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64" r:id="rId2"/>
    <p:sldId id="340" r:id="rId3"/>
    <p:sldId id="267" r:id="rId4"/>
    <p:sldId id="268" r:id="rId5"/>
    <p:sldId id="281" r:id="rId6"/>
    <p:sldId id="290" r:id="rId7"/>
    <p:sldId id="271" r:id="rId8"/>
    <p:sldId id="272" r:id="rId9"/>
    <p:sldId id="293" r:id="rId10"/>
    <p:sldId id="288" r:id="rId11"/>
    <p:sldId id="342" r:id="rId12"/>
    <p:sldId id="276" r:id="rId13"/>
    <p:sldId id="277" r:id="rId14"/>
    <p:sldId id="289" r:id="rId15"/>
    <p:sldId id="350" r:id="rId16"/>
    <p:sldId id="275" r:id="rId17"/>
    <p:sldId id="343" r:id="rId18"/>
    <p:sldId id="344" r:id="rId19"/>
    <p:sldId id="345" r:id="rId20"/>
    <p:sldId id="346" r:id="rId21"/>
    <p:sldId id="347" r:id="rId22"/>
    <p:sldId id="278" r:id="rId23"/>
    <p:sldId id="279" r:id="rId24"/>
    <p:sldId id="280" r:id="rId25"/>
    <p:sldId id="348" r:id="rId26"/>
    <p:sldId id="349" r:id="rId27"/>
    <p:sldId id="256" r:id="rId28"/>
    <p:sldId id="257" r:id="rId29"/>
    <p:sldId id="338" r:id="rId30"/>
    <p:sldId id="262" r:id="rId31"/>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5pPr>
    <a:lvl6pPr marL="2286000" algn="l" defTabSz="914400" rtl="0" eaLnBrk="1" latinLnBrk="0" hangingPunct="1">
      <a:defRPr sz="2400" b="1" kern="1200">
        <a:solidFill>
          <a:schemeClr val="tx1"/>
        </a:solidFill>
        <a:latin typeface="Arial" panose="020B0604020202020204" pitchFamily="34" charset="0"/>
        <a:ea typeface="+mn-ea"/>
        <a:cs typeface="+mn-cs"/>
      </a:defRPr>
    </a:lvl6pPr>
    <a:lvl7pPr marL="2743200" algn="l" defTabSz="914400" rtl="0" eaLnBrk="1" latinLnBrk="0" hangingPunct="1">
      <a:defRPr sz="2400" b="1" kern="1200">
        <a:solidFill>
          <a:schemeClr val="tx1"/>
        </a:solidFill>
        <a:latin typeface="Arial" panose="020B0604020202020204" pitchFamily="34" charset="0"/>
        <a:ea typeface="+mn-ea"/>
        <a:cs typeface="+mn-cs"/>
      </a:defRPr>
    </a:lvl7pPr>
    <a:lvl8pPr marL="3200400" algn="l" defTabSz="914400" rtl="0" eaLnBrk="1" latinLnBrk="0" hangingPunct="1">
      <a:defRPr sz="2400" b="1" kern="1200">
        <a:solidFill>
          <a:schemeClr val="tx1"/>
        </a:solidFill>
        <a:latin typeface="Arial" panose="020B0604020202020204" pitchFamily="34" charset="0"/>
        <a:ea typeface="+mn-ea"/>
        <a:cs typeface="+mn-cs"/>
      </a:defRPr>
    </a:lvl8pPr>
    <a:lvl9pPr marL="3657600" algn="l" defTabSz="914400" rtl="0" eaLnBrk="1" latinLnBrk="0" hangingPunct="1">
      <a:defRPr sz="2400"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C0000"/>
    <a:srgbClr val="0066FF"/>
    <a:srgbClr val="66FFFF"/>
    <a:srgbClr val="39D9FF"/>
    <a:srgbClr val="D20000"/>
    <a:srgbClr val="B20000"/>
    <a:srgbClr val="0000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74" autoAdjust="0"/>
    <p:restoredTop sz="94660"/>
  </p:normalViewPr>
  <p:slideViewPr>
    <p:cSldViewPr>
      <p:cViewPr varScale="1">
        <p:scale>
          <a:sx n="80" d="100"/>
          <a:sy n="80" d="100"/>
        </p:scale>
        <p:origin x="103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5DBD291-EC94-407C-A738-8BEA8521A449}"/>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b="0">
                <a:latin typeface="Arial Unicode MS" pitchFamily="34" charset="-128"/>
              </a:defRPr>
            </a:lvl1pPr>
          </a:lstStyle>
          <a:p>
            <a:pPr>
              <a:defRPr/>
            </a:pPr>
            <a:endParaRPr lang="en-US"/>
          </a:p>
        </p:txBody>
      </p:sp>
      <p:sp>
        <p:nvSpPr>
          <p:cNvPr id="9219" name="Rectangle 3">
            <a:extLst>
              <a:ext uri="{FF2B5EF4-FFF2-40B4-BE49-F238E27FC236}">
                <a16:creationId xmlns:a16="http://schemas.microsoft.com/office/drawing/2014/main" id="{55C01F87-557A-4F0A-BC87-3B32A5A1644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0">
                <a:latin typeface="Arial Unicode MS" pitchFamily="34" charset="-128"/>
              </a:defRPr>
            </a:lvl1pPr>
          </a:lstStyle>
          <a:p>
            <a:pPr>
              <a:defRPr/>
            </a:pPr>
            <a:endParaRPr lang="en-US"/>
          </a:p>
        </p:txBody>
      </p:sp>
      <p:sp>
        <p:nvSpPr>
          <p:cNvPr id="2052" name="Rectangle 4">
            <a:extLst>
              <a:ext uri="{FF2B5EF4-FFF2-40B4-BE49-F238E27FC236}">
                <a16:creationId xmlns:a16="http://schemas.microsoft.com/office/drawing/2014/main" id="{49062418-DB80-4AEC-BB10-A782B10B59C7}"/>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a:extLst>
              <a:ext uri="{FF2B5EF4-FFF2-40B4-BE49-F238E27FC236}">
                <a16:creationId xmlns:a16="http://schemas.microsoft.com/office/drawing/2014/main" id="{0DCB4613-90D7-459D-A60D-305354C8B528}"/>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E8AFB5E9-2655-4F08-894E-8363ED4566C8}"/>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b="0">
                <a:latin typeface="Arial Unicode MS" pitchFamily="34" charset="-128"/>
              </a:defRPr>
            </a:lvl1pPr>
          </a:lstStyle>
          <a:p>
            <a:pPr>
              <a:defRPr/>
            </a:pPr>
            <a:endParaRPr lang="en-US"/>
          </a:p>
        </p:txBody>
      </p:sp>
      <p:sp>
        <p:nvSpPr>
          <p:cNvPr id="9223" name="Rectangle 7">
            <a:extLst>
              <a:ext uri="{FF2B5EF4-FFF2-40B4-BE49-F238E27FC236}">
                <a16:creationId xmlns:a16="http://schemas.microsoft.com/office/drawing/2014/main" id="{9EEFA25A-503D-4755-AA06-3780706F5D65}"/>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0" smtClean="0">
                <a:latin typeface="Arial Unicode MS" panose="020B0604020202020204" pitchFamily="34" charset="-128"/>
              </a:defRPr>
            </a:lvl1pPr>
          </a:lstStyle>
          <a:p>
            <a:pPr>
              <a:defRPr/>
            </a:pPr>
            <a:fld id="{3911B77E-A265-4728-8253-687715B206E7}" type="slidenum">
              <a:rPr lang="en-US" altLang="en-US"/>
              <a:pPr>
                <a:defRPr/>
              </a:pPr>
              <a:t>‹#›</a:t>
            </a:fld>
            <a:endParaRPr lang="en-US" altLang="en-US"/>
          </a:p>
        </p:txBody>
      </p:sp>
    </p:spTree>
    <p:extLst>
      <p:ext uri="{BB962C8B-B14F-4D97-AF65-F5344CB8AC3E}">
        <p14:creationId xmlns:p14="http://schemas.microsoft.com/office/powerpoint/2010/main" val="33050462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Unicode MS" pitchFamily="34" charset="-128"/>
        <a:ea typeface="+mn-ea"/>
        <a:cs typeface="+mn-cs"/>
      </a:defRPr>
    </a:lvl1pPr>
    <a:lvl2pPr marL="457200" algn="l" rtl="0" eaLnBrk="0" fontAlgn="base" hangingPunct="0">
      <a:spcBef>
        <a:spcPct val="30000"/>
      </a:spcBef>
      <a:spcAft>
        <a:spcPct val="0"/>
      </a:spcAft>
      <a:defRPr sz="1200" kern="1200">
        <a:solidFill>
          <a:schemeClr val="tx1"/>
        </a:solidFill>
        <a:latin typeface="Arial Unicode MS" pitchFamily="34" charset="-128"/>
        <a:ea typeface="+mn-ea"/>
        <a:cs typeface="+mn-cs"/>
      </a:defRPr>
    </a:lvl2pPr>
    <a:lvl3pPr marL="914400" algn="l" rtl="0" eaLnBrk="0" fontAlgn="base" hangingPunct="0">
      <a:spcBef>
        <a:spcPct val="30000"/>
      </a:spcBef>
      <a:spcAft>
        <a:spcPct val="0"/>
      </a:spcAft>
      <a:defRPr sz="1200" kern="1200">
        <a:solidFill>
          <a:schemeClr val="tx1"/>
        </a:solidFill>
        <a:latin typeface="Arial Unicode MS" pitchFamily="34" charset="-128"/>
        <a:ea typeface="+mn-ea"/>
        <a:cs typeface="+mn-cs"/>
      </a:defRPr>
    </a:lvl3pPr>
    <a:lvl4pPr marL="1371600" algn="l" rtl="0" eaLnBrk="0" fontAlgn="base" hangingPunct="0">
      <a:spcBef>
        <a:spcPct val="30000"/>
      </a:spcBef>
      <a:spcAft>
        <a:spcPct val="0"/>
      </a:spcAft>
      <a:defRPr sz="1200" kern="1200">
        <a:solidFill>
          <a:schemeClr val="tx1"/>
        </a:solidFill>
        <a:latin typeface="Arial Unicode MS" pitchFamily="34" charset="-128"/>
        <a:ea typeface="+mn-ea"/>
        <a:cs typeface="+mn-cs"/>
      </a:defRPr>
    </a:lvl4pPr>
    <a:lvl5pPr marL="1828800" algn="l" rtl="0" eaLnBrk="0" fontAlgn="base" hangingPunct="0">
      <a:spcBef>
        <a:spcPct val="30000"/>
      </a:spcBef>
      <a:spcAft>
        <a:spcPct val="0"/>
      </a:spcAft>
      <a:defRPr sz="1200" kern="1200">
        <a:solidFill>
          <a:schemeClr val="tx1"/>
        </a:solidFill>
        <a:latin typeface="Arial Unicode MS" pitchFamily="34" charset="-128"/>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C9DFA83D-7ECD-4CDD-91A0-D4B201BE4E5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E3B4F45-C374-4B79-B582-DA47760C9FE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E21FD2B-3DB4-41ED-9AE2-52E17DCE2302}"/>
              </a:ext>
            </a:extLst>
          </p:cNvPr>
          <p:cNvSpPr>
            <a:spLocks noGrp="1" noChangeArrowheads="1"/>
          </p:cNvSpPr>
          <p:nvPr>
            <p:ph type="sldNum" sz="quarter" idx="12"/>
          </p:nvPr>
        </p:nvSpPr>
        <p:spPr>
          <a:ln/>
        </p:spPr>
        <p:txBody>
          <a:bodyPr/>
          <a:lstStyle>
            <a:lvl1pPr>
              <a:defRPr/>
            </a:lvl1pPr>
          </a:lstStyle>
          <a:p>
            <a:pPr>
              <a:defRPr/>
            </a:pPr>
            <a:fld id="{D53E2FC7-016B-457B-94F2-616843F4B736}" type="slidenum">
              <a:rPr lang="en-US" altLang="en-US"/>
              <a:pPr>
                <a:defRPr/>
              </a:pPr>
              <a:t>‹#›</a:t>
            </a:fld>
            <a:endParaRPr lang="en-US" altLang="en-US"/>
          </a:p>
        </p:txBody>
      </p:sp>
    </p:spTree>
    <p:extLst>
      <p:ext uri="{BB962C8B-B14F-4D97-AF65-F5344CB8AC3E}">
        <p14:creationId xmlns:p14="http://schemas.microsoft.com/office/powerpoint/2010/main" val="3614303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5BBF6A9-8EAE-4D86-8B74-16004D1AC0D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360864D-7BA1-42A8-974E-5B26975A88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DB0892D-9E25-42E2-9F45-206C7C214309}"/>
              </a:ext>
            </a:extLst>
          </p:cNvPr>
          <p:cNvSpPr>
            <a:spLocks noGrp="1" noChangeArrowheads="1"/>
          </p:cNvSpPr>
          <p:nvPr>
            <p:ph type="sldNum" sz="quarter" idx="12"/>
          </p:nvPr>
        </p:nvSpPr>
        <p:spPr>
          <a:ln/>
        </p:spPr>
        <p:txBody>
          <a:bodyPr/>
          <a:lstStyle>
            <a:lvl1pPr>
              <a:defRPr/>
            </a:lvl1pPr>
          </a:lstStyle>
          <a:p>
            <a:pPr>
              <a:defRPr/>
            </a:pPr>
            <a:fld id="{E79E1677-F26B-4EEA-83BA-B0BA2561AA16}" type="slidenum">
              <a:rPr lang="en-US" altLang="en-US"/>
              <a:pPr>
                <a:defRPr/>
              </a:pPr>
              <a:t>‹#›</a:t>
            </a:fld>
            <a:endParaRPr lang="en-US" altLang="en-US"/>
          </a:p>
        </p:txBody>
      </p:sp>
    </p:spTree>
    <p:extLst>
      <p:ext uri="{BB962C8B-B14F-4D97-AF65-F5344CB8AC3E}">
        <p14:creationId xmlns:p14="http://schemas.microsoft.com/office/powerpoint/2010/main" val="2300612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B05E537-BF07-4C01-B990-D2ECC0EBD51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E636B78-645C-4C11-A335-128CE112D7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24EE323-2C4D-4F90-91E8-AA28A30AABB8}"/>
              </a:ext>
            </a:extLst>
          </p:cNvPr>
          <p:cNvSpPr>
            <a:spLocks noGrp="1" noChangeArrowheads="1"/>
          </p:cNvSpPr>
          <p:nvPr>
            <p:ph type="sldNum" sz="quarter" idx="12"/>
          </p:nvPr>
        </p:nvSpPr>
        <p:spPr>
          <a:ln/>
        </p:spPr>
        <p:txBody>
          <a:bodyPr/>
          <a:lstStyle>
            <a:lvl1pPr>
              <a:defRPr/>
            </a:lvl1pPr>
          </a:lstStyle>
          <a:p>
            <a:pPr>
              <a:defRPr/>
            </a:pPr>
            <a:fld id="{EB5D2151-AD87-4358-B514-9D50581E29A2}" type="slidenum">
              <a:rPr lang="en-US" altLang="en-US"/>
              <a:pPr>
                <a:defRPr/>
              </a:pPr>
              <a:t>‹#›</a:t>
            </a:fld>
            <a:endParaRPr lang="en-US" altLang="en-US"/>
          </a:p>
        </p:txBody>
      </p:sp>
    </p:spTree>
    <p:extLst>
      <p:ext uri="{BB962C8B-B14F-4D97-AF65-F5344CB8AC3E}">
        <p14:creationId xmlns:p14="http://schemas.microsoft.com/office/powerpoint/2010/main" val="3605932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3537FFA-BF66-4D18-8A24-E279C3710A3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40494EC-D209-404F-AEEB-7AF7AB2F44B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645675D-0213-42DD-8A93-BEFF092820FD}"/>
              </a:ext>
            </a:extLst>
          </p:cNvPr>
          <p:cNvSpPr>
            <a:spLocks noGrp="1" noChangeArrowheads="1"/>
          </p:cNvSpPr>
          <p:nvPr>
            <p:ph type="sldNum" sz="quarter" idx="12"/>
          </p:nvPr>
        </p:nvSpPr>
        <p:spPr>
          <a:ln/>
        </p:spPr>
        <p:txBody>
          <a:bodyPr/>
          <a:lstStyle>
            <a:lvl1pPr>
              <a:defRPr/>
            </a:lvl1pPr>
          </a:lstStyle>
          <a:p>
            <a:pPr>
              <a:defRPr/>
            </a:pPr>
            <a:fld id="{72E05B9B-760C-41AD-AABE-76C9E1381953}" type="slidenum">
              <a:rPr lang="en-US" altLang="en-US"/>
              <a:pPr>
                <a:defRPr/>
              </a:pPr>
              <a:t>‹#›</a:t>
            </a:fld>
            <a:endParaRPr lang="en-US" altLang="en-US"/>
          </a:p>
        </p:txBody>
      </p:sp>
    </p:spTree>
    <p:extLst>
      <p:ext uri="{BB962C8B-B14F-4D97-AF65-F5344CB8AC3E}">
        <p14:creationId xmlns:p14="http://schemas.microsoft.com/office/powerpoint/2010/main" val="2244432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4F0B9DA-81DC-4776-8814-5A82408816B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27093D2-C899-4735-83B6-D9A9DF2B63D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7591C7D-C3C6-4796-8ED3-3EADC4C4359E}"/>
              </a:ext>
            </a:extLst>
          </p:cNvPr>
          <p:cNvSpPr>
            <a:spLocks noGrp="1" noChangeArrowheads="1"/>
          </p:cNvSpPr>
          <p:nvPr>
            <p:ph type="sldNum" sz="quarter" idx="12"/>
          </p:nvPr>
        </p:nvSpPr>
        <p:spPr>
          <a:ln/>
        </p:spPr>
        <p:txBody>
          <a:bodyPr/>
          <a:lstStyle>
            <a:lvl1pPr>
              <a:defRPr/>
            </a:lvl1pPr>
          </a:lstStyle>
          <a:p>
            <a:pPr>
              <a:defRPr/>
            </a:pPr>
            <a:fld id="{09DE2F05-3C34-49A3-97D7-614592F96B7B}" type="slidenum">
              <a:rPr lang="en-US" altLang="en-US"/>
              <a:pPr>
                <a:defRPr/>
              </a:pPr>
              <a:t>‹#›</a:t>
            </a:fld>
            <a:endParaRPr lang="en-US" altLang="en-US"/>
          </a:p>
        </p:txBody>
      </p:sp>
    </p:spTree>
    <p:extLst>
      <p:ext uri="{BB962C8B-B14F-4D97-AF65-F5344CB8AC3E}">
        <p14:creationId xmlns:p14="http://schemas.microsoft.com/office/powerpoint/2010/main" val="1885026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5979750F-3A2B-488D-8804-5BC8B699525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72FFBC0-769C-48C4-896B-55F1B1BEE34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E524DA9-ABC3-47E5-806F-C0A29643FE0C}"/>
              </a:ext>
            </a:extLst>
          </p:cNvPr>
          <p:cNvSpPr>
            <a:spLocks noGrp="1" noChangeArrowheads="1"/>
          </p:cNvSpPr>
          <p:nvPr>
            <p:ph type="sldNum" sz="quarter" idx="12"/>
          </p:nvPr>
        </p:nvSpPr>
        <p:spPr>
          <a:ln/>
        </p:spPr>
        <p:txBody>
          <a:bodyPr/>
          <a:lstStyle>
            <a:lvl1pPr>
              <a:defRPr/>
            </a:lvl1pPr>
          </a:lstStyle>
          <a:p>
            <a:pPr>
              <a:defRPr/>
            </a:pPr>
            <a:fld id="{B124E13C-7E50-46CF-BD8A-98B3D1177A76}" type="slidenum">
              <a:rPr lang="en-US" altLang="en-US"/>
              <a:pPr>
                <a:defRPr/>
              </a:pPr>
              <a:t>‹#›</a:t>
            </a:fld>
            <a:endParaRPr lang="en-US" altLang="en-US"/>
          </a:p>
        </p:txBody>
      </p:sp>
    </p:spTree>
    <p:extLst>
      <p:ext uri="{BB962C8B-B14F-4D97-AF65-F5344CB8AC3E}">
        <p14:creationId xmlns:p14="http://schemas.microsoft.com/office/powerpoint/2010/main" val="564688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82896F18-7F53-4C2A-AE26-BB302927620B}"/>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0CB7C36-D4B9-4CB3-9181-1E930EA0F2A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3A78D9E4-C153-44A6-8CC8-B57C20A52DF3}"/>
              </a:ext>
            </a:extLst>
          </p:cNvPr>
          <p:cNvSpPr>
            <a:spLocks noGrp="1" noChangeArrowheads="1"/>
          </p:cNvSpPr>
          <p:nvPr>
            <p:ph type="sldNum" sz="quarter" idx="12"/>
          </p:nvPr>
        </p:nvSpPr>
        <p:spPr>
          <a:ln/>
        </p:spPr>
        <p:txBody>
          <a:bodyPr/>
          <a:lstStyle>
            <a:lvl1pPr>
              <a:defRPr/>
            </a:lvl1pPr>
          </a:lstStyle>
          <a:p>
            <a:pPr>
              <a:defRPr/>
            </a:pPr>
            <a:fld id="{148E6605-8A64-4061-923C-34D47C1AB7CC}" type="slidenum">
              <a:rPr lang="en-US" altLang="en-US"/>
              <a:pPr>
                <a:defRPr/>
              </a:pPr>
              <a:t>‹#›</a:t>
            </a:fld>
            <a:endParaRPr lang="en-US" altLang="en-US"/>
          </a:p>
        </p:txBody>
      </p:sp>
    </p:spTree>
    <p:extLst>
      <p:ext uri="{BB962C8B-B14F-4D97-AF65-F5344CB8AC3E}">
        <p14:creationId xmlns:p14="http://schemas.microsoft.com/office/powerpoint/2010/main" val="1087991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AFC85038-CA1B-4FEC-BCA8-A3476AE29AE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BE7B2AF8-360F-4BE4-87B7-5FBBD5D9DEA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8C10BCB-B756-4ED9-8E84-643ED5A8B23B}"/>
              </a:ext>
            </a:extLst>
          </p:cNvPr>
          <p:cNvSpPr>
            <a:spLocks noGrp="1" noChangeArrowheads="1"/>
          </p:cNvSpPr>
          <p:nvPr>
            <p:ph type="sldNum" sz="quarter" idx="12"/>
          </p:nvPr>
        </p:nvSpPr>
        <p:spPr>
          <a:ln/>
        </p:spPr>
        <p:txBody>
          <a:bodyPr/>
          <a:lstStyle>
            <a:lvl1pPr>
              <a:defRPr/>
            </a:lvl1pPr>
          </a:lstStyle>
          <a:p>
            <a:pPr>
              <a:defRPr/>
            </a:pPr>
            <a:fld id="{6A785CB7-D73B-4EE1-81E9-71829A0661C3}" type="slidenum">
              <a:rPr lang="en-US" altLang="en-US"/>
              <a:pPr>
                <a:defRPr/>
              </a:pPr>
              <a:t>‹#›</a:t>
            </a:fld>
            <a:endParaRPr lang="en-US" altLang="en-US"/>
          </a:p>
        </p:txBody>
      </p:sp>
    </p:spTree>
    <p:extLst>
      <p:ext uri="{BB962C8B-B14F-4D97-AF65-F5344CB8AC3E}">
        <p14:creationId xmlns:p14="http://schemas.microsoft.com/office/powerpoint/2010/main" val="2042639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D7F2D9D-EEE8-439B-958B-C6DA12328AA7}"/>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87CA8054-9621-45FA-8EBB-AFEAD36529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2A93FAF-2C01-4ECC-BE13-ED09CB4DB164}"/>
              </a:ext>
            </a:extLst>
          </p:cNvPr>
          <p:cNvSpPr>
            <a:spLocks noGrp="1" noChangeArrowheads="1"/>
          </p:cNvSpPr>
          <p:nvPr>
            <p:ph type="sldNum" sz="quarter" idx="12"/>
          </p:nvPr>
        </p:nvSpPr>
        <p:spPr>
          <a:ln/>
        </p:spPr>
        <p:txBody>
          <a:bodyPr/>
          <a:lstStyle>
            <a:lvl1pPr>
              <a:defRPr/>
            </a:lvl1pPr>
          </a:lstStyle>
          <a:p>
            <a:pPr>
              <a:defRPr/>
            </a:pPr>
            <a:fld id="{06358D7E-E4E4-4746-BB7F-8DBA567F6388}" type="slidenum">
              <a:rPr lang="en-US" altLang="en-US"/>
              <a:pPr>
                <a:defRPr/>
              </a:pPr>
              <a:t>‹#›</a:t>
            </a:fld>
            <a:endParaRPr lang="en-US" altLang="en-US"/>
          </a:p>
        </p:txBody>
      </p:sp>
    </p:spTree>
    <p:extLst>
      <p:ext uri="{BB962C8B-B14F-4D97-AF65-F5344CB8AC3E}">
        <p14:creationId xmlns:p14="http://schemas.microsoft.com/office/powerpoint/2010/main" val="706160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2C077EF-3015-4E12-AA49-7F4D8FA2EA8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E1082AB-EFE6-4662-BAF8-E9A8A80F159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BB8EEE0-C6CA-47F9-A382-9C7417FDA33E}"/>
              </a:ext>
            </a:extLst>
          </p:cNvPr>
          <p:cNvSpPr>
            <a:spLocks noGrp="1" noChangeArrowheads="1"/>
          </p:cNvSpPr>
          <p:nvPr>
            <p:ph type="sldNum" sz="quarter" idx="12"/>
          </p:nvPr>
        </p:nvSpPr>
        <p:spPr>
          <a:ln/>
        </p:spPr>
        <p:txBody>
          <a:bodyPr/>
          <a:lstStyle>
            <a:lvl1pPr>
              <a:defRPr/>
            </a:lvl1pPr>
          </a:lstStyle>
          <a:p>
            <a:pPr>
              <a:defRPr/>
            </a:pPr>
            <a:fld id="{2395B78E-3DA0-4241-87CE-75CD4CE9D9DC}" type="slidenum">
              <a:rPr lang="en-US" altLang="en-US"/>
              <a:pPr>
                <a:defRPr/>
              </a:pPr>
              <a:t>‹#›</a:t>
            </a:fld>
            <a:endParaRPr lang="en-US" altLang="en-US"/>
          </a:p>
        </p:txBody>
      </p:sp>
    </p:spTree>
    <p:extLst>
      <p:ext uri="{BB962C8B-B14F-4D97-AF65-F5344CB8AC3E}">
        <p14:creationId xmlns:p14="http://schemas.microsoft.com/office/powerpoint/2010/main" val="2407342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C1E7A32-9FFA-47FE-B878-2D4F6B69E17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D96F3A0-48F3-4C6B-988D-2557CF93B7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B2CC297-1966-4B52-A3F0-F3360346BD7F}"/>
              </a:ext>
            </a:extLst>
          </p:cNvPr>
          <p:cNvSpPr>
            <a:spLocks noGrp="1" noChangeArrowheads="1"/>
          </p:cNvSpPr>
          <p:nvPr>
            <p:ph type="sldNum" sz="quarter" idx="12"/>
          </p:nvPr>
        </p:nvSpPr>
        <p:spPr>
          <a:ln/>
        </p:spPr>
        <p:txBody>
          <a:bodyPr/>
          <a:lstStyle>
            <a:lvl1pPr>
              <a:defRPr/>
            </a:lvl1pPr>
          </a:lstStyle>
          <a:p>
            <a:pPr>
              <a:defRPr/>
            </a:pPr>
            <a:fld id="{066A0C73-84EA-46BA-BF03-54A9F1889077}" type="slidenum">
              <a:rPr lang="en-US" altLang="en-US"/>
              <a:pPr>
                <a:defRPr/>
              </a:pPr>
              <a:t>‹#›</a:t>
            </a:fld>
            <a:endParaRPr lang="en-US" altLang="en-US"/>
          </a:p>
        </p:txBody>
      </p:sp>
    </p:spTree>
    <p:extLst>
      <p:ext uri="{BB962C8B-B14F-4D97-AF65-F5344CB8AC3E}">
        <p14:creationId xmlns:p14="http://schemas.microsoft.com/office/powerpoint/2010/main" val="1060895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FBC314B-6C91-4D52-8051-C6B97B4B8F83}"/>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FB99E3F-9E7F-411C-9FAB-2FF92B650348}"/>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29550D6-6E94-4708-AE75-37957AF7D5BB}"/>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0">
                <a:latin typeface="+mn-lt"/>
              </a:defRPr>
            </a:lvl1pPr>
          </a:lstStyle>
          <a:p>
            <a:pPr>
              <a:defRPr/>
            </a:pPr>
            <a:endParaRPr lang="en-US"/>
          </a:p>
        </p:txBody>
      </p:sp>
      <p:sp>
        <p:nvSpPr>
          <p:cNvPr id="1029" name="Rectangle 5">
            <a:extLst>
              <a:ext uri="{FF2B5EF4-FFF2-40B4-BE49-F238E27FC236}">
                <a16:creationId xmlns:a16="http://schemas.microsoft.com/office/drawing/2014/main" id="{4836C065-DE95-4D17-B814-4682C8D929FD}"/>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0">
                <a:latin typeface="+mn-lt"/>
              </a:defRPr>
            </a:lvl1pPr>
          </a:lstStyle>
          <a:p>
            <a:pPr>
              <a:defRPr/>
            </a:pPr>
            <a:endParaRPr lang="en-US"/>
          </a:p>
        </p:txBody>
      </p:sp>
      <p:sp>
        <p:nvSpPr>
          <p:cNvPr id="1030" name="Rectangle 6">
            <a:extLst>
              <a:ext uri="{FF2B5EF4-FFF2-40B4-BE49-F238E27FC236}">
                <a16:creationId xmlns:a16="http://schemas.microsoft.com/office/drawing/2014/main" id="{82FC44AB-45B2-4699-BBE7-5A6A711FE360}"/>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0" smtClean="0">
                <a:latin typeface="Arial Unicode MS" panose="020B0604020202020204" pitchFamily="34" charset="-128"/>
              </a:defRPr>
            </a:lvl1pPr>
          </a:lstStyle>
          <a:p>
            <a:pPr>
              <a:defRPr/>
            </a:pPr>
            <a:fld id="{5E326F10-8EC2-4EB2-89E2-F375CF311AA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Unicode MS" pitchFamily="34" charset="-128"/>
        </a:defRPr>
      </a:lvl2pPr>
      <a:lvl3pPr algn="ctr" rtl="0" eaLnBrk="0" fontAlgn="base" hangingPunct="0">
        <a:spcBef>
          <a:spcPct val="0"/>
        </a:spcBef>
        <a:spcAft>
          <a:spcPct val="0"/>
        </a:spcAft>
        <a:defRPr sz="4400">
          <a:solidFill>
            <a:schemeClr val="tx2"/>
          </a:solidFill>
          <a:latin typeface="Arial Unicode MS" pitchFamily="34" charset="-128"/>
        </a:defRPr>
      </a:lvl3pPr>
      <a:lvl4pPr algn="ctr" rtl="0" eaLnBrk="0" fontAlgn="base" hangingPunct="0">
        <a:spcBef>
          <a:spcPct val="0"/>
        </a:spcBef>
        <a:spcAft>
          <a:spcPct val="0"/>
        </a:spcAft>
        <a:defRPr sz="4400">
          <a:solidFill>
            <a:schemeClr val="tx2"/>
          </a:solidFill>
          <a:latin typeface="Arial Unicode MS" pitchFamily="34" charset="-128"/>
        </a:defRPr>
      </a:lvl4pPr>
      <a:lvl5pPr algn="ctr" rtl="0" eaLnBrk="0" fontAlgn="base" hangingPunct="0">
        <a:spcBef>
          <a:spcPct val="0"/>
        </a:spcBef>
        <a:spcAft>
          <a:spcPct val="0"/>
        </a:spcAft>
        <a:defRPr sz="4400">
          <a:solidFill>
            <a:schemeClr val="tx2"/>
          </a:solidFill>
          <a:latin typeface="Arial Unicode MS" pitchFamily="34" charset="-128"/>
        </a:defRPr>
      </a:lvl5pPr>
      <a:lvl6pPr marL="457200" algn="ctr" rtl="0" fontAlgn="base">
        <a:spcBef>
          <a:spcPct val="0"/>
        </a:spcBef>
        <a:spcAft>
          <a:spcPct val="0"/>
        </a:spcAft>
        <a:defRPr sz="4400">
          <a:solidFill>
            <a:schemeClr val="tx2"/>
          </a:solidFill>
          <a:latin typeface="Arial Unicode MS" pitchFamily="34" charset="-128"/>
        </a:defRPr>
      </a:lvl6pPr>
      <a:lvl7pPr marL="914400" algn="ctr" rtl="0" fontAlgn="base">
        <a:spcBef>
          <a:spcPct val="0"/>
        </a:spcBef>
        <a:spcAft>
          <a:spcPct val="0"/>
        </a:spcAft>
        <a:defRPr sz="4400">
          <a:solidFill>
            <a:schemeClr val="tx2"/>
          </a:solidFill>
          <a:latin typeface="Arial Unicode MS" pitchFamily="34" charset="-128"/>
        </a:defRPr>
      </a:lvl7pPr>
      <a:lvl8pPr marL="1371600" algn="ctr" rtl="0" fontAlgn="base">
        <a:spcBef>
          <a:spcPct val="0"/>
        </a:spcBef>
        <a:spcAft>
          <a:spcPct val="0"/>
        </a:spcAft>
        <a:defRPr sz="4400">
          <a:solidFill>
            <a:schemeClr val="tx2"/>
          </a:solidFill>
          <a:latin typeface="Arial Unicode MS" pitchFamily="34" charset="-128"/>
        </a:defRPr>
      </a:lvl8pPr>
      <a:lvl9pPr marL="1828800" algn="ctr" rtl="0" fontAlgn="base">
        <a:spcBef>
          <a:spcPct val="0"/>
        </a:spcBef>
        <a:spcAft>
          <a:spcPct val="0"/>
        </a:spcAft>
        <a:defRPr sz="4400">
          <a:solidFill>
            <a:schemeClr val="tx2"/>
          </a:solidFill>
          <a:latin typeface="Arial Unicode MS" pitchFamily="3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6">
            <a:extLst>
              <a:ext uri="{FF2B5EF4-FFF2-40B4-BE49-F238E27FC236}">
                <a16:creationId xmlns:a16="http://schemas.microsoft.com/office/drawing/2014/main" id="{95767B5C-EA06-459E-9588-711141F67F30}"/>
              </a:ext>
            </a:extLst>
          </p:cNvPr>
          <p:cNvSpPr txBox="1">
            <a:spLocks noChangeArrowheads="1"/>
          </p:cNvSpPr>
          <p:nvPr/>
        </p:nvSpPr>
        <p:spPr bwMode="auto">
          <a:xfrm>
            <a:off x="303213" y="1114961"/>
            <a:ext cx="85344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b="0" dirty="0">
                <a:latin typeface="Times New Roman" pitchFamily="18" charset="0"/>
                <a:cs typeface="Times New Roman" pitchFamily="18" charset="0"/>
              </a:rPr>
              <a:t> - Ta </a:t>
            </a:r>
            <a:r>
              <a:rPr lang="en-US" altLang="en-US" sz="4000" b="0" dirty="0" err="1">
                <a:latin typeface="Times New Roman" pitchFamily="18" charset="0"/>
                <a:cs typeface="Times New Roman" pitchFamily="18" charset="0"/>
              </a:rPr>
              <a:t>đã</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biết</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cách</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nhận</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ra</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các</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vật</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chuyển</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động</a:t>
            </a:r>
            <a:r>
              <a:rPr lang="en-US" altLang="en-US" sz="4000" b="0" dirty="0">
                <a:latin typeface="Times New Roman" pitchFamily="18" charset="0"/>
                <a:cs typeface="Times New Roman" pitchFamily="18" charset="0"/>
              </a:rPr>
              <a:t> hay </a:t>
            </a:r>
            <a:r>
              <a:rPr lang="en-US" altLang="en-US" sz="4000" b="0" dirty="0" err="1">
                <a:latin typeface="Times New Roman" pitchFamily="18" charset="0"/>
                <a:cs typeface="Times New Roman" pitchFamily="18" charset="0"/>
              </a:rPr>
              <a:t>đứng</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yên</a:t>
            </a:r>
            <a:r>
              <a:rPr lang="en-US" altLang="en-US" sz="4000" b="0" dirty="0">
                <a:latin typeface="Times New Roman" pitchFamily="18" charset="0"/>
                <a:cs typeface="Times New Roman" pitchFamily="18" charset="0"/>
              </a:rPr>
              <a:t> so </a:t>
            </a:r>
            <a:r>
              <a:rPr lang="en-US" altLang="en-US" sz="4000" b="0" dirty="0" err="1">
                <a:latin typeface="Times New Roman" pitchFamily="18" charset="0"/>
                <a:cs typeface="Times New Roman" pitchFamily="18" charset="0"/>
              </a:rPr>
              <a:t>với</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một</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vật</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khác</a:t>
            </a:r>
            <a:r>
              <a:rPr lang="en-US" altLang="en-US" sz="4000" b="0" dirty="0">
                <a:latin typeface="Times New Roman" pitchFamily="18" charset="0"/>
                <a:cs typeface="Times New Roman" pitchFamily="18" charset="0"/>
              </a:rPr>
              <a:t>. </a:t>
            </a:r>
          </a:p>
        </p:txBody>
      </p:sp>
      <p:sp>
        <p:nvSpPr>
          <p:cNvPr id="5" name="Text Box 6">
            <a:extLst>
              <a:ext uri="{FF2B5EF4-FFF2-40B4-BE49-F238E27FC236}">
                <a16:creationId xmlns:a16="http://schemas.microsoft.com/office/drawing/2014/main" id="{FCB2493D-4CFC-4BCE-981E-F32ABEBD3F68}"/>
              </a:ext>
            </a:extLst>
          </p:cNvPr>
          <p:cNvSpPr txBox="1">
            <a:spLocks noChangeArrowheads="1"/>
          </p:cNvSpPr>
          <p:nvPr/>
        </p:nvSpPr>
        <p:spPr bwMode="auto">
          <a:xfrm>
            <a:off x="303213" y="2459038"/>
            <a:ext cx="8534400"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Khi</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các</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vật</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chuyển</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động</a:t>
            </a:r>
            <a:r>
              <a:rPr lang="en-US" altLang="en-US" sz="4000" b="0" dirty="0">
                <a:latin typeface="Times New Roman" pitchFamily="18" charset="0"/>
                <a:cs typeface="Times New Roman" pitchFamily="18" charset="0"/>
              </a:rPr>
              <a:t> ta </a:t>
            </a:r>
            <a:r>
              <a:rPr lang="en-US" altLang="en-US" sz="4000" b="0" dirty="0" err="1">
                <a:latin typeface="Times New Roman" pitchFamily="18" charset="0"/>
                <a:cs typeface="Times New Roman" pitchFamily="18" charset="0"/>
              </a:rPr>
              <a:t>làm</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thế</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nào</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để</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biết</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chúng</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chuyển</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động</a:t>
            </a:r>
            <a:r>
              <a:rPr lang="en-US" altLang="en-US" sz="4000" b="0" dirty="0">
                <a:latin typeface="Times New Roman" pitchFamily="18" charset="0"/>
                <a:cs typeface="Times New Roman" pitchFamily="18" charset="0"/>
              </a:rPr>
              <a:t> </a:t>
            </a:r>
            <a:r>
              <a:rPr lang="en-US" altLang="en-US" sz="4000" b="0" dirty="0" err="1">
                <a:latin typeface="Times New Roman" pitchFamily="18" charset="0"/>
                <a:cs typeface="Times New Roman" pitchFamily="18" charset="0"/>
              </a:rPr>
              <a:t>nhanh</a:t>
            </a:r>
            <a:r>
              <a:rPr lang="en-US" altLang="en-US" sz="4000" b="0" dirty="0">
                <a:latin typeface="Times New Roman" pitchFamily="18" charset="0"/>
                <a:cs typeface="Times New Roman" pitchFamily="18" charset="0"/>
              </a:rPr>
              <a:t> hay </a:t>
            </a:r>
            <a:r>
              <a:rPr lang="en-US" altLang="en-US" sz="4000" b="0" dirty="0" err="1">
                <a:latin typeface="Times New Roman" pitchFamily="18" charset="0"/>
                <a:cs typeface="Times New Roman" pitchFamily="18" charset="0"/>
              </a:rPr>
              <a:t>chậm</a:t>
            </a:r>
            <a:r>
              <a:rPr lang="en-US" altLang="en-US" sz="4000" b="0" dirty="0">
                <a:latin typeface="Times New Roman" pitchFamily="18" charset="0"/>
                <a:cs typeface="Times New Roman" pitchFamily="18" charset="0"/>
              </a:rPr>
              <a:t>? </a:t>
            </a:r>
            <a:r>
              <a:rPr lang="en-US" altLang="en-US" sz="4000" b="0" dirty="0" err="1">
                <a:solidFill>
                  <a:srgbClr val="0D0D0D"/>
                </a:solidFill>
                <a:latin typeface="Times New Roman" pitchFamily="18" charset="0"/>
                <a:cs typeface="Times New Roman" pitchFamily="18" charset="0"/>
              </a:rPr>
              <a:t>Hôm</a:t>
            </a:r>
            <a:r>
              <a:rPr lang="en-US" altLang="en-US" sz="4000" b="0" dirty="0">
                <a:solidFill>
                  <a:srgbClr val="0D0D0D"/>
                </a:solidFill>
                <a:latin typeface="Times New Roman" pitchFamily="18" charset="0"/>
                <a:cs typeface="Times New Roman" pitchFamily="18" charset="0"/>
              </a:rPr>
              <a:t> nay </a:t>
            </a:r>
            <a:r>
              <a:rPr lang="en-US" altLang="en-US" sz="4000" b="0" dirty="0" err="1">
                <a:solidFill>
                  <a:srgbClr val="0D0D0D"/>
                </a:solidFill>
                <a:latin typeface="Times New Roman" pitchFamily="18" charset="0"/>
                <a:cs typeface="Times New Roman" pitchFamily="18" charset="0"/>
              </a:rPr>
              <a:t>chúng</a:t>
            </a:r>
            <a:r>
              <a:rPr lang="en-US" altLang="en-US" sz="4000" b="0" dirty="0">
                <a:solidFill>
                  <a:srgbClr val="0D0D0D"/>
                </a:solidFill>
                <a:latin typeface="Times New Roman" pitchFamily="18" charset="0"/>
                <a:cs typeface="Times New Roman" pitchFamily="18" charset="0"/>
              </a:rPr>
              <a:t> ta </a:t>
            </a:r>
            <a:r>
              <a:rPr lang="en-US" altLang="en-US" sz="4000" b="0" dirty="0" err="1">
                <a:solidFill>
                  <a:srgbClr val="0D0D0D"/>
                </a:solidFill>
                <a:latin typeface="Times New Roman" pitchFamily="18" charset="0"/>
                <a:cs typeface="Times New Roman" pitchFamily="18" charset="0"/>
              </a:rPr>
              <a:t>hãy</a:t>
            </a:r>
            <a:r>
              <a:rPr lang="en-US" altLang="en-US" sz="4000" b="0" dirty="0">
                <a:solidFill>
                  <a:srgbClr val="0D0D0D"/>
                </a:solidFill>
                <a:latin typeface="Times New Roman" pitchFamily="18" charset="0"/>
                <a:cs typeface="Times New Roman" pitchFamily="18" charset="0"/>
              </a:rPr>
              <a:t> </a:t>
            </a:r>
            <a:r>
              <a:rPr lang="en-US" altLang="en-US" sz="4000" b="0" dirty="0" err="1">
                <a:solidFill>
                  <a:srgbClr val="0D0D0D"/>
                </a:solidFill>
                <a:latin typeface="Times New Roman" pitchFamily="18" charset="0"/>
                <a:cs typeface="Times New Roman" pitchFamily="18" charset="0"/>
              </a:rPr>
              <a:t>cùng</a:t>
            </a:r>
            <a:r>
              <a:rPr lang="en-US" altLang="en-US" sz="4000" b="0" dirty="0">
                <a:solidFill>
                  <a:srgbClr val="0D0D0D"/>
                </a:solidFill>
                <a:latin typeface="Times New Roman" pitchFamily="18" charset="0"/>
                <a:cs typeface="Times New Roman" pitchFamily="18" charset="0"/>
              </a:rPr>
              <a:t> </a:t>
            </a:r>
            <a:r>
              <a:rPr lang="en-US" altLang="en-US" sz="4000" b="0" dirty="0" err="1">
                <a:solidFill>
                  <a:srgbClr val="0D0D0D"/>
                </a:solidFill>
                <a:latin typeface="Times New Roman" pitchFamily="18" charset="0"/>
                <a:cs typeface="Times New Roman" pitchFamily="18" charset="0"/>
              </a:rPr>
              <a:t>tìm</a:t>
            </a:r>
            <a:r>
              <a:rPr lang="en-US" altLang="en-US" sz="4000" b="0" dirty="0">
                <a:solidFill>
                  <a:srgbClr val="0D0D0D"/>
                </a:solidFill>
                <a:latin typeface="Times New Roman" pitchFamily="18" charset="0"/>
                <a:cs typeface="Times New Roman" pitchFamily="18" charset="0"/>
              </a:rPr>
              <a:t> </a:t>
            </a:r>
            <a:r>
              <a:rPr lang="en-US" altLang="en-US" sz="4000" b="0" dirty="0" err="1">
                <a:solidFill>
                  <a:srgbClr val="0D0D0D"/>
                </a:solidFill>
                <a:latin typeface="Times New Roman" pitchFamily="18" charset="0"/>
                <a:cs typeface="Times New Roman" pitchFamily="18" charset="0"/>
              </a:rPr>
              <a:t>hiểu</a:t>
            </a:r>
            <a:r>
              <a:rPr lang="en-US" altLang="en-US" sz="4000" b="0" dirty="0">
                <a:solidFill>
                  <a:srgbClr val="0D0D0D"/>
                </a:solidFill>
                <a:latin typeface="Times New Roman" pitchFamily="18" charset="0"/>
                <a:cs typeface="Times New Roman" pitchFamily="18" charset="0"/>
              </a:rPr>
              <a:t> </a:t>
            </a:r>
            <a:r>
              <a:rPr lang="en-US" altLang="en-US" sz="4000" b="0" dirty="0" err="1">
                <a:solidFill>
                  <a:srgbClr val="0D0D0D"/>
                </a:solidFill>
                <a:latin typeface="Times New Roman" pitchFamily="18" charset="0"/>
                <a:cs typeface="Times New Roman" pitchFamily="18" charset="0"/>
              </a:rPr>
              <a:t>chủ</a:t>
            </a:r>
            <a:r>
              <a:rPr lang="en-US" altLang="en-US" sz="4000" b="0" dirty="0">
                <a:solidFill>
                  <a:srgbClr val="0D0D0D"/>
                </a:solidFill>
                <a:latin typeface="Times New Roman" pitchFamily="18" charset="0"/>
                <a:cs typeface="Times New Roman" pitchFamily="18" charset="0"/>
              </a:rPr>
              <a:t> </a:t>
            </a:r>
            <a:r>
              <a:rPr lang="en-US" altLang="en-US" sz="4000" b="0" dirty="0" err="1">
                <a:solidFill>
                  <a:srgbClr val="0D0D0D"/>
                </a:solidFill>
                <a:latin typeface="Times New Roman" pitchFamily="18" charset="0"/>
                <a:cs typeface="Times New Roman" pitchFamily="18" charset="0"/>
              </a:rPr>
              <a:t>đề</a:t>
            </a:r>
            <a:r>
              <a:rPr lang="en-US" altLang="en-US" sz="4000" b="0" dirty="0">
                <a:solidFill>
                  <a:srgbClr val="0D0D0D"/>
                </a:solidFill>
                <a:latin typeface="Times New Roman" pitchFamily="18" charset="0"/>
                <a:cs typeface="Times New Roman" pitchFamily="18" charset="0"/>
              </a:rPr>
              <a:t>: </a:t>
            </a:r>
            <a:r>
              <a:rPr lang="en-US" altLang="en-US" sz="4000" dirty="0">
                <a:solidFill>
                  <a:srgbClr val="FF0000"/>
                </a:solidFill>
                <a:latin typeface="Times New Roman" pitchFamily="18" charset="0"/>
                <a:cs typeface="Times New Roman" pitchFamily="18" charset="0"/>
              </a:rPr>
              <a:t>TỐC ĐỘ</a:t>
            </a:r>
            <a:r>
              <a:rPr lang="en-US" altLang="en-US" sz="4000" dirty="0">
                <a:solidFill>
                  <a:srgbClr val="0D0D0D"/>
                </a:solidFill>
                <a:latin typeface="Times New Roman" pitchFamily="18" charset="0"/>
                <a:cs typeface="Times New Roman" pitchFamily="18" charset="0"/>
              </a:rPr>
              <a:t>.</a:t>
            </a:r>
            <a:endParaRPr lang="en-US" altLang="en-US" sz="4000" dirty="0">
              <a:latin typeface="Times New Roman" pitchFamily="18" charset="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DE956200-20CB-4B67-A596-67B7199FF2CB}"/>
              </a:ext>
            </a:extLst>
          </p:cNvPr>
          <p:cNvSpPr>
            <a:spLocks noGrp="1" noChangeArrowheads="1"/>
          </p:cNvSpPr>
          <p:nvPr>
            <p:ph type="title"/>
          </p:nvPr>
        </p:nvSpPr>
        <p:spPr/>
        <p:txBody>
          <a:bodyPr/>
          <a:lstStyle/>
          <a:p>
            <a:pPr eaLnBrk="1" hangingPunct="1"/>
            <a:br>
              <a:rPr lang="en-US" altLang="en-US" sz="4000"/>
            </a:br>
            <a:endParaRPr lang="en-US" altLang="en-US" sz="4000"/>
          </a:p>
        </p:txBody>
      </p:sp>
      <p:sp>
        <p:nvSpPr>
          <p:cNvPr id="47108" name="Text Box 4">
            <a:extLst>
              <a:ext uri="{FF2B5EF4-FFF2-40B4-BE49-F238E27FC236}">
                <a16:creationId xmlns:a16="http://schemas.microsoft.com/office/drawing/2014/main" id="{B942464A-777B-4505-A15A-45787505B8A6}"/>
              </a:ext>
            </a:extLst>
          </p:cNvPr>
          <p:cNvSpPr txBox="1">
            <a:spLocks noChangeArrowheads="1"/>
          </p:cNvSpPr>
          <p:nvPr/>
        </p:nvSpPr>
        <p:spPr bwMode="auto">
          <a:xfrm>
            <a:off x="228600" y="152400"/>
            <a:ext cx="8229600"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b="0" u="sng" dirty="0">
                <a:solidFill>
                  <a:srgbClr val="FC0000"/>
                </a:solidFill>
                <a:latin typeface="Times New Roman" panose="02020603050405020304" pitchFamily="18" charset="0"/>
                <a:cs typeface="Times New Roman" pitchFamily="18" charset="0"/>
              </a:rPr>
              <a:t>?</a:t>
            </a:r>
            <a:r>
              <a:rPr lang="en-US" altLang="en-US" sz="4000" b="0" dirty="0">
                <a:solidFill>
                  <a:srgbClr val="FC0000"/>
                </a:solidFill>
                <a:latin typeface="Times New Roman" pitchFamily="18" charset="0"/>
                <a:cs typeface="Times New Roman" pitchFamily="18" charset="0"/>
              </a:rPr>
              <a:t> :</a:t>
            </a:r>
            <a:r>
              <a:rPr lang="en-US" altLang="en-US" sz="4000" b="0" dirty="0">
                <a:latin typeface="Times New Roman" pitchFamily="18" charset="0"/>
                <a:cs typeface="Times New Roman" pitchFamily="18" charset="0"/>
              </a:rPr>
              <a:t> </a:t>
            </a:r>
          </a:p>
          <a:p>
            <a:pPr marL="742950" indent="-742950" eaLnBrk="1" hangingPunct="1">
              <a:spcBef>
                <a:spcPct val="50000"/>
              </a:spcBef>
              <a:buFontTx/>
              <a:buAutoNum type="alphaLcParenR"/>
            </a:pPr>
            <a:r>
              <a:rPr lang="en-US" altLang="en-US" sz="4000" b="0" dirty="0" err="1">
                <a:solidFill>
                  <a:schemeClr val="tx2"/>
                </a:solidFill>
                <a:latin typeface="Times New Roman" pitchFamily="18" charset="0"/>
                <a:cs typeface="Times New Roman" pitchFamily="18" charset="0"/>
              </a:rPr>
              <a:t>Vận</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tốc</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của</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một</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ôtô</a:t>
            </a:r>
            <a:r>
              <a:rPr lang="en-US" altLang="en-US" sz="4000" b="0" dirty="0">
                <a:solidFill>
                  <a:schemeClr val="tx2"/>
                </a:solidFill>
                <a:latin typeface="Times New Roman" pitchFamily="18" charset="0"/>
                <a:cs typeface="Times New Roman" pitchFamily="18" charset="0"/>
              </a:rPr>
              <a:t> là 36km/h; </a:t>
            </a:r>
            <a:r>
              <a:rPr lang="en-US" altLang="en-US" sz="4000" b="0" dirty="0" err="1">
                <a:solidFill>
                  <a:schemeClr val="tx2"/>
                </a:solidFill>
                <a:latin typeface="Times New Roman" pitchFamily="18" charset="0"/>
                <a:cs typeface="Times New Roman" pitchFamily="18" charset="0"/>
              </a:rPr>
              <a:t>của</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một</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xe</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đạp</a:t>
            </a:r>
            <a:r>
              <a:rPr lang="en-US" altLang="en-US" sz="4000" b="0" dirty="0">
                <a:solidFill>
                  <a:schemeClr val="tx2"/>
                </a:solidFill>
                <a:latin typeface="Times New Roman" pitchFamily="18" charset="0"/>
                <a:cs typeface="Times New Roman" pitchFamily="18" charset="0"/>
              </a:rPr>
              <a:t> là 10,8km/h; </a:t>
            </a:r>
            <a:r>
              <a:rPr lang="en-US" altLang="en-US" sz="4000" b="0" dirty="0" err="1">
                <a:solidFill>
                  <a:schemeClr val="tx2"/>
                </a:solidFill>
                <a:latin typeface="Times New Roman" pitchFamily="18" charset="0"/>
                <a:cs typeface="Times New Roman" pitchFamily="18" charset="0"/>
              </a:rPr>
              <a:t>của</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một</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tàu</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hoả</a:t>
            </a:r>
            <a:r>
              <a:rPr lang="en-US" altLang="en-US" sz="4000" b="0" dirty="0">
                <a:solidFill>
                  <a:schemeClr val="tx2"/>
                </a:solidFill>
                <a:latin typeface="Times New Roman" pitchFamily="18" charset="0"/>
                <a:cs typeface="Times New Roman" pitchFamily="18" charset="0"/>
              </a:rPr>
              <a:t> là 10m/s? </a:t>
            </a:r>
            <a:r>
              <a:rPr lang="en-US" altLang="en-US" sz="4000" b="0" dirty="0" err="1">
                <a:solidFill>
                  <a:schemeClr val="tx2"/>
                </a:solidFill>
                <a:latin typeface="Times New Roman" pitchFamily="18" charset="0"/>
                <a:cs typeface="Times New Roman" pitchFamily="18" charset="0"/>
              </a:rPr>
              <a:t>Điều</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đó</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cho</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biết</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gì</a:t>
            </a:r>
            <a:r>
              <a:rPr lang="en-US" altLang="en-US" sz="4000" b="0" dirty="0">
                <a:solidFill>
                  <a:schemeClr val="tx2"/>
                </a:solidFill>
                <a:latin typeface="Times New Roman" pitchFamily="18" charset="0"/>
                <a:cs typeface="Times New Roman" pitchFamily="18" charset="0"/>
              </a:rPr>
              <a:t>?</a:t>
            </a:r>
          </a:p>
          <a:p>
            <a:pPr eaLnBrk="1" hangingPunct="1">
              <a:spcBef>
                <a:spcPct val="50000"/>
              </a:spcBef>
              <a:buNone/>
            </a:pPr>
            <a:r>
              <a:rPr lang="en-US" altLang="en-US" sz="4000" b="0" dirty="0">
                <a:solidFill>
                  <a:schemeClr val="tx2"/>
                </a:solidFill>
                <a:latin typeface="Times New Roman" pitchFamily="18" charset="0"/>
                <a:cs typeface="Times New Roman" pitchFamily="18" charset="0"/>
              </a:rPr>
              <a:t>                                                         </a:t>
            </a:r>
          </a:p>
          <a:p>
            <a:pPr eaLnBrk="1" hangingPunct="1">
              <a:spcBef>
                <a:spcPct val="50000"/>
              </a:spcBef>
              <a:buFontTx/>
              <a:buNone/>
            </a:pPr>
            <a:r>
              <a:rPr lang="en-US" altLang="en-US" sz="4000" b="0" dirty="0">
                <a:solidFill>
                  <a:schemeClr val="tx2"/>
                </a:solidFill>
                <a:latin typeface="Times New Roman" pitchFamily="18" charset="0"/>
                <a:cs typeface="Times New Roman" pitchFamily="18" charset="0"/>
              </a:rPr>
              <a:t>b) </a:t>
            </a:r>
            <a:r>
              <a:rPr lang="en-US" altLang="en-US" sz="4000" b="0" dirty="0" err="1">
                <a:solidFill>
                  <a:schemeClr val="tx2"/>
                </a:solidFill>
                <a:latin typeface="Times New Roman" pitchFamily="18" charset="0"/>
                <a:cs typeface="Times New Roman" pitchFamily="18" charset="0"/>
              </a:rPr>
              <a:t>Trong</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ba</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chuyển</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động</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trên</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chuyển</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động</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nào</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nhanh</a:t>
            </a:r>
            <a:r>
              <a:rPr lang="en-US" altLang="en-US" sz="4000" b="0" dirty="0">
                <a:solidFill>
                  <a:schemeClr val="tx2"/>
                </a:solidFill>
                <a:latin typeface="Times New Roman" pitchFamily="18" charset="0"/>
                <a:cs typeface="Times New Roman" pitchFamily="18" charset="0"/>
              </a:rPr>
              <a:t> </a:t>
            </a:r>
            <a:r>
              <a:rPr lang="en-US" altLang="en-US" sz="4000" b="0" dirty="0" err="1">
                <a:solidFill>
                  <a:schemeClr val="tx2"/>
                </a:solidFill>
                <a:latin typeface="Times New Roman" pitchFamily="18" charset="0"/>
                <a:cs typeface="Times New Roman" pitchFamily="18" charset="0"/>
              </a:rPr>
              <a:t>nhất</a:t>
            </a:r>
            <a:r>
              <a:rPr lang="en-US" altLang="en-US" sz="4000" b="0" dirty="0">
                <a:solidFill>
                  <a:schemeClr val="tx2"/>
                </a:solidFill>
                <a:latin typeface="Times New Roman" pitchFamily="18" charset="0"/>
                <a:cs typeface="Times New Roman" pitchFamily="18" charset="0"/>
              </a:rPr>
              <a:t>?</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A71501F7-FECF-458C-9323-9D73FD94BC5E}"/>
                  </a:ext>
                </a:extLst>
              </p:cNvPr>
              <p:cNvSpPr txBox="1"/>
              <p:nvPr/>
            </p:nvSpPr>
            <p:spPr>
              <a:xfrm>
                <a:off x="864810" y="274638"/>
                <a:ext cx="3429002" cy="740587"/>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latin typeface="Cambria Math" panose="02040503050406030204" pitchFamily="18" charset="0"/>
                        </a:rPr>
                        <m:t>𝟏</m:t>
                      </m:r>
                      <m:r>
                        <a:rPr lang="en-US" b="1" i="1" smtClean="0">
                          <a:latin typeface="Cambria Math" panose="02040503050406030204" pitchFamily="18" charset="0"/>
                        </a:rPr>
                        <m:t>𝒌𝒎</m:t>
                      </m:r>
                      <m:r>
                        <a:rPr lang="en-US" b="1" i="1" smtClean="0">
                          <a:latin typeface="Cambria Math" panose="02040503050406030204" pitchFamily="18" charset="0"/>
                        </a:rPr>
                        <m:t>/</m:t>
                      </m:r>
                      <m:r>
                        <a:rPr lang="en-US" b="1" i="1" smtClean="0">
                          <a:latin typeface="Cambria Math" panose="02040503050406030204" pitchFamily="18" charset="0"/>
                        </a:rPr>
                        <m:t>𝒉</m:t>
                      </m:r>
                      <m:r>
                        <a:rPr lang="en-US" b="1" i="1" smtClean="0">
                          <a:latin typeface="Cambria Math" panose="02040503050406030204" pitchFamily="18" charset="0"/>
                          <a:ea typeface="Cambria Math" panose="02040503050406030204" pitchFamily="18" charset="0"/>
                        </a:rPr>
                        <m:t>=</m:t>
                      </m:r>
                      <m:f>
                        <m:fPr>
                          <m:ctrlPr>
                            <a:rPr lang="en-US" b="1" i="1" smtClean="0">
                              <a:latin typeface="Cambria Math" panose="02040503050406030204" pitchFamily="18" charset="0"/>
                              <a:ea typeface="Cambria Math" panose="02040503050406030204" pitchFamily="18" charset="0"/>
                            </a:rPr>
                          </m:ctrlPr>
                        </m:fPr>
                        <m:num>
                          <m:r>
                            <a:rPr lang="en-US" b="1" i="0" smtClean="0">
                              <a:latin typeface="Cambria Math" panose="02040503050406030204" pitchFamily="18" charset="0"/>
                              <a:ea typeface="Cambria Math" panose="02040503050406030204" pitchFamily="18" charset="0"/>
                            </a:rPr>
                            <m:t>𝟏</m:t>
                          </m:r>
                        </m:num>
                        <m:den>
                          <m:r>
                            <a:rPr lang="en-US" b="1" i="0" smtClean="0">
                              <a:latin typeface="Cambria Math" panose="02040503050406030204" pitchFamily="18" charset="0"/>
                              <a:ea typeface="Cambria Math" panose="02040503050406030204" pitchFamily="18" charset="0"/>
                            </a:rPr>
                            <m:t>𝟑</m:t>
                          </m:r>
                          <m:r>
                            <a:rPr lang="en-US" b="1" i="0" smtClean="0">
                              <a:latin typeface="Cambria Math" panose="02040503050406030204" pitchFamily="18" charset="0"/>
                              <a:ea typeface="Cambria Math" panose="02040503050406030204" pitchFamily="18" charset="0"/>
                            </a:rPr>
                            <m:t>,</m:t>
                          </m:r>
                          <m:r>
                            <a:rPr lang="en-US" b="1" i="0" smtClean="0">
                              <a:latin typeface="Cambria Math" panose="02040503050406030204" pitchFamily="18" charset="0"/>
                              <a:ea typeface="Cambria Math" panose="02040503050406030204" pitchFamily="18" charset="0"/>
                            </a:rPr>
                            <m:t>𝟔</m:t>
                          </m:r>
                        </m:den>
                      </m:f>
                      <m:r>
                        <a:rPr lang="en-US" b="1" i="0" smtClean="0">
                          <a:latin typeface="Cambria Math" panose="02040503050406030204" pitchFamily="18" charset="0"/>
                          <a:ea typeface="Cambria Math" panose="02040503050406030204" pitchFamily="18" charset="0"/>
                        </a:rPr>
                        <m:t>𝐦</m:t>
                      </m:r>
                      <m:r>
                        <a:rPr lang="en-US" b="1" i="0" smtClean="0">
                          <a:latin typeface="Cambria Math" panose="02040503050406030204" pitchFamily="18" charset="0"/>
                          <a:ea typeface="Cambria Math" panose="02040503050406030204" pitchFamily="18" charset="0"/>
                        </a:rPr>
                        <m:t>/</m:t>
                      </m:r>
                      <m:r>
                        <a:rPr lang="en-US" b="1" i="0" smtClean="0">
                          <a:latin typeface="Cambria Math" panose="02040503050406030204" pitchFamily="18" charset="0"/>
                          <a:ea typeface="Cambria Math" panose="02040503050406030204" pitchFamily="18" charset="0"/>
                        </a:rPr>
                        <m:t>𝐬</m:t>
                      </m:r>
                    </m:oMath>
                  </m:oMathPara>
                </a14:m>
                <a:endParaRPr lang="en-US" dirty="0">
                  <a:latin typeface="Times New Roman" panose="02020603050405020304" pitchFamily="18" charset="0"/>
                  <a:cs typeface="Times New Roman" panose="02020603050405020304" pitchFamily="18" charset="0"/>
                </a:endParaRPr>
              </a:p>
            </p:txBody>
          </p:sp>
        </mc:Choice>
        <mc:Fallback xmlns="">
          <p:sp>
            <p:nvSpPr>
              <p:cNvPr id="4" name="TextBox 3">
                <a:extLst>
                  <a:ext uri="{FF2B5EF4-FFF2-40B4-BE49-F238E27FC236}">
                    <a16:creationId xmlns:a16="http://schemas.microsoft.com/office/drawing/2014/main" id="{A71501F7-FECF-458C-9323-9D73FD94BC5E}"/>
                  </a:ext>
                </a:extLst>
              </p:cNvPr>
              <p:cNvSpPr txBox="1">
                <a:spLocks noRot="1" noChangeAspect="1" noMove="1" noResize="1" noEditPoints="1" noAdjustHandles="1" noChangeArrowheads="1" noChangeShapeType="1" noTextEdit="1"/>
              </p:cNvSpPr>
              <p:nvPr/>
            </p:nvSpPr>
            <p:spPr>
              <a:xfrm>
                <a:off x="864810" y="274638"/>
                <a:ext cx="3429002" cy="740587"/>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D4C313AE-D3E2-432F-8DBC-5DF015B7BF35}"/>
                  </a:ext>
                </a:extLst>
              </p:cNvPr>
              <p:cNvSpPr txBox="1"/>
              <p:nvPr/>
            </p:nvSpPr>
            <p:spPr>
              <a:xfrm>
                <a:off x="5233735" y="472062"/>
                <a:ext cx="3429002" cy="369332"/>
              </a:xfrm>
              <a:prstGeom prst="rect">
                <a:avLst/>
              </a:prstGeom>
              <a:noFill/>
            </p:spPr>
            <p:txBody>
              <a:bodyPr wrap="square" lIns="0" tIns="0" rIns="0" bIns="0" rtlCol="0">
                <a:spAutoFit/>
              </a:bodyPr>
              <a:lstStyle/>
              <a:p>
                <a:r>
                  <a:rPr lang="en-US" b="1" dirty="0">
                    <a:latin typeface="Times New Roman" panose="02020603050405020304" pitchFamily="18" charset="0"/>
                    <a:ea typeface="Cambria Math" panose="02040503050406030204" pitchFamily="18" charset="0"/>
                    <a:cs typeface="Times New Roman" panose="02020603050405020304" pitchFamily="18" charset="0"/>
                  </a:rPr>
                  <a:t>1m/s</a:t>
                </a:r>
                <a14:m>
                  <m:oMath xmlns:m="http://schemas.openxmlformats.org/officeDocument/2006/math">
                    <m:r>
                      <a:rPr lang="en-US" b="1" i="1" smtClean="0">
                        <a:latin typeface="Cambria Math" panose="02040503050406030204" pitchFamily="18" charset="0"/>
                        <a:ea typeface="Cambria Math" panose="02040503050406030204" pitchFamily="18" charset="0"/>
                      </a:rPr>
                      <m:t>=</m:t>
                    </m:r>
                    <m:r>
                      <a:rPr lang="en-US" b="1" i="1" smtClean="0">
                        <a:latin typeface="Cambria Math" panose="02040503050406030204" pitchFamily="18" charset="0"/>
                        <a:ea typeface="Cambria Math" panose="02040503050406030204" pitchFamily="18" charset="0"/>
                      </a:rPr>
                      <m:t>𝟑</m:t>
                    </m:r>
                    <m:r>
                      <a:rPr lang="en-US" b="1" i="1" smtClean="0">
                        <a:latin typeface="Cambria Math" panose="02040503050406030204" pitchFamily="18" charset="0"/>
                        <a:ea typeface="Cambria Math" panose="02040503050406030204" pitchFamily="18" charset="0"/>
                      </a:rPr>
                      <m:t>,</m:t>
                    </m:r>
                    <m:r>
                      <a:rPr lang="en-US" b="1" i="1" smtClean="0">
                        <a:latin typeface="Cambria Math" panose="02040503050406030204" pitchFamily="18" charset="0"/>
                        <a:ea typeface="Cambria Math" panose="02040503050406030204" pitchFamily="18" charset="0"/>
                      </a:rPr>
                      <m:t>𝟔</m:t>
                    </m:r>
                    <m:r>
                      <a:rPr lang="en-US" b="1" i="1" smtClean="0">
                        <a:latin typeface="Cambria Math" panose="02040503050406030204" pitchFamily="18" charset="0"/>
                        <a:ea typeface="Cambria Math" panose="02040503050406030204" pitchFamily="18" charset="0"/>
                      </a:rPr>
                      <m:t> </m:t>
                    </m:r>
                    <m:r>
                      <a:rPr lang="en-US" b="1" i="0" smtClean="0">
                        <a:latin typeface="Cambria Math" panose="02040503050406030204" pitchFamily="18" charset="0"/>
                        <a:ea typeface="Cambria Math" panose="02040503050406030204" pitchFamily="18" charset="0"/>
                      </a:rPr>
                      <m:t>𝐤𝐦</m:t>
                    </m:r>
                    <m:r>
                      <a:rPr lang="en-US" b="1" i="0" smtClean="0">
                        <a:latin typeface="Cambria Math" panose="02040503050406030204" pitchFamily="18" charset="0"/>
                        <a:ea typeface="Cambria Math" panose="02040503050406030204" pitchFamily="18" charset="0"/>
                      </a:rPr>
                      <m:t>/</m:t>
                    </m:r>
                    <m:r>
                      <a:rPr lang="en-US" b="1" i="0" smtClean="0">
                        <a:latin typeface="Cambria Math" panose="02040503050406030204" pitchFamily="18" charset="0"/>
                        <a:ea typeface="Cambria Math" panose="02040503050406030204" pitchFamily="18" charset="0"/>
                      </a:rPr>
                      <m:t>𝐡</m:t>
                    </m:r>
                  </m:oMath>
                </a14:m>
                <a:endParaRPr lang="en-US" dirty="0">
                  <a:latin typeface="Times New Roman" panose="02020603050405020304" pitchFamily="18" charset="0"/>
                  <a:cs typeface="Times New Roman" panose="02020603050405020304" pitchFamily="18" charset="0"/>
                </a:endParaRPr>
              </a:p>
            </p:txBody>
          </p:sp>
        </mc:Choice>
        <mc:Fallback xmlns="">
          <p:sp>
            <p:nvSpPr>
              <p:cNvPr id="5" name="TextBox 4">
                <a:extLst>
                  <a:ext uri="{FF2B5EF4-FFF2-40B4-BE49-F238E27FC236}">
                    <a16:creationId xmlns:a16="http://schemas.microsoft.com/office/drawing/2014/main" id="{D4C313AE-D3E2-432F-8DBC-5DF015B7BF35}"/>
                  </a:ext>
                </a:extLst>
              </p:cNvPr>
              <p:cNvSpPr txBox="1">
                <a:spLocks noRot="1" noChangeAspect="1" noMove="1" noResize="1" noEditPoints="1" noAdjustHandles="1" noChangeArrowheads="1" noChangeShapeType="1" noTextEdit="1"/>
              </p:cNvSpPr>
              <p:nvPr/>
            </p:nvSpPr>
            <p:spPr>
              <a:xfrm>
                <a:off x="5233735" y="472062"/>
                <a:ext cx="3429002" cy="369332"/>
              </a:xfrm>
              <a:prstGeom prst="rect">
                <a:avLst/>
              </a:prstGeom>
              <a:blipFill>
                <a:blip r:embed="rId3"/>
                <a:stretch>
                  <a:fillRect l="-5516" t="-24590" b="-49180"/>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47108"/>
                                        </p:tgtEl>
                                        <p:attrNameLst>
                                          <p:attrName>style.visibility</p:attrName>
                                        </p:attrNameLst>
                                      </p:cBhvr>
                                      <p:to>
                                        <p:strVal val="visible"/>
                                      </p:to>
                                    </p:set>
                                    <p:anim calcmode="lin" valueType="num">
                                      <p:cBhvr>
                                        <p:cTn id="7" dur="1000" fill="hold"/>
                                        <p:tgtEl>
                                          <p:spTgt spid="47108"/>
                                        </p:tgtEl>
                                        <p:attrNameLst>
                                          <p:attrName>ppt_w</p:attrName>
                                        </p:attrNameLst>
                                      </p:cBhvr>
                                      <p:tavLst>
                                        <p:tav tm="0">
                                          <p:val>
                                            <p:fltVal val="0"/>
                                          </p:val>
                                        </p:tav>
                                        <p:tav tm="100000">
                                          <p:val>
                                            <p:strVal val="#ppt_w"/>
                                          </p:val>
                                        </p:tav>
                                      </p:tavLst>
                                    </p:anim>
                                    <p:anim calcmode="lin" valueType="num">
                                      <p:cBhvr>
                                        <p:cTn id="8" dur="1000" fill="hold"/>
                                        <p:tgtEl>
                                          <p:spTgt spid="47108"/>
                                        </p:tgtEl>
                                        <p:attrNameLst>
                                          <p:attrName>ppt_h</p:attrName>
                                        </p:attrNameLst>
                                      </p:cBhvr>
                                      <p:tavLst>
                                        <p:tav tm="0">
                                          <p:val>
                                            <p:fltVal val="0"/>
                                          </p:val>
                                        </p:tav>
                                        <p:tav tm="100000">
                                          <p:val>
                                            <p:strVal val="#ppt_h"/>
                                          </p:val>
                                        </p:tav>
                                      </p:tavLst>
                                    </p:anim>
                                    <p:anim calcmode="lin" valueType="num">
                                      <p:cBhvr>
                                        <p:cTn id="9" dur="1000" fill="hold"/>
                                        <p:tgtEl>
                                          <p:spTgt spid="47108"/>
                                        </p:tgtEl>
                                        <p:attrNameLst>
                                          <p:attrName>style.rotation</p:attrName>
                                        </p:attrNameLst>
                                      </p:cBhvr>
                                      <p:tavLst>
                                        <p:tav tm="0">
                                          <p:val>
                                            <p:fltVal val="360"/>
                                          </p:val>
                                        </p:tav>
                                        <p:tav tm="100000">
                                          <p:val>
                                            <p:fltVal val="0"/>
                                          </p:val>
                                        </p:tav>
                                      </p:tavLst>
                                    </p:anim>
                                    <p:animEffect transition="in" filter="fade">
                                      <p:cBhvr>
                                        <p:cTn id="10" dur="1000"/>
                                        <p:tgtEl>
                                          <p:spTgt spid="47108"/>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1000" fill="hold"/>
                                        <p:tgtEl>
                                          <p:spTgt spid="4"/>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Text Box 2">
            <a:extLst>
              <a:ext uri="{FF2B5EF4-FFF2-40B4-BE49-F238E27FC236}">
                <a16:creationId xmlns:a16="http://schemas.microsoft.com/office/drawing/2014/main" id="{3763703C-9810-4C40-872B-BDF9295A82B4}"/>
              </a:ext>
            </a:extLst>
          </p:cNvPr>
          <p:cNvSpPr txBox="1">
            <a:spLocks noChangeArrowheads="1"/>
          </p:cNvSpPr>
          <p:nvPr/>
        </p:nvSpPr>
        <p:spPr bwMode="auto">
          <a:xfrm>
            <a:off x="3474584" y="268069"/>
            <a:ext cx="224933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u="sng" dirty="0">
                <a:solidFill>
                  <a:srgbClr val="FF0000"/>
                </a:solidFill>
                <a:latin typeface="Times New Roman" pitchFamily="18" charset="0"/>
                <a:cs typeface="Times New Roman" pitchFamily="18" charset="0"/>
              </a:rPr>
              <a:t>GHI NHỚ</a:t>
            </a:r>
            <a:endParaRPr lang="en-US" altLang="en-US" sz="3600" dirty="0">
              <a:solidFill>
                <a:srgbClr val="FF0000"/>
              </a:solidFill>
              <a:latin typeface="Times New Roman" pitchFamily="18" charset="0"/>
              <a:cs typeface="Times New Roman" pitchFamily="18" charset="0"/>
            </a:endParaRPr>
          </a:p>
        </p:txBody>
      </p:sp>
      <p:sp>
        <p:nvSpPr>
          <p:cNvPr id="15" name="Text Box 4">
            <a:extLst>
              <a:ext uri="{FF2B5EF4-FFF2-40B4-BE49-F238E27FC236}">
                <a16:creationId xmlns:a16="http://schemas.microsoft.com/office/drawing/2014/main" id="{66B3A4CE-F1BE-4B54-BEF0-7F968A46E5BF}"/>
              </a:ext>
            </a:extLst>
          </p:cNvPr>
          <p:cNvSpPr txBox="1">
            <a:spLocks noChangeArrowheads="1"/>
          </p:cNvSpPr>
          <p:nvPr/>
        </p:nvSpPr>
        <p:spPr bwMode="auto">
          <a:xfrm>
            <a:off x="304800" y="1434405"/>
            <a:ext cx="86868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0"/>
              </a:spcBef>
              <a:buFontTx/>
              <a:buNone/>
            </a:pPr>
            <a:r>
              <a:rPr lang="en-US" altLang="en-US" sz="2800" dirty="0">
                <a:latin typeface="Times New Roman" panose="02020603050405020304" pitchFamily="18" charset="0"/>
                <a:cs typeface="Times New Roman" pitchFamily="18" charset="0"/>
              </a:rPr>
              <a:t>- </a:t>
            </a:r>
            <a:r>
              <a:rPr lang="en-US" altLang="en-US" sz="2800" dirty="0" err="1">
                <a:latin typeface="Times New Roman" pitchFamily="18" charset="0"/>
                <a:cs typeface="Times New Roman" pitchFamily="18" charset="0"/>
              </a:rPr>
              <a:t>Tốc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độ</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cho</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biết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sự</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nhanh</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chậm</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của</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chuyển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động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và</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được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xác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định</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bằng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độ</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dài</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quãng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đường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đi</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được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trong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một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đơn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vị</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thời</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gian</a:t>
            </a:r>
            <a:r>
              <a:rPr lang="en-US" altLang="en-US" sz="2800" dirty="0">
                <a:latin typeface="Times New Roman" pitchFamily="18" charset="0"/>
                <a:cs typeface="Times New Roman" pitchFamily="18" charset="0"/>
              </a:rPr>
              <a:t>.</a:t>
            </a:r>
          </a:p>
        </p:txBody>
      </p:sp>
      <mc:AlternateContent xmlns:mc="http://schemas.openxmlformats.org/markup-compatibility/2006" xmlns:a14="http://schemas.microsoft.com/office/drawing/2010/main">
        <mc:Choice Requires="a14">
          <p:sp>
            <p:nvSpPr>
              <p:cNvPr id="39" name="Text Box 178">
                <a:extLst>
                  <a:ext uri="{FF2B5EF4-FFF2-40B4-BE49-F238E27FC236}">
                    <a16:creationId xmlns:a16="http://schemas.microsoft.com/office/drawing/2014/main" id="{286F066A-728A-4E89-8480-5C132B43C649}"/>
                  </a:ext>
                </a:extLst>
              </p:cNvPr>
              <p:cNvSpPr txBox="1">
                <a:spLocks noChangeArrowheads="1"/>
              </p:cNvSpPr>
              <p:nvPr/>
            </p:nvSpPr>
            <p:spPr bwMode="auto">
              <a:xfrm>
                <a:off x="304800" y="2886055"/>
                <a:ext cx="7626282" cy="71468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anose="02020603050405020304" pitchFamily="18" charset="0"/>
                    <a:cs typeface="Times New Roman" pitchFamily="18" charset="0"/>
                  </a:rPr>
                  <a:t>- </a:t>
                </a:r>
                <a:r>
                  <a:rPr lang="en-US" altLang="en-US" sz="2800" dirty="0" err="1">
                    <a:latin typeface="Times New Roman" pitchFamily="18" charset="0"/>
                    <a:cs typeface="Times New Roman" pitchFamily="18" charset="0"/>
                  </a:rPr>
                  <a:t>Công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thức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tính</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vận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tốc</a:t>
                </a:r>
                <a:r>
                  <a:rPr lang="en-US" altLang="en-US" sz="2800" dirty="0">
                    <a:latin typeface="Times New Roman" pitchFamily="18" charset="0"/>
                    <a:cs typeface="Times New Roman" pitchFamily="18" charset="0"/>
                  </a:rPr>
                  <a:t> </a:t>
                </a:r>
                <a14:m>
                  <m:oMath xmlns:m="http://schemas.openxmlformats.org/officeDocument/2006/math">
                    <m:r>
                      <a:rPr lang="en-US" altLang="en-US" sz="2800" b="1" i="1" smtClean="0">
                        <a:latin typeface="Cambria Math" panose="02040503050406030204" pitchFamily="18" charset="0"/>
                        <a:cs typeface="Times New Roman" pitchFamily="18" charset="0"/>
                      </a:rPr>
                      <m:t>𝒗</m:t>
                    </m:r>
                    <m:r>
                      <a:rPr lang="en-US" altLang="en-US" sz="2800" b="1" i="1" smtClean="0">
                        <a:latin typeface="Cambria Math" panose="02040503050406030204" pitchFamily="18" charset="0"/>
                        <a:cs typeface="Times New Roman" pitchFamily="18" charset="0"/>
                      </a:rPr>
                      <m:t>=</m:t>
                    </m:r>
                    <m:f>
                      <m:fPr>
                        <m:ctrlPr>
                          <a:rPr lang="en-US" altLang="en-US" sz="2800" b="1" i="1" smtClean="0">
                            <a:latin typeface="Cambria Math" panose="02040503050406030204" pitchFamily="18" charset="0"/>
                            <a:cs typeface="Times New Roman" pitchFamily="18" charset="0"/>
                          </a:rPr>
                        </m:ctrlPr>
                      </m:fPr>
                      <m:num>
                        <m:r>
                          <a:rPr lang="en-US" altLang="en-US" sz="2800" b="1" i="1" smtClean="0">
                            <a:latin typeface="Cambria Math" panose="02040503050406030204" pitchFamily="18" charset="0"/>
                            <a:cs typeface="Times New Roman" pitchFamily="18" charset="0"/>
                          </a:rPr>
                          <m:t>𝑺</m:t>
                        </m:r>
                      </m:num>
                      <m:den>
                        <m:r>
                          <a:rPr lang="en-US" altLang="en-US" sz="2800" b="1" i="1" smtClean="0">
                            <a:latin typeface="Cambria Math" panose="02040503050406030204" pitchFamily="18" charset="0"/>
                            <a:cs typeface="Times New Roman" pitchFamily="18" charset="0"/>
                          </a:rPr>
                          <m:t>𝒕</m:t>
                        </m:r>
                      </m:den>
                    </m:f>
                  </m:oMath>
                </a14:m>
                <a:r>
                  <a:rPr lang="en-US" altLang="en-US" sz="2800" dirty="0">
                    <a:latin typeface="Times New Roman" pitchFamily="18" charset="0"/>
                    <a:cs typeface="Times New Roman" pitchFamily="18" charset="0"/>
                  </a:rPr>
                  <a:t>  </a:t>
                </a:r>
              </a:p>
            </p:txBody>
          </p:sp>
        </mc:Choice>
        <mc:Fallback xmlns="">
          <p:sp>
            <p:nvSpPr>
              <p:cNvPr id="39" name="Text Box 178">
                <a:extLst>
                  <a:ext uri="{FF2B5EF4-FFF2-40B4-BE49-F238E27FC236}">
                    <a16:creationId xmlns:a16="http://schemas.microsoft.com/office/drawing/2014/main" id="{286F066A-728A-4E89-8480-5C132B43C649}"/>
                  </a:ext>
                </a:extLst>
              </p:cNvPr>
              <p:cNvSpPr txBox="1">
                <a:spLocks noRot="1" noChangeAspect="1" noMove="1" noResize="1" noEditPoints="1" noAdjustHandles="1" noChangeArrowheads="1" noChangeShapeType="1" noTextEdit="1"/>
              </p:cNvSpPr>
              <p:nvPr/>
            </p:nvSpPr>
            <p:spPr bwMode="auto">
              <a:xfrm>
                <a:off x="304800" y="2886055"/>
                <a:ext cx="7626282" cy="714683"/>
              </a:xfrm>
              <a:prstGeom prst="rect">
                <a:avLst/>
              </a:prstGeom>
              <a:blipFill>
                <a:blip r:embed="rId2"/>
                <a:stretch>
                  <a:fillRect l="-1599" b="-847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7" name="Text Box 11">
            <a:extLst>
              <a:ext uri="{FF2B5EF4-FFF2-40B4-BE49-F238E27FC236}">
                <a16:creationId xmlns:a16="http://schemas.microsoft.com/office/drawing/2014/main" id="{6553C5E4-D592-4728-B767-A5880846AD74}"/>
              </a:ext>
            </a:extLst>
          </p:cNvPr>
          <p:cNvSpPr txBox="1">
            <a:spLocks noChangeArrowheads="1"/>
          </p:cNvSpPr>
          <p:nvPr/>
        </p:nvSpPr>
        <p:spPr bwMode="auto">
          <a:xfrm>
            <a:off x="1544638" y="5117813"/>
            <a:ext cx="500856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b="0" dirty="0">
                <a:latin typeface="Times New Roman" panose="02020603050405020304" pitchFamily="18" charset="0"/>
                <a:cs typeface="Times New Roman" pitchFamily="18" charset="0"/>
              </a:rPr>
              <a:t>v là </a:t>
            </a:r>
            <a:r>
              <a:rPr lang="en-US" altLang="en-US" b="0" dirty="0" err="1">
                <a:latin typeface="Times New Roman" pitchFamily="18" charset="0"/>
                <a:cs typeface="Times New Roman" pitchFamily="18" charset="0"/>
              </a:rPr>
              <a:t>vận</a:t>
            </a:r>
            <a:r>
              <a:rPr lang="en-US" altLang="en-US" b="0" dirty="0">
                <a:latin typeface="Times New Roman" pitchFamily="18" charset="0"/>
                <a:cs typeface="Times New Roman" pitchFamily="18" charset="0"/>
              </a:rPr>
              <a:t> </a:t>
            </a:r>
            <a:r>
              <a:rPr lang="en-US" altLang="en-US" b="0" dirty="0" err="1">
                <a:latin typeface="Times New Roman" pitchFamily="18" charset="0"/>
                <a:cs typeface="Times New Roman" pitchFamily="18" charset="0"/>
              </a:rPr>
              <a:t>tốc</a:t>
            </a:r>
            <a:r>
              <a:rPr lang="en-US" altLang="en-US" b="0" dirty="0">
                <a:latin typeface="Times New Roman" pitchFamily="18" charset="0"/>
                <a:cs typeface="Times New Roman" pitchFamily="18" charset="0"/>
              </a:rPr>
              <a:t> ( </a:t>
            </a:r>
            <a:r>
              <a:rPr lang="en-US" altLang="en-US" b="0" dirty="0">
                <a:solidFill>
                  <a:srgbClr val="FC0000"/>
                </a:solidFill>
                <a:latin typeface="Times New Roman" pitchFamily="18" charset="0"/>
                <a:cs typeface="Times New Roman" pitchFamily="18" charset="0"/>
              </a:rPr>
              <a:t>m/s</a:t>
            </a:r>
            <a:r>
              <a:rPr lang="en-US" altLang="en-US" b="0" dirty="0">
                <a:latin typeface="Times New Roman" pitchFamily="18" charset="0"/>
                <a:cs typeface="Times New Roman" pitchFamily="18" charset="0"/>
              </a:rPr>
              <a:t>)</a:t>
            </a:r>
          </a:p>
        </p:txBody>
      </p:sp>
      <p:sp>
        <p:nvSpPr>
          <p:cNvPr id="40" name="Text Box 12">
            <a:extLst>
              <a:ext uri="{FF2B5EF4-FFF2-40B4-BE49-F238E27FC236}">
                <a16:creationId xmlns:a16="http://schemas.microsoft.com/office/drawing/2014/main" id="{B46957F6-C9E9-4CED-A2F1-9573B96F6A3F}"/>
              </a:ext>
            </a:extLst>
          </p:cNvPr>
          <p:cNvSpPr txBox="1">
            <a:spLocks noChangeArrowheads="1"/>
          </p:cNvSpPr>
          <p:nvPr/>
        </p:nvSpPr>
        <p:spPr bwMode="auto">
          <a:xfrm>
            <a:off x="1447800" y="3746213"/>
            <a:ext cx="7696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b="0" dirty="0">
                <a:latin typeface="Times New Roman" panose="02020603050405020304" pitchFamily="18" charset="0"/>
                <a:cs typeface="Times New Roman" pitchFamily="18" charset="0"/>
              </a:rPr>
              <a:t>s là </a:t>
            </a:r>
            <a:r>
              <a:rPr lang="en-US" altLang="en-US" b="0" dirty="0" err="1">
                <a:latin typeface="Times New Roman" pitchFamily="18" charset="0"/>
                <a:cs typeface="Times New Roman" pitchFamily="18" charset="0"/>
              </a:rPr>
              <a:t>quãng</a:t>
            </a:r>
            <a:r>
              <a:rPr lang="en-US" altLang="en-US" b="0" dirty="0">
                <a:latin typeface="Times New Roman" pitchFamily="18" charset="0"/>
                <a:cs typeface="Times New Roman" pitchFamily="18" charset="0"/>
              </a:rPr>
              <a:t> </a:t>
            </a:r>
            <a:r>
              <a:rPr lang="en-US" altLang="en-US" b="0" dirty="0" err="1">
                <a:latin typeface="Times New Roman" pitchFamily="18" charset="0"/>
                <a:cs typeface="Times New Roman" pitchFamily="18" charset="0"/>
              </a:rPr>
              <a:t>đường</a:t>
            </a:r>
            <a:r>
              <a:rPr lang="en-US" altLang="en-US" b="0" dirty="0">
                <a:latin typeface="Times New Roman" pitchFamily="18" charset="0"/>
                <a:cs typeface="Times New Roman" pitchFamily="18" charset="0"/>
              </a:rPr>
              <a:t> </a:t>
            </a:r>
            <a:r>
              <a:rPr lang="en-US" altLang="en-US" b="0" dirty="0" err="1">
                <a:latin typeface="Times New Roman" pitchFamily="18" charset="0"/>
                <a:cs typeface="Times New Roman" pitchFamily="18" charset="0"/>
              </a:rPr>
              <a:t>đi</a:t>
            </a:r>
            <a:r>
              <a:rPr lang="en-US" altLang="en-US" b="0" dirty="0">
                <a:latin typeface="Times New Roman" pitchFamily="18" charset="0"/>
                <a:cs typeface="Times New Roman" pitchFamily="18" charset="0"/>
              </a:rPr>
              <a:t> </a:t>
            </a:r>
            <a:r>
              <a:rPr lang="en-US" altLang="en-US" b="0" dirty="0" err="1">
                <a:latin typeface="Times New Roman" pitchFamily="18" charset="0"/>
                <a:cs typeface="Times New Roman" pitchFamily="18" charset="0"/>
              </a:rPr>
              <a:t>được</a:t>
            </a:r>
            <a:r>
              <a:rPr lang="en-US" altLang="en-US" b="0" dirty="0">
                <a:latin typeface="Times New Roman" pitchFamily="18" charset="0"/>
                <a:cs typeface="Times New Roman" pitchFamily="18" charset="0"/>
              </a:rPr>
              <a:t> (</a:t>
            </a:r>
            <a:r>
              <a:rPr lang="en-US" altLang="en-US" b="0" dirty="0">
                <a:solidFill>
                  <a:srgbClr val="FC0000"/>
                </a:solidFill>
                <a:latin typeface="Times New Roman" pitchFamily="18" charset="0"/>
                <a:cs typeface="Times New Roman" pitchFamily="18" charset="0"/>
              </a:rPr>
              <a:t>m</a:t>
            </a:r>
            <a:r>
              <a:rPr lang="en-US" altLang="en-US" b="0" dirty="0">
                <a:latin typeface="Times New Roman" pitchFamily="18" charset="0"/>
                <a:cs typeface="Times New Roman" pitchFamily="18" charset="0"/>
              </a:rPr>
              <a:t>)</a:t>
            </a:r>
          </a:p>
        </p:txBody>
      </p:sp>
      <p:sp>
        <p:nvSpPr>
          <p:cNvPr id="41" name="Text Box 13">
            <a:extLst>
              <a:ext uri="{FF2B5EF4-FFF2-40B4-BE49-F238E27FC236}">
                <a16:creationId xmlns:a16="http://schemas.microsoft.com/office/drawing/2014/main" id="{47A00970-F9DC-4C2D-91C7-53AEEE8BF754}"/>
              </a:ext>
            </a:extLst>
          </p:cNvPr>
          <p:cNvSpPr txBox="1">
            <a:spLocks noChangeArrowheads="1"/>
          </p:cNvSpPr>
          <p:nvPr/>
        </p:nvSpPr>
        <p:spPr bwMode="auto">
          <a:xfrm>
            <a:off x="1371600" y="4476463"/>
            <a:ext cx="83439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b="0" dirty="0">
                <a:latin typeface="Times New Roman" panose="02020603050405020304" pitchFamily="18" charset="0"/>
                <a:cs typeface="Times New Roman" pitchFamily="18" charset="0"/>
              </a:rPr>
              <a:t> t là </a:t>
            </a:r>
            <a:r>
              <a:rPr lang="en-US" altLang="en-US" b="0" dirty="0" err="1">
                <a:latin typeface="Times New Roman" pitchFamily="18" charset="0"/>
                <a:cs typeface="Times New Roman" pitchFamily="18" charset="0"/>
              </a:rPr>
              <a:t>thời</a:t>
            </a:r>
            <a:r>
              <a:rPr lang="en-US" altLang="en-US" b="0" dirty="0">
                <a:latin typeface="Times New Roman" pitchFamily="18" charset="0"/>
                <a:cs typeface="Times New Roman" pitchFamily="18" charset="0"/>
              </a:rPr>
              <a:t> </a:t>
            </a:r>
            <a:r>
              <a:rPr lang="en-US" altLang="en-US" b="0" dirty="0" err="1">
                <a:latin typeface="Times New Roman" pitchFamily="18" charset="0"/>
                <a:cs typeface="Times New Roman" pitchFamily="18" charset="0"/>
              </a:rPr>
              <a:t>gian</a:t>
            </a:r>
            <a:r>
              <a:rPr lang="en-US" altLang="en-US" b="0" dirty="0">
                <a:latin typeface="Times New Roman" pitchFamily="18" charset="0"/>
                <a:cs typeface="Times New Roman" pitchFamily="18" charset="0"/>
              </a:rPr>
              <a:t> </a:t>
            </a:r>
            <a:r>
              <a:rPr lang="en-US" altLang="en-US" b="0" dirty="0" err="1">
                <a:latin typeface="Times New Roman" pitchFamily="18" charset="0"/>
                <a:cs typeface="Times New Roman" pitchFamily="18" charset="0"/>
              </a:rPr>
              <a:t>đi</a:t>
            </a:r>
            <a:r>
              <a:rPr lang="en-US" altLang="en-US" b="0" dirty="0">
                <a:latin typeface="Times New Roman" pitchFamily="18" charset="0"/>
                <a:cs typeface="Times New Roman" pitchFamily="18" charset="0"/>
              </a:rPr>
              <a:t> </a:t>
            </a:r>
            <a:r>
              <a:rPr lang="en-US" altLang="en-US" b="0" dirty="0" err="1">
                <a:latin typeface="Times New Roman" pitchFamily="18" charset="0"/>
                <a:cs typeface="Times New Roman" pitchFamily="18" charset="0"/>
              </a:rPr>
              <a:t>hết</a:t>
            </a:r>
            <a:r>
              <a:rPr lang="en-US" altLang="en-US" b="0" dirty="0">
                <a:latin typeface="Times New Roman" pitchFamily="18" charset="0"/>
                <a:cs typeface="Times New Roman" pitchFamily="18" charset="0"/>
              </a:rPr>
              <a:t> </a:t>
            </a:r>
            <a:r>
              <a:rPr lang="en-US" altLang="en-US" b="0" dirty="0" err="1">
                <a:latin typeface="Times New Roman" pitchFamily="18" charset="0"/>
                <a:cs typeface="Times New Roman" pitchFamily="18" charset="0"/>
              </a:rPr>
              <a:t>quãng</a:t>
            </a:r>
            <a:r>
              <a:rPr lang="en-US" altLang="en-US" b="0" dirty="0">
                <a:latin typeface="Times New Roman" pitchFamily="18" charset="0"/>
                <a:cs typeface="Times New Roman" pitchFamily="18" charset="0"/>
              </a:rPr>
              <a:t> </a:t>
            </a:r>
            <a:r>
              <a:rPr lang="en-US" altLang="en-US" b="0" dirty="0" err="1">
                <a:latin typeface="Times New Roman" pitchFamily="18" charset="0"/>
                <a:cs typeface="Times New Roman" pitchFamily="18" charset="0"/>
              </a:rPr>
              <a:t>đường</a:t>
            </a:r>
            <a:r>
              <a:rPr lang="en-US" altLang="en-US" b="0" dirty="0">
                <a:latin typeface="Times New Roman" pitchFamily="18" charset="0"/>
                <a:cs typeface="Times New Roman" pitchFamily="18" charset="0"/>
              </a:rPr>
              <a:t> (</a:t>
            </a:r>
            <a:r>
              <a:rPr lang="en-US" altLang="en-US" b="0" dirty="0">
                <a:solidFill>
                  <a:srgbClr val="FC0000"/>
                </a:solidFill>
                <a:latin typeface="Times New Roman" pitchFamily="18" charset="0"/>
                <a:cs typeface="Times New Roman" pitchFamily="18" charset="0"/>
              </a:rPr>
              <a:t>s</a:t>
            </a:r>
            <a:r>
              <a:rPr lang="en-US" altLang="en-US" b="0" dirty="0">
                <a:latin typeface="Times New Roman" pitchFamily="18" charset="0"/>
                <a:cs typeface="Times New Roman" pitchFamily="18" charset="0"/>
              </a:rPr>
              <a:t>)</a:t>
            </a:r>
          </a:p>
        </p:txBody>
      </p:sp>
    </p:spTree>
    <p:extLst>
      <p:ext uri="{BB962C8B-B14F-4D97-AF65-F5344CB8AC3E}">
        <p14:creationId xmlns:p14="http://schemas.microsoft.com/office/powerpoint/2010/main" val="2664782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5"/>
                                        </p:tgtEl>
                                        <p:attrNameLst>
                                          <p:attrName>ppt_y</p:attrName>
                                        </p:attrNameLst>
                                      </p:cBhvr>
                                      <p:tavLst>
                                        <p:tav tm="0">
                                          <p:val>
                                            <p:strVal val="#ppt_y"/>
                                          </p:val>
                                        </p:tav>
                                        <p:tav tm="100000">
                                          <p:val>
                                            <p:strVal val="#ppt_y"/>
                                          </p:val>
                                        </p:tav>
                                      </p:tavLst>
                                    </p:anim>
                                    <p:anim calcmode="lin" valueType="num">
                                      <p:cBhvr>
                                        <p:cTn id="9"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checkerboard(across)">
                                      <p:cBhvr>
                                        <p:cTn id="16" dur="500"/>
                                        <p:tgtEl>
                                          <p:spTgt spid="39"/>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40"/>
                                        </p:tgtEl>
                                        <p:attrNameLst>
                                          <p:attrName>style.visibility</p:attrName>
                                        </p:attrNameLst>
                                      </p:cBhvr>
                                      <p:to>
                                        <p:strVal val="visible"/>
                                      </p:to>
                                    </p:set>
                                    <p:animEffect transition="in" filter="blinds(horizontal)">
                                      <p:cBhvr>
                                        <p:cTn id="21" dur="1000"/>
                                        <p:tgtEl>
                                          <p:spTgt spid="40"/>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41"/>
                                        </p:tgtEl>
                                        <p:attrNameLst>
                                          <p:attrName>style.visibility</p:attrName>
                                        </p:attrNameLst>
                                      </p:cBhvr>
                                      <p:to>
                                        <p:strVal val="visible"/>
                                      </p:to>
                                    </p:set>
                                    <p:animEffect transition="in" filter="blinds(horizontal)">
                                      <p:cBhvr>
                                        <p:cTn id="26" dur="1000"/>
                                        <p:tgtEl>
                                          <p:spTgt spid="41"/>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blinds(horizontal)">
                                      <p:cBhvr>
                                        <p:cTn id="31"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39" grpId="0"/>
      <p:bldP spid="27" grpId="0"/>
      <p:bldP spid="40" grpId="0"/>
      <p:bldP spid="4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a:extLst>
              <a:ext uri="{FF2B5EF4-FFF2-40B4-BE49-F238E27FC236}">
                <a16:creationId xmlns:a16="http://schemas.microsoft.com/office/drawing/2014/main" id="{6AEF5E6F-A48A-4FA2-BFD2-7D85FD4FA8D5}"/>
              </a:ext>
            </a:extLst>
          </p:cNvPr>
          <p:cNvSpPr txBox="1">
            <a:spLocks noChangeArrowheads="1"/>
          </p:cNvSpPr>
          <p:nvPr/>
        </p:nvSpPr>
        <p:spPr bwMode="auto">
          <a:xfrm>
            <a:off x="152400" y="0"/>
            <a:ext cx="89916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800" b="0" u="sng" dirty="0" err="1">
                <a:solidFill>
                  <a:srgbClr val="FC0000"/>
                </a:solidFill>
                <a:latin typeface="Times New Roman" panose="02020603050405020304" pitchFamily="18" charset="0"/>
                <a:cs typeface="Times New Roman" pitchFamily="18" charset="0"/>
              </a:rPr>
              <a:t>Bài</a:t>
            </a:r>
            <a:r>
              <a:rPr lang="en-US" altLang="en-US" sz="4800" b="0" u="sng" dirty="0">
                <a:solidFill>
                  <a:srgbClr val="FC0000"/>
                </a:solidFill>
                <a:latin typeface="Times New Roman" pitchFamily="18" charset="0"/>
                <a:cs typeface="Times New Roman" pitchFamily="18" charset="0"/>
              </a:rPr>
              <a:t> 1: </a:t>
            </a:r>
            <a:r>
              <a:rPr lang="en-US" altLang="en-US" sz="4800" b="0" dirty="0" err="1">
                <a:latin typeface="Times New Roman" pitchFamily="18" charset="0"/>
                <a:cs typeface="Times New Roman" pitchFamily="18" charset="0"/>
              </a:rPr>
              <a:t>Một</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đoàn</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tàu</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trong</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khoảng</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thời</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gian</a:t>
            </a:r>
            <a:r>
              <a:rPr lang="en-US" altLang="en-US" sz="4800" b="0" dirty="0">
                <a:latin typeface="Times New Roman" pitchFamily="18" charset="0"/>
                <a:cs typeface="Times New Roman" pitchFamily="18" charset="0"/>
              </a:rPr>
              <a:t> 1,5 h </a:t>
            </a:r>
            <a:r>
              <a:rPr lang="en-US" altLang="en-US" sz="4800" b="0" dirty="0" err="1">
                <a:latin typeface="Times New Roman" pitchFamily="18" charset="0"/>
                <a:cs typeface="Times New Roman" pitchFamily="18" charset="0"/>
              </a:rPr>
              <a:t>đi</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được</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quãng</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đường</a:t>
            </a:r>
            <a:r>
              <a:rPr lang="en-US" altLang="en-US" sz="4800" b="0" dirty="0">
                <a:latin typeface="Times New Roman" pitchFamily="18" charset="0"/>
                <a:cs typeface="Times New Roman" pitchFamily="18" charset="0"/>
              </a:rPr>
              <a:t> 81km. </a:t>
            </a:r>
            <a:r>
              <a:rPr lang="en-US" altLang="en-US" sz="4800" b="0" dirty="0" err="1">
                <a:latin typeface="Times New Roman" pitchFamily="18" charset="0"/>
                <a:cs typeface="Times New Roman" pitchFamily="18" charset="0"/>
              </a:rPr>
              <a:t>Tính</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vận</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tốc</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của</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tàu</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ra</a:t>
            </a:r>
            <a:r>
              <a:rPr lang="en-US" altLang="en-US" sz="4800" b="0" dirty="0">
                <a:latin typeface="Times New Roman" pitchFamily="18" charset="0"/>
                <a:cs typeface="Times New Roman" pitchFamily="18" charset="0"/>
              </a:rPr>
              <a:t> km/h, m/s </a:t>
            </a:r>
            <a:r>
              <a:rPr lang="en-US" altLang="en-US" sz="4800" b="0" dirty="0" err="1">
                <a:latin typeface="Times New Roman" pitchFamily="18" charset="0"/>
                <a:cs typeface="Times New Roman" pitchFamily="18" charset="0"/>
              </a:rPr>
              <a:t>và</a:t>
            </a:r>
            <a:r>
              <a:rPr lang="en-US" altLang="en-US" sz="4800" b="0" dirty="0">
                <a:latin typeface="Times New Roman" pitchFamily="18" charset="0"/>
                <a:cs typeface="Times New Roman" pitchFamily="18" charset="0"/>
              </a:rPr>
              <a:t> so </a:t>
            </a:r>
            <a:r>
              <a:rPr lang="en-US" altLang="en-US" sz="4800" b="0" dirty="0" err="1">
                <a:latin typeface="Times New Roman" pitchFamily="18" charset="0"/>
                <a:cs typeface="Times New Roman" pitchFamily="18" charset="0"/>
              </a:rPr>
              <a:t>sánh</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vận</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tốc</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của</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tàu</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bằng</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các</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đơn</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vị</a:t>
            </a:r>
            <a:r>
              <a:rPr lang="en-US" altLang="en-US" sz="4800" b="0" dirty="0">
                <a:latin typeface="Times New Roman" pitchFamily="18" charset="0"/>
                <a:cs typeface="Times New Roman" pitchFamily="18" charset="0"/>
              </a:rPr>
              <a:t> </a:t>
            </a:r>
            <a:r>
              <a:rPr lang="en-US" altLang="en-US" sz="4800" b="0" dirty="0" err="1">
                <a:latin typeface="Times New Roman" pitchFamily="18" charset="0"/>
                <a:cs typeface="Times New Roman" pitchFamily="18" charset="0"/>
              </a:rPr>
              <a:t>trên</a:t>
            </a:r>
            <a:r>
              <a:rPr lang="en-US" altLang="en-US" sz="4800" b="0" dirty="0">
                <a:latin typeface="Times New Roman" pitchFamily="18" charset="0"/>
                <a:cs typeface="Times New Roman" pitchFamily="18"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5">
            <a:extLst>
              <a:ext uri="{FF2B5EF4-FFF2-40B4-BE49-F238E27FC236}">
                <a16:creationId xmlns:a16="http://schemas.microsoft.com/office/drawing/2014/main" id="{426B8CEA-23E9-4E52-874F-FD8DBD74D10B}"/>
              </a:ext>
            </a:extLst>
          </p:cNvPr>
          <p:cNvSpPr txBox="1">
            <a:spLocks noChangeArrowheads="1"/>
          </p:cNvSpPr>
          <p:nvPr/>
        </p:nvSpPr>
        <p:spPr bwMode="auto">
          <a:xfrm>
            <a:off x="0" y="381000"/>
            <a:ext cx="914400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5400" b="0" u="sng" dirty="0" err="1">
                <a:solidFill>
                  <a:srgbClr val="FC0000"/>
                </a:solidFill>
                <a:latin typeface="Times New Roman" panose="02020603050405020304" pitchFamily="18" charset="0"/>
                <a:cs typeface="Times New Roman" pitchFamily="18" charset="0"/>
              </a:rPr>
              <a:t>Bài</a:t>
            </a:r>
            <a:r>
              <a:rPr lang="en-US" altLang="en-US" sz="5400" b="0" u="sng" dirty="0">
                <a:solidFill>
                  <a:srgbClr val="FC0000"/>
                </a:solidFill>
                <a:latin typeface="Times New Roman" pitchFamily="18" charset="0"/>
                <a:cs typeface="Times New Roman" pitchFamily="18" charset="0"/>
              </a:rPr>
              <a:t> 2</a:t>
            </a:r>
            <a:r>
              <a:rPr lang="en-US" altLang="en-US" sz="5400" b="0" dirty="0">
                <a:solidFill>
                  <a:srgbClr val="FC0000"/>
                </a:solidFill>
                <a:latin typeface="Times New Roman" pitchFamily="18" charset="0"/>
                <a:cs typeface="Times New Roman" pitchFamily="18" charset="0"/>
              </a:rPr>
              <a:t>:</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Một</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người</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đi</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xe</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đạp</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trong</a:t>
            </a:r>
            <a:r>
              <a:rPr lang="en-US" altLang="en-US" sz="5400" b="0" dirty="0">
                <a:latin typeface="Times New Roman" pitchFamily="18" charset="0"/>
                <a:cs typeface="Times New Roman" pitchFamily="18" charset="0"/>
              </a:rPr>
              <a:t> 40 </a:t>
            </a:r>
            <a:r>
              <a:rPr lang="en-US" altLang="en-US" sz="5400" b="0" dirty="0" err="1">
                <a:latin typeface="Times New Roman" pitchFamily="18" charset="0"/>
                <a:cs typeface="Times New Roman" pitchFamily="18" charset="0"/>
              </a:rPr>
              <a:t>phút</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với</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vận</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tốc</a:t>
            </a:r>
            <a:r>
              <a:rPr lang="en-US" altLang="en-US" sz="5400" b="0" dirty="0">
                <a:latin typeface="Times New Roman" pitchFamily="18" charset="0"/>
                <a:cs typeface="Times New Roman" pitchFamily="18" charset="0"/>
              </a:rPr>
              <a:t> 12 km/h. </a:t>
            </a:r>
            <a:r>
              <a:rPr lang="en-US" altLang="en-US" sz="5400" b="0" dirty="0" err="1">
                <a:latin typeface="Times New Roman" pitchFamily="18" charset="0"/>
                <a:cs typeface="Times New Roman" pitchFamily="18" charset="0"/>
              </a:rPr>
              <a:t>Hỏi</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quãng</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đường</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đi</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được</a:t>
            </a:r>
            <a:r>
              <a:rPr lang="en-US" altLang="en-US" sz="5400" b="0" dirty="0">
                <a:latin typeface="Times New Roman" pitchFamily="18" charset="0"/>
                <a:cs typeface="Times New Roman" pitchFamily="18" charset="0"/>
              </a:rPr>
              <a:t> là </a:t>
            </a:r>
            <a:r>
              <a:rPr lang="en-US" altLang="en-US" sz="5400" b="0" dirty="0" err="1">
                <a:latin typeface="Times New Roman" pitchFamily="18" charset="0"/>
                <a:cs typeface="Times New Roman" pitchFamily="18" charset="0"/>
              </a:rPr>
              <a:t>bao</a:t>
            </a:r>
            <a:r>
              <a:rPr lang="en-US" altLang="en-US" sz="5400" b="0" dirty="0">
                <a:latin typeface="Times New Roman" pitchFamily="18" charset="0"/>
                <a:cs typeface="Times New Roman" pitchFamily="18" charset="0"/>
              </a:rPr>
              <a:t> </a:t>
            </a:r>
            <a:r>
              <a:rPr lang="en-US" altLang="en-US" sz="5400" b="0" dirty="0" err="1">
                <a:latin typeface="Times New Roman" pitchFamily="18" charset="0"/>
                <a:cs typeface="Times New Roman" pitchFamily="18" charset="0"/>
              </a:rPr>
              <a:t>nhiêu</a:t>
            </a:r>
            <a:r>
              <a:rPr lang="en-US" altLang="en-US" sz="5400" b="0" dirty="0">
                <a:latin typeface="Times New Roman" pitchFamily="18" charset="0"/>
                <a:cs typeface="Times New Roman" pitchFamily="18" charset="0"/>
              </a:rPr>
              <a:t> km?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Text Box 4">
            <a:extLst>
              <a:ext uri="{FF2B5EF4-FFF2-40B4-BE49-F238E27FC236}">
                <a16:creationId xmlns:a16="http://schemas.microsoft.com/office/drawing/2014/main" id="{346CCB0D-2548-439F-B4F5-3C2C89E2E549}"/>
              </a:ext>
            </a:extLst>
          </p:cNvPr>
          <p:cNvSpPr txBox="1">
            <a:spLocks noChangeArrowheads="1"/>
          </p:cNvSpPr>
          <p:nvPr/>
        </p:nvSpPr>
        <p:spPr bwMode="auto">
          <a:xfrm>
            <a:off x="0" y="533400"/>
            <a:ext cx="9144000"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just">
              <a:spcBef>
                <a:spcPct val="0"/>
              </a:spcBef>
              <a:buFontTx/>
              <a:buNone/>
            </a:pPr>
            <a:r>
              <a:rPr lang="en-US" altLang="en-US" sz="5400" b="0" dirty="0" err="1">
                <a:solidFill>
                  <a:srgbClr val="FF0066"/>
                </a:solidFill>
                <a:latin typeface="Times New Roman" pitchFamily="18" charset="0"/>
                <a:cs typeface="Times New Roman" pitchFamily="18" charset="0"/>
              </a:rPr>
              <a:t>Bài</a:t>
            </a:r>
            <a:r>
              <a:rPr lang="en-US" altLang="en-US" sz="5400" b="0" dirty="0">
                <a:solidFill>
                  <a:srgbClr val="FF0066"/>
                </a:solidFill>
                <a:latin typeface="Times New Roman" pitchFamily="18" charset="0"/>
                <a:cs typeface="Times New Roman" pitchFamily="18" charset="0"/>
              </a:rPr>
              <a:t> 3:</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Một</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người</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đi</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bộ</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với</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vận</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tốc</a:t>
            </a:r>
            <a:r>
              <a:rPr lang="en-US" altLang="en-US" sz="5400" b="0" dirty="0">
                <a:latin typeface="Times New Roman" panose="02020603050405020304" pitchFamily="18" charset="0"/>
                <a:cs typeface="Times New Roman" pitchFamily="18" charset="0"/>
              </a:rPr>
              <a:t> là 4km/h. </a:t>
            </a:r>
            <a:r>
              <a:rPr lang="en-US" altLang="en-US" sz="5400" b="0" dirty="0" err="1">
                <a:latin typeface="Times New Roman" panose="02020603050405020304" pitchFamily="18" charset="0"/>
                <a:cs typeface="Times New Roman" pitchFamily="18" charset="0"/>
              </a:rPr>
              <a:t>Tìm</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khoảng</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cách</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từ</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nhà</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đến</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nơi</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làm</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việc</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biết</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thời</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gian</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để</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người</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đó</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đi</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từ</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nhà</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đến</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nơi</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làm</a:t>
            </a:r>
            <a:r>
              <a:rPr lang="en-US" altLang="en-US" sz="5400" b="0" dirty="0">
                <a:latin typeface="Times New Roman" panose="02020603050405020304" pitchFamily="18" charset="0"/>
                <a:cs typeface="Times New Roman" pitchFamily="18" charset="0"/>
              </a:rPr>
              <a:t> </a:t>
            </a:r>
            <a:r>
              <a:rPr lang="en-US" altLang="en-US" sz="5400" b="0" dirty="0" err="1">
                <a:latin typeface="Times New Roman" panose="02020603050405020304" pitchFamily="18" charset="0"/>
                <a:cs typeface="Times New Roman" pitchFamily="18" charset="0"/>
              </a:rPr>
              <a:t>việc</a:t>
            </a:r>
            <a:r>
              <a:rPr lang="en-US" altLang="en-US" sz="5400" b="0" dirty="0">
                <a:latin typeface="Times New Roman" panose="02020603050405020304" pitchFamily="18" charset="0"/>
                <a:cs typeface="Times New Roman" pitchFamily="18" charset="0"/>
              </a:rPr>
              <a:t> là 30 </a:t>
            </a:r>
            <a:r>
              <a:rPr lang="en-US" altLang="en-US" sz="5400" b="0" dirty="0" err="1">
                <a:latin typeface="Times New Roman" panose="02020603050405020304" pitchFamily="18" charset="0"/>
                <a:cs typeface="Times New Roman" pitchFamily="18" charset="0"/>
              </a:rPr>
              <a:t>phút</a:t>
            </a:r>
            <a:r>
              <a:rPr lang="en-US" altLang="en-US" sz="5400" b="0" dirty="0">
                <a:latin typeface="Times New Roman" panose="02020603050405020304"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48132"/>
                                        </p:tgtEl>
                                        <p:attrNameLst>
                                          <p:attrName>style.visibility</p:attrName>
                                        </p:attrNameLst>
                                      </p:cBhvr>
                                      <p:to>
                                        <p:strVal val="visible"/>
                                      </p:to>
                                    </p:set>
                                    <p:anim calcmode="lin" valueType="num">
                                      <p:cBhvr additive="base">
                                        <p:cTn id="7" dur="500" fill="hold"/>
                                        <p:tgtEl>
                                          <p:spTgt spid="48132"/>
                                        </p:tgtEl>
                                        <p:attrNameLst>
                                          <p:attrName>ppt_x</p:attrName>
                                        </p:attrNameLst>
                                      </p:cBhvr>
                                      <p:tavLst>
                                        <p:tav tm="0">
                                          <p:val>
                                            <p:strVal val="#ppt_x"/>
                                          </p:val>
                                        </p:tav>
                                        <p:tav tm="100000">
                                          <p:val>
                                            <p:strVal val="#ppt_x"/>
                                          </p:val>
                                        </p:tav>
                                      </p:tavLst>
                                    </p:anim>
                                    <p:anim calcmode="lin" valueType="num">
                                      <p:cBhvr additive="base">
                                        <p:cTn id="8" dur="500" fill="hold"/>
                                        <p:tgtEl>
                                          <p:spTgt spid="481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Phim Hoạt Hình Thỏ Tạm Biệt Gói Biểu Tượng Cảm Xúc Hình ảnh | Định dạng  hình ảnh PSD 400970761| vn.lovepik.com">
            <a:extLst>
              <a:ext uri="{FF2B5EF4-FFF2-40B4-BE49-F238E27FC236}">
                <a16:creationId xmlns:a16="http://schemas.microsoft.com/office/drawing/2014/main" id="{D37ED7A7-5D24-49CB-9466-772D4F43E8E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9232" t="7066" r="3" b="2027"/>
          <a:stretch/>
        </p:blipFill>
        <p:spPr bwMode="auto">
          <a:xfrm>
            <a:off x="20" y="584909"/>
            <a:ext cx="4288957" cy="5509675"/>
          </a:xfrm>
          <a:custGeom>
            <a:avLst/>
            <a:gdLst/>
            <a:ahLst/>
            <a:cxnLst/>
            <a:rect l="l" t="t" r="r" b="b"/>
            <a:pathLst>
              <a:path w="5718636" h="5509675">
                <a:moveTo>
                  <a:pt x="0" y="0"/>
                </a:moveTo>
                <a:lnTo>
                  <a:pt x="2672821" y="0"/>
                </a:lnTo>
                <a:lnTo>
                  <a:pt x="2673116" y="639"/>
                </a:lnTo>
                <a:lnTo>
                  <a:pt x="3175662" y="639"/>
                </a:lnTo>
                <a:lnTo>
                  <a:pt x="5718636" y="5509675"/>
                </a:lnTo>
                <a:lnTo>
                  <a:pt x="502842" y="5509675"/>
                </a:lnTo>
                <a:lnTo>
                  <a:pt x="502842" y="5509036"/>
                </a:lnTo>
                <a:lnTo>
                  <a:pt x="0" y="5509036"/>
                </a:lnTo>
                <a:close/>
              </a:path>
            </a:pathLst>
          </a:custGeom>
          <a:noFill/>
          <a:extLst>
            <a:ext uri="{909E8E84-426E-40DD-AFC4-6F175D3DCCD1}">
              <a14:hiddenFill xmlns:a14="http://schemas.microsoft.com/office/drawing/2010/main">
                <a:solidFill>
                  <a:srgbClr val="FFFFFF"/>
                </a:solidFill>
              </a14:hiddenFill>
            </a:ext>
          </a:extLst>
        </p:spPr>
      </p:pic>
      <p:sp>
        <p:nvSpPr>
          <p:cNvPr id="71" name="Freeform: Shape 70">
            <a:extLst>
              <a:ext uri="{FF2B5EF4-FFF2-40B4-BE49-F238E27FC236}">
                <a16:creationId xmlns:a16="http://schemas.microsoft.com/office/drawing/2014/main" id="{17CDB40A-75BB-4498-A20B-59C3984A3A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881964" y="585526"/>
            <a:ext cx="6262036" cy="5509038"/>
          </a:xfrm>
          <a:custGeom>
            <a:avLst/>
            <a:gdLst>
              <a:gd name="connsiteX0" fmla="*/ 0 w 8349381"/>
              <a:gd name="connsiteY0" fmla="*/ 0 h 5509038"/>
              <a:gd name="connsiteX1" fmla="*/ 8349381 w 8349381"/>
              <a:gd name="connsiteY1" fmla="*/ 0 h 5509038"/>
              <a:gd name="connsiteX2" fmla="*/ 5806407 w 8349381"/>
              <a:gd name="connsiteY2" fmla="*/ 5509038 h 5509038"/>
              <a:gd name="connsiteX3" fmla="*/ 0 w 8349381"/>
              <a:gd name="connsiteY3" fmla="*/ 5509038 h 5509038"/>
            </a:gdLst>
            <a:ahLst/>
            <a:cxnLst>
              <a:cxn ang="0">
                <a:pos x="connsiteX0" y="connsiteY0"/>
              </a:cxn>
              <a:cxn ang="0">
                <a:pos x="connsiteX1" y="connsiteY1"/>
              </a:cxn>
              <a:cxn ang="0">
                <a:pos x="connsiteX2" y="connsiteY2"/>
              </a:cxn>
              <a:cxn ang="0">
                <a:pos x="connsiteX3" y="connsiteY3"/>
              </a:cxn>
            </a:cxnLst>
            <a:rect l="l" t="t" r="r" b="b"/>
            <a:pathLst>
              <a:path w="8349381" h="5509038">
                <a:moveTo>
                  <a:pt x="0" y="0"/>
                </a:moveTo>
                <a:lnTo>
                  <a:pt x="8349381" y="0"/>
                </a:lnTo>
                <a:lnTo>
                  <a:pt x="5806407" y="5509038"/>
                </a:lnTo>
                <a:lnTo>
                  <a:pt x="0" y="5509038"/>
                </a:lnTo>
                <a:close/>
              </a:path>
            </a:pathLst>
          </a:cu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lumMod val="95000"/>
                </a:schemeClr>
              </a:solidFill>
            </a:endParaRPr>
          </a:p>
        </p:txBody>
      </p:sp>
      <p:sp>
        <p:nvSpPr>
          <p:cNvPr id="4" name="Rectangle 3">
            <a:extLst>
              <a:ext uri="{FF2B5EF4-FFF2-40B4-BE49-F238E27FC236}">
                <a16:creationId xmlns:a16="http://schemas.microsoft.com/office/drawing/2014/main" id="{7F3CAB59-FA4A-467F-8F8D-293CD05DF9A9}"/>
              </a:ext>
            </a:extLst>
          </p:cNvPr>
          <p:cNvSpPr/>
          <p:nvPr/>
        </p:nvSpPr>
        <p:spPr>
          <a:xfrm>
            <a:off x="4255310" y="1408814"/>
            <a:ext cx="4262326" cy="2235277"/>
          </a:xfrm>
          <a:prstGeom prst="rect">
            <a:avLst/>
          </a:prstGeom>
        </p:spPr>
        <p:txBody>
          <a:bodyPr vert="horz" lIns="91440" tIns="45720" rIns="91440" bIns="45720" rtlCol="0" anchor="b">
            <a:normAutofit/>
          </a:bodyPr>
          <a:lstStyle/>
          <a:p>
            <a:pPr eaLnBrk="1" hangingPunct="1">
              <a:lnSpc>
                <a:spcPct val="90000"/>
              </a:lnSpc>
              <a:spcAft>
                <a:spcPts val="600"/>
              </a:spcAft>
            </a:pPr>
            <a:r>
              <a:rPr lang="en-US" sz="4700" b="0" cap="none" spc="0">
                <a:ln w="22225">
                  <a:solidFill>
                    <a:schemeClr val="accent2"/>
                  </a:solidFill>
                  <a:prstDash val="solid"/>
                </a:ln>
                <a:solidFill>
                  <a:srgbClr val="FFFFFF"/>
                </a:solidFill>
                <a:effectLst/>
                <a:latin typeface="+mj-lt"/>
                <a:ea typeface="+mj-ea"/>
                <a:cs typeface="+mj-cs"/>
              </a:rPr>
              <a:t>XIN CHÀO</a:t>
            </a:r>
          </a:p>
        </p:txBody>
      </p:sp>
    </p:spTree>
    <p:extLst>
      <p:ext uri="{BB962C8B-B14F-4D97-AF65-F5344CB8AC3E}">
        <p14:creationId xmlns:p14="http://schemas.microsoft.com/office/powerpoint/2010/main" val="1843463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0" descr="Frames PPT 014">
            <a:extLst>
              <a:ext uri="{FF2B5EF4-FFF2-40B4-BE49-F238E27FC236}">
                <a16:creationId xmlns:a16="http://schemas.microsoft.com/office/drawing/2014/main" id="{72E7F3F9-2DDA-4050-835D-A677EED219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839200" cy="6858000"/>
          </a:xfrm>
          <a:prstGeom prst="rect">
            <a:avLst/>
          </a:prstGeom>
          <a:noFill/>
          <a:ln w="9525">
            <a:solidFill>
              <a:srgbClr val="00FF00"/>
            </a:solidFill>
            <a:miter lim="800000"/>
            <a:headEnd/>
            <a:tailEnd/>
          </a:ln>
          <a:extLst>
            <a:ext uri="{909E8E84-426E-40DD-AFC4-6F175D3DCCD1}">
              <a14:hiddenFill xmlns:a14="http://schemas.microsoft.com/office/drawing/2010/main">
                <a:solidFill>
                  <a:srgbClr val="FFFFFF"/>
                </a:solidFill>
              </a14:hiddenFill>
            </a:ext>
          </a:extLst>
        </p:spPr>
      </p:pic>
      <p:sp>
        <p:nvSpPr>
          <p:cNvPr id="3" name="Text Box 16">
            <a:extLst>
              <a:ext uri="{FF2B5EF4-FFF2-40B4-BE49-F238E27FC236}">
                <a16:creationId xmlns:a16="http://schemas.microsoft.com/office/drawing/2014/main" id="{B851C14A-498C-4592-9578-FE9A7BC8D929}"/>
              </a:ext>
            </a:extLst>
          </p:cNvPr>
          <p:cNvSpPr txBox="1">
            <a:spLocks noChangeArrowheads="1"/>
          </p:cNvSpPr>
          <p:nvPr/>
        </p:nvSpPr>
        <p:spPr bwMode="auto">
          <a:xfrm>
            <a:off x="3657600" y="4267200"/>
            <a:ext cx="4687888"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i="1">
                <a:solidFill>
                  <a:srgbClr val="FF0000"/>
                </a:solidFill>
                <a:latin typeface="Times New Roman" panose="02020603050405020304" pitchFamily="18" charset="0"/>
                <a:cs typeface="Times New Roman" panose="02020603050405020304" pitchFamily="18" charset="0"/>
              </a:rPr>
              <a:t>v: vận tốc</a:t>
            </a:r>
          </a:p>
          <a:p>
            <a:r>
              <a:rPr lang="en-US" altLang="en-US" sz="2400" b="1" i="1">
                <a:solidFill>
                  <a:srgbClr val="FF0000"/>
                </a:solidFill>
                <a:latin typeface="Times New Roman" panose="02020603050405020304" pitchFamily="18" charset="0"/>
                <a:cs typeface="Times New Roman" panose="02020603050405020304" pitchFamily="18" charset="0"/>
              </a:rPr>
              <a:t>s: quãng đường đi được</a:t>
            </a:r>
          </a:p>
          <a:p>
            <a:r>
              <a:rPr lang="en-US" altLang="en-US" sz="2400" b="1" i="1">
                <a:solidFill>
                  <a:srgbClr val="FF0000"/>
                </a:solidFill>
                <a:latin typeface="Times New Roman" panose="02020603050405020304" pitchFamily="18" charset="0"/>
                <a:cs typeface="Times New Roman" panose="02020603050405020304" pitchFamily="18" charset="0"/>
              </a:rPr>
              <a:t>t: thời gian đi hết quãng đường đó</a:t>
            </a:r>
          </a:p>
          <a:p>
            <a:r>
              <a:rPr lang="en-US" altLang="en-US" sz="2000" b="1" i="1">
                <a:solidFill>
                  <a:srgbClr val="FF0000"/>
                </a:solidFill>
                <a:latin typeface="Times New Roman" panose="02020603050405020304" pitchFamily="18" charset="0"/>
                <a:cs typeface="Times New Roman" panose="02020603050405020304" pitchFamily="18" charset="0"/>
              </a:rPr>
              <a:t>-Đơn vị hợp pháp của vận tốc là m/s, km/h</a:t>
            </a:r>
          </a:p>
        </p:txBody>
      </p:sp>
      <p:grpSp>
        <p:nvGrpSpPr>
          <p:cNvPr id="2" name="Group 11">
            <a:extLst>
              <a:ext uri="{FF2B5EF4-FFF2-40B4-BE49-F238E27FC236}">
                <a16:creationId xmlns:a16="http://schemas.microsoft.com/office/drawing/2014/main" id="{BAF0B789-7848-4923-AEE6-D8B86FB7D2DC}"/>
              </a:ext>
            </a:extLst>
          </p:cNvPr>
          <p:cNvGrpSpPr>
            <a:grpSpLocks/>
          </p:cNvGrpSpPr>
          <p:nvPr/>
        </p:nvGrpSpPr>
        <p:grpSpPr bwMode="auto">
          <a:xfrm>
            <a:off x="1828800" y="4114800"/>
            <a:ext cx="1533525" cy="1117600"/>
            <a:chOff x="806" y="2314"/>
            <a:chExt cx="1018" cy="704"/>
          </a:xfrm>
        </p:grpSpPr>
        <p:sp>
          <p:nvSpPr>
            <p:cNvPr id="3084" name="Text Box 12">
              <a:extLst>
                <a:ext uri="{FF2B5EF4-FFF2-40B4-BE49-F238E27FC236}">
                  <a16:creationId xmlns:a16="http://schemas.microsoft.com/office/drawing/2014/main" id="{50B21501-1D6E-40F6-8BBC-23F5CE7FBE7D}"/>
                </a:ext>
              </a:extLst>
            </p:cNvPr>
            <p:cNvSpPr txBox="1">
              <a:spLocks noChangeArrowheads="1"/>
            </p:cNvSpPr>
            <p:nvPr/>
          </p:nvSpPr>
          <p:spPr bwMode="auto">
            <a:xfrm>
              <a:off x="806" y="2476"/>
              <a:ext cx="537"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600" i="1">
                  <a:solidFill>
                    <a:srgbClr val="FF0000"/>
                  </a:solidFill>
                  <a:latin typeface="Times New Roman" panose="02020603050405020304" pitchFamily="18" charset="0"/>
                  <a:cs typeface="Times New Roman" panose="02020603050405020304" pitchFamily="18" charset="0"/>
                </a:rPr>
                <a:t>v =</a:t>
              </a:r>
            </a:p>
          </p:txBody>
        </p:sp>
        <p:sp>
          <p:nvSpPr>
            <p:cNvPr id="3085" name="Text Box 13">
              <a:extLst>
                <a:ext uri="{FF2B5EF4-FFF2-40B4-BE49-F238E27FC236}">
                  <a16:creationId xmlns:a16="http://schemas.microsoft.com/office/drawing/2014/main" id="{924AEACF-17E1-451A-AA03-36ECBDCEC86A}"/>
                </a:ext>
              </a:extLst>
            </p:cNvPr>
            <p:cNvSpPr txBox="1">
              <a:spLocks noChangeArrowheads="1"/>
            </p:cNvSpPr>
            <p:nvPr/>
          </p:nvSpPr>
          <p:spPr bwMode="auto">
            <a:xfrm>
              <a:off x="1440" y="2314"/>
              <a:ext cx="228"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i="1">
                  <a:solidFill>
                    <a:srgbClr val="FF0000"/>
                  </a:solidFill>
                  <a:latin typeface="Times New Roman" panose="02020603050405020304" pitchFamily="18" charset="0"/>
                  <a:cs typeface="Times New Roman" panose="02020603050405020304" pitchFamily="18" charset="0"/>
                </a:rPr>
                <a:t>s</a:t>
              </a:r>
            </a:p>
          </p:txBody>
        </p:sp>
        <p:sp>
          <p:nvSpPr>
            <p:cNvPr id="3086" name="Text Box 14">
              <a:extLst>
                <a:ext uri="{FF2B5EF4-FFF2-40B4-BE49-F238E27FC236}">
                  <a16:creationId xmlns:a16="http://schemas.microsoft.com/office/drawing/2014/main" id="{115394FD-EA64-4A37-8CA4-A62333E0081B}"/>
                </a:ext>
              </a:extLst>
            </p:cNvPr>
            <p:cNvSpPr txBox="1">
              <a:spLocks noChangeArrowheads="1"/>
            </p:cNvSpPr>
            <p:nvPr/>
          </p:nvSpPr>
          <p:spPr bwMode="auto">
            <a:xfrm>
              <a:off x="1440" y="2614"/>
              <a:ext cx="207"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600" i="1">
                  <a:solidFill>
                    <a:srgbClr val="FF0000"/>
                  </a:solidFill>
                  <a:latin typeface="Times New Roman" panose="02020603050405020304" pitchFamily="18" charset="0"/>
                  <a:cs typeface="Times New Roman" panose="02020603050405020304" pitchFamily="18" charset="0"/>
                </a:rPr>
                <a:t>t</a:t>
              </a:r>
            </a:p>
          </p:txBody>
        </p:sp>
        <p:sp>
          <p:nvSpPr>
            <p:cNvPr id="3087" name="Line 15">
              <a:extLst>
                <a:ext uri="{FF2B5EF4-FFF2-40B4-BE49-F238E27FC236}">
                  <a16:creationId xmlns:a16="http://schemas.microsoft.com/office/drawing/2014/main" id="{803420C6-EA9B-4563-9927-E08CADBEB9E4}"/>
                </a:ext>
              </a:extLst>
            </p:cNvPr>
            <p:cNvSpPr>
              <a:spLocks noChangeShapeType="1"/>
            </p:cNvSpPr>
            <p:nvPr/>
          </p:nvSpPr>
          <p:spPr bwMode="auto">
            <a:xfrm>
              <a:off x="1296" y="2688"/>
              <a:ext cx="528"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9" name="AutoShape 9">
            <a:extLst>
              <a:ext uri="{FF2B5EF4-FFF2-40B4-BE49-F238E27FC236}">
                <a16:creationId xmlns:a16="http://schemas.microsoft.com/office/drawing/2014/main" id="{0226EC01-A52C-456C-ADF9-F54B8B2977E3}"/>
              </a:ext>
            </a:extLst>
          </p:cNvPr>
          <p:cNvSpPr>
            <a:spLocks noChangeArrowheads="1"/>
          </p:cNvSpPr>
          <p:nvPr/>
        </p:nvSpPr>
        <p:spPr bwMode="auto">
          <a:xfrm>
            <a:off x="1371600" y="3429000"/>
            <a:ext cx="7467600" cy="2751138"/>
          </a:xfrm>
          <a:prstGeom prst="cloudCallout">
            <a:avLst>
              <a:gd name="adj1" fmla="val -59333"/>
              <a:gd name="adj2" fmla="val 39940"/>
            </a:avLst>
          </a:prstGeom>
          <a:solidFill>
            <a:srgbClr val="00FFFF"/>
          </a:solidFill>
          <a:ln w="9525">
            <a:solidFill>
              <a:srgbClr val="3333FF"/>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400" b="1">
                <a:latin typeface="Times New Roman" panose="02020603050405020304" pitchFamily="18" charset="0"/>
                <a:cs typeface="Times New Roman" panose="02020603050405020304" pitchFamily="18" charset="0"/>
              </a:rPr>
              <a:t>Ta thường nghe nói, vận tốc của Ô tô khoảng 50km/h, vận tốc người đi bộ khoảng 5km/h, vận tốc của xe đạp khoảng 15km/h…Các số liệu nêu trên cho ta biết điều gì? </a:t>
            </a:r>
          </a:p>
        </p:txBody>
      </p:sp>
      <p:sp>
        <p:nvSpPr>
          <p:cNvPr id="10" name="Text Box 2">
            <a:extLst>
              <a:ext uri="{FF2B5EF4-FFF2-40B4-BE49-F238E27FC236}">
                <a16:creationId xmlns:a16="http://schemas.microsoft.com/office/drawing/2014/main" id="{696B0F3E-B23F-4A58-A262-C01AA95B9257}"/>
              </a:ext>
            </a:extLst>
          </p:cNvPr>
          <p:cNvSpPr txBox="1">
            <a:spLocks noChangeArrowheads="1"/>
          </p:cNvSpPr>
          <p:nvPr/>
        </p:nvSpPr>
        <p:spPr bwMode="auto">
          <a:xfrm>
            <a:off x="1066800" y="1219200"/>
            <a:ext cx="72342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latin typeface="Times New Roman" panose="02020603050405020304" pitchFamily="18" charset="0"/>
                <a:cs typeface="Times New Roman" panose="02020603050405020304" pitchFamily="18" charset="0"/>
              </a:rPr>
              <a:t>* Vận tốc cho bi</a:t>
            </a:r>
            <a:r>
              <a:rPr lang="en-US" altLang="en-US" b="1" i="1">
                <a:latin typeface="Times New Roman" panose="02020603050405020304" pitchFamily="18" charset="0"/>
                <a:cs typeface="Times New Roman" panose="02020603050405020304" pitchFamily="18" charset="0"/>
              </a:rPr>
              <a:t>ết</a:t>
            </a:r>
            <a:r>
              <a:rPr lang="en-US" altLang="en-US" sz="2400" b="1" i="1">
                <a:latin typeface="Times New Roman" panose="02020603050405020304" pitchFamily="18" charset="0"/>
                <a:cs typeface="Times New Roman" panose="02020603050405020304" pitchFamily="18" charset="0"/>
              </a:rPr>
              <a:t> gì? Độ l</a:t>
            </a:r>
            <a:r>
              <a:rPr lang="en-US" altLang="en-US" b="1" i="1">
                <a:latin typeface="Times New Roman" panose="02020603050405020304" pitchFamily="18" charset="0"/>
                <a:cs typeface="Times New Roman" panose="02020603050405020304" pitchFamily="18" charset="0"/>
              </a:rPr>
              <a:t>ớn</a:t>
            </a:r>
            <a:r>
              <a:rPr lang="en-US" altLang="en-US" sz="2400" b="1" i="1">
                <a:latin typeface="Times New Roman" panose="02020603050405020304" pitchFamily="18" charset="0"/>
                <a:cs typeface="Times New Roman" panose="02020603050405020304" pitchFamily="18" charset="0"/>
              </a:rPr>
              <a:t> vận tốc được xác định như thế nào?</a:t>
            </a:r>
          </a:p>
        </p:txBody>
      </p:sp>
      <p:sp>
        <p:nvSpPr>
          <p:cNvPr id="11" name="Text Box 3">
            <a:extLst>
              <a:ext uri="{FF2B5EF4-FFF2-40B4-BE49-F238E27FC236}">
                <a16:creationId xmlns:a16="http://schemas.microsoft.com/office/drawing/2014/main" id="{BC60AEF3-279D-4E34-94A2-8C1BF5B0D782}"/>
              </a:ext>
            </a:extLst>
          </p:cNvPr>
          <p:cNvSpPr txBox="1">
            <a:spLocks noChangeArrowheads="1"/>
          </p:cNvSpPr>
          <p:nvPr/>
        </p:nvSpPr>
        <p:spPr bwMode="auto">
          <a:xfrm>
            <a:off x="1447800" y="3200400"/>
            <a:ext cx="667226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i="1">
                <a:latin typeface="Times New Roman" panose="02020603050405020304" pitchFamily="18" charset="0"/>
                <a:cs typeface="Times New Roman" panose="02020603050405020304" pitchFamily="18" charset="0"/>
              </a:rPr>
              <a:t>* Công thức t</a:t>
            </a:r>
            <a:r>
              <a:rPr lang="en-US" altLang="en-US" b="1" i="1">
                <a:latin typeface="Times New Roman" panose="02020603050405020304" pitchFamily="18" charset="0"/>
                <a:cs typeface="Times New Roman" panose="02020603050405020304" pitchFamily="18" charset="0"/>
              </a:rPr>
              <a:t>ính</a:t>
            </a:r>
            <a:r>
              <a:rPr lang="en-US" altLang="en-US" sz="2400" b="1" i="1">
                <a:latin typeface="Times New Roman" panose="02020603050405020304" pitchFamily="18" charset="0"/>
                <a:cs typeface="Times New Roman" panose="02020603050405020304" pitchFamily="18" charset="0"/>
              </a:rPr>
              <a:t> định vận tốc? Đơn vị hợp pháp c</a:t>
            </a:r>
            <a:r>
              <a:rPr lang="en-US" altLang="en-US" b="1" i="1">
                <a:latin typeface="Times New Roman" panose="02020603050405020304" pitchFamily="18" charset="0"/>
                <a:cs typeface="Times New Roman" panose="02020603050405020304" pitchFamily="18" charset="0"/>
              </a:rPr>
              <a:t>ủa vận tốc</a:t>
            </a:r>
            <a:r>
              <a:rPr lang="en-US" altLang="en-US" sz="2400" b="1" i="1">
                <a:latin typeface="Times New Roman" panose="02020603050405020304" pitchFamily="18" charset="0"/>
                <a:cs typeface="Times New Roman" panose="02020603050405020304" pitchFamily="18" charset="0"/>
              </a:rPr>
              <a:t>?</a:t>
            </a:r>
          </a:p>
        </p:txBody>
      </p:sp>
      <p:sp>
        <p:nvSpPr>
          <p:cNvPr id="12" name="Oval 4">
            <a:extLst>
              <a:ext uri="{FF2B5EF4-FFF2-40B4-BE49-F238E27FC236}">
                <a16:creationId xmlns:a16="http://schemas.microsoft.com/office/drawing/2014/main" id="{24D0BA1E-56B7-4F20-92BE-ABE1D0CEB5DA}"/>
              </a:ext>
            </a:extLst>
          </p:cNvPr>
          <p:cNvSpPr>
            <a:spLocks noChangeArrowheads="1"/>
          </p:cNvSpPr>
          <p:nvPr/>
        </p:nvSpPr>
        <p:spPr bwMode="auto">
          <a:xfrm>
            <a:off x="180975" y="1265238"/>
            <a:ext cx="1128713" cy="614362"/>
          </a:xfrm>
          <a:prstGeom prst="ellipse">
            <a:avLst/>
          </a:pr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i="1">
                <a:solidFill>
                  <a:srgbClr val="FFFF00"/>
                </a:solidFill>
                <a:latin typeface="Times New Roman" panose="02020603050405020304" pitchFamily="18" charset="0"/>
                <a:cs typeface="Times New Roman" panose="02020603050405020304" pitchFamily="18" charset="0"/>
              </a:rPr>
              <a:t>Câu 1</a:t>
            </a:r>
          </a:p>
        </p:txBody>
      </p:sp>
      <p:sp>
        <p:nvSpPr>
          <p:cNvPr id="13" name="Oval 5">
            <a:extLst>
              <a:ext uri="{FF2B5EF4-FFF2-40B4-BE49-F238E27FC236}">
                <a16:creationId xmlns:a16="http://schemas.microsoft.com/office/drawing/2014/main" id="{9F1F85EF-AEF8-4A24-BBFA-03AA6C637E70}"/>
              </a:ext>
            </a:extLst>
          </p:cNvPr>
          <p:cNvSpPr>
            <a:spLocks noChangeArrowheads="1"/>
          </p:cNvSpPr>
          <p:nvPr/>
        </p:nvSpPr>
        <p:spPr bwMode="auto">
          <a:xfrm>
            <a:off x="152400" y="3200400"/>
            <a:ext cx="1095375" cy="623888"/>
          </a:xfrm>
          <a:prstGeom prst="ellipse">
            <a:avLst/>
          </a:pr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i="1">
                <a:solidFill>
                  <a:srgbClr val="FFFF00"/>
                </a:solidFill>
                <a:latin typeface="Times New Roman" panose="02020603050405020304" pitchFamily="18" charset="0"/>
                <a:cs typeface="Times New Roman" panose="02020603050405020304" pitchFamily="18" charset="0"/>
              </a:rPr>
              <a:t>Câu 2</a:t>
            </a:r>
          </a:p>
        </p:txBody>
      </p:sp>
      <p:sp>
        <p:nvSpPr>
          <p:cNvPr id="14" name="Text Box 7">
            <a:extLst>
              <a:ext uri="{FF2B5EF4-FFF2-40B4-BE49-F238E27FC236}">
                <a16:creationId xmlns:a16="http://schemas.microsoft.com/office/drawing/2014/main" id="{F29DBCD2-DDC0-4CD9-987C-D8888F7F3B8F}"/>
              </a:ext>
            </a:extLst>
          </p:cNvPr>
          <p:cNvSpPr txBox="1">
            <a:spLocks noChangeArrowheads="1"/>
          </p:cNvSpPr>
          <p:nvPr/>
        </p:nvSpPr>
        <p:spPr bwMode="auto">
          <a:xfrm>
            <a:off x="1219200" y="2057400"/>
            <a:ext cx="7391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altLang="en-US" sz="2400">
                <a:solidFill>
                  <a:srgbClr val="FF0000"/>
                </a:solidFill>
                <a:latin typeface="Times New Roman" panose="02020603050405020304" pitchFamily="18" charset="0"/>
                <a:cs typeface="Times New Roman" panose="02020603050405020304" pitchFamily="18" charset="0"/>
              </a:rPr>
              <a:t> </a:t>
            </a:r>
            <a:r>
              <a:rPr lang="en-US" altLang="en-US" sz="2000" b="1">
                <a:solidFill>
                  <a:srgbClr val="FF0000"/>
                </a:solidFill>
                <a:latin typeface="Times New Roman" panose="02020603050405020304" pitchFamily="18" charset="0"/>
                <a:cs typeface="Times New Roman" panose="02020603050405020304" pitchFamily="18" charset="0"/>
              </a:rPr>
              <a:t> </a:t>
            </a:r>
            <a:r>
              <a:rPr lang="en-US" altLang="en-US" sz="2400">
                <a:solidFill>
                  <a:srgbClr val="FF0000"/>
                </a:solidFill>
                <a:latin typeface="Times New Roman" panose="02020603050405020304" pitchFamily="18" charset="0"/>
                <a:cs typeface="Times New Roman" panose="02020603050405020304" pitchFamily="18" charset="0"/>
              </a:rPr>
              <a:t>Vận tốc cho biết mức độ nhanh hay chậm của chuyển động. Độ lớn của</a:t>
            </a:r>
            <a:r>
              <a:rPr lang="en-US" altLang="en-US" sz="2400" b="1">
                <a:solidFill>
                  <a:srgbClr val="FF0000"/>
                </a:solidFill>
                <a:latin typeface="Times New Roman" panose="02020603050405020304" pitchFamily="18" charset="0"/>
                <a:cs typeface="Times New Roman" panose="02020603050405020304" pitchFamily="18" charset="0"/>
              </a:rPr>
              <a:t> </a:t>
            </a:r>
            <a:r>
              <a:rPr lang="en-US" altLang="en-US" sz="2400">
                <a:solidFill>
                  <a:srgbClr val="FF0000"/>
                </a:solidFill>
                <a:latin typeface="Times New Roman" panose="02020603050405020304" pitchFamily="18" charset="0"/>
                <a:cs typeface="Times New Roman" panose="02020603050405020304" pitchFamily="18" charset="0"/>
              </a:rPr>
              <a:t>được xác định bằng độ dài quãng đường đi được trong một đơn vị thời gian.</a:t>
            </a:r>
            <a:endParaRPr lang="en-US" altLang="en-US" sz="2400" b="1" i="1">
              <a:solidFill>
                <a:srgbClr val="FF0000"/>
              </a:solidFill>
              <a:latin typeface="Times New Roman" panose="02020603050405020304" pitchFamily="18" charset="0"/>
              <a:cs typeface="Times New Roman" panose="02020603050405020304" pitchFamily="18" charset="0"/>
            </a:endParaRPr>
          </a:p>
        </p:txBody>
      </p:sp>
      <p:sp>
        <p:nvSpPr>
          <p:cNvPr id="3083" name="TextBox 14">
            <a:extLst>
              <a:ext uri="{FF2B5EF4-FFF2-40B4-BE49-F238E27FC236}">
                <a16:creationId xmlns:a16="http://schemas.microsoft.com/office/drawing/2014/main" id="{1C178270-42B3-48BB-BE47-546140588A08}"/>
              </a:ext>
            </a:extLst>
          </p:cNvPr>
          <p:cNvSpPr txBox="1">
            <a:spLocks noChangeArrowheads="1"/>
          </p:cNvSpPr>
          <p:nvPr/>
        </p:nvSpPr>
        <p:spPr bwMode="auto">
          <a:xfrm>
            <a:off x="1676400" y="304800"/>
            <a:ext cx="5181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3600" b="1">
                <a:latin typeface="Times New Roman" panose="02020603050405020304" pitchFamily="18" charset="0"/>
                <a:cs typeface="Times New Roman" panose="02020603050405020304" pitchFamily="18" charset="0"/>
              </a:rPr>
              <a:t>KIỂM TRA BÀI 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ppt_x</p:attrName>
                                        </p:attrNameLst>
                                      </p:cBhvr>
                                      <p:tavLst>
                                        <p:tav tm="0">
                                          <p:val>
                                            <p:strVal val="#ppt_x-.2"/>
                                          </p:val>
                                        </p:tav>
                                        <p:tav tm="100000">
                                          <p:val>
                                            <p:strVal val="#ppt_x"/>
                                          </p:val>
                                        </p:tav>
                                      </p:tavLst>
                                    </p:anim>
                                    <p:anim calcmode="lin" valueType="num">
                                      <p:cBhvr>
                                        <p:cTn id="14"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5" dur="1000"/>
                                        <p:tgtEl>
                                          <p:spTgt spid="10"/>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 calcmode="lin" valueType="num">
                                      <p:cBhvr>
                                        <p:cTn id="20" dur="1000" fill="hold"/>
                                        <p:tgtEl>
                                          <p:spTgt spid="14"/>
                                        </p:tgtEl>
                                        <p:attrNameLst>
                                          <p:attrName>ppt_x</p:attrName>
                                        </p:attrNameLst>
                                      </p:cBhvr>
                                      <p:tavLst>
                                        <p:tav tm="0">
                                          <p:val>
                                            <p:strVal val="#ppt_x-.2"/>
                                          </p:val>
                                        </p:tav>
                                        <p:tav tm="100000">
                                          <p:val>
                                            <p:strVal val="#ppt_x"/>
                                          </p:val>
                                        </p:tav>
                                      </p:tavLst>
                                    </p:anim>
                                    <p:anim calcmode="lin" valueType="num">
                                      <p:cBhvr>
                                        <p:cTn id="21"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22" dur="1000"/>
                                        <p:tgtEl>
                                          <p:spTgt spid="14"/>
                                        </p:tgtEl>
                                      </p:cBhvr>
                                    </p:animEffect>
                                  </p:childTnLst>
                                </p:cTn>
                              </p:par>
                            </p:childTnLst>
                          </p:cTn>
                        </p:par>
                        <p:par>
                          <p:cTn id="23" fill="hold" nodeType="afterGroup">
                            <p:stCondLst>
                              <p:cond delay="1000"/>
                            </p:stCondLst>
                            <p:childTnLst>
                              <p:par>
                                <p:cTn id="24" presetID="29" presetClass="entr" presetSubtype="0" fill="hold" grpId="0" nodeType="after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p:cTn id="26" dur="1000" fill="hold"/>
                                        <p:tgtEl>
                                          <p:spTgt spid="13"/>
                                        </p:tgtEl>
                                        <p:attrNameLst>
                                          <p:attrName>ppt_x</p:attrName>
                                        </p:attrNameLst>
                                      </p:cBhvr>
                                      <p:tavLst>
                                        <p:tav tm="0">
                                          <p:val>
                                            <p:strVal val="#ppt_x-.2"/>
                                          </p:val>
                                        </p:tav>
                                        <p:tav tm="100000">
                                          <p:val>
                                            <p:strVal val="#ppt_x"/>
                                          </p:val>
                                        </p:tav>
                                      </p:tavLst>
                                    </p:anim>
                                    <p:anim calcmode="lin" valueType="num">
                                      <p:cBhvr>
                                        <p:cTn id="27"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28" dur="1000"/>
                                        <p:tgtEl>
                                          <p:spTgt spid="13"/>
                                        </p:tgtEl>
                                      </p:cBhvr>
                                    </p:animEffect>
                                  </p:childTnLst>
                                </p:cTn>
                              </p:par>
                              <p:par>
                                <p:cTn id="29" presetID="29"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p:cTn id="31" dur="1000" fill="hold"/>
                                        <p:tgtEl>
                                          <p:spTgt spid="11"/>
                                        </p:tgtEl>
                                        <p:attrNameLst>
                                          <p:attrName>ppt_x</p:attrName>
                                        </p:attrNameLst>
                                      </p:cBhvr>
                                      <p:tavLst>
                                        <p:tav tm="0">
                                          <p:val>
                                            <p:strVal val="#ppt_x-.2"/>
                                          </p:val>
                                        </p:tav>
                                        <p:tav tm="100000">
                                          <p:val>
                                            <p:strVal val="#ppt_x"/>
                                          </p:val>
                                        </p:tav>
                                      </p:tavLst>
                                    </p:anim>
                                    <p:anim calcmode="lin" valueType="num">
                                      <p:cBhvr>
                                        <p:cTn id="32"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33" dur="1000"/>
                                        <p:tgtEl>
                                          <p:spTgt spid="1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3" presetClass="entr" presetSubtype="0" fill="hold" nodeType="click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fade">
                                      <p:cBhvr>
                                        <p:cTn id="38" dur="100"/>
                                        <p:tgtEl>
                                          <p:spTgt spid="2"/>
                                        </p:tgtEl>
                                      </p:cBhvr>
                                    </p:animEffect>
                                    <p:anim calcmode="lin" valueType="num">
                                      <p:cBhvr>
                                        <p:cTn id="39" dur="400" fill="hold"/>
                                        <p:tgtEl>
                                          <p:spTgt spid="2"/>
                                        </p:tgtEl>
                                        <p:attrNameLst>
                                          <p:attrName>ppt_x</p:attrName>
                                        </p:attrNameLst>
                                      </p:cBhvr>
                                      <p:tavLst>
                                        <p:tav tm="0">
                                          <p:val>
                                            <p:strVal val="#ppt_x"/>
                                          </p:val>
                                        </p:tav>
                                        <p:tav tm="100000">
                                          <p:val>
                                            <p:strVal val="#ppt_x"/>
                                          </p:val>
                                        </p:tav>
                                      </p:tavLst>
                                    </p:anim>
                                    <p:anim calcmode="lin" valueType="num">
                                      <p:cBhvr>
                                        <p:cTn id="40" dur="400" fill="hold"/>
                                        <p:tgtEl>
                                          <p:spTgt spid="2"/>
                                        </p:tgtEl>
                                        <p:attrNameLst>
                                          <p:attrName>ppt_y</p:attrName>
                                        </p:attrNameLst>
                                      </p:cBhvr>
                                      <p:tavLst>
                                        <p:tav tm="0">
                                          <p:val>
                                            <p:strVal val="#ppt_y+0.31"/>
                                          </p:val>
                                        </p:tav>
                                        <p:tav tm="100000">
                                          <p:val>
                                            <p:strVal val="#ppt_y+0.31"/>
                                          </p:val>
                                        </p:tav>
                                      </p:tavLst>
                                    </p:anim>
                                    <p:anim calcmode="lin" valueType="num">
                                      <p:cBhvr>
                                        <p:cTn id="41"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2"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checkerboard(across)">
                                      <p:cBhvr>
                                        <p:cTn id="47" dur="500"/>
                                        <p:tgtEl>
                                          <p:spTgt spid="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wipe(down)">
                                      <p:cBhvr>
                                        <p:cTn id="5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animBg="1"/>
      <p:bldP spid="10" grpId="0"/>
      <p:bldP spid="11" grpId="0"/>
      <p:bldP spid="12" grpId="0" animBg="1"/>
      <p:bldP spid="13" grpId="0" animBg="1"/>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9" descr="Frames PPT 014">
            <a:extLst>
              <a:ext uri="{FF2B5EF4-FFF2-40B4-BE49-F238E27FC236}">
                <a16:creationId xmlns:a16="http://schemas.microsoft.com/office/drawing/2014/main" id="{0847E184-8BE9-4F13-9BD2-109D5E8935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w="9525">
            <a:solidFill>
              <a:srgbClr val="00FF00"/>
            </a:solidFill>
            <a:miter lim="800000"/>
            <a:headEnd/>
            <a:tailEnd/>
          </a:ln>
          <a:extLst>
            <a:ext uri="{909E8E84-426E-40DD-AFC4-6F175D3DCCD1}">
              <a14:hiddenFill xmlns:a14="http://schemas.microsoft.com/office/drawing/2010/main">
                <a:solidFill>
                  <a:srgbClr val="FFFFFF"/>
                </a:solidFill>
              </a14:hiddenFill>
            </a:ext>
          </a:extLst>
        </p:spPr>
      </p:pic>
      <p:sp>
        <p:nvSpPr>
          <p:cNvPr id="26629" name="WordArt 5">
            <a:extLst>
              <a:ext uri="{FF2B5EF4-FFF2-40B4-BE49-F238E27FC236}">
                <a16:creationId xmlns:a16="http://schemas.microsoft.com/office/drawing/2014/main" id="{5BE35FA5-9DCD-41F6-B15A-48FFE613BD55}"/>
              </a:ext>
            </a:extLst>
          </p:cNvPr>
          <p:cNvSpPr>
            <a:spLocks noChangeArrowheads="1" noChangeShapeType="1" noTextEdit="1"/>
          </p:cNvSpPr>
          <p:nvPr/>
        </p:nvSpPr>
        <p:spPr bwMode="auto">
          <a:xfrm>
            <a:off x="1905000" y="533400"/>
            <a:ext cx="5334000" cy="914400"/>
          </a:xfrm>
          <a:prstGeom prst="rect">
            <a:avLst/>
          </a:prstGeom>
        </p:spPr>
        <p:txBody>
          <a:bodyPr wrap="none" fromWordArt="1">
            <a:prstTxWarp prst="textPlain">
              <a:avLst>
                <a:gd name="adj" fmla="val 50000"/>
              </a:avLst>
            </a:prstTxWarp>
          </a:bodyPr>
          <a:lstStyle/>
          <a:p>
            <a:pPr algn="ctr"/>
            <a:endParaRPr lang="en-US" sz="3600" kern="10">
              <a:ln w="19050" cap="rnd">
                <a:solidFill>
                  <a:srgbClr val="99CCFF"/>
                </a:solidFill>
                <a:prstDash val="sysDot"/>
                <a:round/>
                <a:headEnd/>
                <a:tailEnd/>
              </a:ln>
              <a:solidFill>
                <a:srgbClr val="FF9900"/>
              </a:solidFill>
              <a:effectLst>
                <a:outerShdw dist="35921" dir="2700000" algn="ctr" rotWithShape="0">
                  <a:srgbClr val="990000"/>
                </a:outerShdw>
              </a:effectLst>
              <a:latin typeface="VNI-Times"/>
            </a:endParaRPr>
          </a:p>
        </p:txBody>
      </p:sp>
      <p:pic>
        <p:nvPicPr>
          <p:cNvPr id="4100" name="Picture 6" descr="chimbay2">
            <a:extLst>
              <a:ext uri="{FF2B5EF4-FFF2-40B4-BE49-F238E27FC236}">
                <a16:creationId xmlns:a16="http://schemas.microsoft.com/office/drawing/2014/main" id="{6E436602-AB8B-46FD-9DD3-6AFCB2A9D8C6}"/>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308850" y="0"/>
            <a:ext cx="183515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7" descr="chimbay2">
            <a:extLst>
              <a:ext uri="{FF2B5EF4-FFF2-40B4-BE49-F238E27FC236}">
                <a16:creationId xmlns:a16="http://schemas.microsoft.com/office/drawing/2014/main" id="{1F8F0638-459F-4CD7-83AA-849812DEC7B9}"/>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0" y="0"/>
            <a:ext cx="1619250" cy="148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2" name="WordArt 8">
            <a:extLst>
              <a:ext uri="{FF2B5EF4-FFF2-40B4-BE49-F238E27FC236}">
                <a16:creationId xmlns:a16="http://schemas.microsoft.com/office/drawing/2014/main" id="{F6C4D3FD-B0B3-47C6-B76D-20C256C69B88}"/>
              </a:ext>
            </a:extLst>
          </p:cNvPr>
          <p:cNvSpPr>
            <a:spLocks noChangeArrowheads="1" noChangeShapeType="1" noTextEdit="1"/>
          </p:cNvSpPr>
          <p:nvPr/>
        </p:nvSpPr>
        <p:spPr bwMode="auto">
          <a:xfrm>
            <a:off x="1143000" y="1905000"/>
            <a:ext cx="7239000" cy="3657600"/>
          </a:xfrm>
          <a:prstGeom prst="rect">
            <a:avLst/>
          </a:prstGeom>
        </p:spPr>
        <p:txBody>
          <a:bodyPr wrap="none" fromWordArt="1">
            <a:prstTxWarp prst="textPlain">
              <a:avLst>
                <a:gd name="adj" fmla="val 50000"/>
              </a:avLst>
            </a:prstTxWarp>
          </a:bodyPr>
          <a:lstStyle/>
          <a:p>
            <a:pPr algn="ctr">
              <a:defRPr/>
            </a:pPr>
            <a:r>
              <a:rPr lang="en-US" sz="6000"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CHUYỂN ĐỘNG ĐỀU</a:t>
            </a:r>
          </a:p>
          <a:p>
            <a:pPr algn="ctr">
              <a:defRPr/>
            </a:pPr>
            <a:r>
              <a:rPr lang="en-US" sz="6000"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CHUYỂN ĐỘNG KHÔNG ĐỀU </a:t>
            </a:r>
          </a:p>
        </p:txBody>
      </p:sp>
      <p:sp>
        <p:nvSpPr>
          <p:cNvPr id="4103" name="TextBox 1">
            <a:extLst>
              <a:ext uri="{FF2B5EF4-FFF2-40B4-BE49-F238E27FC236}">
                <a16:creationId xmlns:a16="http://schemas.microsoft.com/office/drawing/2014/main" id="{2CFDB885-F79F-4BA2-A98C-46A8FBF86958}"/>
              </a:ext>
            </a:extLst>
          </p:cNvPr>
          <p:cNvSpPr txBox="1">
            <a:spLocks noChangeArrowheads="1"/>
          </p:cNvSpPr>
          <p:nvPr/>
        </p:nvSpPr>
        <p:spPr bwMode="auto">
          <a:xfrm>
            <a:off x="2574925" y="762000"/>
            <a:ext cx="4648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5400" b="1" dirty="0" err="1">
                <a:latin typeface="Times New Roman" panose="02020603050405020304" pitchFamily="18" charset="0"/>
                <a:cs typeface="Times New Roman" panose="02020603050405020304" pitchFamily="18" charset="0"/>
              </a:rPr>
              <a:t>Tiết</a:t>
            </a:r>
            <a:r>
              <a:rPr lang="en-US" altLang="en-US" sz="5400" b="1" dirty="0">
                <a:latin typeface="Times New Roman" panose="02020603050405020304" pitchFamily="18" charset="0"/>
                <a:cs typeface="Times New Roman" panose="02020603050405020304" pitchFamily="18" charset="0"/>
              </a:rPr>
              <a:t> 3- BÀI 3</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nodeType="withEffect">
                                  <p:stCondLst>
                                    <p:cond delay="0"/>
                                  </p:stCondLst>
                                  <p:childTnLst>
                                    <p:set>
                                      <p:cBhvr>
                                        <p:cTn id="6" dur="1" fill="hold">
                                          <p:stCondLst>
                                            <p:cond delay="0"/>
                                          </p:stCondLst>
                                        </p:cTn>
                                        <p:tgtEl>
                                          <p:spTgt spid="26629"/>
                                        </p:tgtEl>
                                        <p:attrNameLst>
                                          <p:attrName>style.visibility</p:attrName>
                                        </p:attrNameLst>
                                      </p:cBhvr>
                                      <p:to>
                                        <p:strVal val="visible"/>
                                      </p:to>
                                    </p:set>
                                    <p:anim calcmode="lin" valueType="num">
                                      <p:cBhvr additive="base">
                                        <p:cTn id="7" dur="500" fill="hold"/>
                                        <p:tgtEl>
                                          <p:spTgt spid="26629"/>
                                        </p:tgtEl>
                                        <p:attrNameLst>
                                          <p:attrName>ppt_x</p:attrName>
                                        </p:attrNameLst>
                                      </p:cBhvr>
                                      <p:tavLst>
                                        <p:tav tm="0">
                                          <p:val>
                                            <p:strVal val="#ppt_x"/>
                                          </p:val>
                                        </p:tav>
                                        <p:tav tm="100000">
                                          <p:val>
                                            <p:strVal val="#ppt_x"/>
                                          </p:val>
                                        </p:tav>
                                      </p:tavLst>
                                    </p:anim>
                                    <p:anim calcmode="lin" valueType="num">
                                      <p:cBhvr additive="base">
                                        <p:cTn id="8" dur="500" fill="hold"/>
                                        <p:tgtEl>
                                          <p:spTgt spid="2662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5">
            <a:extLst>
              <a:ext uri="{FF2B5EF4-FFF2-40B4-BE49-F238E27FC236}">
                <a16:creationId xmlns:a16="http://schemas.microsoft.com/office/drawing/2014/main" id="{939559F1-ADE4-47EB-82A8-853C23D0518E}"/>
              </a:ext>
            </a:extLst>
          </p:cNvPr>
          <p:cNvSpPr txBox="1">
            <a:spLocks noChangeArrowheads="1"/>
          </p:cNvSpPr>
          <p:nvPr/>
        </p:nvSpPr>
        <p:spPr bwMode="auto">
          <a:xfrm>
            <a:off x="233363" y="152400"/>
            <a:ext cx="27479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I. </a:t>
            </a:r>
            <a:r>
              <a:rPr lang="en-US" altLang="en-US" sz="2800" b="1" u="sng">
                <a:latin typeface="Times New Roman" panose="02020603050405020304" pitchFamily="18" charset="0"/>
                <a:cs typeface="Times New Roman" panose="02020603050405020304" pitchFamily="18" charset="0"/>
              </a:rPr>
              <a:t>ĐỊNH NGHĨA</a:t>
            </a:r>
          </a:p>
        </p:txBody>
      </p:sp>
      <p:grpSp>
        <p:nvGrpSpPr>
          <p:cNvPr id="5123" name="Group 21">
            <a:extLst>
              <a:ext uri="{FF2B5EF4-FFF2-40B4-BE49-F238E27FC236}">
                <a16:creationId xmlns:a16="http://schemas.microsoft.com/office/drawing/2014/main" id="{FA9F67CB-2A53-4577-91F3-982C70E7EBF5}"/>
              </a:ext>
            </a:extLst>
          </p:cNvPr>
          <p:cNvGrpSpPr>
            <a:grpSpLocks/>
          </p:cNvGrpSpPr>
          <p:nvPr/>
        </p:nvGrpSpPr>
        <p:grpSpPr bwMode="auto">
          <a:xfrm>
            <a:off x="514350" y="1905000"/>
            <a:ext cx="7934325" cy="609600"/>
            <a:chOff x="378" y="3504"/>
            <a:chExt cx="4998" cy="576"/>
          </a:xfrm>
        </p:grpSpPr>
        <p:sp>
          <p:nvSpPr>
            <p:cNvPr id="5163" name="AutoShape 19">
              <a:extLst>
                <a:ext uri="{FF2B5EF4-FFF2-40B4-BE49-F238E27FC236}">
                  <a16:creationId xmlns:a16="http://schemas.microsoft.com/office/drawing/2014/main" id="{EB9111F4-BAC0-4473-87FC-E4241604439B}"/>
                </a:ext>
              </a:extLst>
            </p:cNvPr>
            <p:cNvSpPr>
              <a:spLocks noChangeArrowheads="1"/>
            </p:cNvSpPr>
            <p:nvPr/>
          </p:nvSpPr>
          <p:spPr bwMode="auto">
            <a:xfrm>
              <a:off x="378" y="3504"/>
              <a:ext cx="2256" cy="576"/>
            </a:xfrm>
            <a:prstGeom prst="rtTriangle">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5164" name="Rectangle 20">
              <a:extLst>
                <a:ext uri="{FF2B5EF4-FFF2-40B4-BE49-F238E27FC236}">
                  <a16:creationId xmlns:a16="http://schemas.microsoft.com/office/drawing/2014/main" id="{7E64E317-EACB-4418-BEC0-03F011D314C7}"/>
                </a:ext>
              </a:extLst>
            </p:cNvPr>
            <p:cNvSpPr>
              <a:spLocks noChangeArrowheads="1"/>
            </p:cNvSpPr>
            <p:nvPr/>
          </p:nvSpPr>
          <p:spPr bwMode="auto">
            <a:xfrm>
              <a:off x="2208" y="4032"/>
              <a:ext cx="3168" cy="48"/>
            </a:xfrm>
            <a:prstGeom prst="rect">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grpSp>
      <p:sp>
        <p:nvSpPr>
          <p:cNvPr id="14" name="Oval 22">
            <a:extLst>
              <a:ext uri="{FF2B5EF4-FFF2-40B4-BE49-F238E27FC236}">
                <a16:creationId xmlns:a16="http://schemas.microsoft.com/office/drawing/2014/main" id="{EF6F1C53-4E18-4728-ABF3-31912926930F}"/>
              </a:ext>
            </a:extLst>
          </p:cNvPr>
          <p:cNvSpPr>
            <a:spLocks noChangeArrowheads="1"/>
          </p:cNvSpPr>
          <p:nvPr/>
        </p:nvSpPr>
        <p:spPr bwMode="auto">
          <a:xfrm>
            <a:off x="423863" y="1533525"/>
            <a:ext cx="381000" cy="381000"/>
          </a:xfrm>
          <a:prstGeom prst="ellipse">
            <a:avLst/>
          </a:prstGeom>
          <a:gradFill rotWithShape="1">
            <a:gsLst>
              <a:gs pos="0">
                <a:srgbClr val="FFCCCC"/>
              </a:gs>
              <a:gs pos="100000">
                <a:srgbClr val="FF3300"/>
              </a:gs>
            </a:gsLst>
            <a:path path="shape">
              <a:fillToRect l="50000" t="50000" r="50000" b="50000"/>
            </a:path>
          </a:gradFill>
          <a:ln w="9525"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graphicFrame>
        <p:nvGraphicFramePr>
          <p:cNvPr id="15" name="Group 108">
            <a:extLst>
              <a:ext uri="{FF2B5EF4-FFF2-40B4-BE49-F238E27FC236}">
                <a16:creationId xmlns:a16="http://schemas.microsoft.com/office/drawing/2014/main" id="{4A6F0357-872B-458E-8A49-BC047077B0CD}"/>
              </a:ext>
            </a:extLst>
          </p:cNvPr>
          <p:cNvGraphicFramePr>
            <a:graphicFrameLocks/>
          </p:cNvGraphicFramePr>
          <p:nvPr/>
        </p:nvGraphicFramePr>
        <p:xfrm>
          <a:off x="501650" y="3352800"/>
          <a:ext cx="7924800" cy="2752726"/>
        </p:xfrm>
        <a:graphic>
          <a:graphicData uri="http://schemas.openxmlformats.org/drawingml/2006/table">
            <a:tbl>
              <a:tblPr>
                <a:tableStyleId>{D7AC3CCA-C797-4891-BE02-D94E43425B78}</a:tableStyleId>
              </a:tblPr>
              <a:tblGrid>
                <a:gridCol w="29718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9906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tblGrid>
              <a:tr h="1252798">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dirty="0" err="1">
                          <a:ln>
                            <a:noFill/>
                          </a:ln>
                          <a:effectLst/>
                          <a:latin typeface="Times New Roman" pitchFamily="18" charset="0"/>
                          <a:cs typeface="Times New Roman" pitchFamily="18" charset="0"/>
                        </a:rPr>
                        <a:t>Tên</a:t>
                      </a:r>
                      <a:r>
                        <a:rPr kumimoji="0" lang="en-US" sz="2400" b="1" u="none" strike="noStrike" cap="none" normalizeH="0" baseline="0" dirty="0">
                          <a:ln>
                            <a:noFill/>
                          </a:ln>
                          <a:effectLst/>
                          <a:latin typeface="Times New Roman" pitchFamily="18" charset="0"/>
                          <a:cs typeface="Times New Roman" pitchFamily="18" charset="0"/>
                        </a:rPr>
                        <a:t> </a:t>
                      </a:r>
                      <a:r>
                        <a:rPr kumimoji="0" lang="en-US" sz="2400" b="1" u="none" strike="noStrike" cap="none" normalizeH="0" baseline="0" dirty="0" err="1">
                          <a:ln>
                            <a:noFill/>
                          </a:ln>
                          <a:effectLst/>
                          <a:latin typeface="Times New Roman" pitchFamily="18" charset="0"/>
                          <a:cs typeface="Times New Roman" pitchFamily="18" charset="0"/>
                        </a:rPr>
                        <a:t>quãng</a:t>
                      </a:r>
                      <a:r>
                        <a:rPr kumimoji="0" lang="en-US" sz="2400" b="1" u="none" strike="noStrike" cap="none" normalizeH="0" baseline="0" dirty="0">
                          <a:ln>
                            <a:noFill/>
                          </a:ln>
                          <a:effectLst/>
                          <a:latin typeface="Times New Roman" pitchFamily="18" charset="0"/>
                          <a:cs typeface="Times New Roman" pitchFamily="18" charset="0"/>
                        </a:rPr>
                        <a:t> </a:t>
                      </a:r>
                      <a:r>
                        <a:rPr kumimoji="0" lang="en-US" sz="2400" b="1" u="none" strike="noStrike" cap="none" normalizeH="0" baseline="0" dirty="0" err="1">
                          <a:ln>
                            <a:noFill/>
                          </a:ln>
                          <a:effectLst/>
                          <a:latin typeface="Times New Roman" pitchFamily="18" charset="0"/>
                          <a:cs typeface="Times New Roman" pitchFamily="18" charset="0"/>
                        </a:rPr>
                        <a:t>đường</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dirty="0">
                          <a:ln>
                            <a:noFill/>
                          </a:ln>
                          <a:effectLst/>
                          <a:latin typeface="Times New Roman" pitchFamily="18" charset="0"/>
                          <a:cs typeface="Times New Roman" pitchFamily="18" charset="0"/>
                        </a:rPr>
                        <a:t>AB</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dirty="0">
                          <a:ln>
                            <a:noFill/>
                          </a:ln>
                          <a:effectLst/>
                          <a:latin typeface="Times New Roman" pitchFamily="18" charset="0"/>
                          <a:cs typeface="Times New Roman" pitchFamily="18" charset="0"/>
                        </a:rPr>
                        <a:t>BC</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dirty="0">
                          <a:ln>
                            <a:noFill/>
                          </a:ln>
                          <a:effectLst/>
                          <a:latin typeface="Times New Roman" pitchFamily="18" charset="0"/>
                          <a:cs typeface="Times New Roman" pitchFamily="18" charset="0"/>
                        </a:rPr>
                        <a:t>CD</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a:ln>
                            <a:noFill/>
                          </a:ln>
                          <a:effectLst/>
                          <a:latin typeface="Times New Roman" pitchFamily="18" charset="0"/>
                          <a:cs typeface="Times New Roman" pitchFamily="18" charset="0"/>
                        </a:rPr>
                        <a:t>DE</a:t>
                      </a:r>
                      <a:endParaRPr kumimoji="0" lang="en-US" sz="2400" b="1" i="0" u="none" strike="noStrike" cap="none" normalizeH="0" baseline="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a:ln>
                            <a:noFill/>
                          </a:ln>
                          <a:effectLst/>
                          <a:latin typeface="Times New Roman" pitchFamily="18" charset="0"/>
                          <a:cs typeface="Times New Roman" pitchFamily="18" charset="0"/>
                        </a:rPr>
                        <a:t>EF</a:t>
                      </a:r>
                      <a:endParaRPr kumimoji="0" lang="en-US" sz="2400" b="1" i="0" u="none" strike="noStrike" cap="none" normalizeH="0" baseline="0">
                        <a:ln>
                          <a:noFill/>
                        </a:ln>
                        <a:solidFill>
                          <a:srgbClr val="253327"/>
                        </a:solidFill>
                        <a:effectLst/>
                        <a:latin typeface="Times New Roman" pitchFamily="18" charset="0"/>
                        <a:cs typeface="Times New Roman" pitchFamily="18" charset="0"/>
                      </a:endParaRPr>
                    </a:p>
                  </a:txBody>
                  <a:tcPr marT="45729" marB="45729" horzOverflow="overflow"/>
                </a:tc>
                <a:extLst>
                  <a:ext uri="{0D108BD9-81ED-4DB2-BD59-A6C34878D82A}">
                    <a16:rowId xmlns:a16="http://schemas.microsoft.com/office/drawing/2014/main" val="10000"/>
                  </a:ext>
                </a:extLst>
              </a:tr>
              <a:tr h="749964">
                <a:tc>
                  <a:txBody>
                    <a:bodyPr/>
                    <a:lstStyle/>
                    <a:p>
                      <a:pPr marL="0" marR="0" lvl="0" indent="0" algn="ctr" defTabSz="914400" rtl="0" eaLnBrk="1" fontAlgn="base" latinLnBrk="0" hangingPunct="1">
                        <a:lnSpc>
                          <a:spcPct val="90000"/>
                        </a:lnSpc>
                        <a:spcBef>
                          <a:spcPct val="20000"/>
                        </a:spcBef>
                        <a:spcAft>
                          <a:spcPct val="0"/>
                        </a:spcAft>
                        <a:buClrTx/>
                        <a:buSzTx/>
                        <a:buFontTx/>
                        <a:buNone/>
                        <a:tabLst/>
                      </a:pPr>
                      <a:r>
                        <a:rPr kumimoji="0" lang="en-US" sz="2400" b="1" u="none" strike="noStrike" cap="none" normalizeH="0" baseline="0" dirty="0" err="1">
                          <a:ln>
                            <a:noFill/>
                          </a:ln>
                          <a:effectLst/>
                          <a:latin typeface="Times New Roman" pitchFamily="18" charset="0"/>
                          <a:cs typeface="Times New Roman" pitchFamily="18" charset="0"/>
                        </a:rPr>
                        <a:t>Chiều</a:t>
                      </a:r>
                      <a:r>
                        <a:rPr kumimoji="0" lang="en-US" sz="2400" b="1" u="none" strike="noStrike" cap="none" normalizeH="0" baseline="0" dirty="0">
                          <a:ln>
                            <a:noFill/>
                          </a:ln>
                          <a:effectLst/>
                          <a:latin typeface="Times New Roman" pitchFamily="18" charset="0"/>
                          <a:cs typeface="Times New Roman" pitchFamily="18" charset="0"/>
                        </a:rPr>
                        <a:t> </a:t>
                      </a:r>
                      <a:r>
                        <a:rPr kumimoji="0" lang="en-US" sz="2400" b="1" u="none" strike="noStrike" cap="none" normalizeH="0" baseline="0" dirty="0" err="1">
                          <a:ln>
                            <a:noFill/>
                          </a:ln>
                          <a:effectLst/>
                          <a:latin typeface="Times New Roman" pitchFamily="18" charset="0"/>
                          <a:cs typeface="Times New Roman" pitchFamily="18" charset="0"/>
                        </a:rPr>
                        <a:t>dài</a:t>
                      </a:r>
                      <a:r>
                        <a:rPr kumimoji="0" lang="en-US" sz="2400" b="1" u="none" strike="noStrike" cap="none" normalizeH="0" baseline="0" dirty="0">
                          <a:ln>
                            <a:noFill/>
                          </a:ln>
                          <a:effectLst/>
                          <a:latin typeface="Times New Roman" pitchFamily="18" charset="0"/>
                          <a:cs typeface="Times New Roman" pitchFamily="18" charset="0"/>
                        </a:rPr>
                        <a:t> </a:t>
                      </a:r>
                      <a:r>
                        <a:rPr kumimoji="0" lang="en-US" sz="2400" b="1" u="none" strike="noStrike" cap="none" normalizeH="0" baseline="0" dirty="0" err="1">
                          <a:ln>
                            <a:noFill/>
                          </a:ln>
                          <a:effectLst/>
                          <a:latin typeface="Times New Roman" pitchFamily="18" charset="0"/>
                          <a:cs typeface="Times New Roman" pitchFamily="18" charset="0"/>
                        </a:rPr>
                        <a:t>quãng</a:t>
                      </a:r>
                      <a:r>
                        <a:rPr kumimoji="0" lang="en-US" sz="2400" b="1" u="none" strike="noStrike" cap="none" normalizeH="0" baseline="0" dirty="0">
                          <a:ln>
                            <a:noFill/>
                          </a:ln>
                          <a:effectLst/>
                          <a:latin typeface="Times New Roman" pitchFamily="18" charset="0"/>
                          <a:cs typeface="Times New Roman" pitchFamily="18" charset="0"/>
                        </a:rPr>
                        <a:t> </a:t>
                      </a:r>
                      <a:r>
                        <a:rPr kumimoji="0" lang="en-US" sz="2400" b="1" u="none" strike="noStrike" cap="none" normalizeH="0" baseline="0" dirty="0" err="1">
                          <a:ln>
                            <a:noFill/>
                          </a:ln>
                          <a:effectLst/>
                          <a:latin typeface="Times New Roman" pitchFamily="18" charset="0"/>
                          <a:cs typeface="Times New Roman" pitchFamily="18" charset="0"/>
                        </a:rPr>
                        <a:t>đường</a:t>
                      </a:r>
                      <a:r>
                        <a:rPr kumimoji="0" lang="en-US" sz="2400" b="1" u="none" strike="noStrike" cap="none" normalizeH="0" baseline="0" dirty="0">
                          <a:ln>
                            <a:noFill/>
                          </a:ln>
                          <a:effectLst/>
                          <a:latin typeface="Times New Roman" pitchFamily="18" charset="0"/>
                          <a:cs typeface="Times New Roman" pitchFamily="18" charset="0"/>
                        </a:rPr>
                        <a:t> s (m)</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dirty="0">
                          <a:ln>
                            <a:noFill/>
                          </a:ln>
                          <a:effectLst/>
                          <a:latin typeface="Times New Roman" pitchFamily="18" charset="0"/>
                          <a:cs typeface="Times New Roman" pitchFamily="18" charset="0"/>
                        </a:rPr>
                        <a:t>0,05</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dirty="0">
                          <a:ln>
                            <a:noFill/>
                          </a:ln>
                          <a:effectLst/>
                          <a:latin typeface="Times New Roman" pitchFamily="18" charset="0"/>
                          <a:cs typeface="Times New Roman" pitchFamily="18" charset="0"/>
                        </a:rPr>
                        <a:t>0,15</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dirty="0">
                          <a:ln>
                            <a:noFill/>
                          </a:ln>
                          <a:effectLst/>
                          <a:latin typeface="Times New Roman" pitchFamily="18" charset="0"/>
                          <a:cs typeface="Times New Roman" pitchFamily="18" charset="0"/>
                        </a:rPr>
                        <a:t>0,25</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dirty="0">
                          <a:ln>
                            <a:noFill/>
                          </a:ln>
                          <a:effectLst/>
                          <a:latin typeface="Times New Roman" pitchFamily="18" charset="0"/>
                          <a:cs typeface="Times New Roman" pitchFamily="18" charset="0"/>
                        </a:rPr>
                        <a:t>0,33</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dirty="0">
                          <a:ln>
                            <a:noFill/>
                          </a:ln>
                          <a:effectLst/>
                          <a:latin typeface="Times New Roman" pitchFamily="18" charset="0"/>
                          <a:cs typeface="Times New Roman" pitchFamily="18" charset="0"/>
                        </a:rPr>
                        <a:t>0,33</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extLst>
                  <a:ext uri="{0D108BD9-81ED-4DB2-BD59-A6C34878D82A}">
                    <a16:rowId xmlns:a16="http://schemas.microsoft.com/office/drawing/2014/main" val="10001"/>
                  </a:ext>
                </a:extLst>
              </a:tr>
              <a:tr h="749964">
                <a:tc>
                  <a:txBody>
                    <a:bodyPr/>
                    <a:lstStyle/>
                    <a:p>
                      <a:pPr marL="0" marR="0" lvl="0" indent="0" algn="ctr" defTabSz="914400" rtl="0" eaLnBrk="1" fontAlgn="base" latinLnBrk="0" hangingPunct="1">
                        <a:lnSpc>
                          <a:spcPct val="90000"/>
                        </a:lnSpc>
                        <a:spcBef>
                          <a:spcPct val="20000"/>
                        </a:spcBef>
                        <a:spcAft>
                          <a:spcPct val="0"/>
                        </a:spcAft>
                        <a:buClrTx/>
                        <a:buSzTx/>
                        <a:buFontTx/>
                        <a:buNone/>
                        <a:tabLst/>
                      </a:pPr>
                      <a:r>
                        <a:rPr kumimoji="0" lang="en-US" sz="2400" b="1" u="none" strike="noStrike" cap="none" normalizeH="0" baseline="0" dirty="0" err="1">
                          <a:ln>
                            <a:noFill/>
                          </a:ln>
                          <a:effectLst/>
                          <a:latin typeface="Times New Roman" pitchFamily="18" charset="0"/>
                          <a:cs typeface="Times New Roman" pitchFamily="18" charset="0"/>
                        </a:rPr>
                        <a:t>Thời</a:t>
                      </a:r>
                      <a:r>
                        <a:rPr kumimoji="0" lang="en-US" sz="2400" b="1" u="none" strike="noStrike" cap="none" normalizeH="0" baseline="0" dirty="0">
                          <a:ln>
                            <a:noFill/>
                          </a:ln>
                          <a:effectLst/>
                          <a:latin typeface="Times New Roman" pitchFamily="18" charset="0"/>
                          <a:cs typeface="Times New Roman" pitchFamily="18" charset="0"/>
                        </a:rPr>
                        <a:t> </a:t>
                      </a:r>
                      <a:r>
                        <a:rPr kumimoji="0" lang="en-US" sz="2400" b="1" u="none" strike="noStrike" cap="none" normalizeH="0" baseline="0" dirty="0" err="1">
                          <a:ln>
                            <a:noFill/>
                          </a:ln>
                          <a:effectLst/>
                          <a:latin typeface="Times New Roman" pitchFamily="18" charset="0"/>
                          <a:cs typeface="Times New Roman" pitchFamily="18" charset="0"/>
                        </a:rPr>
                        <a:t>gian</a:t>
                      </a:r>
                      <a:r>
                        <a:rPr kumimoji="0" lang="en-US" sz="2400" b="1" u="none" strike="noStrike" cap="none" normalizeH="0" baseline="0" dirty="0">
                          <a:ln>
                            <a:noFill/>
                          </a:ln>
                          <a:effectLst/>
                          <a:latin typeface="Times New Roman" pitchFamily="18" charset="0"/>
                          <a:cs typeface="Times New Roman" pitchFamily="18" charset="0"/>
                        </a:rPr>
                        <a:t> </a:t>
                      </a:r>
                      <a:r>
                        <a:rPr kumimoji="0" lang="en-US" sz="2400" b="1" u="none" strike="noStrike" cap="none" normalizeH="0" baseline="0" dirty="0" err="1">
                          <a:ln>
                            <a:noFill/>
                          </a:ln>
                          <a:effectLst/>
                          <a:latin typeface="Times New Roman" pitchFamily="18" charset="0"/>
                          <a:cs typeface="Times New Roman" pitchFamily="18" charset="0"/>
                        </a:rPr>
                        <a:t>chuyển</a:t>
                      </a:r>
                      <a:r>
                        <a:rPr kumimoji="0" lang="en-US" sz="2400" b="1" u="none" strike="noStrike" cap="none" normalizeH="0" baseline="0" dirty="0">
                          <a:ln>
                            <a:noFill/>
                          </a:ln>
                          <a:effectLst/>
                          <a:latin typeface="Times New Roman" pitchFamily="18" charset="0"/>
                          <a:cs typeface="Times New Roman" pitchFamily="18" charset="0"/>
                        </a:rPr>
                        <a:t> </a:t>
                      </a:r>
                      <a:r>
                        <a:rPr kumimoji="0" lang="en-US" sz="2400" b="1" u="none" strike="noStrike" cap="none" normalizeH="0" baseline="0" dirty="0" err="1">
                          <a:ln>
                            <a:noFill/>
                          </a:ln>
                          <a:effectLst/>
                          <a:latin typeface="Times New Roman" pitchFamily="18" charset="0"/>
                          <a:cs typeface="Times New Roman" pitchFamily="18" charset="0"/>
                        </a:rPr>
                        <a:t>động</a:t>
                      </a:r>
                      <a:r>
                        <a:rPr kumimoji="0" lang="en-US" sz="2400" b="1" u="none" strike="noStrike" cap="none" normalizeH="0" baseline="0" dirty="0">
                          <a:ln>
                            <a:noFill/>
                          </a:ln>
                          <a:effectLst/>
                          <a:latin typeface="Times New Roman" pitchFamily="18" charset="0"/>
                          <a:cs typeface="Times New Roman" pitchFamily="18" charset="0"/>
                        </a:rPr>
                        <a:t> t (s)</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a:ln>
                            <a:noFill/>
                          </a:ln>
                          <a:effectLst/>
                          <a:latin typeface="Times New Roman" pitchFamily="18" charset="0"/>
                          <a:cs typeface="Times New Roman" pitchFamily="18" charset="0"/>
                        </a:rPr>
                        <a:t>3,0</a:t>
                      </a:r>
                      <a:endParaRPr kumimoji="0" lang="en-US" sz="2400" b="1" i="0" u="none" strike="noStrike" cap="none" normalizeH="0" baseline="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a:ln>
                            <a:noFill/>
                          </a:ln>
                          <a:effectLst/>
                          <a:latin typeface="Times New Roman" pitchFamily="18" charset="0"/>
                          <a:cs typeface="Times New Roman" pitchFamily="18" charset="0"/>
                        </a:rPr>
                        <a:t>3,0</a:t>
                      </a:r>
                      <a:endParaRPr kumimoji="0" lang="en-US" sz="2400" b="1" i="0" u="none" strike="noStrike" cap="none" normalizeH="0" baseline="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a:ln>
                            <a:noFill/>
                          </a:ln>
                          <a:effectLst/>
                          <a:latin typeface="Times New Roman" pitchFamily="18" charset="0"/>
                          <a:cs typeface="Times New Roman" pitchFamily="18" charset="0"/>
                        </a:rPr>
                        <a:t>3,0</a:t>
                      </a:r>
                      <a:endParaRPr kumimoji="0" lang="en-US" sz="2400" b="1" i="0" u="none" strike="noStrike" cap="none" normalizeH="0" baseline="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dirty="0">
                          <a:ln>
                            <a:noFill/>
                          </a:ln>
                          <a:effectLst/>
                          <a:latin typeface="Times New Roman" pitchFamily="18" charset="0"/>
                          <a:cs typeface="Times New Roman" pitchFamily="18" charset="0"/>
                        </a:rPr>
                        <a:t>3,0</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tc>
                  <a:txBody>
                    <a:bodyPr/>
                    <a:lstStyle/>
                    <a:p>
                      <a:pPr marL="0" marR="0" lvl="0" indent="0" algn="ctr" defTabSz="914400" rtl="0" eaLnBrk="1" fontAlgn="base" latinLnBrk="0" hangingPunct="1">
                        <a:lnSpc>
                          <a:spcPct val="150000"/>
                        </a:lnSpc>
                        <a:spcBef>
                          <a:spcPct val="20000"/>
                        </a:spcBef>
                        <a:spcAft>
                          <a:spcPct val="0"/>
                        </a:spcAft>
                        <a:buClrTx/>
                        <a:buSzTx/>
                        <a:buFontTx/>
                        <a:buNone/>
                        <a:tabLst/>
                      </a:pPr>
                      <a:r>
                        <a:rPr kumimoji="0" lang="en-US" sz="2400" b="1" u="none" strike="noStrike" cap="none" normalizeH="0" baseline="0" dirty="0">
                          <a:ln>
                            <a:noFill/>
                          </a:ln>
                          <a:effectLst/>
                          <a:latin typeface="Times New Roman" pitchFamily="18" charset="0"/>
                          <a:cs typeface="Times New Roman" pitchFamily="18" charset="0"/>
                        </a:rPr>
                        <a:t>3,0</a:t>
                      </a:r>
                      <a:endParaRPr kumimoji="0" lang="en-US" sz="2400" b="1" i="0" u="none" strike="noStrike" cap="none" normalizeH="0" baseline="0" dirty="0">
                        <a:ln>
                          <a:noFill/>
                        </a:ln>
                        <a:solidFill>
                          <a:srgbClr val="253327"/>
                        </a:solidFill>
                        <a:effectLst/>
                        <a:latin typeface="Times New Roman" pitchFamily="18" charset="0"/>
                        <a:cs typeface="Times New Roman" pitchFamily="18" charset="0"/>
                      </a:endParaRPr>
                    </a:p>
                  </a:txBody>
                  <a:tcPr marT="45729" marB="45729" horzOverflow="overflow"/>
                </a:tc>
                <a:extLst>
                  <a:ext uri="{0D108BD9-81ED-4DB2-BD59-A6C34878D82A}">
                    <a16:rowId xmlns:a16="http://schemas.microsoft.com/office/drawing/2014/main" val="10002"/>
                  </a:ext>
                </a:extLst>
              </a:tr>
            </a:tbl>
          </a:graphicData>
        </a:graphic>
      </p:graphicFrame>
      <p:sp>
        <p:nvSpPr>
          <p:cNvPr id="5155" name="Text Box 97">
            <a:extLst>
              <a:ext uri="{FF2B5EF4-FFF2-40B4-BE49-F238E27FC236}">
                <a16:creationId xmlns:a16="http://schemas.microsoft.com/office/drawing/2014/main" id="{5469920C-86E7-45F3-AF95-253EAADEEC4F}"/>
              </a:ext>
            </a:extLst>
          </p:cNvPr>
          <p:cNvSpPr txBox="1">
            <a:spLocks noChangeArrowheads="1"/>
          </p:cNvSpPr>
          <p:nvPr/>
        </p:nvSpPr>
        <p:spPr bwMode="auto">
          <a:xfrm>
            <a:off x="338138" y="1873250"/>
            <a:ext cx="406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a:latin typeface="Times New Roman" panose="02020603050405020304" pitchFamily="18" charset="0"/>
                <a:cs typeface="Times New Roman" panose="02020603050405020304" pitchFamily="18" charset="0"/>
              </a:rPr>
              <a:t>A</a:t>
            </a:r>
          </a:p>
        </p:txBody>
      </p:sp>
      <p:sp>
        <p:nvSpPr>
          <p:cNvPr id="5156" name="Text Box 99">
            <a:extLst>
              <a:ext uri="{FF2B5EF4-FFF2-40B4-BE49-F238E27FC236}">
                <a16:creationId xmlns:a16="http://schemas.microsoft.com/office/drawing/2014/main" id="{9CB75BE3-39D3-44AB-BF1E-83898F5FCF57}"/>
              </a:ext>
            </a:extLst>
          </p:cNvPr>
          <p:cNvSpPr txBox="1">
            <a:spLocks noChangeArrowheads="1"/>
          </p:cNvSpPr>
          <p:nvPr/>
        </p:nvSpPr>
        <p:spPr bwMode="auto">
          <a:xfrm>
            <a:off x="889000" y="1952625"/>
            <a:ext cx="3905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a:latin typeface="Times New Roman" panose="02020603050405020304" pitchFamily="18" charset="0"/>
                <a:cs typeface="Times New Roman" panose="02020603050405020304" pitchFamily="18" charset="0"/>
              </a:rPr>
              <a:t>B</a:t>
            </a:r>
          </a:p>
        </p:txBody>
      </p:sp>
      <p:sp>
        <p:nvSpPr>
          <p:cNvPr id="5157" name="Text Box 100">
            <a:extLst>
              <a:ext uri="{FF2B5EF4-FFF2-40B4-BE49-F238E27FC236}">
                <a16:creationId xmlns:a16="http://schemas.microsoft.com/office/drawing/2014/main" id="{16FA031E-6946-49A9-8052-5B19AEAFA798}"/>
              </a:ext>
            </a:extLst>
          </p:cNvPr>
          <p:cNvSpPr txBox="1">
            <a:spLocks noChangeArrowheads="1"/>
          </p:cNvSpPr>
          <p:nvPr/>
        </p:nvSpPr>
        <p:spPr bwMode="auto">
          <a:xfrm>
            <a:off x="1822450" y="2133600"/>
            <a:ext cx="406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a:latin typeface="Times New Roman" panose="02020603050405020304" pitchFamily="18" charset="0"/>
                <a:cs typeface="Times New Roman" panose="02020603050405020304" pitchFamily="18" charset="0"/>
              </a:rPr>
              <a:t>C</a:t>
            </a:r>
          </a:p>
        </p:txBody>
      </p:sp>
      <p:sp>
        <p:nvSpPr>
          <p:cNvPr id="5158" name="Text Box 101">
            <a:extLst>
              <a:ext uri="{FF2B5EF4-FFF2-40B4-BE49-F238E27FC236}">
                <a16:creationId xmlns:a16="http://schemas.microsoft.com/office/drawing/2014/main" id="{B5FDD6BE-7A59-4368-AE9E-0B24851D40F7}"/>
              </a:ext>
            </a:extLst>
          </p:cNvPr>
          <p:cNvSpPr txBox="1">
            <a:spLocks noChangeArrowheads="1"/>
          </p:cNvSpPr>
          <p:nvPr/>
        </p:nvSpPr>
        <p:spPr bwMode="auto">
          <a:xfrm>
            <a:off x="3751263" y="2498725"/>
            <a:ext cx="368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solidFill>
                  <a:schemeClr val="bg1"/>
                </a:solidFill>
              </a:rPr>
              <a:t>D</a:t>
            </a:r>
          </a:p>
        </p:txBody>
      </p:sp>
      <p:sp>
        <p:nvSpPr>
          <p:cNvPr id="5159" name="Text Box 102">
            <a:extLst>
              <a:ext uri="{FF2B5EF4-FFF2-40B4-BE49-F238E27FC236}">
                <a16:creationId xmlns:a16="http://schemas.microsoft.com/office/drawing/2014/main" id="{B6A6A59F-D3BC-4040-8345-11FC276A8B85}"/>
              </a:ext>
            </a:extLst>
          </p:cNvPr>
          <p:cNvSpPr txBox="1">
            <a:spLocks noChangeArrowheads="1"/>
          </p:cNvSpPr>
          <p:nvPr/>
        </p:nvSpPr>
        <p:spPr bwMode="auto">
          <a:xfrm>
            <a:off x="5897563" y="2481263"/>
            <a:ext cx="354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solidFill>
                  <a:schemeClr val="bg1"/>
                </a:solidFill>
              </a:rPr>
              <a:t>E</a:t>
            </a:r>
          </a:p>
        </p:txBody>
      </p:sp>
      <p:sp>
        <p:nvSpPr>
          <p:cNvPr id="5160" name="TextBox 27">
            <a:extLst>
              <a:ext uri="{FF2B5EF4-FFF2-40B4-BE49-F238E27FC236}">
                <a16:creationId xmlns:a16="http://schemas.microsoft.com/office/drawing/2014/main" id="{A3133C6C-4F1E-42C9-8153-BA395BBACADA}"/>
              </a:ext>
            </a:extLst>
          </p:cNvPr>
          <p:cNvSpPr txBox="1">
            <a:spLocks noChangeArrowheads="1"/>
          </p:cNvSpPr>
          <p:nvPr/>
        </p:nvSpPr>
        <p:spPr bwMode="auto">
          <a:xfrm>
            <a:off x="3657600" y="2416175"/>
            <a:ext cx="2778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a:latin typeface="Times New Roman" panose="02020603050405020304" pitchFamily="18" charset="0"/>
                <a:cs typeface="Times New Roman" panose="02020603050405020304" pitchFamily="18" charset="0"/>
              </a:rPr>
              <a:t>D</a:t>
            </a:r>
          </a:p>
        </p:txBody>
      </p:sp>
      <p:sp>
        <p:nvSpPr>
          <p:cNvPr id="5161" name="Text Box 101">
            <a:extLst>
              <a:ext uri="{FF2B5EF4-FFF2-40B4-BE49-F238E27FC236}">
                <a16:creationId xmlns:a16="http://schemas.microsoft.com/office/drawing/2014/main" id="{1E08EC9B-48B3-419A-B46E-C2CF0D9832D9}"/>
              </a:ext>
            </a:extLst>
          </p:cNvPr>
          <p:cNvSpPr txBox="1">
            <a:spLocks noChangeArrowheads="1"/>
          </p:cNvSpPr>
          <p:nvPr/>
        </p:nvSpPr>
        <p:spPr bwMode="auto">
          <a:xfrm>
            <a:off x="5935663" y="2408238"/>
            <a:ext cx="3905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a:latin typeface="Times New Roman" panose="02020603050405020304" pitchFamily="18" charset="0"/>
                <a:cs typeface="Times New Roman" panose="02020603050405020304" pitchFamily="18" charset="0"/>
              </a:rPr>
              <a:t>E</a:t>
            </a:r>
          </a:p>
        </p:txBody>
      </p:sp>
      <p:sp>
        <p:nvSpPr>
          <p:cNvPr id="5162" name="Text Box 101">
            <a:extLst>
              <a:ext uri="{FF2B5EF4-FFF2-40B4-BE49-F238E27FC236}">
                <a16:creationId xmlns:a16="http://schemas.microsoft.com/office/drawing/2014/main" id="{D016234B-4E7D-4749-B230-D50279341CE8}"/>
              </a:ext>
            </a:extLst>
          </p:cNvPr>
          <p:cNvSpPr txBox="1">
            <a:spLocks noChangeArrowheads="1"/>
          </p:cNvSpPr>
          <p:nvPr/>
        </p:nvSpPr>
        <p:spPr bwMode="auto">
          <a:xfrm>
            <a:off x="8077200" y="2413000"/>
            <a:ext cx="371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a:latin typeface="Times New Roman" panose="02020603050405020304" pitchFamily="18" charset="0"/>
                <a:cs typeface="Times New Roman" panose="02020603050405020304" pitchFamily="18" charset="0"/>
              </a:rPr>
              <a:t>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3" presetClass="path" presetSubtype="0" accel="50000" decel="50000" fill="hold" grpId="0" nodeType="clickEffect">
                                  <p:stCondLst>
                                    <p:cond delay="0"/>
                                  </p:stCondLst>
                                  <p:childTnLst>
                                    <p:animMotion origin="layout" path="M -4.16667E-6 0.00277 L 0.36407 0.08462 " pathEditMode="relative" rAng="0" ptsTypes="AA">
                                      <p:cBhvr>
                                        <p:cTn id="6" dur="3000" fill="hold"/>
                                        <p:tgtEl>
                                          <p:spTgt spid="14"/>
                                        </p:tgtEl>
                                        <p:attrNameLst>
                                          <p:attrName>ppt_x</p:attrName>
                                          <p:attrName>ppt_y</p:attrName>
                                        </p:attrNameLst>
                                      </p:cBhvr>
                                      <p:rCtr x="18194" y="4092"/>
                                    </p:animMotion>
                                  </p:childTnLst>
                                </p:cTn>
                              </p:par>
                            </p:childTnLst>
                          </p:cTn>
                        </p:par>
                        <p:par>
                          <p:cTn id="7" fill="hold" nodeType="afterGroup">
                            <p:stCondLst>
                              <p:cond delay="3000"/>
                            </p:stCondLst>
                            <p:childTnLst>
                              <p:par>
                                <p:cTn id="8" presetID="63" presetClass="path" presetSubtype="0" accel="50000" decel="50000" fill="hold" grpId="1" nodeType="afterEffect">
                                  <p:stCondLst>
                                    <p:cond delay="0"/>
                                  </p:stCondLst>
                                  <p:childTnLst>
                                    <p:animMotion origin="layout" path="M 0.36407 0.08462 L 0.87136 0.08254 " pathEditMode="relative" rAng="0" ptsTypes="AA">
                                      <p:cBhvr>
                                        <p:cTn id="9" dur="2000" fill="hold"/>
                                        <p:tgtEl>
                                          <p:spTgt spid="14"/>
                                        </p:tgtEl>
                                        <p:attrNameLst>
                                          <p:attrName>ppt_x</p:attrName>
                                          <p:attrName>ppt_y</p:attrName>
                                        </p:attrNameLst>
                                      </p:cBhvr>
                                      <p:rCtr x="25365" y="-116"/>
                                    </p:animMotion>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wipe(up)">
                                      <p:cBhvr>
                                        <p:cTn id="14"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6146" name="Picture 59" descr="Frames PPT 014">
            <a:extLst>
              <a:ext uri="{FF2B5EF4-FFF2-40B4-BE49-F238E27FC236}">
                <a16:creationId xmlns:a16="http://schemas.microsoft.com/office/drawing/2014/main" id="{534770C7-3591-4D7B-BC43-AB2912F670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w="9525">
            <a:solidFill>
              <a:srgbClr val="00FF00"/>
            </a:solidFill>
            <a:miter lim="800000"/>
            <a:headEnd/>
            <a:tailEnd/>
          </a:ln>
          <a:extLst>
            <a:ext uri="{909E8E84-426E-40DD-AFC4-6F175D3DCCD1}">
              <a14:hiddenFill xmlns:a14="http://schemas.microsoft.com/office/drawing/2010/main">
                <a:solidFill>
                  <a:srgbClr val="FFFFFF"/>
                </a:solidFill>
              </a14:hiddenFill>
            </a:ext>
          </a:extLst>
        </p:spPr>
      </p:pic>
      <p:sp>
        <p:nvSpPr>
          <p:cNvPr id="2054" name="Text Box 6">
            <a:extLst>
              <a:ext uri="{FF2B5EF4-FFF2-40B4-BE49-F238E27FC236}">
                <a16:creationId xmlns:a16="http://schemas.microsoft.com/office/drawing/2014/main" id="{C477646C-8266-4928-9D07-CC5ADAAA45F3}"/>
              </a:ext>
            </a:extLst>
          </p:cNvPr>
          <p:cNvSpPr txBox="1">
            <a:spLocks noChangeArrowheads="1"/>
          </p:cNvSpPr>
          <p:nvPr/>
        </p:nvSpPr>
        <p:spPr bwMode="auto">
          <a:xfrm>
            <a:off x="228600" y="990600"/>
            <a:ext cx="8699500" cy="1077913"/>
          </a:xfrm>
          <a:prstGeom prst="rect">
            <a:avLst/>
          </a:prstGeom>
          <a:noFill/>
          <a:ln>
            <a:noFill/>
          </a:ln>
          <a:effectLst/>
        </p:spPr>
        <p:txBody>
          <a:bodyPr>
            <a:spAutoFit/>
          </a:bodyPr>
          <a:lstStyle/>
          <a:p>
            <a:pPr marL="457200" indent="-457200" algn="just">
              <a:buFont typeface="Wingdings" pitchFamily="2" charset="2"/>
              <a:buChar char="q"/>
              <a:defRPr/>
            </a:pP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Chuyển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động</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đều</a:t>
            </a:r>
            <a:r>
              <a:rPr lang="en-US" sz="3200" b="1" dirty="0">
                <a:solidFill>
                  <a:srgbClr val="FF0000"/>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là</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chuyển</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động</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mà</a:t>
            </a:r>
            <a:r>
              <a:rPr lang="en-US" sz="3200" b="1" dirty="0">
                <a:solidFill>
                  <a:schemeClr val="tx1">
                    <a:lumMod val="95000"/>
                    <a:lumOff val="5000"/>
                  </a:schemeClr>
                </a:solidFill>
                <a:latin typeface="Times New Roman" pitchFamily="18" charset="0"/>
                <a:cs typeface="Times New Roman" pitchFamily="18" charset="0"/>
              </a:rPr>
              <a:t> </a:t>
            </a:r>
            <a:r>
              <a:rPr lang="en-US" sz="3200" b="1" i="1" dirty="0" err="1">
                <a:solidFill>
                  <a:srgbClr val="0070C0"/>
                </a:solidFill>
                <a:latin typeface="Times New Roman" pitchFamily="18" charset="0"/>
                <a:cs typeface="Times New Roman" pitchFamily="18" charset="0"/>
              </a:rPr>
              <a:t>vận</a:t>
            </a:r>
            <a:r>
              <a:rPr lang="en-US" sz="3200" b="1" i="1" dirty="0">
                <a:solidFill>
                  <a:srgbClr val="0070C0"/>
                </a:solidFill>
                <a:latin typeface="Times New Roman" pitchFamily="18" charset="0"/>
                <a:cs typeface="Times New Roman" pitchFamily="18" charset="0"/>
              </a:rPr>
              <a:t> </a:t>
            </a:r>
            <a:r>
              <a:rPr lang="en-US" sz="3200" b="1" i="1" dirty="0" err="1">
                <a:solidFill>
                  <a:srgbClr val="0070C0"/>
                </a:solidFill>
                <a:latin typeface="Times New Roman" pitchFamily="18" charset="0"/>
                <a:cs typeface="Times New Roman" pitchFamily="18" charset="0"/>
              </a:rPr>
              <a:t>tốc</a:t>
            </a:r>
            <a:r>
              <a:rPr lang="en-US" sz="3200" b="1" dirty="0">
                <a:solidFill>
                  <a:srgbClr val="0070C0"/>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có</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độ</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lớn</a:t>
            </a:r>
            <a:r>
              <a:rPr lang="en-US" sz="3200" b="1" dirty="0">
                <a:solidFill>
                  <a:schemeClr val="tx1">
                    <a:lumMod val="95000"/>
                    <a:lumOff val="5000"/>
                  </a:schemeClr>
                </a:solidFill>
                <a:latin typeface="Times New Roman" pitchFamily="18" charset="0"/>
                <a:cs typeface="Times New Roman" pitchFamily="18" charset="0"/>
              </a:rPr>
              <a:t> </a:t>
            </a:r>
            <a:r>
              <a:rPr lang="en-US" sz="3200" b="1" i="1" dirty="0" err="1">
                <a:solidFill>
                  <a:srgbClr val="0070C0"/>
                </a:solidFill>
                <a:latin typeface="Times New Roman" pitchFamily="18" charset="0"/>
                <a:cs typeface="Times New Roman" pitchFamily="18" charset="0"/>
              </a:rPr>
              <a:t>không</a:t>
            </a:r>
            <a:r>
              <a:rPr lang="en-US" sz="3200" b="1" i="1" dirty="0">
                <a:solidFill>
                  <a:srgbClr val="0070C0"/>
                </a:solidFill>
                <a:latin typeface="Times New Roman" pitchFamily="18" charset="0"/>
                <a:cs typeface="Times New Roman" pitchFamily="18" charset="0"/>
              </a:rPr>
              <a:t> </a:t>
            </a:r>
            <a:r>
              <a:rPr lang="en-US" sz="3200" b="1" i="1" dirty="0" err="1">
                <a:solidFill>
                  <a:srgbClr val="0070C0"/>
                </a:solidFill>
                <a:latin typeface="Times New Roman" pitchFamily="18" charset="0"/>
                <a:cs typeface="Times New Roman" pitchFamily="18" charset="0"/>
              </a:rPr>
              <a:t>thay</a:t>
            </a:r>
            <a:r>
              <a:rPr lang="en-US" sz="3200" b="1" i="1" dirty="0">
                <a:solidFill>
                  <a:srgbClr val="0070C0"/>
                </a:solidFill>
                <a:latin typeface="Times New Roman" pitchFamily="18" charset="0"/>
                <a:cs typeface="Times New Roman" pitchFamily="18" charset="0"/>
              </a:rPr>
              <a:t> </a:t>
            </a:r>
            <a:r>
              <a:rPr lang="en-US" sz="3200" b="1" i="1" dirty="0" err="1">
                <a:solidFill>
                  <a:srgbClr val="0070C0"/>
                </a:solidFill>
                <a:latin typeface="Times New Roman" pitchFamily="18" charset="0"/>
                <a:cs typeface="Times New Roman" pitchFamily="18" charset="0"/>
              </a:rPr>
              <a:t>đổi</a:t>
            </a:r>
            <a:r>
              <a:rPr lang="en-US" sz="3200" b="1" i="1" dirty="0">
                <a:solidFill>
                  <a:srgbClr val="FF0000"/>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theo</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thời</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gian</a:t>
            </a:r>
            <a:r>
              <a:rPr lang="en-US" sz="3200" b="1" dirty="0">
                <a:solidFill>
                  <a:schemeClr val="tx1">
                    <a:lumMod val="95000"/>
                    <a:lumOff val="5000"/>
                  </a:schemeClr>
                </a:solidFill>
                <a:latin typeface="Times New Roman" pitchFamily="18" charset="0"/>
                <a:cs typeface="Times New Roman" pitchFamily="18" charset="0"/>
              </a:rPr>
              <a:t>.</a:t>
            </a:r>
          </a:p>
        </p:txBody>
      </p:sp>
      <p:sp>
        <p:nvSpPr>
          <p:cNvPr id="2055" name="Text Box 7">
            <a:extLst>
              <a:ext uri="{FF2B5EF4-FFF2-40B4-BE49-F238E27FC236}">
                <a16:creationId xmlns:a16="http://schemas.microsoft.com/office/drawing/2014/main" id="{EDF1ED73-B7F9-41F4-8F0B-AE7E5B47CF30}"/>
              </a:ext>
            </a:extLst>
          </p:cNvPr>
          <p:cNvSpPr txBox="1">
            <a:spLocks noChangeArrowheads="1"/>
          </p:cNvSpPr>
          <p:nvPr/>
        </p:nvSpPr>
        <p:spPr bwMode="auto">
          <a:xfrm>
            <a:off x="234950" y="2314575"/>
            <a:ext cx="8528050" cy="1076325"/>
          </a:xfrm>
          <a:prstGeom prst="rect">
            <a:avLst/>
          </a:prstGeom>
          <a:noFill/>
          <a:ln>
            <a:noFill/>
          </a:ln>
          <a:effectLst/>
        </p:spPr>
        <p:txBody>
          <a:bodyPr>
            <a:spAutoFit/>
          </a:bodyPr>
          <a:lstStyle/>
          <a:p>
            <a:pPr marL="457200" indent="-457200" algn="just">
              <a:buFont typeface="Wingdings" pitchFamily="2" charset="2"/>
              <a:buChar char="q"/>
              <a:defRPr/>
            </a:pP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Chuyển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động</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không</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đều</a:t>
            </a:r>
            <a:r>
              <a:rPr lang="en-US" sz="3200" b="1" dirty="0">
                <a:solidFill>
                  <a:srgbClr val="FF0000"/>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là</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chuyển</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động</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mà</a:t>
            </a:r>
            <a:r>
              <a:rPr lang="en-US" sz="3200" b="1" dirty="0">
                <a:solidFill>
                  <a:schemeClr val="tx1">
                    <a:lumMod val="95000"/>
                    <a:lumOff val="5000"/>
                  </a:schemeClr>
                </a:solidFill>
                <a:latin typeface="Times New Roman" pitchFamily="18" charset="0"/>
                <a:cs typeface="Times New Roman" pitchFamily="18" charset="0"/>
              </a:rPr>
              <a:t> </a:t>
            </a:r>
            <a:r>
              <a:rPr lang="en-US" sz="3200" b="1" i="1" dirty="0" err="1">
                <a:solidFill>
                  <a:srgbClr val="0070C0"/>
                </a:solidFill>
                <a:latin typeface="Times New Roman" pitchFamily="18" charset="0"/>
                <a:cs typeface="Times New Roman" pitchFamily="18" charset="0"/>
              </a:rPr>
              <a:t>vận</a:t>
            </a:r>
            <a:r>
              <a:rPr lang="en-US" sz="3200" b="1" i="1" dirty="0">
                <a:solidFill>
                  <a:srgbClr val="0070C0"/>
                </a:solidFill>
                <a:latin typeface="Times New Roman" pitchFamily="18" charset="0"/>
                <a:cs typeface="Times New Roman" pitchFamily="18" charset="0"/>
              </a:rPr>
              <a:t> </a:t>
            </a:r>
            <a:r>
              <a:rPr lang="en-US" sz="3200" b="1" i="1" dirty="0" err="1">
                <a:solidFill>
                  <a:srgbClr val="0070C0"/>
                </a:solidFill>
                <a:latin typeface="Times New Roman" pitchFamily="18" charset="0"/>
                <a:cs typeface="Times New Roman" pitchFamily="18" charset="0"/>
              </a:rPr>
              <a:t>tốc</a:t>
            </a:r>
            <a:r>
              <a:rPr lang="en-US" sz="3200" b="1" i="1" dirty="0">
                <a:solidFill>
                  <a:srgbClr val="0070C0"/>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có</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độ</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lớn</a:t>
            </a:r>
            <a:r>
              <a:rPr lang="en-US" sz="3200" b="1" dirty="0">
                <a:solidFill>
                  <a:schemeClr val="tx1">
                    <a:lumMod val="95000"/>
                    <a:lumOff val="5000"/>
                  </a:schemeClr>
                </a:solidFill>
                <a:latin typeface="Times New Roman" pitchFamily="18" charset="0"/>
                <a:cs typeface="Times New Roman" pitchFamily="18" charset="0"/>
              </a:rPr>
              <a:t> </a:t>
            </a:r>
            <a:r>
              <a:rPr lang="en-US" sz="3200" b="1" i="1" dirty="0" err="1">
                <a:solidFill>
                  <a:srgbClr val="0070C0"/>
                </a:solidFill>
                <a:latin typeface="Times New Roman" pitchFamily="18" charset="0"/>
                <a:cs typeface="Times New Roman" pitchFamily="18" charset="0"/>
              </a:rPr>
              <a:t>thay</a:t>
            </a:r>
            <a:r>
              <a:rPr lang="en-US" sz="3200" b="1" i="1" dirty="0">
                <a:solidFill>
                  <a:srgbClr val="0070C0"/>
                </a:solidFill>
                <a:latin typeface="Times New Roman" pitchFamily="18" charset="0"/>
                <a:cs typeface="Times New Roman" pitchFamily="18" charset="0"/>
              </a:rPr>
              <a:t> </a:t>
            </a:r>
            <a:r>
              <a:rPr lang="en-US" sz="3200" b="1" i="1" dirty="0" err="1">
                <a:solidFill>
                  <a:srgbClr val="0070C0"/>
                </a:solidFill>
                <a:latin typeface="Times New Roman" pitchFamily="18" charset="0"/>
                <a:cs typeface="Times New Roman" pitchFamily="18" charset="0"/>
              </a:rPr>
              <a:t>đổi</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theo</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thời</a:t>
            </a:r>
            <a:r>
              <a:rPr lang="en-US" sz="3200" b="1" dirty="0">
                <a:solidFill>
                  <a:schemeClr val="tx1">
                    <a:lumMod val="95000"/>
                    <a:lumOff val="5000"/>
                  </a:schemeClr>
                </a:solidFill>
                <a:latin typeface="Times New Roman" pitchFamily="18" charset="0"/>
                <a:cs typeface="Times New Roman" pitchFamily="18" charset="0"/>
              </a:rPr>
              <a:t> </a:t>
            </a:r>
            <a:r>
              <a:rPr lang="en-US" sz="3200" b="1" dirty="0" err="1">
                <a:solidFill>
                  <a:schemeClr val="tx1">
                    <a:lumMod val="95000"/>
                    <a:lumOff val="5000"/>
                  </a:schemeClr>
                </a:solidFill>
                <a:latin typeface="Times New Roman" pitchFamily="18" charset="0"/>
                <a:cs typeface="Times New Roman" pitchFamily="18" charset="0"/>
              </a:rPr>
              <a:t>gian</a:t>
            </a:r>
            <a:r>
              <a:rPr lang="en-US" sz="3200" b="1" dirty="0">
                <a:solidFill>
                  <a:schemeClr val="tx1">
                    <a:lumMod val="95000"/>
                    <a:lumOff val="5000"/>
                  </a:schemeClr>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barn(inVertical)">
                                      <p:cBhvr>
                                        <p:cTn id="7" dur="500"/>
                                        <p:tgtEl>
                                          <p:spTgt spid="20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055"/>
                                        </p:tgtEl>
                                        <p:attrNameLst>
                                          <p:attrName>style.visibility</p:attrName>
                                        </p:attrNameLst>
                                      </p:cBhvr>
                                      <p:to>
                                        <p:strVal val="visible"/>
                                      </p:to>
                                    </p:set>
                                    <p:animEffect transition="in" filter="barn(inVertical)">
                                      <p:cBhvr>
                                        <p:cTn id="12" dur="500"/>
                                        <p:tgtEl>
                                          <p:spTgt spid="20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B353A81A-C2B7-46BE-A06D-596B15E752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9">
            <a:extLst>
              <a:ext uri="{FF2B5EF4-FFF2-40B4-BE49-F238E27FC236}">
                <a16:creationId xmlns:a16="http://schemas.microsoft.com/office/drawing/2014/main" id="{A50CBF88-1DBF-4E5E-8E7F-8B5F4D5B9A92}"/>
              </a:ext>
            </a:extLst>
          </p:cNvPr>
          <p:cNvSpPr>
            <a:spLocks noChangeArrowheads="1"/>
          </p:cNvSpPr>
          <p:nvPr/>
        </p:nvSpPr>
        <p:spPr bwMode="auto">
          <a:xfrm>
            <a:off x="990600" y="1219200"/>
            <a:ext cx="6629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0"/>
              </a:spcBef>
              <a:buFontTx/>
              <a:buNone/>
            </a:pPr>
            <a:r>
              <a:rPr lang="en-US" altLang="en-US" sz="7200" dirty="0">
                <a:solidFill>
                  <a:srgbClr val="000000"/>
                </a:solidFill>
                <a:latin typeface="Times New Roman" panose="02020603050405020304" pitchFamily="18" charset="0"/>
                <a:cs typeface="Times New Roman" panose="02020603050405020304" pitchFamily="18" charset="0"/>
              </a:rPr>
              <a:t> </a:t>
            </a:r>
            <a:r>
              <a:rPr lang="en-US" altLang="en-US" sz="7200" dirty="0" err="1">
                <a:solidFill>
                  <a:srgbClr val="000000"/>
                </a:solidFill>
                <a:latin typeface="Times New Roman" panose="02020603050405020304" pitchFamily="18" charset="0"/>
                <a:cs typeface="Times New Roman" panose="02020603050405020304" pitchFamily="18" charset="0"/>
              </a:rPr>
              <a:t>Tiết</a:t>
            </a:r>
            <a:r>
              <a:rPr lang="en-US" altLang="en-US" sz="7200" dirty="0">
                <a:solidFill>
                  <a:srgbClr val="000000"/>
                </a:solidFill>
                <a:latin typeface="Times New Roman" panose="02020603050405020304" pitchFamily="18" charset="0"/>
                <a:cs typeface="Times New Roman" panose="02020603050405020304" pitchFamily="18" charset="0"/>
              </a:rPr>
              <a:t> 2 </a:t>
            </a:r>
          </a:p>
        </p:txBody>
      </p:sp>
      <p:sp>
        <p:nvSpPr>
          <p:cNvPr id="4" name="Rectangle 34">
            <a:extLst>
              <a:ext uri="{FF2B5EF4-FFF2-40B4-BE49-F238E27FC236}">
                <a16:creationId xmlns:a16="http://schemas.microsoft.com/office/drawing/2014/main" id="{D70D13F1-4244-49C1-BFFE-903782B5D1D3}"/>
              </a:ext>
            </a:extLst>
          </p:cNvPr>
          <p:cNvSpPr>
            <a:spLocks noChangeArrowheads="1"/>
          </p:cNvSpPr>
          <p:nvPr/>
        </p:nvSpPr>
        <p:spPr bwMode="auto">
          <a:xfrm>
            <a:off x="1143000" y="1905000"/>
            <a:ext cx="7129463"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0"/>
              </a:spcBef>
              <a:buFontTx/>
              <a:buNone/>
            </a:pPr>
            <a:r>
              <a:rPr lang="en-US" altLang="en-US" sz="4800" dirty="0">
                <a:solidFill>
                  <a:srgbClr val="0000FF"/>
                </a:solidFill>
                <a:latin typeface="Times New Roman" pitchFamily="18" charset="0"/>
                <a:cs typeface="Times New Roman" pitchFamily="18" charset="0"/>
              </a:rPr>
              <a:t>CHỦ ĐỀ: </a:t>
            </a:r>
            <a:r>
              <a:rPr lang="en-US" altLang="en-US" sz="6000" dirty="0">
                <a:solidFill>
                  <a:srgbClr val="0000FF"/>
                </a:solidFill>
                <a:latin typeface="Times New Roman" pitchFamily="18" charset="0"/>
                <a:cs typeface="Times New Roman" pitchFamily="18" charset="0"/>
              </a:rPr>
              <a:t>TỐC ĐỘ</a:t>
            </a:r>
          </a:p>
        </p:txBody>
      </p:sp>
    </p:spTree>
    <p:extLst>
      <p:ext uri="{BB962C8B-B14F-4D97-AF65-F5344CB8AC3E}">
        <p14:creationId xmlns:p14="http://schemas.microsoft.com/office/powerpoint/2010/main" val="543530040"/>
      </p:ext>
    </p:extLst>
  </p:cSld>
  <p:clrMapOvr>
    <a:masterClrMapping/>
  </p:clrMapOvr>
  <p:transition advTm="11959"/>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7">
            <a:extLst>
              <a:ext uri="{FF2B5EF4-FFF2-40B4-BE49-F238E27FC236}">
                <a16:creationId xmlns:a16="http://schemas.microsoft.com/office/drawing/2014/main" id="{DD7645DB-50A0-4996-AFA8-163842D69C81}"/>
              </a:ext>
            </a:extLst>
          </p:cNvPr>
          <p:cNvGrpSpPr>
            <a:grpSpLocks/>
          </p:cNvGrpSpPr>
          <p:nvPr/>
        </p:nvGrpSpPr>
        <p:grpSpPr bwMode="auto">
          <a:xfrm>
            <a:off x="355600" y="469900"/>
            <a:ext cx="8382000" cy="5186363"/>
            <a:chOff x="240" y="825"/>
            <a:chExt cx="5280" cy="3267"/>
          </a:xfrm>
        </p:grpSpPr>
        <p:sp>
          <p:nvSpPr>
            <p:cNvPr id="7196" name="AutoShape 8">
              <a:extLst>
                <a:ext uri="{FF2B5EF4-FFF2-40B4-BE49-F238E27FC236}">
                  <a16:creationId xmlns:a16="http://schemas.microsoft.com/office/drawing/2014/main" id="{A9E56138-5995-4601-AF41-0D0ECE96CE31}"/>
                </a:ext>
              </a:extLst>
            </p:cNvPr>
            <p:cNvSpPr>
              <a:spLocks noChangeArrowheads="1"/>
            </p:cNvSpPr>
            <p:nvPr/>
          </p:nvSpPr>
          <p:spPr bwMode="auto">
            <a:xfrm>
              <a:off x="240" y="828"/>
              <a:ext cx="5280" cy="3264"/>
            </a:xfrm>
            <a:prstGeom prst="roundRect">
              <a:avLst>
                <a:gd name="adj" fmla="val 16667"/>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800">
                <a:latin typeface="Times New Roman" panose="02020603050405020304" pitchFamily="18" charset="0"/>
                <a:cs typeface="Times New Roman" panose="02020603050405020304" pitchFamily="18" charset="0"/>
              </a:endParaRPr>
            </a:p>
          </p:txBody>
        </p:sp>
        <p:sp>
          <p:nvSpPr>
            <p:cNvPr id="7197" name="Rectangle 9">
              <a:extLst>
                <a:ext uri="{FF2B5EF4-FFF2-40B4-BE49-F238E27FC236}">
                  <a16:creationId xmlns:a16="http://schemas.microsoft.com/office/drawing/2014/main" id="{E9B1E415-9CEA-406C-8901-DB28FFE8AD34}"/>
                </a:ext>
              </a:extLst>
            </p:cNvPr>
            <p:cNvSpPr>
              <a:spLocks noChangeArrowheads="1"/>
            </p:cNvSpPr>
            <p:nvPr/>
          </p:nvSpPr>
          <p:spPr bwMode="auto">
            <a:xfrm>
              <a:off x="240" y="834"/>
              <a:ext cx="816" cy="624"/>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800">
                <a:latin typeface="Times New Roman" panose="02020603050405020304" pitchFamily="18" charset="0"/>
                <a:cs typeface="Times New Roman" panose="02020603050405020304" pitchFamily="18" charset="0"/>
              </a:endParaRPr>
            </a:p>
          </p:txBody>
        </p:sp>
        <p:sp>
          <p:nvSpPr>
            <p:cNvPr id="7198" name="AutoShape 10">
              <a:extLst>
                <a:ext uri="{FF2B5EF4-FFF2-40B4-BE49-F238E27FC236}">
                  <a16:creationId xmlns:a16="http://schemas.microsoft.com/office/drawing/2014/main" id="{7F9F4F56-E462-439B-AD2F-D5116649C8B5}"/>
                </a:ext>
              </a:extLst>
            </p:cNvPr>
            <p:cNvSpPr>
              <a:spLocks noChangeArrowheads="1"/>
            </p:cNvSpPr>
            <p:nvPr/>
          </p:nvSpPr>
          <p:spPr bwMode="auto">
            <a:xfrm>
              <a:off x="240" y="3225"/>
              <a:ext cx="921" cy="864"/>
            </a:xfrm>
            <a:prstGeom prst="roundRect">
              <a:avLst>
                <a:gd name="adj" fmla="val 16667"/>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800">
                <a:latin typeface="Times New Roman" panose="02020603050405020304" pitchFamily="18" charset="0"/>
                <a:cs typeface="Times New Roman" panose="02020603050405020304" pitchFamily="18" charset="0"/>
              </a:endParaRPr>
            </a:p>
          </p:txBody>
        </p:sp>
        <p:sp>
          <p:nvSpPr>
            <p:cNvPr id="7199" name="AutoShape 11">
              <a:extLst>
                <a:ext uri="{FF2B5EF4-FFF2-40B4-BE49-F238E27FC236}">
                  <a16:creationId xmlns:a16="http://schemas.microsoft.com/office/drawing/2014/main" id="{70C974C4-77BB-4549-80CA-C7BF520827DE}"/>
                </a:ext>
              </a:extLst>
            </p:cNvPr>
            <p:cNvSpPr>
              <a:spLocks noChangeArrowheads="1"/>
            </p:cNvSpPr>
            <p:nvPr/>
          </p:nvSpPr>
          <p:spPr bwMode="auto">
            <a:xfrm>
              <a:off x="4596" y="3225"/>
              <a:ext cx="921" cy="864"/>
            </a:xfrm>
            <a:prstGeom prst="roundRect">
              <a:avLst>
                <a:gd name="adj" fmla="val 16667"/>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800">
                <a:latin typeface="Times New Roman" panose="02020603050405020304" pitchFamily="18" charset="0"/>
                <a:cs typeface="Times New Roman" panose="02020603050405020304" pitchFamily="18" charset="0"/>
              </a:endParaRPr>
            </a:p>
          </p:txBody>
        </p:sp>
        <p:sp>
          <p:nvSpPr>
            <p:cNvPr id="7200" name="AutoShape 12">
              <a:extLst>
                <a:ext uri="{FF2B5EF4-FFF2-40B4-BE49-F238E27FC236}">
                  <a16:creationId xmlns:a16="http://schemas.microsoft.com/office/drawing/2014/main" id="{60B21EC2-6230-41C4-A5D5-43D632EDF988}"/>
                </a:ext>
              </a:extLst>
            </p:cNvPr>
            <p:cNvSpPr>
              <a:spLocks noChangeArrowheads="1"/>
            </p:cNvSpPr>
            <p:nvPr/>
          </p:nvSpPr>
          <p:spPr bwMode="auto">
            <a:xfrm>
              <a:off x="4935" y="825"/>
              <a:ext cx="576" cy="624"/>
            </a:xfrm>
            <a:prstGeom prst="roundRect">
              <a:avLst>
                <a:gd name="adj" fmla="val 16667"/>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800">
                <a:latin typeface="Times New Roman" panose="02020603050405020304" pitchFamily="18" charset="0"/>
                <a:cs typeface="Times New Roman" panose="02020603050405020304" pitchFamily="18" charset="0"/>
              </a:endParaRPr>
            </a:p>
          </p:txBody>
        </p:sp>
      </p:grpSp>
      <p:sp>
        <p:nvSpPr>
          <p:cNvPr id="7171" name="Text Box 50">
            <a:extLst>
              <a:ext uri="{FF2B5EF4-FFF2-40B4-BE49-F238E27FC236}">
                <a16:creationId xmlns:a16="http://schemas.microsoft.com/office/drawing/2014/main" id="{21110151-2950-4533-A9D3-A0E5400C0CD2}"/>
              </a:ext>
            </a:extLst>
          </p:cNvPr>
          <p:cNvSpPr txBox="1">
            <a:spLocks noChangeArrowheads="1"/>
          </p:cNvSpPr>
          <p:nvPr/>
        </p:nvSpPr>
        <p:spPr bwMode="auto">
          <a:xfrm>
            <a:off x="530225" y="681038"/>
            <a:ext cx="1985963" cy="522287"/>
          </a:xfrm>
          <a:prstGeom prst="rect">
            <a:avLst/>
          </a:prstGeom>
          <a:solidFill>
            <a:srgbClr val="FF9933"/>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latin typeface="Times New Roman" panose="02020603050405020304" pitchFamily="18" charset="0"/>
                <a:cs typeface="Times New Roman" panose="02020603050405020304" pitchFamily="18" charset="0"/>
              </a:rPr>
              <a:t>1 SỐ VÍ DỤ</a:t>
            </a:r>
          </a:p>
        </p:txBody>
      </p:sp>
      <p:sp>
        <p:nvSpPr>
          <p:cNvPr id="12" name="Text Box 51">
            <a:extLst>
              <a:ext uri="{FF2B5EF4-FFF2-40B4-BE49-F238E27FC236}">
                <a16:creationId xmlns:a16="http://schemas.microsoft.com/office/drawing/2014/main" id="{A1EAEA78-D2F9-4C1E-8ABB-737CD83E7B4A}"/>
              </a:ext>
            </a:extLst>
          </p:cNvPr>
          <p:cNvSpPr txBox="1">
            <a:spLocks noChangeArrowheads="1"/>
          </p:cNvSpPr>
          <p:nvPr/>
        </p:nvSpPr>
        <p:spPr bwMode="auto">
          <a:xfrm>
            <a:off x="650875" y="1806575"/>
            <a:ext cx="3148013" cy="522288"/>
          </a:xfrm>
          <a:prstGeom prst="rect">
            <a:avLst/>
          </a:prstGeom>
          <a:solidFill>
            <a:srgbClr val="FFFF00"/>
          </a:solidFill>
          <a:ln w="28575" algn="ctr">
            <a:solidFill>
              <a:srgbClr val="CC0099"/>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solidFill>
                  <a:srgbClr val="0000FF"/>
                </a:solidFill>
                <a:latin typeface="Times New Roman" panose="02020603050405020304" pitchFamily="18" charset="0"/>
                <a:cs typeface="Times New Roman" panose="02020603050405020304" pitchFamily="18" charset="0"/>
              </a:rPr>
              <a:t> Chuyển động đều</a:t>
            </a:r>
          </a:p>
        </p:txBody>
      </p:sp>
      <p:grpSp>
        <p:nvGrpSpPr>
          <p:cNvPr id="3" name="Group 77">
            <a:extLst>
              <a:ext uri="{FF2B5EF4-FFF2-40B4-BE49-F238E27FC236}">
                <a16:creationId xmlns:a16="http://schemas.microsoft.com/office/drawing/2014/main" id="{D84524FE-DFD8-4884-B3EC-1A10F99C0076}"/>
              </a:ext>
            </a:extLst>
          </p:cNvPr>
          <p:cNvGrpSpPr>
            <a:grpSpLocks/>
          </p:cNvGrpSpPr>
          <p:nvPr/>
        </p:nvGrpSpPr>
        <p:grpSpPr bwMode="auto">
          <a:xfrm>
            <a:off x="598488" y="2674938"/>
            <a:ext cx="3886200" cy="1995487"/>
            <a:chOff x="384" y="2208"/>
            <a:chExt cx="2448" cy="1257"/>
          </a:xfrm>
        </p:grpSpPr>
        <p:sp>
          <p:nvSpPr>
            <p:cNvPr id="7194" name="AutoShape 53">
              <a:extLst>
                <a:ext uri="{FF2B5EF4-FFF2-40B4-BE49-F238E27FC236}">
                  <a16:creationId xmlns:a16="http://schemas.microsoft.com/office/drawing/2014/main" id="{027BA10D-09BF-4F12-9F13-F347D9ECEFA6}"/>
                </a:ext>
              </a:extLst>
            </p:cNvPr>
            <p:cNvSpPr>
              <a:spLocks noChangeArrowheads="1"/>
            </p:cNvSpPr>
            <p:nvPr/>
          </p:nvSpPr>
          <p:spPr bwMode="auto">
            <a:xfrm>
              <a:off x="384" y="2208"/>
              <a:ext cx="2448" cy="910"/>
            </a:xfrm>
            <a:prstGeom prst="cloudCallout">
              <a:avLst>
                <a:gd name="adj1" fmla="val -43750"/>
                <a:gd name="adj2" fmla="val 85056"/>
              </a:avLst>
            </a:prstGeom>
            <a:solidFill>
              <a:srgbClr val="FFCCFF"/>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800">
                <a:latin typeface="Times New Roman" panose="02020603050405020304" pitchFamily="18" charset="0"/>
                <a:cs typeface="Times New Roman" panose="02020603050405020304" pitchFamily="18" charset="0"/>
              </a:endParaRPr>
            </a:p>
          </p:txBody>
        </p:sp>
        <p:sp>
          <p:nvSpPr>
            <p:cNvPr id="7195" name="Text Box 54">
              <a:extLst>
                <a:ext uri="{FF2B5EF4-FFF2-40B4-BE49-F238E27FC236}">
                  <a16:creationId xmlns:a16="http://schemas.microsoft.com/office/drawing/2014/main" id="{82CA6A1E-C1C6-4476-8A17-53ACFBBE9A77}"/>
                </a:ext>
              </a:extLst>
            </p:cNvPr>
            <p:cNvSpPr txBox="1">
              <a:spLocks noChangeArrowheads="1"/>
            </p:cNvSpPr>
            <p:nvPr/>
          </p:nvSpPr>
          <p:spPr bwMode="auto">
            <a:xfrm>
              <a:off x="540" y="2321"/>
              <a:ext cx="2080" cy="1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latin typeface="Times New Roman" panose="02020603050405020304" pitchFamily="18" charset="0"/>
                  <a:cs typeface="Times New Roman" panose="02020603050405020304" pitchFamily="18" charset="0"/>
                </a:rPr>
                <a:t> Nêu ví dụ thực tế về       chuyển động đều,        chuyển động không đều?</a:t>
              </a:r>
            </a:p>
          </p:txBody>
        </p:sp>
      </p:grpSp>
      <p:pic>
        <p:nvPicPr>
          <p:cNvPr id="7174" name="Picture 57" descr="MCj04166760000[1]">
            <a:extLst>
              <a:ext uri="{FF2B5EF4-FFF2-40B4-BE49-F238E27FC236}">
                <a16:creationId xmlns:a16="http://schemas.microsoft.com/office/drawing/2014/main" id="{FBF163BA-0C42-43A5-8EF5-4720E23552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775" y="5403850"/>
            <a:ext cx="1290638"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61">
            <a:extLst>
              <a:ext uri="{FF2B5EF4-FFF2-40B4-BE49-F238E27FC236}">
                <a16:creationId xmlns:a16="http://schemas.microsoft.com/office/drawing/2014/main" id="{CEA0C3A8-984A-4881-8DE4-5618EA23ECDC}"/>
              </a:ext>
            </a:extLst>
          </p:cNvPr>
          <p:cNvGrpSpPr>
            <a:grpSpLocks/>
          </p:cNvGrpSpPr>
          <p:nvPr/>
        </p:nvGrpSpPr>
        <p:grpSpPr bwMode="auto">
          <a:xfrm>
            <a:off x="3798888" y="287338"/>
            <a:ext cx="5268912" cy="1701800"/>
            <a:chOff x="2796" y="704"/>
            <a:chExt cx="3044" cy="1072"/>
          </a:xfrm>
        </p:grpSpPr>
        <p:sp>
          <p:nvSpPr>
            <p:cNvPr id="7192" name="Line 59">
              <a:extLst>
                <a:ext uri="{FF2B5EF4-FFF2-40B4-BE49-F238E27FC236}">
                  <a16:creationId xmlns:a16="http://schemas.microsoft.com/office/drawing/2014/main" id="{91EF2327-556D-44B7-8E7D-101AD6DE5B13}"/>
                </a:ext>
              </a:extLst>
            </p:cNvPr>
            <p:cNvSpPr>
              <a:spLocks noChangeShapeType="1"/>
            </p:cNvSpPr>
            <p:nvPr/>
          </p:nvSpPr>
          <p:spPr bwMode="auto">
            <a:xfrm flipV="1">
              <a:off x="2796" y="1282"/>
              <a:ext cx="288" cy="49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193" name="Rectangle 60">
              <a:extLst>
                <a:ext uri="{FF2B5EF4-FFF2-40B4-BE49-F238E27FC236}">
                  <a16:creationId xmlns:a16="http://schemas.microsoft.com/office/drawing/2014/main" id="{80BB9B70-1A0A-4D2C-A172-292DA5EA81FB}"/>
                </a:ext>
              </a:extLst>
            </p:cNvPr>
            <p:cNvSpPr>
              <a:spLocks noChangeArrowheads="1"/>
            </p:cNvSpPr>
            <p:nvPr/>
          </p:nvSpPr>
          <p:spPr bwMode="auto">
            <a:xfrm>
              <a:off x="3072" y="704"/>
              <a:ext cx="2768" cy="601"/>
            </a:xfrm>
            <a:prstGeom prst="rect">
              <a:avLst/>
            </a:prstGeom>
            <a:solidFill>
              <a:srgbClr val="FFFF99"/>
            </a:solidFill>
            <a:ln w="28575" algn="ctr">
              <a:solidFill>
                <a:srgbClr val="CC0099"/>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latin typeface="Times New Roman" panose="02020603050405020304" pitchFamily="18" charset="0"/>
                  <a:cs typeface="Times New Roman" panose="02020603050405020304" pitchFamily="18" charset="0"/>
                </a:rPr>
                <a:t>Chuyển động của đầu cánh quạt máy khi quạt quay ổn định.</a:t>
              </a:r>
            </a:p>
          </p:txBody>
        </p:sp>
      </p:grpSp>
      <p:grpSp>
        <p:nvGrpSpPr>
          <p:cNvPr id="5" name="Group 66">
            <a:extLst>
              <a:ext uri="{FF2B5EF4-FFF2-40B4-BE49-F238E27FC236}">
                <a16:creationId xmlns:a16="http://schemas.microsoft.com/office/drawing/2014/main" id="{CD253992-5CB6-4E23-BCB7-04E813B77BC4}"/>
              </a:ext>
            </a:extLst>
          </p:cNvPr>
          <p:cNvGrpSpPr>
            <a:grpSpLocks/>
          </p:cNvGrpSpPr>
          <p:nvPr/>
        </p:nvGrpSpPr>
        <p:grpSpPr bwMode="auto">
          <a:xfrm>
            <a:off x="3798888" y="1443038"/>
            <a:ext cx="4938712" cy="954087"/>
            <a:chOff x="2784" y="1557"/>
            <a:chExt cx="2853" cy="601"/>
          </a:xfrm>
        </p:grpSpPr>
        <p:sp>
          <p:nvSpPr>
            <p:cNvPr id="7190" name="Rectangle 64">
              <a:extLst>
                <a:ext uri="{FF2B5EF4-FFF2-40B4-BE49-F238E27FC236}">
                  <a16:creationId xmlns:a16="http://schemas.microsoft.com/office/drawing/2014/main" id="{87BB35ED-F364-43CE-AEDC-4E635083F834}"/>
                </a:ext>
              </a:extLst>
            </p:cNvPr>
            <p:cNvSpPr>
              <a:spLocks noChangeArrowheads="1"/>
            </p:cNvSpPr>
            <p:nvPr/>
          </p:nvSpPr>
          <p:spPr bwMode="auto">
            <a:xfrm>
              <a:off x="3069" y="1557"/>
              <a:ext cx="2568" cy="601"/>
            </a:xfrm>
            <a:prstGeom prst="rect">
              <a:avLst/>
            </a:prstGeom>
            <a:solidFill>
              <a:srgbClr val="FFFF99"/>
            </a:solidFill>
            <a:ln w="28575" algn="ctr">
              <a:solidFill>
                <a:srgbClr val="CC0099"/>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latin typeface="Times New Roman" panose="02020603050405020304" pitchFamily="18" charset="0"/>
                  <a:cs typeface="Times New Roman" panose="02020603050405020304" pitchFamily="18" charset="0"/>
                </a:rPr>
                <a:t>Chuyển động của đầu kim đồng hồ khi đồng hồ chạy tốt.</a:t>
              </a:r>
            </a:p>
          </p:txBody>
        </p:sp>
        <p:sp>
          <p:nvSpPr>
            <p:cNvPr id="7191" name="Line 65">
              <a:extLst>
                <a:ext uri="{FF2B5EF4-FFF2-40B4-BE49-F238E27FC236}">
                  <a16:creationId xmlns:a16="http://schemas.microsoft.com/office/drawing/2014/main" id="{CEF26DF6-479D-4F43-94D5-7C9F9D65078B}"/>
                </a:ext>
              </a:extLst>
            </p:cNvPr>
            <p:cNvSpPr>
              <a:spLocks noChangeShapeType="1"/>
            </p:cNvSpPr>
            <p:nvPr/>
          </p:nvSpPr>
          <p:spPr bwMode="auto">
            <a:xfrm flipV="1">
              <a:off x="2784" y="1776"/>
              <a:ext cx="288" cy="12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 name="Group 71">
            <a:extLst>
              <a:ext uri="{FF2B5EF4-FFF2-40B4-BE49-F238E27FC236}">
                <a16:creationId xmlns:a16="http://schemas.microsoft.com/office/drawing/2014/main" id="{92DEB447-D8B9-41F2-9B83-A67D8F15034E}"/>
              </a:ext>
            </a:extLst>
          </p:cNvPr>
          <p:cNvGrpSpPr>
            <a:grpSpLocks/>
          </p:cNvGrpSpPr>
          <p:nvPr/>
        </p:nvGrpSpPr>
        <p:grpSpPr bwMode="auto">
          <a:xfrm>
            <a:off x="3798888" y="1989138"/>
            <a:ext cx="4768850" cy="1433512"/>
            <a:chOff x="2793" y="1776"/>
            <a:chExt cx="2752" cy="903"/>
          </a:xfrm>
        </p:grpSpPr>
        <p:sp>
          <p:nvSpPr>
            <p:cNvPr id="7188" name="Rectangle 68">
              <a:extLst>
                <a:ext uri="{FF2B5EF4-FFF2-40B4-BE49-F238E27FC236}">
                  <a16:creationId xmlns:a16="http://schemas.microsoft.com/office/drawing/2014/main" id="{032C948F-864B-49E2-8890-AC5E8E761274}"/>
                </a:ext>
              </a:extLst>
            </p:cNvPr>
            <p:cNvSpPr>
              <a:spLocks noChangeArrowheads="1"/>
            </p:cNvSpPr>
            <p:nvPr/>
          </p:nvSpPr>
          <p:spPr bwMode="auto">
            <a:xfrm>
              <a:off x="3075" y="2078"/>
              <a:ext cx="2470" cy="601"/>
            </a:xfrm>
            <a:prstGeom prst="rect">
              <a:avLst/>
            </a:prstGeom>
            <a:solidFill>
              <a:srgbClr val="FFFF99"/>
            </a:solidFill>
            <a:ln w="28575" algn="ctr">
              <a:solidFill>
                <a:srgbClr val="CC0099"/>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latin typeface="Times New Roman" panose="02020603050405020304" pitchFamily="18" charset="0"/>
                  <a:cs typeface="Times New Roman" panose="02020603050405020304" pitchFamily="18" charset="0"/>
                </a:rPr>
                <a:t>Chuyển động của xe máy khi giữ tay ga ổn định.</a:t>
              </a:r>
            </a:p>
          </p:txBody>
        </p:sp>
        <p:sp>
          <p:nvSpPr>
            <p:cNvPr id="7189" name="Line 70">
              <a:extLst>
                <a:ext uri="{FF2B5EF4-FFF2-40B4-BE49-F238E27FC236}">
                  <a16:creationId xmlns:a16="http://schemas.microsoft.com/office/drawing/2014/main" id="{0453E42A-EE8F-457D-A318-CA4051A238E1}"/>
                </a:ext>
              </a:extLst>
            </p:cNvPr>
            <p:cNvSpPr>
              <a:spLocks noChangeShapeType="1"/>
            </p:cNvSpPr>
            <p:nvPr/>
          </p:nvSpPr>
          <p:spPr bwMode="auto">
            <a:xfrm>
              <a:off x="2793" y="1776"/>
              <a:ext cx="288" cy="52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26" name="Text Box 72">
            <a:extLst>
              <a:ext uri="{FF2B5EF4-FFF2-40B4-BE49-F238E27FC236}">
                <a16:creationId xmlns:a16="http://schemas.microsoft.com/office/drawing/2014/main" id="{ED007460-C3A2-48C0-A354-45701FBEAE89}"/>
              </a:ext>
            </a:extLst>
          </p:cNvPr>
          <p:cNvSpPr txBox="1">
            <a:spLocks noChangeArrowheads="1"/>
          </p:cNvSpPr>
          <p:nvPr/>
        </p:nvSpPr>
        <p:spPr bwMode="auto">
          <a:xfrm>
            <a:off x="420688" y="4425950"/>
            <a:ext cx="2627312" cy="95408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spAutoFit/>
          </a:bodyPr>
          <a:lstStyle/>
          <a:p>
            <a:pPr>
              <a:defRPr/>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Chuyển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đều</a:t>
            </a:r>
            <a:endParaRPr lang="en-US" sz="2800" dirty="0">
              <a:latin typeface="Times New Roman" pitchFamily="18" charset="0"/>
              <a:cs typeface="Times New Roman" pitchFamily="18" charset="0"/>
            </a:endParaRPr>
          </a:p>
        </p:txBody>
      </p:sp>
      <p:grpSp>
        <p:nvGrpSpPr>
          <p:cNvPr id="7" name="Group 76">
            <a:extLst>
              <a:ext uri="{FF2B5EF4-FFF2-40B4-BE49-F238E27FC236}">
                <a16:creationId xmlns:a16="http://schemas.microsoft.com/office/drawing/2014/main" id="{8F492B6C-52C4-43F8-850F-4F239599C131}"/>
              </a:ext>
            </a:extLst>
          </p:cNvPr>
          <p:cNvGrpSpPr>
            <a:grpSpLocks/>
          </p:cNvGrpSpPr>
          <p:nvPr/>
        </p:nvGrpSpPr>
        <p:grpSpPr bwMode="auto">
          <a:xfrm>
            <a:off x="3048000" y="3768725"/>
            <a:ext cx="6211888" cy="871538"/>
            <a:chOff x="1985" y="2763"/>
            <a:chExt cx="3913" cy="549"/>
          </a:xfrm>
        </p:grpSpPr>
        <p:sp>
          <p:nvSpPr>
            <p:cNvPr id="7186" name="Rectangle 73">
              <a:extLst>
                <a:ext uri="{FF2B5EF4-FFF2-40B4-BE49-F238E27FC236}">
                  <a16:creationId xmlns:a16="http://schemas.microsoft.com/office/drawing/2014/main" id="{0CEE3BF1-418C-48BB-8446-BC9EB8575DE5}"/>
                </a:ext>
              </a:extLst>
            </p:cNvPr>
            <p:cNvSpPr>
              <a:spLocks noChangeArrowheads="1"/>
            </p:cNvSpPr>
            <p:nvPr/>
          </p:nvSpPr>
          <p:spPr bwMode="auto">
            <a:xfrm>
              <a:off x="2493" y="2763"/>
              <a:ext cx="3405" cy="330"/>
            </a:xfrm>
            <a:prstGeom prst="rect">
              <a:avLst/>
            </a:prstGeom>
            <a:solidFill>
              <a:srgbClr val="CCFFFF"/>
            </a:solidFill>
            <a:ln w="28575" algn="ctr">
              <a:solidFill>
                <a:srgbClr val="008000"/>
              </a:solidFill>
              <a:miter lim="800000"/>
              <a:headEnd/>
              <a:tailEnd/>
            </a:ln>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latin typeface="Times New Roman" panose="02020603050405020304" pitchFamily="18" charset="0"/>
                  <a:cs typeface="Times New Roman" panose="02020603050405020304" pitchFamily="18" charset="0"/>
                </a:rPr>
                <a:t>Chuyển động của ô tô khi khởi hành</a:t>
              </a:r>
            </a:p>
          </p:txBody>
        </p:sp>
        <p:sp>
          <p:nvSpPr>
            <p:cNvPr id="7187" name="Line 75">
              <a:extLst>
                <a:ext uri="{FF2B5EF4-FFF2-40B4-BE49-F238E27FC236}">
                  <a16:creationId xmlns:a16="http://schemas.microsoft.com/office/drawing/2014/main" id="{DF265EB7-2F25-46CF-A634-1A4CE45B319F}"/>
                </a:ext>
              </a:extLst>
            </p:cNvPr>
            <p:cNvSpPr>
              <a:spLocks noChangeShapeType="1"/>
            </p:cNvSpPr>
            <p:nvPr/>
          </p:nvSpPr>
          <p:spPr bwMode="auto">
            <a:xfrm flipV="1">
              <a:off x="1985" y="3048"/>
              <a:ext cx="508" cy="26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8" name="Group 79">
            <a:extLst>
              <a:ext uri="{FF2B5EF4-FFF2-40B4-BE49-F238E27FC236}">
                <a16:creationId xmlns:a16="http://schemas.microsoft.com/office/drawing/2014/main" id="{6E0311F9-2AE5-4C24-BE80-8BF5EDBCD894}"/>
              </a:ext>
            </a:extLst>
          </p:cNvPr>
          <p:cNvGrpSpPr>
            <a:grpSpLocks/>
          </p:cNvGrpSpPr>
          <p:nvPr/>
        </p:nvGrpSpPr>
        <p:grpSpPr bwMode="auto">
          <a:xfrm>
            <a:off x="3048000" y="4449763"/>
            <a:ext cx="5521325" cy="954087"/>
            <a:chOff x="1985" y="3192"/>
            <a:chExt cx="3478" cy="601"/>
          </a:xfrm>
        </p:grpSpPr>
        <p:sp>
          <p:nvSpPr>
            <p:cNvPr id="7184" name="Text Box 58">
              <a:extLst>
                <a:ext uri="{FF2B5EF4-FFF2-40B4-BE49-F238E27FC236}">
                  <a16:creationId xmlns:a16="http://schemas.microsoft.com/office/drawing/2014/main" id="{02EBAAD5-0EAE-42E8-AB9B-9D4787B73833}"/>
                </a:ext>
              </a:extLst>
            </p:cNvPr>
            <p:cNvSpPr txBox="1">
              <a:spLocks noChangeArrowheads="1"/>
            </p:cNvSpPr>
            <p:nvPr/>
          </p:nvSpPr>
          <p:spPr bwMode="auto">
            <a:xfrm>
              <a:off x="2547" y="3192"/>
              <a:ext cx="2916" cy="601"/>
            </a:xfrm>
            <a:prstGeom prst="rect">
              <a:avLst/>
            </a:prstGeom>
            <a:solidFill>
              <a:srgbClr val="CCFFFF"/>
            </a:solidFill>
            <a:ln w="28575" algn="ctr">
              <a:solidFill>
                <a:srgbClr val="008000"/>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800">
                  <a:latin typeface="Times New Roman" panose="02020603050405020304" pitchFamily="18" charset="0"/>
                  <a:cs typeface="Times New Roman" panose="02020603050405020304" pitchFamily="18" charset="0"/>
                </a:rPr>
                <a:t>Chuyển động của tàu hoả đang vào ga</a:t>
              </a:r>
            </a:p>
          </p:txBody>
        </p:sp>
        <p:sp>
          <p:nvSpPr>
            <p:cNvPr id="7185" name="Line 78">
              <a:extLst>
                <a:ext uri="{FF2B5EF4-FFF2-40B4-BE49-F238E27FC236}">
                  <a16:creationId xmlns:a16="http://schemas.microsoft.com/office/drawing/2014/main" id="{645D0EAB-BD54-4B3D-B37E-F5AFD3CA0E0B}"/>
                </a:ext>
              </a:extLst>
            </p:cNvPr>
            <p:cNvSpPr>
              <a:spLocks noChangeShapeType="1"/>
            </p:cNvSpPr>
            <p:nvPr/>
          </p:nvSpPr>
          <p:spPr bwMode="auto">
            <a:xfrm>
              <a:off x="1985" y="3312"/>
              <a:ext cx="559"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9" name="Group 81">
            <a:extLst>
              <a:ext uri="{FF2B5EF4-FFF2-40B4-BE49-F238E27FC236}">
                <a16:creationId xmlns:a16="http://schemas.microsoft.com/office/drawing/2014/main" id="{04A06DA0-512F-488F-92C1-97EAE9086B57}"/>
              </a:ext>
            </a:extLst>
          </p:cNvPr>
          <p:cNvGrpSpPr>
            <a:grpSpLocks/>
          </p:cNvGrpSpPr>
          <p:nvPr/>
        </p:nvGrpSpPr>
        <p:grpSpPr bwMode="auto">
          <a:xfrm>
            <a:off x="3048000" y="4668838"/>
            <a:ext cx="6211888" cy="1644650"/>
            <a:chOff x="1985" y="3330"/>
            <a:chExt cx="3913" cy="1036"/>
          </a:xfrm>
        </p:grpSpPr>
        <p:sp>
          <p:nvSpPr>
            <p:cNvPr id="7182" name="Rectangle 74">
              <a:extLst>
                <a:ext uri="{FF2B5EF4-FFF2-40B4-BE49-F238E27FC236}">
                  <a16:creationId xmlns:a16="http://schemas.microsoft.com/office/drawing/2014/main" id="{777B8A07-D1EC-4ADC-93D5-729A07A1E17D}"/>
                </a:ext>
              </a:extLst>
            </p:cNvPr>
            <p:cNvSpPr>
              <a:spLocks noChangeArrowheads="1"/>
            </p:cNvSpPr>
            <p:nvPr/>
          </p:nvSpPr>
          <p:spPr bwMode="auto">
            <a:xfrm>
              <a:off x="2439" y="3765"/>
              <a:ext cx="3459" cy="601"/>
            </a:xfrm>
            <a:prstGeom prst="rect">
              <a:avLst/>
            </a:prstGeom>
            <a:solidFill>
              <a:srgbClr val="CCFFFF"/>
            </a:solidFill>
            <a:ln w="28575" algn="ctr">
              <a:solidFill>
                <a:srgbClr val="008000"/>
              </a:solidFill>
              <a:miter lim="800000"/>
              <a:headEnd/>
              <a:tailEnd/>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latin typeface="Times New Roman" panose="02020603050405020304" pitchFamily="18" charset="0"/>
                  <a:cs typeface="Times New Roman" panose="02020603050405020304" pitchFamily="18" charset="0"/>
                </a:rPr>
                <a:t>Chuyển động của xe đạp đang xuống dốc</a:t>
              </a:r>
            </a:p>
          </p:txBody>
        </p:sp>
        <p:sp>
          <p:nvSpPr>
            <p:cNvPr id="7183" name="Line 80">
              <a:extLst>
                <a:ext uri="{FF2B5EF4-FFF2-40B4-BE49-F238E27FC236}">
                  <a16:creationId xmlns:a16="http://schemas.microsoft.com/office/drawing/2014/main" id="{3F204F08-BF2E-4986-874D-3E7A77D336FC}"/>
                </a:ext>
              </a:extLst>
            </p:cNvPr>
            <p:cNvSpPr>
              <a:spLocks noChangeShapeType="1"/>
            </p:cNvSpPr>
            <p:nvPr/>
          </p:nvSpPr>
          <p:spPr bwMode="auto">
            <a:xfrm>
              <a:off x="1985" y="3330"/>
              <a:ext cx="454" cy="46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xit" presetSubtype="0" fill="hold" nodeType="clickEffect">
                                  <p:stCondLst>
                                    <p:cond delay="0"/>
                                  </p:stCondLst>
                                  <p:childTnLst>
                                    <p:anim calcmode="lin" valueType="num">
                                      <p:cBhvr>
                                        <p:cTn id="13" dur="500"/>
                                        <p:tgtEl>
                                          <p:spTgt spid="3"/>
                                        </p:tgtEl>
                                        <p:attrNameLst>
                                          <p:attrName>ppt_w</p:attrName>
                                        </p:attrNameLst>
                                      </p:cBhvr>
                                      <p:tavLst>
                                        <p:tav tm="0">
                                          <p:val>
                                            <p:strVal val="ppt_w"/>
                                          </p:val>
                                        </p:tav>
                                        <p:tav tm="100000">
                                          <p:val>
                                            <p:fltVal val="0"/>
                                          </p:val>
                                        </p:tav>
                                      </p:tavLst>
                                    </p:anim>
                                    <p:anim calcmode="lin" valueType="num">
                                      <p:cBhvr>
                                        <p:cTn id="14" dur="500"/>
                                        <p:tgtEl>
                                          <p:spTgt spid="3"/>
                                        </p:tgtEl>
                                        <p:attrNameLst>
                                          <p:attrName>ppt_h</p:attrName>
                                        </p:attrNameLst>
                                      </p:cBhvr>
                                      <p:tavLst>
                                        <p:tav tm="0">
                                          <p:val>
                                            <p:strVal val="ppt_h"/>
                                          </p:val>
                                        </p:tav>
                                        <p:tav tm="100000">
                                          <p:val>
                                            <p:fltVal val="0"/>
                                          </p:val>
                                        </p:tav>
                                      </p:tavLst>
                                    </p:anim>
                                    <p:animEffect transition="out" filter="fade">
                                      <p:cBhvr>
                                        <p:cTn id="15" dur="500"/>
                                        <p:tgtEl>
                                          <p:spTgt spid="3"/>
                                        </p:tgtEl>
                                      </p:cBhvr>
                                    </p:animEffect>
                                    <p:set>
                                      <p:cBhvr>
                                        <p:cTn id="16" dur="1" fill="hold">
                                          <p:stCondLst>
                                            <p:cond delay="499"/>
                                          </p:stCondLst>
                                        </p:cTn>
                                        <p:tgtEl>
                                          <p:spTgt spid="3"/>
                                        </p:tgtEl>
                                        <p:attrNameLst>
                                          <p:attrName>style.visibility</p:attrName>
                                        </p:attrNameLst>
                                      </p:cBhvr>
                                      <p:to>
                                        <p:strVal val="hidden"/>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linds(horizontal)">
                                      <p:cBhvr>
                                        <p:cTn id="21" dur="500"/>
                                        <p:tgtEl>
                                          <p:spTgt spid="1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ipe(left)">
                                      <p:cBhvr>
                                        <p:cTn id="26" dur="2000"/>
                                        <p:tgtEl>
                                          <p:spTgt spid="4"/>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left)">
                                      <p:cBhvr>
                                        <p:cTn id="31" dur="2000"/>
                                        <p:tgtEl>
                                          <p:spTgt spid="5"/>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ipe(left)">
                                      <p:cBhvr>
                                        <p:cTn id="36" dur="2000"/>
                                        <p:tgtEl>
                                          <p:spTgt spid="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blinds(horizontal)">
                                      <p:cBhvr>
                                        <p:cTn id="41" dur="500"/>
                                        <p:tgtEl>
                                          <p:spTgt spid="2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8" fill="hold" nodeType="click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wipe(left)">
                                      <p:cBhvr>
                                        <p:cTn id="46" dur="2000"/>
                                        <p:tgtEl>
                                          <p:spTgt spid="7"/>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8" fill="hold" nodeType="click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wipe(left)">
                                      <p:cBhvr>
                                        <p:cTn id="51" dur="2000"/>
                                        <p:tgtEl>
                                          <p:spTgt spid="8"/>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8" fill="hold"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wipe(left)">
                                      <p:cBhvr>
                                        <p:cTn id="56"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6"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6" name="Text Box 6">
            <a:extLst>
              <a:ext uri="{FF2B5EF4-FFF2-40B4-BE49-F238E27FC236}">
                <a16:creationId xmlns:a16="http://schemas.microsoft.com/office/drawing/2014/main" id="{1A818EA6-0B2D-4290-8385-A188896A99C5}"/>
              </a:ext>
            </a:extLst>
          </p:cNvPr>
          <p:cNvSpPr txBox="1">
            <a:spLocks noChangeArrowheads="1"/>
          </p:cNvSpPr>
          <p:nvPr/>
        </p:nvSpPr>
        <p:spPr bwMode="auto">
          <a:xfrm>
            <a:off x="320675" y="152400"/>
            <a:ext cx="8153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800" b="1">
                <a:latin typeface="Times New Roman" panose="02020603050405020304" pitchFamily="18" charset="0"/>
                <a:cs typeface="Times New Roman" panose="02020603050405020304" pitchFamily="18" charset="0"/>
              </a:rPr>
              <a:t>C2: Trong các chuyển động sau đây, chuyển động nào là đều, không đều?</a:t>
            </a:r>
          </a:p>
        </p:txBody>
      </p:sp>
      <p:sp>
        <p:nvSpPr>
          <p:cNvPr id="10280" name="Text Box 40">
            <a:extLst>
              <a:ext uri="{FF2B5EF4-FFF2-40B4-BE49-F238E27FC236}">
                <a16:creationId xmlns:a16="http://schemas.microsoft.com/office/drawing/2014/main" id="{71EA9AAD-5779-4E70-B26A-3BAFD60C8631}"/>
              </a:ext>
            </a:extLst>
          </p:cNvPr>
          <p:cNvSpPr txBox="1">
            <a:spLocks noChangeArrowheads="1"/>
          </p:cNvSpPr>
          <p:nvPr/>
        </p:nvSpPr>
        <p:spPr bwMode="auto">
          <a:xfrm>
            <a:off x="168275" y="1389063"/>
            <a:ext cx="8458200" cy="397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a) Chuyển động của đầu cánh quạt máy khi quạt đang chạy ổn định</a:t>
            </a:r>
          </a:p>
          <a:p>
            <a:endParaRPr lang="en-US" altLang="en-US" sz="2800" b="1">
              <a:latin typeface="Times New Roman" panose="02020603050405020304" pitchFamily="18" charset="0"/>
              <a:cs typeface="Times New Roman" panose="02020603050405020304" pitchFamily="18" charset="0"/>
            </a:endParaRPr>
          </a:p>
          <a:p>
            <a:r>
              <a:rPr lang="en-US" altLang="en-US" sz="2800" b="1">
                <a:latin typeface="Times New Roman" panose="02020603050405020304" pitchFamily="18" charset="0"/>
                <a:cs typeface="Times New Roman" panose="02020603050405020304" pitchFamily="18" charset="0"/>
              </a:rPr>
              <a:t>b) Chuyển động của ôtô khi khởi hành</a:t>
            </a:r>
          </a:p>
          <a:p>
            <a:endParaRPr lang="en-US" altLang="en-US" sz="2800" b="1">
              <a:latin typeface="Times New Roman" panose="02020603050405020304" pitchFamily="18" charset="0"/>
              <a:cs typeface="Times New Roman" panose="02020603050405020304" pitchFamily="18" charset="0"/>
            </a:endParaRPr>
          </a:p>
          <a:p>
            <a:r>
              <a:rPr lang="en-US" altLang="en-US" sz="2800" b="1">
                <a:latin typeface="Times New Roman" panose="02020603050405020304" pitchFamily="18" charset="0"/>
                <a:cs typeface="Times New Roman" panose="02020603050405020304" pitchFamily="18" charset="0"/>
              </a:rPr>
              <a:t>c) Chuyển động của xe đạp khi xuống dốc</a:t>
            </a:r>
          </a:p>
          <a:p>
            <a:endParaRPr lang="en-US" altLang="en-US" sz="2800" b="1">
              <a:latin typeface="Times New Roman" panose="02020603050405020304" pitchFamily="18" charset="0"/>
              <a:cs typeface="Times New Roman" panose="02020603050405020304" pitchFamily="18" charset="0"/>
            </a:endParaRPr>
          </a:p>
          <a:p>
            <a:r>
              <a:rPr lang="en-US" altLang="en-US" sz="2800" b="1">
                <a:latin typeface="Times New Roman" panose="02020603050405020304" pitchFamily="18" charset="0"/>
                <a:cs typeface="Times New Roman" panose="02020603050405020304" pitchFamily="18" charset="0"/>
              </a:rPr>
              <a:t>d) Chuyển động của tàu hoả khi vào ga</a:t>
            </a:r>
          </a:p>
          <a:p>
            <a:endParaRPr lang="en-US" altLang="en-US" sz="2800" b="1">
              <a:latin typeface="Times New Roman" panose="02020603050405020304" pitchFamily="18" charset="0"/>
              <a:cs typeface="Times New Roman" panose="02020603050405020304" pitchFamily="18" charset="0"/>
            </a:endParaRPr>
          </a:p>
        </p:txBody>
      </p:sp>
      <p:sp>
        <p:nvSpPr>
          <p:cNvPr id="10281" name="Text Box 41">
            <a:extLst>
              <a:ext uri="{FF2B5EF4-FFF2-40B4-BE49-F238E27FC236}">
                <a16:creationId xmlns:a16="http://schemas.microsoft.com/office/drawing/2014/main" id="{A383E559-F786-4070-8418-369A91FF1178}"/>
              </a:ext>
            </a:extLst>
          </p:cNvPr>
          <p:cNvSpPr txBox="1">
            <a:spLocks noChangeArrowheads="1"/>
          </p:cNvSpPr>
          <p:nvPr/>
        </p:nvSpPr>
        <p:spPr bwMode="auto">
          <a:xfrm>
            <a:off x="1490663" y="2292350"/>
            <a:ext cx="28829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solidFill>
                  <a:srgbClr val="FF0000"/>
                </a:solidFill>
                <a:latin typeface="Times New Roman" panose="02020603050405020304" pitchFamily="18" charset="0"/>
                <a:cs typeface="Times New Roman" panose="02020603050405020304" pitchFamily="18" charset="0"/>
              </a:rPr>
              <a:t>Chuyển động đều</a:t>
            </a:r>
          </a:p>
        </p:txBody>
      </p:sp>
      <p:sp>
        <p:nvSpPr>
          <p:cNvPr id="10290" name="Text Box 50">
            <a:extLst>
              <a:ext uri="{FF2B5EF4-FFF2-40B4-BE49-F238E27FC236}">
                <a16:creationId xmlns:a16="http://schemas.microsoft.com/office/drawing/2014/main" id="{18B6F183-C48A-420A-95FE-93109AACD291}"/>
              </a:ext>
            </a:extLst>
          </p:cNvPr>
          <p:cNvSpPr txBox="1">
            <a:spLocks noChangeArrowheads="1"/>
          </p:cNvSpPr>
          <p:nvPr/>
        </p:nvSpPr>
        <p:spPr bwMode="auto">
          <a:xfrm>
            <a:off x="1371600" y="3111500"/>
            <a:ext cx="39322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solidFill>
                  <a:srgbClr val="FF0000"/>
                </a:solidFill>
                <a:latin typeface="Times New Roman" panose="02020603050405020304" pitchFamily="18" charset="0"/>
                <a:cs typeface="Times New Roman" panose="02020603050405020304" pitchFamily="18" charset="0"/>
              </a:rPr>
              <a:t>Chuyển động không đều</a:t>
            </a:r>
          </a:p>
        </p:txBody>
      </p:sp>
      <p:sp>
        <p:nvSpPr>
          <p:cNvPr id="10291" name="Text Box 51">
            <a:extLst>
              <a:ext uri="{FF2B5EF4-FFF2-40B4-BE49-F238E27FC236}">
                <a16:creationId xmlns:a16="http://schemas.microsoft.com/office/drawing/2014/main" id="{2ACE3896-F0F5-4D94-BFF9-DDA3D7359407}"/>
              </a:ext>
            </a:extLst>
          </p:cNvPr>
          <p:cNvSpPr txBox="1">
            <a:spLocks noChangeArrowheads="1"/>
          </p:cNvSpPr>
          <p:nvPr/>
        </p:nvSpPr>
        <p:spPr bwMode="auto">
          <a:xfrm>
            <a:off x="1446213" y="4038600"/>
            <a:ext cx="39322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solidFill>
                  <a:srgbClr val="FF0000"/>
                </a:solidFill>
                <a:latin typeface="Times New Roman" panose="02020603050405020304" pitchFamily="18" charset="0"/>
                <a:cs typeface="Times New Roman" panose="02020603050405020304" pitchFamily="18" charset="0"/>
              </a:rPr>
              <a:t>Chuyển động không đều</a:t>
            </a:r>
          </a:p>
        </p:txBody>
      </p:sp>
      <p:sp>
        <p:nvSpPr>
          <p:cNvPr id="10292" name="Text Box 52">
            <a:extLst>
              <a:ext uri="{FF2B5EF4-FFF2-40B4-BE49-F238E27FC236}">
                <a16:creationId xmlns:a16="http://schemas.microsoft.com/office/drawing/2014/main" id="{A9BC9E3A-F022-4ECB-BBC3-A8EFB3DB4E07}"/>
              </a:ext>
            </a:extLst>
          </p:cNvPr>
          <p:cNvSpPr txBox="1">
            <a:spLocks noChangeArrowheads="1"/>
          </p:cNvSpPr>
          <p:nvPr/>
        </p:nvSpPr>
        <p:spPr bwMode="auto">
          <a:xfrm>
            <a:off x="1446213" y="4835525"/>
            <a:ext cx="39322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solidFill>
                  <a:srgbClr val="FF0000"/>
                </a:solidFill>
                <a:latin typeface="Times New Roman" panose="02020603050405020304" pitchFamily="18" charset="0"/>
                <a:cs typeface="Times New Roman" panose="02020603050405020304" pitchFamily="18" charset="0"/>
              </a:rPr>
              <a:t>Chuyển động không đều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246"/>
                                        </p:tgtEl>
                                        <p:attrNameLst>
                                          <p:attrName>style.visibility</p:attrName>
                                        </p:attrNameLst>
                                      </p:cBhvr>
                                      <p:to>
                                        <p:strVal val="visible"/>
                                      </p:to>
                                    </p:set>
                                    <p:animEffect transition="in" filter="barn(inVertical)">
                                      <p:cBhvr>
                                        <p:cTn id="7" dur="500"/>
                                        <p:tgtEl>
                                          <p:spTgt spid="10246"/>
                                        </p:tgtEl>
                                      </p:cBhvr>
                                    </p:animEffect>
                                  </p:childTnLst>
                                </p:cTn>
                              </p:par>
                            </p:childTnLst>
                          </p:cTn>
                        </p:par>
                        <p:par>
                          <p:cTn id="8" fill="hold" nodeType="afterGroup">
                            <p:stCondLst>
                              <p:cond delay="500"/>
                            </p:stCondLst>
                            <p:childTnLst>
                              <p:par>
                                <p:cTn id="9" presetID="58" presetClass="entr" presetSubtype="0" accel="100000" fill="hold" grpId="0" nodeType="afterEffect">
                                  <p:stCondLst>
                                    <p:cond delay="0"/>
                                  </p:stCondLst>
                                  <p:childTnLst>
                                    <p:set>
                                      <p:cBhvr>
                                        <p:cTn id="10" dur="1" fill="hold">
                                          <p:stCondLst>
                                            <p:cond delay="0"/>
                                          </p:stCondLst>
                                        </p:cTn>
                                        <p:tgtEl>
                                          <p:spTgt spid="10280"/>
                                        </p:tgtEl>
                                        <p:attrNameLst>
                                          <p:attrName>style.visibility</p:attrName>
                                        </p:attrNameLst>
                                      </p:cBhvr>
                                      <p:to>
                                        <p:strVal val="visible"/>
                                      </p:to>
                                    </p:set>
                                    <p:anim calcmode="lin" valueType="num">
                                      <p:cBhvr>
                                        <p:cTn id="11" dur="500" fill="hold"/>
                                        <p:tgtEl>
                                          <p:spTgt spid="10280"/>
                                        </p:tgtEl>
                                        <p:attrNameLst>
                                          <p:attrName>ppt_w</p:attrName>
                                        </p:attrNameLst>
                                      </p:cBhvr>
                                      <p:tavLst>
                                        <p:tav tm="0">
                                          <p:val>
                                            <p:strVal val="#ppt_w*2.5"/>
                                          </p:val>
                                        </p:tav>
                                        <p:tav tm="100000">
                                          <p:val>
                                            <p:strVal val="#ppt_w"/>
                                          </p:val>
                                        </p:tav>
                                      </p:tavLst>
                                    </p:anim>
                                    <p:anim calcmode="lin" valueType="num">
                                      <p:cBhvr>
                                        <p:cTn id="12" dur="500" fill="hold"/>
                                        <p:tgtEl>
                                          <p:spTgt spid="10280"/>
                                        </p:tgtEl>
                                        <p:attrNameLst>
                                          <p:attrName>ppt_h</p:attrName>
                                        </p:attrNameLst>
                                      </p:cBhvr>
                                      <p:tavLst>
                                        <p:tav tm="0">
                                          <p:val>
                                            <p:strVal val="#ppt_h*0.01"/>
                                          </p:val>
                                        </p:tav>
                                        <p:tav tm="100000">
                                          <p:val>
                                            <p:strVal val="#ppt_h"/>
                                          </p:val>
                                        </p:tav>
                                      </p:tavLst>
                                    </p:anim>
                                    <p:anim calcmode="lin" valueType="num">
                                      <p:cBhvr>
                                        <p:cTn id="13" dur="500" fill="hold"/>
                                        <p:tgtEl>
                                          <p:spTgt spid="10280"/>
                                        </p:tgtEl>
                                        <p:attrNameLst>
                                          <p:attrName>ppt_x</p:attrName>
                                        </p:attrNameLst>
                                      </p:cBhvr>
                                      <p:tavLst>
                                        <p:tav tm="0">
                                          <p:val>
                                            <p:strVal val="#ppt_x"/>
                                          </p:val>
                                        </p:tav>
                                        <p:tav tm="100000">
                                          <p:val>
                                            <p:strVal val="#ppt_x"/>
                                          </p:val>
                                        </p:tav>
                                      </p:tavLst>
                                    </p:anim>
                                    <p:anim calcmode="lin" valueType="num">
                                      <p:cBhvr>
                                        <p:cTn id="14" dur="500" fill="hold"/>
                                        <p:tgtEl>
                                          <p:spTgt spid="10280"/>
                                        </p:tgtEl>
                                        <p:attrNameLst>
                                          <p:attrName>ppt_y</p:attrName>
                                        </p:attrNameLst>
                                      </p:cBhvr>
                                      <p:tavLst>
                                        <p:tav tm="0">
                                          <p:val>
                                            <p:strVal val="#ppt_h+1"/>
                                          </p:val>
                                        </p:tav>
                                        <p:tav tm="100000">
                                          <p:val>
                                            <p:strVal val="#ppt_y"/>
                                          </p:val>
                                        </p:tav>
                                      </p:tavLst>
                                    </p:anim>
                                    <p:animEffect transition="in" filter="fade">
                                      <p:cBhvr>
                                        <p:cTn id="15" dur="500"/>
                                        <p:tgtEl>
                                          <p:spTgt spid="10280"/>
                                        </p:tgtEl>
                                      </p:cBhvr>
                                    </p:animEffect>
                                  </p:childTnLst>
                                  <p:subTnLst>
                                    <p:audio>
                                      <p:cMediaNode>
                                        <p:cTn display="0" masterRel="sameClick">
                                          <p:stCondLst>
                                            <p:cond evt="begin" delay="0">
                                              <p:tn val="9"/>
                                            </p:cond>
                                          </p:stCondLst>
                                          <p:endCondLst>
                                            <p:cond evt="onStopAudio" delay="0">
                                              <p:tgtEl>
                                                <p:sldTgt/>
                                              </p:tgtEl>
                                            </p:cond>
                                          </p:endCondLst>
                                        </p:cTn>
                                        <p:tgtEl>
                                          <p:sndTgt r:embed="rId2" name="chimes.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10281"/>
                                        </p:tgtEl>
                                        <p:attrNameLst>
                                          <p:attrName>style.visibility</p:attrName>
                                        </p:attrNameLst>
                                      </p:cBhvr>
                                      <p:to>
                                        <p:strVal val="visible"/>
                                      </p:to>
                                    </p:set>
                                    <p:anim calcmode="lin" valueType="num">
                                      <p:cBhvr>
                                        <p:cTn id="20" dur="500" fill="hold"/>
                                        <p:tgtEl>
                                          <p:spTgt spid="10281"/>
                                        </p:tgtEl>
                                        <p:attrNameLst>
                                          <p:attrName>ppt_w</p:attrName>
                                        </p:attrNameLst>
                                      </p:cBhvr>
                                      <p:tavLst>
                                        <p:tav tm="0">
                                          <p:val>
                                            <p:fltVal val="0"/>
                                          </p:val>
                                        </p:tav>
                                        <p:tav tm="100000">
                                          <p:val>
                                            <p:strVal val="#ppt_w"/>
                                          </p:val>
                                        </p:tav>
                                      </p:tavLst>
                                    </p:anim>
                                    <p:anim calcmode="lin" valueType="num">
                                      <p:cBhvr>
                                        <p:cTn id="21" dur="500" fill="hold"/>
                                        <p:tgtEl>
                                          <p:spTgt spid="10281"/>
                                        </p:tgtEl>
                                        <p:attrNameLst>
                                          <p:attrName>ppt_h</p:attrName>
                                        </p:attrNameLst>
                                      </p:cBhvr>
                                      <p:tavLst>
                                        <p:tav tm="0">
                                          <p:val>
                                            <p:fltVal val="0"/>
                                          </p:val>
                                        </p:tav>
                                        <p:tav tm="100000">
                                          <p:val>
                                            <p:strVal val="#ppt_h"/>
                                          </p:val>
                                        </p:tav>
                                      </p:tavLst>
                                    </p:anim>
                                    <p:animEffect transition="in" filter="fade">
                                      <p:cBhvr>
                                        <p:cTn id="22" dur="500"/>
                                        <p:tgtEl>
                                          <p:spTgt spid="1028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10290"/>
                                        </p:tgtEl>
                                        <p:attrNameLst>
                                          <p:attrName>style.visibility</p:attrName>
                                        </p:attrNameLst>
                                      </p:cBhvr>
                                      <p:to>
                                        <p:strVal val="visible"/>
                                      </p:to>
                                    </p:set>
                                    <p:anim calcmode="lin" valueType="num">
                                      <p:cBhvr>
                                        <p:cTn id="27" dur="500" fill="hold"/>
                                        <p:tgtEl>
                                          <p:spTgt spid="10290"/>
                                        </p:tgtEl>
                                        <p:attrNameLst>
                                          <p:attrName>ppt_w</p:attrName>
                                        </p:attrNameLst>
                                      </p:cBhvr>
                                      <p:tavLst>
                                        <p:tav tm="0">
                                          <p:val>
                                            <p:fltVal val="0"/>
                                          </p:val>
                                        </p:tav>
                                        <p:tav tm="100000">
                                          <p:val>
                                            <p:strVal val="#ppt_w"/>
                                          </p:val>
                                        </p:tav>
                                      </p:tavLst>
                                    </p:anim>
                                    <p:anim calcmode="lin" valueType="num">
                                      <p:cBhvr>
                                        <p:cTn id="28" dur="500" fill="hold"/>
                                        <p:tgtEl>
                                          <p:spTgt spid="10290"/>
                                        </p:tgtEl>
                                        <p:attrNameLst>
                                          <p:attrName>ppt_h</p:attrName>
                                        </p:attrNameLst>
                                      </p:cBhvr>
                                      <p:tavLst>
                                        <p:tav tm="0">
                                          <p:val>
                                            <p:fltVal val="0"/>
                                          </p:val>
                                        </p:tav>
                                        <p:tav tm="100000">
                                          <p:val>
                                            <p:strVal val="#ppt_h"/>
                                          </p:val>
                                        </p:tav>
                                      </p:tavLst>
                                    </p:anim>
                                    <p:animEffect transition="in" filter="fade">
                                      <p:cBhvr>
                                        <p:cTn id="29" dur="500"/>
                                        <p:tgtEl>
                                          <p:spTgt spid="1029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10291"/>
                                        </p:tgtEl>
                                        <p:attrNameLst>
                                          <p:attrName>style.visibility</p:attrName>
                                        </p:attrNameLst>
                                      </p:cBhvr>
                                      <p:to>
                                        <p:strVal val="visible"/>
                                      </p:to>
                                    </p:set>
                                    <p:anim calcmode="lin" valueType="num">
                                      <p:cBhvr>
                                        <p:cTn id="34" dur="500" fill="hold"/>
                                        <p:tgtEl>
                                          <p:spTgt spid="10291"/>
                                        </p:tgtEl>
                                        <p:attrNameLst>
                                          <p:attrName>ppt_w</p:attrName>
                                        </p:attrNameLst>
                                      </p:cBhvr>
                                      <p:tavLst>
                                        <p:tav tm="0">
                                          <p:val>
                                            <p:fltVal val="0"/>
                                          </p:val>
                                        </p:tav>
                                        <p:tav tm="100000">
                                          <p:val>
                                            <p:strVal val="#ppt_w"/>
                                          </p:val>
                                        </p:tav>
                                      </p:tavLst>
                                    </p:anim>
                                    <p:anim calcmode="lin" valueType="num">
                                      <p:cBhvr>
                                        <p:cTn id="35" dur="500" fill="hold"/>
                                        <p:tgtEl>
                                          <p:spTgt spid="10291"/>
                                        </p:tgtEl>
                                        <p:attrNameLst>
                                          <p:attrName>ppt_h</p:attrName>
                                        </p:attrNameLst>
                                      </p:cBhvr>
                                      <p:tavLst>
                                        <p:tav tm="0">
                                          <p:val>
                                            <p:fltVal val="0"/>
                                          </p:val>
                                        </p:tav>
                                        <p:tav tm="100000">
                                          <p:val>
                                            <p:strVal val="#ppt_h"/>
                                          </p:val>
                                        </p:tav>
                                      </p:tavLst>
                                    </p:anim>
                                    <p:animEffect transition="in" filter="fade">
                                      <p:cBhvr>
                                        <p:cTn id="36" dur="500"/>
                                        <p:tgtEl>
                                          <p:spTgt spid="10291"/>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10292"/>
                                        </p:tgtEl>
                                        <p:attrNameLst>
                                          <p:attrName>style.visibility</p:attrName>
                                        </p:attrNameLst>
                                      </p:cBhvr>
                                      <p:to>
                                        <p:strVal val="visible"/>
                                      </p:to>
                                    </p:set>
                                    <p:anim calcmode="lin" valueType="num">
                                      <p:cBhvr>
                                        <p:cTn id="41" dur="500" fill="hold"/>
                                        <p:tgtEl>
                                          <p:spTgt spid="10292"/>
                                        </p:tgtEl>
                                        <p:attrNameLst>
                                          <p:attrName>ppt_w</p:attrName>
                                        </p:attrNameLst>
                                      </p:cBhvr>
                                      <p:tavLst>
                                        <p:tav tm="0">
                                          <p:val>
                                            <p:fltVal val="0"/>
                                          </p:val>
                                        </p:tav>
                                        <p:tav tm="100000">
                                          <p:val>
                                            <p:strVal val="#ppt_w"/>
                                          </p:val>
                                        </p:tav>
                                      </p:tavLst>
                                    </p:anim>
                                    <p:anim calcmode="lin" valueType="num">
                                      <p:cBhvr>
                                        <p:cTn id="42" dur="500" fill="hold"/>
                                        <p:tgtEl>
                                          <p:spTgt spid="10292"/>
                                        </p:tgtEl>
                                        <p:attrNameLst>
                                          <p:attrName>ppt_h</p:attrName>
                                        </p:attrNameLst>
                                      </p:cBhvr>
                                      <p:tavLst>
                                        <p:tav tm="0">
                                          <p:val>
                                            <p:fltVal val="0"/>
                                          </p:val>
                                        </p:tav>
                                        <p:tav tm="100000">
                                          <p:val>
                                            <p:strVal val="#ppt_h"/>
                                          </p:val>
                                        </p:tav>
                                      </p:tavLst>
                                    </p:anim>
                                    <p:animEffect transition="in" filter="fade">
                                      <p:cBhvr>
                                        <p:cTn id="43" dur="500"/>
                                        <p:tgtEl>
                                          <p:spTgt spid="10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p:bldP spid="10280" grpId="0"/>
      <p:bldP spid="10281" grpId="0"/>
      <p:bldP spid="10290" grpId="0"/>
      <p:bldP spid="10291" grpId="0"/>
      <p:bldP spid="1029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13">
            <a:extLst>
              <a:ext uri="{FF2B5EF4-FFF2-40B4-BE49-F238E27FC236}">
                <a16:creationId xmlns:a16="http://schemas.microsoft.com/office/drawing/2014/main" id="{25CF5237-0B3B-4A02-949E-041D0FC62194}"/>
              </a:ext>
            </a:extLst>
          </p:cNvPr>
          <p:cNvSpPr txBox="1">
            <a:spLocks noChangeArrowheads="1"/>
          </p:cNvSpPr>
          <p:nvPr/>
        </p:nvSpPr>
        <p:spPr bwMode="auto">
          <a:xfrm>
            <a:off x="87313" y="23813"/>
            <a:ext cx="8904287"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II. </a:t>
            </a:r>
            <a:r>
              <a:rPr lang="en-US" altLang="en-US" sz="2800" b="1" u="sng">
                <a:latin typeface="Times New Roman" panose="02020603050405020304" pitchFamily="18" charset="0"/>
                <a:cs typeface="Times New Roman" panose="02020603050405020304" pitchFamily="18" charset="0"/>
              </a:rPr>
              <a:t>VẬN TỐC TRUNG BÌNH CỦA CHUYỂN ĐỘNG KHÔNG ĐỀU</a:t>
            </a:r>
          </a:p>
        </p:txBody>
      </p:sp>
      <p:sp>
        <p:nvSpPr>
          <p:cNvPr id="9" name="Text Box 14">
            <a:extLst>
              <a:ext uri="{FF2B5EF4-FFF2-40B4-BE49-F238E27FC236}">
                <a16:creationId xmlns:a16="http://schemas.microsoft.com/office/drawing/2014/main" id="{403E503E-C62E-4AAB-B730-013F195E315B}"/>
              </a:ext>
            </a:extLst>
          </p:cNvPr>
          <p:cNvSpPr txBox="1">
            <a:spLocks noChangeArrowheads="1"/>
          </p:cNvSpPr>
          <p:nvPr/>
        </p:nvSpPr>
        <p:spPr bwMode="auto">
          <a:xfrm>
            <a:off x="436563" y="1600200"/>
            <a:ext cx="8077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solidFill>
                  <a:srgbClr val="0000FF"/>
                </a:solidFill>
                <a:latin typeface="Times New Roman" panose="02020603050405020304" pitchFamily="18" charset="0"/>
                <a:cs typeface="Times New Roman" panose="02020603050405020304" pitchFamily="18" charset="0"/>
              </a:rPr>
              <a:t>        Vận tốc trung bình của chuyển động không đều được tính bằng công thức:</a:t>
            </a:r>
          </a:p>
        </p:txBody>
      </p:sp>
      <p:sp>
        <p:nvSpPr>
          <p:cNvPr id="10" name="Text Box 23">
            <a:extLst>
              <a:ext uri="{FF2B5EF4-FFF2-40B4-BE49-F238E27FC236}">
                <a16:creationId xmlns:a16="http://schemas.microsoft.com/office/drawing/2014/main" id="{34C30DA1-92A7-4990-A3A0-39B9AED0DB86}"/>
              </a:ext>
            </a:extLst>
          </p:cNvPr>
          <p:cNvSpPr txBox="1">
            <a:spLocks noChangeArrowheads="1"/>
          </p:cNvSpPr>
          <p:nvPr/>
        </p:nvSpPr>
        <p:spPr bwMode="auto">
          <a:xfrm>
            <a:off x="304800" y="4343400"/>
            <a:ext cx="8778875" cy="1384300"/>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latin typeface="Times New Roman" panose="02020603050405020304" pitchFamily="18" charset="0"/>
                <a:cs typeface="Times New Roman" panose="02020603050405020304" pitchFamily="18" charset="0"/>
              </a:rPr>
              <a:t>Trong đó:  v là vận tốc trung bình (km/h hoặc m/s)</a:t>
            </a:r>
          </a:p>
          <a:p>
            <a:r>
              <a:rPr lang="en-US" altLang="en-US" sz="2800">
                <a:latin typeface="Times New Roman" panose="02020603050405020304" pitchFamily="18" charset="0"/>
                <a:cs typeface="Times New Roman" panose="02020603050405020304" pitchFamily="18" charset="0"/>
              </a:rPr>
              <a:t>                 s là quãng đường đi được (km hoặc m)</a:t>
            </a:r>
          </a:p>
          <a:p>
            <a:r>
              <a:rPr lang="en-US" altLang="en-US" sz="2800">
                <a:latin typeface="Times New Roman" panose="02020603050405020304" pitchFamily="18" charset="0"/>
                <a:cs typeface="Times New Roman" panose="02020603050405020304" pitchFamily="18" charset="0"/>
              </a:rPr>
              <a:t>                 t là thời gian để đi hết quãng đường đó (h hoặc s)</a:t>
            </a:r>
          </a:p>
        </p:txBody>
      </p:sp>
      <p:sp>
        <p:nvSpPr>
          <p:cNvPr id="21" name="TextBox 20">
            <a:extLst>
              <a:ext uri="{FF2B5EF4-FFF2-40B4-BE49-F238E27FC236}">
                <a16:creationId xmlns:a16="http://schemas.microsoft.com/office/drawing/2014/main" id="{38385C92-0F58-4580-BF25-47CF7B1DFF73}"/>
              </a:ext>
            </a:extLst>
          </p:cNvPr>
          <p:cNvSpPr txBox="1">
            <a:spLocks noChangeArrowheads="1"/>
          </p:cNvSpPr>
          <p:nvPr/>
        </p:nvSpPr>
        <p:spPr bwMode="auto">
          <a:xfrm>
            <a:off x="304800" y="968375"/>
            <a:ext cx="556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1. Đối với </a:t>
            </a:r>
            <a:r>
              <a:rPr lang="en-US" altLang="en-US" sz="2800" b="1">
                <a:solidFill>
                  <a:srgbClr val="FF0000"/>
                </a:solidFill>
                <a:latin typeface="Times New Roman" panose="02020603050405020304" pitchFamily="18" charset="0"/>
                <a:cs typeface="Times New Roman" panose="02020603050405020304" pitchFamily="18" charset="0"/>
              </a:rPr>
              <a:t>một</a:t>
            </a:r>
            <a:r>
              <a:rPr lang="en-US" altLang="en-US" sz="2800" b="1">
                <a:latin typeface="Times New Roman" panose="02020603050405020304" pitchFamily="18" charset="0"/>
                <a:cs typeface="Times New Roman" panose="02020603050405020304" pitchFamily="18" charset="0"/>
              </a:rPr>
              <a:t> quãng đường </a:t>
            </a:r>
          </a:p>
        </p:txBody>
      </p:sp>
      <p:sp>
        <p:nvSpPr>
          <p:cNvPr id="22" name="Text Box 18">
            <a:extLst>
              <a:ext uri="{FF2B5EF4-FFF2-40B4-BE49-F238E27FC236}">
                <a16:creationId xmlns:a16="http://schemas.microsoft.com/office/drawing/2014/main" id="{9766804E-1CBB-4DDD-B39F-027D0073425D}"/>
              </a:ext>
            </a:extLst>
          </p:cNvPr>
          <p:cNvSpPr txBox="1">
            <a:spLocks noChangeArrowheads="1"/>
          </p:cNvSpPr>
          <p:nvPr/>
        </p:nvSpPr>
        <p:spPr bwMode="auto">
          <a:xfrm>
            <a:off x="2682875" y="3068638"/>
            <a:ext cx="10461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600" b="1" i="1">
                <a:solidFill>
                  <a:srgbClr val="FF0000"/>
                </a:solidFill>
                <a:latin typeface="Times New Roman" panose="02020603050405020304" pitchFamily="18" charset="0"/>
              </a:rPr>
              <a:t>v</a:t>
            </a:r>
            <a:r>
              <a:rPr lang="en-US" altLang="en-US" sz="3600" b="1" i="1" baseline="-25000">
                <a:solidFill>
                  <a:srgbClr val="FF0000"/>
                </a:solidFill>
                <a:latin typeface="Times New Roman" panose="02020603050405020304" pitchFamily="18" charset="0"/>
              </a:rPr>
              <a:t>tb</a:t>
            </a:r>
            <a:r>
              <a:rPr lang="en-US" altLang="en-US" sz="3600" b="1" i="1">
                <a:solidFill>
                  <a:schemeClr val="bg2"/>
                </a:solidFill>
                <a:latin typeface="Times New Roman" panose="02020603050405020304" pitchFamily="18" charset="0"/>
              </a:rPr>
              <a:t> </a:t>
            </a:r>
            <a:r>
              <a:rPr lang="en-US" altLang="en-US" sz="3600" b="1" i="1">
                <a:solidFill>
                  <a:srgbClr val="FF0000"/>
                </a:solidFill>
                <a:latin typeface="Times New Roman" panose="02020603050405020304" pitchFamily="18" charset="0"/>
              </a:rPr>
              <a:t>=</a:t>
            </a:r>
          </a:p>
        </p:txBody>
      </p:sp>
      <p:sp>
        <p:nvSpPr>
          <p:cNvPr id="23" name="Text Box 19">
            <a:extLst>
              <a:ext uri="{FF2B5EF4-FFF2-40B4-BE49-F238E27FC236}">
                <a16:creationId xmlns:a16="http://schemas.microsoft.com/office/drawing/2014/main" id="{8FC233EF-ABB5-4483-B2E1-8917FC1D62BA}"/>
              </a:ext>
            </a:extLst>
          </p:cNvPr>
          <p:cNvSpPr txBox="1">
            <a:spLocks noChangeArrowheads="1"/>
          </p:cNvSpPr>
          <p:nvPr/>
        </p:nvSpPr>
        <p:spPr bwMode="auto">
          <a:xfrm>
            <a:off x="3973513" y="2744788"/>
            <a:ext cx="3159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4000" b="1" i="1">
                <a:solidFill>
                  <a:srgbClr val="FF0000"/>
                </a:solidFill>
                <a:latin typeface="VNI-Allegie" pitchFamily="2" charset="0"/>
              </a:rPr>
              <a:t>s</a:t>
            </a:r>
          </a:p>
        </p:txBody>
      </p:sp>
      <p:sp>
        <p:nvSpPr>
          <p:cNvPr id="24" name="Text Box 20">
            <a:extLst>
              <a:ext uri="{FF2B5EF4-FFF2-40B4-BE49-F238E27FC236}">
                <a16:creationId xmlns:a16="http://schemas.microsoft.com/office/drawing/2014/main" id="{A2F6A3F7-277E-4023-A986-429BEBAC0E72}"/>
              </a:ext>
            </a:extLst>
          </p:cNvPr>
          <p:cNvSpPr txBox="1">
            <a:spLocks noChangeArrowheads="1"/>
          </p:cNvSpPr>
          <p:nvPr/>
        </p:nvSpPr>
        <p:spPr bwMode="auto">
          <a:xfrm>
            <a:off x="3973513" y="3287713"/>
            <a:ext cx="3127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600" b="1" i="1">
                <a:solidFill>
                  <a:srgbClr val="FF0000"/>
                </a:solidFill>
                <a:latin typeface="Times New Roman" panose="02020603050405020304" pitchFamily="18" charset="0"/>
              </a:rPr>
              <a:t>t</a:t>
            </a:r>
          </a:p>
        </p:txBody>
      </p:sp>
      <p:sp>
        <p:nvSpPr>
          <p:cNvPr id="25" name="Line 21">
            <a:extLst>
              <a:ext uri="{FF2B5EF4-FFF2-40B4-BE49-F238E27FC236}">
                <a16:creationId xmlns:a16="http://schemas.microsoft.com/office/drawing/2014/main" id="{A7ADFC2C-2015-4C7F-93AD-F1BE9BB25732}"/>
              </a:ext>
            </a:extLst>
          </p:cNvPr>
          <p:cNvSpPr>
            <a:spLocks noChangeShapeType="1"/>
          </p:cNvSpPr>
          <p:nvPr/>
        </p:nvSpPr>
        <p:spPr bwMode="auto">
          <a:xfrm>
            <a:off x="3681413" y="3405188"/>
            <a:ext cx="1074737"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barn(inVertical)">
                                      <p:cBhvr>
                                        <p:cTn id="22" dur="500"/>
                                        <p:tgtEl>
                                          <p:spTgt spid="22"/>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barn(inVertical)">
                                      <p:cBhvr>
                                        <p:cTn id="25" dur="500"/>
                                        <p:tgtEl>
                                          <p:spTgt spid="23"/>
                                        </p:tgtEl>
                                      </p:cBhvr>
                                    </p:animEffect>
                                  </p:childTnLst>
                                </p:cTn>
                              </p:par>
                              <p:par>
                                <p:cTn id="26" presetID="16" presetClass="entr" presetSubtype="21" fill="hold" nodeType="with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barn(inVertical)">
                                      <p:cBhvr>
                                        <p:cTn id="28" dur="500"/>
                                        <p:tgtEl>
                                          <p:spTgt spid="25"/>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barn(inVertical)">
                                      <p:cBhvr>
                                        <p:cTn id="31" dur="500"/>
                                        <p:tgtEl>
                                          <p:spTgt spid="2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arn(inVertical)">
                                      <p:cBhvr>
                                        <p:cTn id="3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21" grpId="0"/>
      <p:bldP spid="22" grpId="0"/>
      <p:bldP spid="23" grpId="0"/>
      <p:bldP spid="2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5AC990-0360-4478-A3B4-63F77CDD723E}"/>
              </a:ext>
            </a:extLst>
          </p:cNvPr>
          <p:cNvSpPr txBox="1">
            <a:spLocks noChangeArrowheads="1"/>
          </p:cNvSpPr>
          <p:nvPr/>
        </p:nvSpPr>
        <p:spPr bwMode="auto">
          <a:xfrm>
            <a:off x="304800" y="152400"/>
            <a:ext cx="609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2. Đối với </a:t>
            </a:r>
            <a:r>
              <a:rPr lang="en-US" altLang="en-US" sz="2800" b="1">
                <a:solidFill>
                  <a:srgbClr val="FF0000"/>
                </a:solidFill>
                <a:latin typeface="Times New Roman" panose="02020603050405020304" pitchFamily="18" charset="0"/>
                <a:cs typeface="Times New Roman" panose="02020603050405020304" pitchFamily="18" charset="0"/>
              </a:rPr>
              <a:t>n</a:t>
            </a:r>
            <a:r>
              <a:rPr lang="en-US" altLang="en-US" sz="2800" b="1">
                <a:latin typeface="Times New Roman" panose="02020603050405020304" pitchFamily="18" charset="0"/>
                <a:cs typeface="Times New Roman" panose="02020603050405020304" pitchFamily="18" charset="0"/>
              </a:rPr>
              <a:t> quãng đường</a:t>
            </a:r>
          </a:p>
        </p:txBody>
      </p:sp>
      <p:sp>
        <p:nvSpPr>
          <p:cNvPr id="3" name="Rectangle 2">
            <a:extLst>
              <a:ext uri="{FF2B5EF4-FFF2-40B4-BE49-F238E27FC236}">
                <a16:creationId xmlns:a16="http://schemas.microsoft.com/office/drawing/2014/main" id="{8CFE4D02-B001-42FE-B201-2904BF49530B}"/>
              </a:ext>
            </a:extLst>
          </p:cNvPr>
          <p:cNvSpPr>
            <a:spLocks noChangeArrowheads="1"/>
          </p:cNvSpPr>
          <p:nvPr/>
        </p:nvSpPr>
        <p:spPr bwMode="auto">
          <a:xfrm>
            <a:off x="457200" y="838200"/>
            <a:ext cx="8077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solidFill>
                  <a:srgbClr val="0000FF"/>
                </a:solidFill>
                <a:latin typeface="Times New Roman" panose="02020603050405020304" pitchFamily="18" charset="0"/>
                <a:cs typeface="Times New Roman" panose="02020603050405020304" pitchFamily="18" charset="0"/>
              </a:rPr>
              <a:t>Vận tốc trung bình của chuyển động không đều được tính bằng công thức:</a:t>
            </a:r>
          </a:p>
        </p:txBody>
      </p:sp>
      <p:grpSp>
        <p:nvGrpSpPr>
          <p:cNvPr id="4" name="Group 27">
            <a:extLst>
              <a:ext uri="{FF2B5EF4-FFF2-40B4-BE49-F238E27FC236}">
                <a16:creationId xmlns:a16="http://schemas.microsoft.com/office/drawing/2014/main" id="{D5BD4610-4206-4A06-A29A-ED958160D1D1}"/>
              </a:ext>
            </a:extLst>
          </p:cNvPr>
          <p:cNvGrpSpPr>
            <a:grpSpLocks/>
          </p:cNvGrpSpPr>
          <p:nvPr/>
        </p:nvGrpSpPr>
        <p:grpSpPr bwMode="auto">
          <a:xfrm>
            <a:off x="1323975" y="2090738"/>
            <a:ext cx="6553200" cy="1384300"/>
            <a:chOff x="480" y="3754"/>
            <a:chExt cx="2613" cy="512"/>
          </a:xfrm>
        </p:grpSpPr>
        <p:sp>
          <p:nvSpPr>
            <p:cNvPr id="10246" name="Text Box 28">
              <a:extLst>
                <a:ext uri="{FF2B5EF4-FFF2-40B4-BE49-F238E27FC236}">
                  <a16:creationId xmlns:a16="http://schemas.microsoft.com/office/drawing/2014/main" id="{89734A84-CDCE-496E-98F5-D30B91FEFF1A}"/>
                </a:ext>
              </a:extLst>
            </p:cNvPr>
            <p:cNvSpPr txBox="1">
              <a:spLocks noChangeArrowheads="1"/>
            </p:cNvSpPr>
            <p:nvPr/>
          </p:nvSpPr>
          <p:spPr bwMode="auto">
            <a:xfrm>
              <a:off x="480" y="3926"/>
              <a:ext cx="1497"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a:solidFill>
                    <a:srgbClr val="FF0000"/>
                  </a:solidFill>
                  <a:latin typeface="Verdana" panose="020B0604030504040204" pitchFamily="34" charset="0"/>
                </a:rPr>
                <a:t> </a:t>
              </a:r>
              <a:r>
                <a:rPr lang="en-US" altLang="en-US" sz="2400" b="1" i="1">
                  <a:solidFill>
                    <a:srgbClr val="FF0000"/>
                  </a:solidFill>
                  <a:latin typeface="Times New Roman" panose="02020603050405020304" pitchFamily="18" charset="0"/>
                  <a:cs typeface="Times New Roman" panose="02020603050405020304" pitchFamily="18" charset="0"/>
                </a:rPr>
                <a:t>v</a:t>
              </a:r>
              <a:r>
                <a:rPr lang="en-US" altLang="en-US" sz="2400" b="1" baseline="-25000">
                  <a:solidFill>
                    <a:srgbClr val="FF0000"/>
                  </a:solidFill>
                  <a:latin typeface="Verdana" panose="020B0604030504040204" pitchFamily="34" charset="0"/>
                </a:rPr>
                <a:t>tb</a:t>
              </a:r>
              <a:r>
                <a:rPr lang="en-US" altLang="en-US" sz="2400" b="1">
                  <a:solidFill>
                    <a:srgbClr val="FF0000"/>
                  </a:solidFill>
                  <a:latin typeface="Verdana" panose="020B0604030504040204" pitchFamily="34" charset="0"/>
                </a:rPr>
                <a:t> =                   </a:t>
              </a:r>
            </a:p>
          </p:txBody>
        </p:sp>
        <p:sp>
          <p:nvSpPr>
            <p:cNvPr id="10247" name="Text Box 30">
              <a:extLst>
                <a:ext uri="{FF2B5EF4-FFF2-40B4-BE49-F238E27FC236}">
                  <a16:creationId xmlns:a16="http://schemas.microsoft.com/office/drawing/2014/main" id="{BA3136E8-0363-4184-B9E2-3780A9EF54A3}"/>
                </a:ext>
              </a:extLst>
            </p:cNvPr>
            <p:cNvSpPr txBox="1">
              <a:spLocks noChangeArrowheads="1"/>
            </p:cNvSpPr>
            <p:nvPr/>
          </p:nvSpPr>
          <p:spPr bwMode="auto">
            <a:xfrm>
              <a:off x="2977" y="3886"/>
              <a:ext cx="116"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endParaRPr lang="en-US" altLang="en-US" sz="2400" b="1" baseline="-25000">
                <a:solidFill>
                  <a:srgbClr val="FF0000"/>
                </a:solidFill>
                <a:latin typeface="Verdana" panose="020B0604030504040204" pitchFamily="34" charset="0"/>
              </a:endParaRPr>
            </a:p>
            <a:p>
              <a:pPr algn="ctr"/>
              <a:endParaRPr lang="en-US" altLang="en-US" sz="2400" b="1" baseline="-25000">
                <a:solidFill>
                  <a:srgbClr val="FF0000"/>
                </a:solidFill>
                <a:latin typeface="Verdana" panose="020B0604030504040204" pitchFamily="34" charset="0"/>
              </a:endParaRPr>
            </a:p>
          </p:txBody>
        </p:sp>
        <p:grpSp>
          <p:nvGrpSpPr>
            <p:cNvPr id="10248" name="Group 32">
              <a:extLst>
                <a:ext uri="{FF2B5EF4-FFF2-40B4-BE49-F238E27FC236}">
                  <a16:creationId xmlns:a16="http://schemas.microsoft.com/office/drawing/2014/main" id="{C527A6EC-A283-4445-81A1-852C609A8E63}"/>
                </a:ext>
              </a:extLst>
            </p:cNvPr>
            <p:cNvGrpSpPr>
              <a:grpSpLocks/>
            </p:cNvGrpSpPr>
            <p:nvPr/>
          </p:nvGrpSpPr>
          <p:grpSpPr bwMode="auto">
            <a:xfrm>
              <a:off x="912" y="3754"/>
              <a:ext cx="1065" cy="512"/>
              <a:chOff x="899" y="3767"/>
              <a:chExt cx="1065" cy="512"/>
            </a:xfrm>
          </p:grpSpPr>
          <p:sp>
            <p:nvSpPr>
              <p:cNvPr id="10249" name="Text Box 33">
                <a:extLst>
                  <a:ext uri="{FF2B5EF4-FFF2-40B4-BE49-F238E27FC236}">
                    <a16:creationId xmlns:a16="http://schemas.microsoft.com/office/drawing/2014/main" id="{2C69302C-18D9-48FF-B76D-E9F9FBF98F35}"/>
                  </a:ext>
                </a:extLst>
              </p:cNvPr>
              <p:cNvSpPr txBox="1">
                <a:spLocks noChangeArrowheads="1"/>
              </p:cNvSpPr>
              <p:nvPr/>
            </p:nvSpPr>
            <p:spPr bwMode="auto">
              <a:xfrm>
                <a:off x="899" y="3767"/>
                <a:ext cx="1040" cy="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solidFill>
                      <a:srgbClr val="FF0000"/>
                    </a:solidFill>
                    <a:latin typeface="Times New Roman" panose="02020603050405020304" pitchFamily="18" charset="0"/>
                    <a:cs typeface="Times New Roman" panose="02020603050405020304" pitchFamily="18" charset="0"/>
                  </a:rPr>
                  <a:t>s</a:t>
                </a:r>
                <a:r>
                  <a:rPr lang="en-US" altLang="en-US" sz="2800" b="1" baseline="-25000">
                    <a:solidFill>
                      <a:srgbClr val="FF0000"/>
                    </a:solidFill>
                    <a:latin typeface="Times New Roman" panose="02020603050405020304" pitchFamily="18" charset="0"/>
                    <a:cs typeface="Times New Roman" panose="02020603050405020304" pitchFamily="18" charset="0"/>
                  </a:rPr>
                  <a:t>1 </a:t>
                </a:r>
                <a:r>
                  <a:rPr lang="en-US" altLang="en-US" sz="2800" b="1">
                    <a:solidFill>
                      <a:srgbClr val="FF0000"/>
                    </a:solidFill>
                    <a:latin typeface="Times New Roman" panose="02020603050405020304" pitchFamily="18" charset="0"/>
                    <a:cs typeface="Times New Roman" panose="02020603050405020304" pitchFamily="18" charset="0"/>
                  </a:rPr>
                  <a:t>+</a:t>
                </a:r>
                <a:r>
                  <a:rPr lang="en-US" altLang="en-US" sz="2800" b="1" baseline="-25000">
                    <a:solidFill>
                      <a:srgbClr val="FF0000"/>
                    </a:solidFill>
                    <a:latin typeface="Times New Roman" panose="02020603050405020304" pitchFamily="18" charset="0"/>
                    <a:cs typeface="Times New Roman" panose="02020603050405020304" pitchFamily="18" charset="0"/>
                  </a:rPr>
                  <a:t> </a:t>
                </a:r>
                <a:r>
                  <a:rPr lang="en-US" altLang="en-US" sz="2800" b="1">
                    <a:solidFill>
                      <a:srgbClr val="FF0000"/>
                    </a:solidFill>
                    <a:latin typeface="Times New Roman" panose="02020603050405020304" pitchFamily="18" charset="0"/>
                    <a:cs typeface="Times New Roman" panose="02020603050405020304" pitchFamily="18" charset="0"/>
                  </a:rPr>
                  <a:t>s</a:t>
                </a:r>
                <a:r>
                  <a:rPr lang="en-US" altLang="en-US" sz="2800" b="1" baseline="-25000">
                    <a:solidFill>
                      <a:srgbClr val="FF0000"/>
                    </a:solidFill>
                    <a:latin typeface="Times New Roman" panose="02020603050405020304" pitchFamily="18" charset="0"/>
                    <a:cs typeface="Times New Roman" panose="02020603050405020304" pitchFamily="18" charset="0"/>
                  </a:rPr>
                  <a:t>2</a:t>
                </a:r>
                <a:r>
                  <a:rPr lang="en-US" altLang="en-US" sz="2800" b="1">
                    <a:solidFill>
                      <a:srgbClr val="FF0000"/>
                    </a:solidFill>
                    <a:latin typeface="Times New Roman" panose="02020603050405020304" pitchFamily="18" charset="0"/>
                    <a:cs typeface="Times New Roman" panose="02020603050405020304" pitchFamily="18" charset="0"/>
                  </a:rPr>
                  <a:t>+s</a:t>
                </a:r>
                <a:r>
                  <a:rPr lang="en-US" altLang="en-US" sz="2800" b="1" baseline="-25000">
                    <a:solidFill>
                      <a:srgbClr val="FF0000"/>
                    </a:solidFill>
                    <a:latin typeface="Times New Roman" panose="02020603050405020304" pitchFamily="18" charset="0"/>
                    <a:cs typeface="Times New Roman" panose="02020603050405020304" pitchFamily="18" charset="0"/>
                  </a:rPr>
                  <a:t>3</a:t>
                </a:r>
                <a:r>
                  <a:rPr lang="en-US" altLang="en-US" sz="2800" b="1">
                    <a:solidFill>
                      <a:srgbClr val="FF0000"/>
                    </a:solidFill>
                    <a:latin typeface="Times New Roman" panose="02020603050405020304" pitchFamily="18" charset="0"/>
                    <a:cs typeface="Times New Roman" panose="02020603050405020304" pitchFamily="18" charset="0"/>
                  </a:rPr>
                  <a:t>+…+s</a:t>
                </a:r>
                <a:r>
                  <a:rPr lang="en-US" altLang="en-US" sz="2800" b="1" baseline="-25000">
                    <a:solidFill>
                      <a:srgbClr val="FF0000"/>
                    </a:solidFill>
                    <a:latin typeface="Times New Roman" panose="02020603050405020304" pitchFamily="18" charset="0"/>
                    <a:cs typeface="Times New Roman" panose="02020603050405020304" pitchFamily="18" charset="0"/>
                  </a:rPr>
                  <a:t>n</a:t>
                </a:r>
              </a:p>
              <a:p>
                <a:endParaRPr lang="en-US" altLang="en-US" sz="2800" b="1">
                  <a:solidFill>
                    <a:srgbClr val="FF0000"/>
                  </a:solidFill>
                  <a:latin typeface="Times New Roman" panose="02020603050405020304" pitchFamily="18" charset="0"/>
                  <a:cs typeface="Times New Roman" panose="02020603050405020304" pitchFamily="18" charset="0"/>
                </a:endParaRPr>
              </a:p>
              <a:p>
                <a:r>
                  <a:rPr lang="en-US" altLang="en-US" sz="2800" b="1">
                    <a:solidFill>
                      <a:srgbClr val="FF0000"/>
                    </a:solidFill>
                    <a:latin typeface="Times New Roman" panose="02020603050405020304" pitchFamily="18" charset="0"/>
                    <a:cs typeface="Times New Roman" panose="02020603050405020304" pitchFamily="18" charset="0"/>
                  </a:rPr>
                  <a:t>t</a:t>
                </a:r>
                <a:r>
                  <a:rPr lang="en-US" altLang="en-US" sz="2800" b="1" baseline="-25000">
                    <a:solidFill>
                      <a:srgbClr val="FF0000"/>
                    </a:solidFill>
                    <a:latin typeface="Times New Roman" panose="02020603050405020304" pitchFamily="18" charset="0"/>
                    <a:cs typeface="Times New Roman" panose="02020603050405020304" pitchFamily="18" charset="0"/>
                  </a:rPr>
                  <a:t>1</a:t>
                </a:r>
                <a:r>
                  <a:rPr lang="en-US" altLang="en-US" sz="2800" b="1">
                    <a:solidFill>
                      <a:srgbClr val="FF0000"/>
                    </a:solidFill>
                    <a:latin typeface="Times New Roman" panose="02020603050405020304" pitchFamily="18" charset="0"/>
                    <a:cs typeface="Times New Roman" panose="02020603050405020304" pitchFamily="18" charset="0"/>
                  </a:rPr>
                  <a:t>+ t</a:t>
                </a:r>
                <a:r>
                  <a:rPr lang="en-US" altLang="en-US" sz="2800" b="1" baseline="-25000">
                    <a:solidFill>
                      <a:srgbClr val="FF0000"/>
                    </a:solidFill>
                    <a:latin typeface="Times New Roman" panose="02020603050405020304" pitchFamily="18" charset="0"/>
                    <a:cs typeface="Times New Roman" panose="02020603050405020304" pitchFamily="18" charset="0"/>
                  </a:rPr>
                  <a:t>2</a:t>
                </a:r>
                <a:r>
                  <a:rPr lang="en-US" altLang="en-US" sz="2800" b="1">
                    <a:solidFill>
                      <a:srgbClr val="FF0000"/>
                    </a:solidFill>
                    <a:latin typeface="Times New Roman" panose="02020603050405020304" pitchFamily="18" charset="0"/>
                    <a:cs typeface="Times New Roman" panose="02020603050405020304" pitchFamily="18" charset="0"/>
                  </a:rPr>
                  <a:t>+ t</a:t>
                </a:r>
                <a:r>
                  <a:rPr lang="en-US" altLang="en-US" sz="2800" b="1" baseline="-25000">
                    <a:solidFill>
                      <a:srgbClr val="FF0000"/>
                    </a:solidFill>
                    <a:latin typeface="Times New Roman" panose="02020603050405020304" pitchFamily="18" charset="0"/>
                    <a:cs typeface="Times New Roman" panose="02020603050405020304" pitchFamily="18" charset="0"/>
                  </a:rPr>
                  <a:t>3</a:t>
                </a:r>
                <a:r>
                  <a:rPr lang="en-US" altLang="en-US" sz="2800" b="1">
                    <a:solidFill>
                      <a:srgbClr val="FF0000"/>
                    </a:solidFill>
                    <a:latin typeface="Times New Roman" panose="02020603050405020304" pitchFamily="18" charset="0"/>
                    <a:cs typeface="Times New Roman" panose="02020603050405020304" pitchFamily="18" charset="0"/>
                  </a:rPr>
                  <a:t>+…+ t</a:t>
                </a:r>
                <a:r>
                  <a:rPr lang="en-US" altLang="en-US" sz="2800" b="1" baseline="-25000">
                    <a:solidFill>
                      <a:srgbClr val="FF0000"/>
                    </a:solidFill>
                    <a:latin typeface="Times New Roman" panose="02020603050405020304" pitchFamily="18" charset="0"/>
                    <a:cs typeface="Times New Roman" panose="02020603050405020304" pitchFamily="18" charset="0"/>
                  </a:rPr>
                  <a:t>n</a:t>
                </a:r>
              </a:p>
            </p:txBody>
          </p:sp>
          <p:sp>
            <p:nvSpPr>
              <p:cNvPr id="10250" name="Line 34">
                <a:extLst>
                  <a:ext uri="{FF2B5EF4-FFF2-40B4-BE49-F238E27FC236}">
                    <a16:creationId xmlns:a16="http://schemas.microsoft.com/office/drawing/2014/main" id="{B594E404-50F7-4DBC-88F8-7063CA1A4B9D}"/>
                  </a:ext>
                </a:extLst>
              </p:cNvPr>
              <p:cNvSpPr>
                <a:spLocks noChangeShapeType="1"/>
              </p:cNvSpPr>
              <p:nvPr/>
            </p:nvSpPr>
            <p:spPr bwMode="auto">
              <a:xfrm>
                <a:off x="950" y="4056"/>
                <a:ext cx="1014"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0" name="Text Box 23">
            <a:extLst>
              <a:ext uri="{FF2B5EF4-FFF2-40B4-BE49-F238E27FC236}">
                <a16:creationId xmlns:a16="http://schemas.microsoft.com/office/drawing/2014/main" id="{22B7AFA6-0F32-469C-A81C-DAA50AA8626D}"/>
              </a:ext>
            </a:extLst>
          </p:cNvPr>
          <p:cNvSpPr txBox="1">
            <a:spLocks noChangeArrowheads="1"/>
          </p:cNvSpPr>
          <p:nvPr/>
        </p:nvSpPr>
        <p:spPr bwMode="auto">
          <a:xfrm>
            <a:off x="304800" y="4343400"/>
            <a:ext cx="8778875" cy="1384300"/>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a:latin typeface="Times New Roman" panose="02020603050405020304" pitchFamily="18" charset="0"/>
                <a:cs typeface="Times New Roman" panose="02020603050405020304" pitchFamily="18" charset="0"/>
              </a:rPr>
              <a:t>Trong đó:  v là vận tốc trung bình (km/h hoặc m/s)</a:t>
            </a:r>
          </a:p>
          <a:p>
            <a:r>
              <a:rPr lang="en-US" altLang="en-US" sz="2800">
                <a:latin typeface="Times New Roman" panose="02020603050405020304" pitchFamily="18" charset="0"/>
                <a:cs typeface="Times New Roman" panose="02020603050405020304" pitchFamily="18" charset="0"/>
              </a:rPr>
              <a:t>                 s là quãng đường đi được (km hoặc m)</a:t>
            </a:r>
          </a:p>
          <a:p>
            <a:r>
              <a:rPr lang="en-US" altLang="en-US" sz="2800">
                <a:latin typeface="Times New Roman" panose="02020603050405020304" pitchFamily="18" charset="0"/>
                <a:cs typeface="Times New Roman" panose="02020603050405020304" pitchFamily="18" charset="0"/>
              </a:rPr>
              <a:t>                 t là thời gian để đi hết quãng đường đó (h hoặc 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5">
            <a:extLst>
              <a:ext uri="{FF2B5EF4-FFF2-40B4-BE49-F238E27FC236}">
                <a16:creationId xmlns:a16="http://schemas.microsoft.com/office/drawing/2014/main" id="{63F0B7AA-7791-40ED-979C-09B77D54D25B}"/>
              </a:ext>
            </a:extLst>
          </p:cNvPr>
          <p:cNvSpPr txBox="1">
            <a:spLocks noChangeArrowheads="1"/>
          </p:cNvSpPr>
          <p:nvPr/>
        </p:nvSpPr>
        <p:spPr bwMode="auto">
          <a:xfrm>
            <a:off x="271463" y="2209800"/>
            <a:ext cx="8686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400" b="1">
                <a:solidFill>
                  <a:srgbClr val="FF0000"/>
                </a:solidFill>
                <a:latin typeface="Times New Roman" panose="02020603050405020304" pitchFamily="18" charset="0"/>
              </a:rPr>
              <a:t> TL:   Chuyển động của ôtô chạy từ Hà Nội đến Hải Phòng là chuyển động không đều.Vì trên quãng đường đó, có lúc ô tô chạy nhanh, có lúc ô tô chạy chậm.</a:t>
            </a:r>
          </a:p>
        </p:txBody>
      </p:sp>
      <p:sp>
        <p:nvSpPr>
          <p:cNvPr id="3" name="Text Box 24">
            <a:extLst>
              <a:ext uri="{FF2B5EF4-FFF2-40B4-BE49-F238E27FC236}">
                <a16:creationId xmlns:a16="http://schemas.microsoft.com/office/drawing/2014/main" id="{093168FD-5F0C-4248-87B7-378542A41E31}"/>
              </a:ext>
            </a:extLst>
          </p:cNvPr>
          <p:cNvSpPr txBox="1">
            <a:spLocks noChangeArrowheads="1"/>
          </p:cNvSpPr>
          <p:nvPr/>
        </p:nvSpPr>
        <p:spPr bwMode="auto">
          <a:xfrm>
            <a:off x="271463" y="835025"/>
            <a:ext cx="84677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400" b="1">
                <a:latin typeface="Times New Roman" panose="02020603050405020304" pitchFamily="18" charset="0"/>
              </a:rPr>
              <a:t>C</a:t>
            </a:r>
            <a:r>
              <a:rPr lang="en-US" altLang="en-US" sz="2400" b="1" baseline="-25000">
                <a:latin typeface="Times New Roman" panose="02020603050405020304" pitchFamily="18" charset="0"/>
              </a:rPr>
              <a:t>4</a:t>
            </a:r>
            <a:r>
              <a:rPr lang="en-US" altLang="en-US" sz="2400" b="1">
                <a:latin typeface="Times New Roman" panose="02020603050405020304" pitchFamily="18" charset="0"/>
              </a:rPr>
              <a:t>: Chuyển động của ôtô chạy từ Hà Nội đến Hải Phòng là chuyển động đều hay không đều? Tại sao? Khi nói ôtô chạy từ Hà Nội đến Hải Phòng với vận tốc 50km/h là nói vận tốc nào?</a:t>
            </a:r>
          </a:p>
        </p:txBody>
      </p:sp>
      <p:sp>
        <p:nvSpPr>
          <p:cNvPr id="4" name="Text Box 26">
            <a:extLst>
              <a:ext uri="{FF2B5EF4-FFF2-40B4-BE49-F238E27FC236}">
                <a16:creationId xmlns:a16="http://schemas.microsoft.com/office/drawing/2014/main" id="{38CFDBE8-F1FA-4641-B5BB-1DED1619CC95}"/>
              </a:ext>
            </a:extLst>
          </p:cNvPr>
          <p:cNvSpPr txBox="1">
            <a:spLocks noChangeArrowheads="1"/>
          </p:cNvSpPr>
          <p:nvPr/>
        </p:nvSpPr>
        <p:spPr bwMode="auto">
          <a:xfrm>
            <a:off x="1143000" y="3444875"/>
            <a:ext cx="8686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400" b="1">
                <a:solidFill>
                  <a:srgbClr val="FF0000"/>
                </a:solidFill>
                <a:latin typeface="Times New Roman" panose="02020603050405020304" pitchFamily="18" charset="0"/>
              </a:rPr>
              <a:t> 50km/h là vận tốc trung bình của ôtô.</a:t>
            </a:r>
          </a:p>
        </p:txBody>
      </p:sp>
      <p:sp>
        <p:nvSpPr>
          <p:cNvPr id="5" name="Text Box 66">
            <a:extLst>
              <a:ext uri="{FF2B5EF4-FFF2-40B4-BE49-F238E27FC236}">
                <a16:creationId xmlns:a16="http://schemas.microsoft.com/office/drawing/2014/main" id="{6CCB317F-E1A0-40DE-A9FB-CADB85C53B8F}"/>
              </a:ext>
            </a:extLst>
          </p:cNvPr>
          <p:cNvSpPr txBox="1">
            <a:spLocks noChangeArrowheads="1"/>
          </p:cNvSpPr>
          <p:nvPr/>
        </p:nvSpPr>
        <p:spPr bwMode="auto">
          <a:xfrm>
            <a:off x="136525" y="141288"/>
            <a:ext cx="27209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a:latin typeface="Times New Roman" panose="02020603050405020304" pitchFamily="18" charset="0"/>
                <a:cs typeface="Times New Roman" panose="02020603050405020304" pitchFamily="18" charset="0"/>
              </a:rPr>
              <a:t>III. </a:t>
            </a:r>
            <a:r>
              <a:rPr lang="en-US" altLang="en-US" sz="3200" b="1" u="sng">
                <a:latin typeface="Times New Roman" panose="02020603050405020304" pitchFamily="18" charset="0"/>
                <a:cs typeface="Times New Roman" panose="02020603050405020304" pitchFamily="18" charset="0"/>
              </a:rPr>
              <a:t>Vận dụng: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27" name="Text Box 15">
            <a:extLst>
              <a:ext uri="{FF2B5EF4-FFF2-40B4-BE49-F238E27FC236}">
                <a16:creationId xmlns:a16="http://schemas.microsoft.com/office/drawing/2014/main" id="{A70A037A-C0C8-483F-8DC7-A9DD0A1D58B4}"/>
              </a:ext>
            </a:extLst>
          </p:cNvPr>
          <p:cNvSpPr txBox="1">
            <a:spLocks noChangeArrowheads="1"/>
          </p:cNvSpPr>
          <p:nvPr/>
        </p:nvSpPr>
        <p:spPr bwMode="auto">
          <a:xfrm>
            <a:off x="93663" y="152400"/>
            <a:ext cx="89789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400" b="1">
                <a:latin typeface="Times New Roman" panose="02020603050405020304" pitchFamily="18" charset="0"/>
                <a:cs typeface="Times New Roman" panose="02020603050405020304" pitchFamily="18" charset="0"/>
              </a:rPr>
              <a:t>C5: Một người đi xe đạp xuống một cái dốc dài 120m hết 30s. Khi hết dốc xe lăn trên quãng đường năm ngang dài 60m trong 24s rồi dừng lại. Tính vận tốc trung bình của xe trên quãng đường dốc, trên quãng đường ngang và trên cả hai quãng đường.</a:t>
            </a:r>
          </a:p>
        </p:txBody>
      </p:sp>
      <p:grpSp>
        <p:nvGrpSpPr>
          <p:cNvPr id="2" name="Group 24">
            <a:extLst>
              <a:ext uri="{FF2B5EF4-FFF2-40B4-BE49-F238E27FC236}">
                <a16:creationId xmlns:a16="http://schemas.microsoft.com/office/drawing/2014/main" id="{FF78594D-3E97-4AC7-95D0-7E0FA3281841}"/>
              </a:ext>
            </a:extLst>
          </p:cNvPr>
          <p:cNvGrpSpPr>
            <a:grpSpLocks/>
          </p:cNvGrpSpPr>
          <p:nvPr/>
        </p:nvGrpSpPr>
        <p:grpSpPr bwMode="auto">
          <a:xfrm>
            <a:off x="109538" y="2343150"/>
            <a:ext cx="3524250" cy="1822450"/>
            <a:chOff x="182" y="1492"/>
            <a:chExt cx="2220" cy="1148"/>
          </a:xfrm>
        </p:grpSpPr>
        <p:sp>
          <p:nvSpPr>
            <p:cNvPr id="12337" name="Line 18">
              <a:extLst>
                <a:ext uri="{FF2B5EF4-FFF2-40B4-BE49-F238E27FC236}">
                  <a16:creationId xmlns:a16="http://schemas.microsoft.com/office/drawing/2014/main" id="{035C1A0D-B9BD-4615-A061-B78BB6A3B0AF}"/>
                </a:ext>
              </a:extLst>
            </p:cNvPr>
            <p:cNvSpPr>
              <a:spLocks noChangeShapeType="1"/>
            </p:cNvSpPr>
            <p:nvPr/>
          </p:nvSpPr>
          <p:spPr bwMode="auto">
            <a:xfrm>
              <a:off x="336" y="1776"/>
              <a:ext cx="1200" cy="864"/>
            </a:xfrm>
            <a:prstGeom prst="line">
              <a:avLst/>
            </a:prstGeom>
            <a:noFill/>
            <a:ln w="28575">
              <a:solidFill>
                <a:srgbClr val="92D05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38" name="Line 19">
              <a:extLst>
                <a:ext uri="{FF2B5EF4-FFF2-40B4-BE49-F238E27FC236}">
                  <a16:creationId xmlns:a16="http://schemas.microsoft.com/office/drawing/2014/main" id="{709197D7-C110-4DE5-B9C0-1FC21C17C2D5}"/>
                </a:ext>
              </a:extLst>
            </p:cNvPr>
            <p:cNvSpPr>
              <a:spLocks noChangeShapeType="1"/>
            </p:cNvSpPr>
            <p:nvPr/>
          </p:nvSpPr>
          <p:spPr bwMode="auto">
            <a:xfrm>
              <a:off x="1536" y="2640"/>
              <a:ext cx="768"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39" name="Text Box 20">
              <a:extLst>
                <a:ext uri="{FF2B5EF4-FFF2-40B4-BE49-F238E27FC236}">
                  <a16:creationId xmlns:a16="http://schemas.microsoft.com/office/drawing/2014/main" id="{28368657-7EF4-474E-9DD6-706F30A6A2C8}"/>
                </a:ext>
              </a:extLst>
            </p:cNvPr>
            <p:cNvSpPr txBox="1">
              <a:spLocks noChangeArrowheads="1"/>
            </p:cNvSpPr>
            <p:nvPr/>
          </p:nvSpPr>
          <p:spPr bwMode="auto">
            <a:xfrm>
              <a:off x="182" y="1492"/>
              <a:ext cx="30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(1)</a:t>
              </a:r>
            </a:p>
          </p:txBody>
        </p:sp>
        <p:sp>
          <p:nvSpPr>
            <p:cNvPr id="12340" name="Text Box 22">
              <a:extLst>
                <a:ext uri="{FF2B5EF4-FFF2-40B4-BE49-F238E27FC236}">
                  <a16:creationId xmlns:a16="http://schemas.microsoft.com/office/drawing/2014/main" id="{17E71382-E866-4B68-AAD2-BD917612C8A7}"/>
                </a:ext>
              </a:extLst>
            </p:cNvPr>
            <p:cNvSpPr txBox="1">
              <a:spLocks noChangeArrowheads="1"/>
            </p:cNvSpPr>
            <p:nvPr/>
          </p:nvSpPr>
          <p:spPr bwMode="auto">
            <a:xfrm>
              <a:off x="2098" y="2352"/>
              <a:ext cx="30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(2)</a:t>
              </a:r>
            </a:p>
          </p:txBody>
        </p:sp>
      </p:grpSp>
      <p:sp>
        <p:nvSpPr>
          <p:cNvPr id="13335" name="Text Box 23">
            <a:extLst>
              <a:ext uri="{FF2B5EF4-FFF2-40B4-BE49-F238E27FC236}">
                <a16:creationId xmlns:a16="http://schemas.microsoft.com/office/drawing/2014/main" id="{4FC74E7D-359F-41D5-B1EE-94C08E2084ED}"/>
              </a:ext>
            </a:extLst>
          </p:cNvPr>
          <p:cNvSpPr txBox="1">
            <a:spLocks noChangeArrowheads="1"/>
          </p:cNvSpPr>
          <p:nvPr/>
        </p:nvSpPr>
        <p:spPr bwMode="auto">
          <a:xfrm>
            <a:off x="5973763" y="2001838"/>
            <a:ext cx="84137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Giải</a:t>
            </a:r>
          </a:p>
        </p:txBody>
      </p:sp>
      <p:sp>
        <p:nvSpPr>
          <p:cNvPr id="13337" name="Text Box 25">
            <a:extLst>
              <a:ext uri="{FF2B5EF4-FFF2-40B4-BE49-F238E27FC236}">
                <a16:creationId xmlns:a16="http://schemas.microsoft.com/office/drawing/2014/main" id="{B6EEF184-A869-4525-BFF1-5FEBA5F795FA}"/>
              </a:ext>
            </a:extLst>
          </p:cNvPr>
          <p:cNvSpPr txBox="1">
            <a:spLocks noChangeArrowheads="1"/>
          </p:cNvSpPr>
          <p:nvPr/>
        </p:nvSpPr>
        <p:spPr bwMode="auto">
          <a:xfrm rot="2228928">
            <a:off x="1027113" y="2882900"/>
            <a:ext cx="782637" cy="400050"/>
          </a:xfrm>
          <a:prstGeom prst="rect">
            <a:avLst/>
          </a:prstGeom>
          <a:noFill/>
          <a:ln w="9525">
            <a:solidFill>
              <a:srgbClr val="92D05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solidFill>
                  <a:srgbClr val="92D050"/>
                </a:solidFill>
                <a:latin typeface="Times New Roman" panose="02020603050405020304" pitchFamily="18" charset="0"/>
                <a:cs typeface="Times New Roman" panose="02020603050405020304" pitchFamily="18" charset="0"/>
              </a:rPr>
              <a:t>120m</a:t>
            </a:r>
          </a:p>
        </p:txBody>
      </p:sp>
      <p:sp>
        <p:nvSpPr>
          <p:cNvPr id="13338" name="Text Box 26">
            <a:extLst>
              <a:ext uri="{FF2B5EF4-FFF2-40B4-BE49-F238E27FC236}">
                <a16:creationId xmlns:a16="http://schemas.microsoft.com/office/drawing/2014/main" id="{0AD7B820-AF3E-455B-AFC5-891727EE3B7E}"/>
              </a:ext>
            </a:extLst>
          </p:cNvPr>
          <p:cNvSpPr txBox="1">
            <a:spLocks noChangeArrowheads="1"/>
          </p:cNvSpPr>
          <p:nvPr/>
        </p:nvSpPr>
        <p:spPr bwMode="auto">
          <a:xfrm rot="2325735">
            <a:off x="858838" y="3332163"/>
            <a:ext cx="541337" cy="400050"/>
          </a:xfrm>
          <a:prstGeom prst="rect">
            <a:avLst/>
          </a:prstGeom>
          <a:noFill/>
          <a:ln w="9525">
            <a:solidFill>
              <a:srgbClr val="92D05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solidFill>
                  <a:srgbClr val="92D050"/>
                </a:solidFill>
                <a:latin typeface="Times New Roman" panose="02020603050405020304" pitchFamily="18" charset="0"/>
                <a:cs typeface="Times New Roman" panose="02020603050405020304" pitchFamily="18" charset="0"/>
              </a:rPr>
              <a:t>30s</a:t>
            </a:r>
          </a:p>
        </p:txBody>
      </p:sp>
      <p:sp>
        <p:nvSpPr>
          <p:cNvPr id="13339" name="Text Box 27">
            <a:extLst>
              <a:ext uri="{FF2B5EF4-FFF2-40B4-BE49-F238E27FC236}">
                <a16:creationId xmlns:a16="http://schemas.microsoft.com/office/drawing/2014/main" id="{40C8C6F5-DA98-46AB-A8C9-0F8D8CE40B8F}"/>
              </a:ext>
            </a:extLst>
          </p:cNvPr>
          <p:cNvSpPr txBox="1">
            <a:spLocks noChangeArrowheads="1"/>
          </p:cNvSpPr>
          <p:nvPr/>
        </p:nvSpPr>
        <p:spPr bwMode="auto">
          <a:xfrm>
            <a:off x="2533650" y="3638550"/>
            <a:ext cx="6540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solidFill>
                  <a:srgbClr val="FF0000"/>
                </a:solidFill>
                <a:latin typeface="Times New Roman" panose="02020603050405020304" pitchFamily="18" charset="0"/>
                <a:cs typeface="Times New Roman" panose="02020603050405020304" pitchFamily="18" charset="0"/>
              </a:rPr>
              <a:t>60m</a:t>
            </a:r>
          </a:p>
        </p:txBody>
      </p:sp>
      <p:sp>
        <p:nvSpPr>
          <p:cNvPr id="13340" name="Text Box 28">
            <a:extLst>
              <a:ext uri="{FF2B5EF4-FFF2-40B4-BE49-F238E27FC236}">
                <a16:creationId xmlns:a16="http://schemas.microsoft.com/office/drawing/2014/main" id="{27EA7375-BFAF-4741-9026-55BF682285F7}"/>
              </a:ext>
            </a:extLst>
          </p:cNvPr>
          <p:cNvSpPr txBox="1">
            <a:spLocks noChangeArrowheads="1"/>
          </p:cNvSpPr>
          <p:nvPr/>
        </p:nvSpPr>
        <p:spPr bwMode="auto">
          <a:xfrm>
            <a:off x="2609850" y="4171950"/>
            <a:ext cx="5413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solidFill>
                  <a:srgbClr val="FF0000"/>
                </a:solidFill>
                <a:latin typeface="Times New Roman" panose="02020603050405020304" pitchFamily="18" charset="0"/>
                <a:cs typeface="Times New Roman" panose="02020603050405020304" pitchFamily="18" charset="0"/>
              </a:rPr>
              <a:t>24s</a:t>
            </a:r>
          </a:p>
        </p:txBody>
      </p:sp>
      <p:sp>
        <p:nvSpPr>
          <p:cNvPr id="13341" name="Text Box 29">
            <a:extLst>
              <a:ext uri="{FF2B5EF4-FFF2-40B4-BE49-F238E27FC236}">
                <a16:creationId xmlns:a16="http://schemas.microsoft.com/office/drawing/2014/main" id="{F4270FF0-4563-4D9E-BAB5-055C1B39C41C}"/>
              </a:ext>
            </a:extLst>
          </p:cNvPr>
          <p:cNvSpPr txBox="1">
            <a:spLocks noChangeArrowheads="1"/>
          </p:cNvSpPr>
          <p:nvPr/>
        </p:nvSpPr>
        <p:spPr bwMode="auto">
          <a:xfrm>
            <a:off x="3683000" y="2647950"/>
            <a:ext cx="5514975"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b="1">
                <a:latin typeface="Times New Roman" panose="02020603050405020304" pitchFamily="18" charset="0"/>
                <a:cs typeface="Times New Roman" panose="02020603050405020304" pitchFamily="18" charset="0"/>
              </a:rPr>
              <a:t>Vận tốc trung bình trên quãng đường dốc là</a:t>
            </a:r>
          </a:p>
        </p:txBody>
      </p:sp>
      <p:grpSp>
        <p:nvGrpSpPr>
          <p:cNvPr id="3" name="Group 40">
            <a:extLst>
              <a:ext uri="{FF2B5EF4-FFF2-40B4-BE49-F238E27FC236}">
                <a16:creationId xmlns:a16="http://schemas.microsoft.com/office/drawing/2014/main" id="{05E1E668-BC58-455D-A62B-70C1032459AC}"/>
              </a:ext>
            </a:extLst>
          </p:cNvPr>
          <p:cNvGrpSpPr>
            <a:grpSpLocks/>
          </p:cNvGrpSpPr>
          <p:nvPr/>
        </p:nvGrpSpPr>
        <p:grpSpPr bwMode="auto">
          <a:xfrm>
            <a:off x="3981450" y="3005138"/>
            <a:ext cx="3568700" cy="715962"/>
            <a:chOff x="2688" y="3249"/>
            <a:chExt cx="2248" cy="451"/>
          </a:xfrm>
        </p:grpSpPr>
        <p:sp>
          <p:nvSpPr>
            <p:cNvPr id="12330" name="Text Box 31">
              <a:extLst>
                <a:ext uri="{FF2B5EF4-FFF2-40B4-BE49-F238E27FC236}">
                  <a16:creationId xmlns:a16="http://schemas.microsoft.com/office/drawing/2014/main" id="{DE621E55-693D-4B3C-8FED-248CADF6D412}"/>
                </a:ext>
              </a:extLst>
            </p:cNvPr>
            <p:cNvSpPr txBox="1">
              <a:spLocks noChangeArrowheads="1"/>
            </p:cNvSpPr>
            <p:nvPr/>
          </p:nvSpPr>
          <p:spPr bwMode="auto">
            <a:xfrm>
              <a:off x="2688" y="3360"/>
              <a:ext cx="224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             v</a:t>
              </a:r>
              <a:r>
                <a:rPr lang="en-US" altLang="en-US" sz="2000" b="1" baseline="-25000">
                  <a:latin typeface="Times New Roman" panose="02020603050405020304" pitchFamily="18" charset="0"/>
                  <a:cs typeface="Times New Roman" panose="02020603050405020304" pitchFamily="18" charset="0"/>
                </a:rPr>
                <a:t>1</a:t>
              </a:r>
              <a:r>
                <a:rPr lang="en-US" altLang="en-US" sz="2000" b="1">
                  <a:latin typeface="Times New Roman" panose="02020603050405020304" pitchFamily="18" charset="0"/>
                  <a:cs typeface="Times New Roman" panose="02020603050405020304" pitchFamily="18" charset="0"/>
                </a:rPr>
                <a:t> =       =         = 4(m/s) </a:t>
              </a:r>
            </a:p>
          </p:txBody>
        </p:sp>
        <p:grpSp>
          <p:nvGrpSpPr>
            <p:cNvPr id="12331" name="Group 32">
              <a:extLst>
                <a:ext uri="{FF2B5EF4-FFF2-40B4-BE49-F238E27FC236}">
                  <a16:creationId xmlns:a16="http://schemas.microsoft.com/office/drawing/2014/main" id="{A1428F06-AD2B-4D13-A834-890E586F4B4D}"/>
                </a:ext>
              </a:extLst>
            </p:cNvPr>
            <p:cNvGrpSpPr>
              <a:grpSpLocks/>
            </p:cNvGrpSpPr>
            <p:nvPr/>
          </p:nvGrpSpPr>
          <p:grpSpPr bwMode="auto">
            <a:xfrm>
              <a:off x="3520" y="3249"/>
              <a:ext cx="240" cy="446"/>
              <a:chOff x="3622" y="3301"/>
              <a:chExt cx="240" cy="446"/>
            </a:xfrm>
          </p:grpSpPr>
          <p:sp>
            <p:nvSpPr>
              <p:cNvPr id="12335" name="Text Box 33">
                <a:extLst>
                  <a:ext uri="{FF2B5EF4-FFF2-40B4-BE49-F238E27FC236}">
                    <a16:creationId xmlns:a16="http://schemas.microsoft.com/office/drawing/2014/main" id="{02CAADD9-CA48-4E2B-963C-4D6986026C14}"/>
                  </a:ext>
                </a:extLst>
              </p:cNvPr>
              <p:cNvSpPr txBox="1">
                <a:spLocks noChangeArrowheads="1"/>
              </p:cNvSpPr>
              <p:nvPr/>
            </p:nvSpPr>
            <p:spPr bwMode="auto">
              <a:xfrm>
                <a:off x="3622" y="3301"/>
                <a:ext cx="232"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s</a:t>
                </a:r>
                <a:r>
                  <a:rPr lang="en-US" altLang="en-US" sz="2000" b="1" baseline="-25000">
                    <a:latin typeface="Times New Roman" panose="02020603050405020304" pitchFamily="18" charset="0"/>
                    <a:cs typeface="Times New Roman" panose="02020603050405020304" pitchFamily="18" charset="0"/>
                  </a:rPr>
                  <a:t>1</a:t>
                </a:r>
              </a:p>
              <a:p>
                <a:r>
                  <a:rPr lang="en-US" altLang="en-US" sz="2000" b="1">
                    <a:latin typeface="Times New Roman" panose="02020603050405020304" pitchFamily="18" charset="0"/>
                    <a:cs typeface="Times New Roman" panose="02020603050405020304" pitchFamily="18" charset="0"/>
                  </a:rPr>
                  <a:t>t</a:t>
                </a:r>
                <a:r>
                  <a:rPr lang="en-US" altLang="en-US" sz="2000" b="1" baseline="-25000">
                    <a:latin typeface="Times New Roman" panose="02020603050405020304" pitchFamily="18" charset="0"/>
                    <a:cs typeface="Times New Roman" panose="02020603050405020304" pitchFamily="18" charset="0"/>
                  </a:rPr>
                  <a:t>1</a:t>
                </a:r>
              </a:p>
            </p:txBody>
          </p:sp>
          <p:sp>
            <p:nvSpPr>
              <p:cNvPr id="13346" name="Line 34">
                <a:extLst>
                  <a:ext uri="{FF2B5EF4-FFF2-40B4-BE49-F238E27FC236}">
                    <a16:creationId xmlns:a16="http://schemas.microsoft.com/office/drawing/2014/main" id="{A378D6B3-695B-4D73-9258-0D989058ABC2}"/>
                  </a:ext>
                </a:extLst>
              </p:cNvPr>
              <p:cNvSpPr>
                <a:spLocks noChangeShapeType="1"/>
              </p:cNvSpPr>
              <p:nvPr/>
            </p:nvSpPr>
            <p:spPr bwMode="auto">
              <a:xfrm>
                <a:off x="3622" y="3550"/>
                <a:ext cx="240" cy="0"/>
              </a:xfrm>
              <a:prstGeom prst="line">
                <a:avLst/>
              </a:prstGeom>
              <a:noFill/>
              <a:ln w="9525">
                <a:solidFill>
                  <a:schemeClr val="tx1"/>
                </a:solidFill>
                <a:round/>
                <a:headEnd/>
                <a:tailEnd/>
              </a:ln>
              <a:effectLst/>
            </p:spPr>
            <p:txBody>
              <a:bodyPr/>
              <a:lstStyle/>
              <a:p>
                <a:pPr>
                  <a:defRPr/>
                </a:pPr>
                <a:endParaRPr lang="en-US">
                  <a:ln w="19050">
                    <a:solidFill>
                      <a:schemeClr val="tx1"/>
                    </a:solidFill>
                  </a:ln>
                  <a:latin typeface="Times New Roman" pitchFamily="18" charset="0"/>
                  <a:cs typeface="Times New Roman" pitchFamily="18" charset="0"/>
                </a:endParaRPr>
              </a:p>
            </p:txBody>
          </p:sp>
        </p:grpSp>
        <p:grpSp>
          <p:nvGrpSpPr>
            <p:cNvPr id="12332" name="Group 39">
              <a:extLst>
                <a:ext uri="{FF2B5EF4-FFF2-40B4-BE49-F238E27FC236}">
                  <a16:creationId xmlns:a16="http://schemas.microsoft.com/office/drawing/2014/main" id="{EB6D66B3-A25F-4773-B6B3-9675A3A6CCCF}"/>
                </a:ext>
              </a:extLst>
            </p:cNvPr>
            <p:cNvGrpSpPr>
              <a:grpSpLocks/>
            </p:cNvGrpSpPr>
            <p:nvPr/>
          </p:nvGrpSpPr>
          <p:grpSpPr bwMode="auto">
            <a:xfrm>
              <a:off x="3850" y="3254"/>
              <a:ext cx="359" cy="446"/>
              <a:chOff x="3850" y="3254"/>
              <a:chExt cx="359" cy="446"/>
            </a:xfrm>
          </p:grpSpPr>
          <p:sp>
            <p:nvSpPr>
              <p:cNvPr id="12333" name="Text Box 36">
                <a:extLst>
                  <a:ext uri="{FF2B5EF4-FFF2-40B4-BE49-F238E27FC236}">
                    <a16:creationId xmlns:a16="http://schemas.microsoft.com/office/drawing/2014/main" id="{DC95CEFE-06CA-45F4-8422-D2AD623EF9A4}"/>
                  </a:ext>
                </a:extLst>
              </p:cNvPr>
              <p:cNvSpPr txBox="1">
                <a:spLocks noChangeArrowheads="1"/>
              </p:cNvSpPr>
              <p:nvPr/>
            </p:nvSpPr>
            <p:spPr bwMode="auto">
              <a:xfrm>
                <a:off x="3850" y="3254"/>
                <a:ext cx="359"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000" b="1">
                    <a:latin typeface="Times New Roman" panose="02020603050405020304" pitchFamily="18" charset="0"/>
                    <a:cs typeface="Times New Roman" panose="02020603050405020304" pitchFamily="18" charset="0"/>
                  </a:rPr>
                  <a:t>120</a:t>
                </a:r>
                <a:endParaRPr lang="en-US" altLang="en-US" sz="2000" b="1" baseline="-25000">
                  <a:latin typeface="Times New Roman" panose="02020603050405020304" pitchFamily="18" charset="0"/>
                  <a:cs typeface="Times New Roman" panose="02020603050405020304" pitchFamily="18" charset="0"/>
                </a:endParaRPr>
              </a:p>
              <a:p>
                <a:pPr algn="ctr"/>
                <a:r>
                  <a:rPr lang="en-US" altLang="en-US" sz="2000" b="1">
                    <a:latin typeface="Times New Roman" panose="02020603050405020304" pitchFamily="18" charset="0"/>
                    <a:cs typeface="Times New Roman" panose="02020603050405020304" pitchFamily="18" charset="0"/>
                  </a:rPr>
                  <a:t>30</a:t>
                </a:r>
                <a:endParaRPr lang="en-US" altLang="en-US" sz="2000" b="1" baseline="-25000">
                  <a:latin typeface="Times New Roman" panose="02020603050405020304" pitchFamily="18" charset="0"/>
                  <a:cs typeface="Times New Roman" panose="02020603050405020304" pitchFamily="18" charset="0"/>
                </a:endParaRPr>
              </a:p>
            </p:txBody>
          </p:sp>
          <p:sp>
            <p:nvSpPr>
              <p:cNvPr id="13350" name="Line 38">
                <a:extLst>
                  <a:ext uri="{FF2B5EF4-FFF2-40B4-BE49-F238E27FC236}">
                    <a16:creationId xmlns:a16="http://schemas.microsoft.com/office/drawing/2014/main" id="{3C738FF9-3C08-4538-944C-B130F35144F4}"/>
                  </a:ext>
                </a:extLst>
              </p:cNvPr>
              <p:cNvSpPr>
                <a:spLocks noChangeShapeType="1"/>
              </p:cNvSpPr>
              <p:nvPr/>
            </p:nvSpPr>
            <p:spPr bwMode="auto">
              <a:xfrm flipV="1">
                <a:off x="3921" y="3484"/>
                <a:ext cx="216" cy="0"/>
              </a:xfrm>
              <a:prstGeom prst="line">
                <a:avLst/>
              </a:prstGeom>
              <a:noFill/>
              <a:ln w="9525">
                <a:solidFill>
                  <a:schemeClr val="tx1"/>
                </a:solidFill>
                <a:round/>
                <a:headEnd/>
                <a:tailEnd/>
              </a:ln>
              <a:effectLst/>
            </p:spPr>
            <p:txBody>
              <a:bodyPr/>
              <a:lstStyle/>
              <a:p>
                <a:pPr>
                  <a:defRPr/>
                </a:pPr>
                <a:endParaRPr lang="en-US">
                  <a:ln w="19050">
                    <a:solidFill>
                      <a:schemeClr val="tx1"/>
                    </a:solidFill>
                  </a:ln>
                  <a:latin typeface="Times New Roman" pitchFamily="18" charset="0"/>
                  <a:cs typeface="Times New Roman" pitchFamily="18" charset="0"/>
                </a:endParaRPr>
              </a:p>
            </p:txBody>
          </p:sp>
        </p:grpSp>
      </p:grpSp>
      <p:sp>
        <p:nvSpPr>
          <p:cNvPr id="13353" name="Text Box 41">
            <a:extLst>
              <a:ext uri="{FF2B5EF4-FFF2-40B4-BE49-F238E27FC236}">
                <a16:creationId xmlns:a16="http://schemas.microsoft.com/office/drawing/2014/main" id="{FE217B68-66C0-40FA-8122-79F539AEFF25}"/>
              </a:ext>
            </a:extLst>
          </p:cNvPr>
          <p:cNvSpPr txBox="1">
            <a:spLocks noChangeArrowheads="1"/>
          </p:cNvSpPr>
          <p:nvPr/>
        </p:nvSpPr>
        <p:spPr bwMode="auto">
          <a:xfrm>
            <a:off x="3810000" y="3790950"/>
            <a:ext cx="52768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b="1">
                <a:latin typeface="Times New Roman" panose="02020603050405020304" pitchFamily="18" charset="0"/>
                <a:cs typeface="Times New Roman" panose="02020603050405020304" pitchFamily="18" charset="0"/>
              </a:rPr>
              <a:t>Vận tốc trung bình trên quãng đường nằm ngang là</a:t>
            </a:r>
          </a:p>
        </p:txBody>
      </p:sp>
      <p:grpSp>
        <p:nvGrpSpPr>
          <p:cNvPr id="6" name="Group 50">
            <a:extLst>
              <a:ext uri="{FF2B5EF4-FFF2-40B4-BE49-F238E27FC236}">
                <a16:creationId xmlns:a16="http://schemas.microsoft.com/office/drawing/2014/main" id="{D74BE8E6-7E2C-469E-992C-12A46BCB2AA9}"/>
              </a:ext>
            </a:extLst>
          </p:cNvPr>
          <p:cNvGrpSpPr>
            <a:grpSpLocks/>
          </p:cNvGrpSpPr>
          <p:nvPr/>
        </p:nvGrpSpPr>
        <p:grpSpPr bwMode="auto">
          <a:xfrm>
            <a:off x="3981450" y="4402138"/>
            <a:ext cx="3760788" cy="758825"/>
            <a:chOff x="2448" y="3222"/>
            <a:chExt cx="2369" cy="478"/>
          </a:xfrm>
        </p:grpSpPr>
        <p:sp>
          <p:nvSpPr>
            <p:cNvPr id="12323" name="Text Box 43">
              <a:extLst>
                <a:ext uri="{FF2B5EF4-FFF2-40B4-BE49-F238E27FC236}">
                  <a16:creationId xmlns:a16="http://schemas.microsoft.com/office/drawing/2014/main" id="{58FC88EF-2869-43D9-B58D-43ABCB4E91B5}"/>
                </a:ext>
              </a:extLst>
            </p:cNvPr>
            <p:cNvSpPr txBox="1">
              <a:spLocks noChangeArrowheads="1"/>
            </p:cNvSpPr>
            <p:nvPr/>
          </p:nvSpPr>
          <p:spPr bwMode="auto">
            <a:xfrm>
              <a:off x="2448" y="3350"/>
              <a:ext cx="2369"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             v</a:t>
              </a:r>
              <a:r>
                <a:rPr lang="en-US" altLang="en-US" sz="2000" b="1" baseline="-25000">
                  <a:latin typeface="Times New Roman" panose="02020603050405020304" pitchFamily="18" charset="0"/>
                  <a:cs typeface="Times New Roman" panose="02020603050405020304" pitchFamily="18" charset="0"/>
                </a:rPr>
                <a:t>2</a:t>
              </a:r>
              <a:r>
                <a:rPr lang="en-US" altLang="en-US" sz="2000" b="1">
                  <a:latin typeface="Times New Roman" panose="02020603050405020304" pitchFamily="18" charset="0"/>
                  <a:cs typeface="Times New Roman" panose="02020603050405020304" pitchFamily="18" charset="0"/>
                </a:rPr>
                <a:t> =       =         = 2,5(m/s) </a:t>
              </a:r>
            </a:p>
          </p:txBody>
        </p:sp>
        <p:grpSp>
          <p:nvGrpSpPr>
            <p:cNvPr id="12324" name="Group 44">
              <a:extLst>
                <a:ext uri="{FF2B5EF4-FFF2-40B4-BE49-F238E27FC236}">
                  <a16:creationId xmlns:a16="http://schemas.microsoft.com/office/drawing/2014/main" id="{B572E79E-8BA2-4668-B618-185B7E59D22C}"/>
                </a:ext>
              </a:extLst>
            </p:cNvPr>
            <p:cNvGrpSpPr>
              <a:grpSpLocks/>
            </p:cNvGrpSpPr>
            <p:nvPr/>
          </p:nvGrpSpPr>
          <p:grpSpPr bwMode="auto">
            <a:xfrm>
              <a:off x="3310" y="3222"/>
              <a:ext cx="262" cy="446"/>
              <a:chOff x="3652" y="3284"/>
              <a:chExt cx="262" cy="446"/>
            </a:xfrm>
          </p:grpSpPr>
          <p:sp>
            <p:nvSpPr>
              <p:cNvPr id="12328" name="Text Box 45">
                <a:extLst>
                  <a:ext uri="{FF2B5EF4-FFF2-40B4-BE49-F238E27FC236}">
                    <a16:creationId xmlns:a16="http://schemas.microsoft.com/office/drawing/2014/main" id="{13129EB9-4146-429A-98A3-99A2E499AA1E}"/>
                  </a:ext>
                </a:extLst>
              </p:cNvPr>
              <p:cNvSpPr txBox="1">
                <a:spLocks noChangeArrowheads="1"/>
              </p:cNvSpPr>
              <p:nvPr/>
            </p:nvSpPr>
            <p:spPr bwMode="auto">
              <a:xfrm>
                <a:off x="3682" y="3284"/>
                <a:ext cx="232"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s</a:t>
                </a:r>
                <a:r>
                  <a:rPr lang="en-US" altLang="en-US" sz="2000" b="1" baseline="-25000">
                    <a:latin typeface="Times New Roman" panose="02020603050405020304" pitchFamily="18" charset="0"/>
                    <a:cs typeface="Times New Roman" panose="02020603050405020304" pitchFamily="18" charset="0"/>
                  </a:rPr>
                  <a:t>2</a:t>
                </a:r>
              </a:p>
              <a:p>
                <a:r>
                  <a:rPr lang="en-US" altLang="en-US" sz="2000" b="1">
                    <a:latin typeface="Times New Roman" panose="02020603050405020304" pitchFamily="18" charset="0"/>
                    <a:cs typeface="Times New Roman" panose="02020603050405020304" pitchFamily="18" charset="0"/>
                  </a:rPr>
                  <a:t>t</a:t>
                </a:r>
                <a:r>
                  <a:rPr lang="en-US" altLang="en-US" sz="2000" b="1" baseline="-25000">
                    <a:latin typeface="Times New Roman" panose="02020603050405020304" pitchFamily="18" charset="0"/>
                    <a:cs typeface="Times New Roman" panose="02020603050405020304" pitchFamily="18" charset="0"/>
                  </a:rPr>
                  <a:t>2</a:t>
                </a:r>
              </a:p>
            </p:txBody>
          </p:sp>
          <p:sp>
            <p:nvSpPr>
              <p:cNvPr id="12329" name="Line 46">
                <a:extLst>
                  <a:ext uri="{FF2B5EF4-FFF2-40B4-BE49-F238E27FC236}">
                    <a16:creationId xmlns:a16="http://schemas.microsoft.com/office/drawing/2014/main" id="{5BF7E6F4-7166-493B-8FBC-E240AC62BACD}"/>
                  </a:ext>
                </a:extLst>
              </p:cNvPr>
              <p:cNvSpPr>
                <a:spLocks noChangeShapeType="1"/>
              </p:cNvSpPr>
              <p:nvPr/>
            </p:nvSpPr>
            <p:spPr bwMode="auto">
              <a:xfrm>
                <a:off x="3652" y="3539"/>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2325" name="Group 47">
              <a:extLst>
                <a:ext uri="{FF2B5EF4-FFF2-40B4-BE49-F238E27FC236}">
                  <a16:creationId xmlns:a16="http://schemas.microsoft.com/office/drawing/2014/main" id="{5524F9CA-04C6-4543-AB30-2102429E9AA2}"/>
                </a:ext>
              </a:extLst>
            </p:cNvPr>
            <p:cNvGrpSpPr>
              <a:grpSpLocks/>
            </p:cNvGrpSpPr>
            <p:nvPr/>
          </p:nvGrpSpPr>
          <p:grpSpPr bwMode="auto">
            <a:xfrm>
              <a:off x="3717" y="3254"/>
              <a:ext cx="278" cy="446"/>
              <a:chOff x="3957" y="3264"/>
              <a:chExt cx="278" cy="446"/>
            </a:xfrm>
          </p:grpSpPr>
          <p:sp>
            <p:nvSpPr>
              <p:cNvPr id="12326" name="Text Box 48">
                <a:extLst>
                  <a:ext uri="{FF2B5EF4-FFF2-40B4-BE49-F238E27FC236}">
                    <a16:creationId xmlns:a16="http://schemas.microsoft.com/office/drawing/2014/main" id="{2F3114A3-16B8-4328-8D19-6F9D5F3147BE}"/>
                  </a:ext>
                </a:extLst>
              </p:cNvPr>
              <p:cNvSpPr txBox="1">
                <a:spLocks noChangeArrowheads="1"/>
              </p:cNvSpPr>
              <p:nvPr/>
            </p:nvSpPr>
            <p:spPr bwMode="auto">
              <a:xfrm>
                <a:off x="3957" y="3264"/>
                <a:ext cx="278"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000" b="1">
                    <a:latin typeface="Times New Roman" panose="02020603050405020304" pitchFamily="18" charset="0"/>
                    <a:cs typeface="Times New Roman" panose="02020603050405020304" pitchFamily="18" charset="0"/>
                  </a:rPr>
                  <a:t>60</a:t>
                </a:r>
                <a:endParaRPr lang="en-US" altLang="en-US" sz="2000" b="1" baseline="-25000">
                  <a:latin typeface="Times New Roman" panose="02020603050405020304" pitchFamily="18" charset="0"/>
                  <a:cs typeface="Times New Roman" panose="02020603050405020304" pitchFamily="18" charset="0"/>
                </a:endParaRPr>
              </a:p>
              <a:p>
                <a:pPr algn="ctr"/>
                <a:r>
                  <a:rPr lang="en-US" altLang="en-US" sz="2000" b="1">
                    <a:latin typeface="Times New Roman" panose="02020603050405020304" pitchFamily="18" charset="0"/>
                    <a:cs typeface="Times New Roman" panose="02020603050405020304" pitchFamily="18" charset="0"/>
                  </a:rPr>
                  <a:t>24</a:t>
                </a:r>
                <a:endParaRPr lang="en-US" altLang="en-US" sz="2000" b="1" baseline="-25000">
                  <a:latin typeface="Times New Roman" panose="02020603050405020304" pitchFamily="18" charset="0"/>
                  <a:cs typeface="Times New Roman" panose="02020603050405020304" pitchFamily="18" charset="0"/>
                </a:endParaRPr>
              </a:p>
            </p:txBody>
          </p:sp>
          <p:sp>
            <p:nvSpPr>
              <p:cNvPr id="12327" name="Line 49">
                <a:extLst>
                  <a:ext uri="{FF2B5EF4-FFF2-40B4-BE49-F238E27FC236}">
                    <a16:creationId xmlns:a16="http://schemas.microsoft.com/office/drawing/2014/main" id="{115A3730-E6CC-4F38-92D3-3B227759E685}"/>
                  </a:ext>
                </a:extLst>
              </p:cNvPr>
              <p:cNvSpPr>
                <a:spLocks noChangeShapeType="1"/>
              </p:cNvSpPr>
              <p:nvPr/>
            </p:nvSpPr>
            <p:spPr bwMode="auto">
              <a:xfrm>
                <a:off x="3980" y="3487"/>
                <a:ext cx="23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3363" name="Text Box 51">
            <a:extLst>
              <a:ext uri="{FF2B5EF4-FFF2-40B4-BE49-F238E27FC236}">
                <a16:creationId xmlns:a16="http://schemas.microsoft.com/office/drawing/2014/main" id="{EF98C6AC-8631-45E1-A6BD-BF20627F4E06}"/>
              </a:ext>
            </a:extLst>
          </p:cNvPr>
          <p:cNvSpPr txBox="1">
            <a:spLocks noChangeArrowheads="1"/>
          </p:cNvSpPr>
          <p:nvPr/>
        </p:nvSpPr>
        <p:spPr bwMode="auto">
          <a:xfrm>
            <a:off x="3267075" y="5137150"/>
            <a:ext cx="58991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b="1">
                <a:latin typeface="Times New Roman" panose="02020603050405020304" pitchFamily="18" charset="0"/>
                <a:cs typeface="Times New Roman" panose="02020603050405020304" pitchFamily="18" charset="0"/>
              </a:rPr>
              <a:t>Vận tốc trung bình trên cả hai quãng đường là:</a:t>
            </a:r>
          </a:p>
        </p:txBody>
      </p:sp>
      <p:grpSp>
        <p:nvGrpSpPr>
          <p:cNvPr id="9" name="Group 63">
            <a:extLst>
              <a:ext uri="{FF2B5EF4-FFF2-40B4-BE49-F238E27FC236}">
                <a16:creationId xmlns:a16="http://schemas.microsoft.com/office/drawing/2014/main" id="{D9EEF6AE-E8E5-404D-90E8-D6EFB09ACA2A}"/>
              </a:ext>
            </a:extLst>
          </p:cNvPr>
          <p:cNvGrpSpPr>
            <a:grpSpLocks/>
          </p:cNvGrpSpPr>
          <p:nvPr/>
        </p:nvGrpSpPr>
        <p:grpSpPr bwMode="auto">
          <a:xfrm>
            <a:off x="2347913" y="5543550"/>
            <a:ext cx="5559425" cy="741363"/>
            <a:chOff x="480" y="3817"/>
            <a:chExt cx="3502" cy="467"/>
          </a:xfrm>
        </p:grpSpPr>
        <p:sp>
          <p:nvSpPr>
            <p:cNvPr id="12316" name="Text Box 53">
              <a:extLst>
                <a:ext uri="{FF2B5EF4-FFF2-40B4-BE49-F238E27FC236}">
                  <a16:creationId xmlns:a16="http://schemas.microsoft.com/office/drawing/2014/main" id="{9EF5AE47-6D38-4837-BFFC-1D7A202CA530}"/>
                </a:ext>
              </a:extLst>
            </p:cNvPr>
            <p:cNvSpPr txBox="1">
              <a:spLocks noChangeArrowheads="1"/>
            </p:cNvSpPr>
            <p:nvPr/>
          </p:nvSpPr>
          <p:spPr bwMode="auto">
            <a:xfrm>
              <a:off x="480" y="3926"/>
              <a:ext cx="350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                  v</a:t>
              </a:r>
              <a:r>
                <a:rPr lang="en-US" altLang="en-US" sz="2000" b="1" baseline="-25000">
                  <a:latin typeface="Times New Roman" panose="02020603050405020304" pitchFamily="18" charset="0"/>
                  <a:cs typeface="Times New Roman" panose="02020603050405020304" pitchFamily="18" charset="0"/>
                </a:rPr>
                <a:t>tb</a:t>
              </a:r>
              <a:r>
                <a:rPr lang="en-US" altLang="en-US" sz="2000" b="1">
                  <a:latin typeface="Times New Roman" panose="02020603050405020304" pitchFamily="18" charset="0"/>
                  <a:cs typeface="Times New Roman" panose="02020603050405020304" pitchFamily="18" charset="0"/>
                </a:rPr>
                <a:t> =               =                     = 3,33(m/s) </a:t>
              </a:r>
            </a:p>
          </p:txBody>
        </p:sp>
        <p:grpSp>
          <p:nvGrpSpPr>
            <p:cNvPr id="12317" name="Group 62">
              <a:extLst>
                <a:ext uri="{FF2B5EF4-FFF2-40B4-BE49-F238E27FC236}">
                  <a16:creationId xmlns:a16="http://schemas.microsoft.com/office/drawing/2014/main" id="{9BE36D4A-1639-43F5-9C08-5BEE5458D94D}"/>
                </a:ext>
              </a:extLst>
            </p:cNvPr>
            <p:cNvGrpSpPr>
              <a:grpSpLocks/>
            </p:cNvGrpSpPr>
            <p:nvPr/>
          </p:nvGrpSpPr>
          <p:grpSpPr bwMode="auto">
            <a:xfrm>
              <a:off x="2243" y="3838"/>
              <a:ext cx="737" cy="446"/>
              <a:chOff x="2147" y="3838"/>
              <a:chExt cx="737" cy="446"/>
            </a:xfrm>
          </p:grpSpPr>
          <p:sp>
            <p:nvSpPr>
              <p:cNvPr id="12321" name="Text Box 58">
                <a:extLst>
                  <a:ext uri="{FF2B5EF4-FFF2-40B4-BE49-F238E27FC236}">
                    <a16:creationId xmlns:a16="http://schemas.microsoft.com/office/drawing/2014/main" id="{BFAB2278-C8B2-4CF2-8AF5-9E0AEEAA831E}"/>
                  </a:ext>
                </a:extLst>
              </p:cNvPr>
              <p:cNvSpPr txBox="1">
                <a:spLocks noChangeArrowheads="1"/>
              </p:cNvSpPr>
              <p:nvPr/>
            </p:nvSpPr>
            <p:spPr bwMode="auto">
              <a:xfrm>
                <a:off x="2147" y="3838"/>
                <a:ext cx="737"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000" b="1">
                    <a:latin typeface="Times New Roman" panose="02020603050405020304" pitchFamily="18" charset="0"/>
                    <a:cs typeface="Times New Roman" panose="02020603050405020304" pitchFamily="18" charset="0"/>
                  </a:rPr>
                  <a:t> 120 + 60</a:t>
                </a:r>
                <a:endParaRPr lang="en-US" altLang="en-US" sz="2000" b="1" baseline="-25000">
                  <a:latin typeface="Times New Roman" panose="02020603050405020304" pitchFamily="18" charset="0"/>
                  <a:cs typeface="Times New Roman" panose="02020603050405020304" pitchFamily="18" charset="0"/>
                </a:endParaRPr>
              </a:p>
              <a:p>
                <a:pPr algn="ctr"/>
                <a:r>
                  <a:rPr lang="en-US" altLang="en-US" sz="2000" b="1">
                    <a:latin typeface="Times New Roman" panose="02020603050405020304" pitchFamily="18" charset="0"/>
                    <a:cs typeface="Times New Roman" panose="02020603050405020304" pitchFamily="18" charset="0"/>
                  </a:rPr>
                  <a:t>30 + 24</a:t>
                </a:r>
                <a:endParaRPr lang="en-US" altLang="en-US" sz="2000" b="1" baseline="-25000">
                  <a:latin typeface="Times New Roman" panose="02020603050405020304" pitchFamily="18" charset="0"/>
                  <a:cs typeface="Times New Roman" panose="02020603050405020304" pitchFamily="18" charset="0"/>
                </a:endParaRPr>
              </a:p>
            </p:txBody>
          </p:sp>
          <p:sp>
            <p:nvSpPr>
              <p:cNvPr id="12322" name="Line 59">
                <a:extLst>
                  <a:ext uri="{FF2B5EF4-FFF2-40B4-BE49-F238E27FC236}">
                    <a16:creationId xmlns:a16="http://schemas.microsoft.com/office/drawing/2014/main" id="{3360A6EC-07CE-4491-95B7-E77755A2AE8A}"/>
                  </a:ext>
                </a:extLst>
              </p:cNvPr>
              <p:cNvSpPr>
                <a:spLocks noChangeShapeType="1"/>
              </p:cNvSpPr>
              <p:nvPr/>
            </p:nvSpPr>
            <p:spPr bwMode="auto">
              <a:xfrm flipV="1">
                <a:off x="2185" y="4061"/>
                <a:ext cx="639"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2318" name="Group 61">
              <a:extLst>
                <a:ext uri="{FF2B5EF4-FFF2-40B4-BE49-F238E27FC236}">
                  <a16:creationId xmlns:a16="http://schemas.microsoft.com/office/drawing/2014/main" id="{F4F8F19B-F285-442B-B0F6-928AFAE91350}"/>
                </a:ext>
              </a:extLst>
            </p:cNvPr>
            <p:cNvGrpSpPr>
              <a:grpSpLocks/>
            </p:cNvGrpSpPr>
            <p:nvPr/>
          </p:nvGrpSpPr>
          <p:grpSpPr bwMode="auto">
            <a:xfrm>
              <a:off x="1581" y="3817"/>
              <a:ext cx="513" cy="446"/>
              <a:chOff x="1568" y="3830"/>
              <a:chExt cx="513" cy="446"/>
            </a:xfrm>
          </p:grpSpPr>
          <p:sp>
            <p:nvSpPr>
              <p:cNvPr id="12319" name="Text Box 55">
                <a:extLst>
                  <a:ext uri="{FF2B5EF4-FFF2-40B4-BE49-F238E27FC236}">
                    <a16:creationId xmlns:a16="http://schemas.microsoft.com/office/drawing/2014/main" id="{176CBAC7-8416-4E4D-80AF-E012AC4245B7}"/>
                  </a:ext>
                </a:extLst>
              </p:cNvPr>
              <p:cNvSpPr txBox="1">
                <a:spLocks noChangeArrowheads="1"/>
              </p:cNvSpPr>
              <p:nvPr/>
            </p:nvSpPr>
            <p:spPr bwMode="auto">
              <a:xfrm>
                <a:off x="1568" y="3830"/>
                <a:ext cx="495"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s</a:t>
                </a:r>
                <a:r>
                  <a:rPr lang="en-US" altLang="en-US" sz="2000" b="1" baseline="-25000">
                    <a:latin typeface="Times New Roman" panose="02020603050405020304" pitchFamily="18" charset="0"/>
                    <a:cs typeface="Times New Roman" panose="02020603050405020304" pitchFamily="18" charset="0"/>
                  </a:rPr>
                  <a:t>1 </a:t>
                </a:r>
                <a:r>
                  <a:rPr lang="en-US" altLang="en-US" sz="2000" b="1">
                    <a:latin typeface="Times New Roman" panose="02020603050405020304" pitchFamily="18" charset="0"/>
                    <a:cs typeface="Times New Roman" panose="02020603050405020304" pitchFamily="18" charset="0"/>
                  </a:rPr>
                  <a:t>+</a:t>
                </a:r>
                <a:r>
                  <a:rPr lang="en-US" altLang="en-US" sz="2000" b="1" baseline="-25000">
                    <a:latin typeface="Times New Roman" panose="02020603050405020304" pitchFamily="18" charset="0"/>
                    <a:cs typeface="Times New Roman" panose="02020603050405020304" pitchFamily="18" charset="0"/>
                  </a:rPr>
                  <a:t> </a:t>
                </a:r>
                <a:r>
                  <a:rPr lang="en-US" altLang="en-US" sz="2000" b="1">
                    <a:latin typeface="Times New Roman" panose="02020603050405020304" pitchFamily="18" charset="0"/>
                    <a:cs typeface="Times New Roman" panose="02020603050405020304" pitchFamily="18" charset="0"/>
                  </a:rPr>
                  <a:t>s</a:t>
                </a:r>
                <a:r>
                  <a:rPr lang="en-US" altLang="en-US" sz="2000" b="1" baseline="-25000">
                    <a:latin typeface="Times New Roman" panose="02020603050405020304" pitchFamily="18" charset="0"/>
                    <a:cs typeface="Times New Roman" panose="02020603050405020304" pitchFamily="18" charset="0"/>
                  </a:rPr>
                  <a:t>2</a:t>
                </a:r>
              </a:p>
              <a:p>
                <a:r>
                  <a:rPr lang="en-US" altLang="en-US" sz="2000" b="1">
                    <a:latin typeface="Times New Roman" panose="02020603050405020304" pitchFamily="18" charset="0"/>
                    <a:cs typeface="Times New Roman" panose="02020603050405020304" pitchFamily="18" charset="0"/>
                  </a:rPr>
                  <a:t>t</a:t>
                </a:r>
                <a:r>
                  <a:rPr lang="en-US" altLang="en-US" sz="2000" b="1" baseline="-25000">
                    <a:latin typeface="Times New Roman" panose="02020603050405020304" pitchFamily="18" charset="0"/>
                    <a:cs typeface="Times New Roman" panose="02020603050405020304" pitchFamily="18" charset="0"/>
                  </a:rPr>
                  <a:t>1</a:t>
                </a:r>
                <a:r>
                  <a:rPr lang="en-US" altLang="en-US" sz="2000" b="1">
                    <a:latin typeface="Times New Roman" panose="02020603050405020304" pitchFamily="18" charset="0"/>
                    <a:cs typeface="Times New Roman" panose="02020603050405020304" pitchFamily="18" charset="0"/>
                  </a:rPr>
                  <a:t>+ t</a:t>
                </a:r>
                <a:r>
                  <a:rPr lang="en-US" altLang="en-US" sz="2000" b="1" baseline="-25000">
                    <a:latin typeface="Times New Roman" panose="02020603050405020304" pitchFamily="18" charset="0"/>
                    <a:cs typeface="Times New Roman" panose="02020603050405020304" pitchFamily="18" charset="0"/>
                  </a:rPr>
                  <a:t>2</a:t>
                </a:r>
              </a:p>
            </p:txBody>
          </p:sp>
          <p:sp>
            <p:nvSpPr>
              <p:cNvPr id="12320" name="Line 60">
                <a:extLst>
                  <a:ext uri="{FF2B5EF4-FFF2-40B4-BE49-F238E27FC236}">
                    <a16:creationId xmlns:a16="http://schemas.microsoft.com/office/drawing/2014/main" id="{FBC9C2A9-20EA-40AD-98A1-15E73258D511}"/>
                  </a:ext>
                </a:extLst>
              </p:cNvPr>
              <p:cNvSpPr>
                <a:spLocks noChangeShapeType="1"/>
              </p:cNvSpPr>
              <p:nvPr/>
            </p:nvSpPr>
            <p:spPr bwMode="auto">
              <a:xfrm>
                <a:off x="1584" y="4067"/>
                <a:ext cx="49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3382" name="Line 70">
            <a:extLst>
              <a:ext uri="{FF2B5EF4-FFF2-40B4-BE49-F238E27FC236}">
                <a16:creationId xmlns:a16="http://schemas.microsoft.com/office/drawing/2014/main" id="{83EE55B7-318A-4ADE-A864-2F699CC0009A}"/>
              </a:ext>
            </a:extLst>
          </p:cNvPr>
          <p:cNvSpPr>
            <a:spLocks noChangeShapeType="1"/>
          </p:cNvSpPr>
          <p:nvPr/>
        </p:nvSpPr>
        <p:spPr bwMode="auto">
          <a:xfrm>
            <a:off x="3683000" y="2401888"/>
            <a:ext cx="0" cy="2624137"/>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83" name="Rectangle 71">
            <a:extLst>
              <a:ext uri="{FF2B5EF4-FFF2-40B4-BE49-F238E27FC236}">
                <a16:creationId xmlns:a16="http://schemas.microsoft.com/office/drawing/2014/main" id="{DCDDA740-EDFD-4ADA-813D-F7CA267056E0}"/>
              </a:ext>
            </a:extLst>
          </p:cNvPr>
          <p:cNvSpPr>
            <a:spLocks noChangeArrowheads="1"/>
          </p:cNvSpPr>
          <p:nvPr/>
        </p:nvSpPr>
        <p:spPr bwMode="auto">
          <a:xfrm>
            <a:off x="171450" y="3943350"/>
            <a:ext cx="1676400" cy="3048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a:latin typeface="Times New Roman" panose="02020603050405020304" pitchFamily="18" charset="0"/>
                <a:cs typeface="Times New Roman" panose="02020603050405020304" pitchFamily="18" charset="0"/>
              </a:rPr>
              <a:t>Tóm tắt:</a:t>
            </a:r>
          </a:p>
        </p:txBody>
      </p:sp>
      <p:sp>
        <p:nvSpPr>
          <p:cNvPr id="13385" name="Text Box 73">
            <a:extLst>
              <a:ext uri="{FF2B5EF4-FFF2-40B4-BE49-F238E27FC236}">
                <a16:creationId xmlns:a16="http://schemas.microsoft.com/office/drawing/2014/main" id="{AC197EA6-9816-4099-9926-4D8A9755C75F}"/>
              </a:ext>
            </a:extLst>
          </p:cNvPr>
          <p:cNvSpPr txBox="1">
            <a:spLocks noChangeArrowheads="1"/>
          </p:cNvSpPr>
          <p:nvPr/>
        </p:nvSpPr>
        <p:spPr bwMode="auto">
          <a:xfrm>
            <a:off x="171450" y="4248150"/>
            <a:ext cx="11128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s</a:t>
            </a:r>
            <a:r>
              <a:rPr lang="en-US" altLang="en-US" sz="2000" b="1" baseline="-25000">
                <a:latin typeface="Times New Roman" panose="02020603050405020304" pitchFamily="18" charset="0"/>
                <a:cs typeface="Times New Roman" panose="02020603050405020304" pitchFamily="18" charset="0"/>
              </a:rPr>
              <a:t>1</a:t>
            </a:r>
            <a:r>
              <a:rPr lang="en-US" altLang="en-US" sz="2000" b="1">
                <a:latin typeface="Times New Roman" panose="02020603050405020304" pitchFamily="18" charset="0"/>
                <a:cs typeface="Times New Roman" panose="02020603050405020304" pitchFamily="18" charset="0"/>
              </a:rPr>
              <a:t>=120m</a:t>
            </a:r>
          </a:p>
        </p:txBody>
      </p:sp>
      <p:sp>
        <p:nvSpPr>
          <p:cNvPr id="13386" name="Text Box 74">
            <a:extLst>
              <a:ext uri="{FF2B5EF4-FFF2-40B4-BE49-F238E27FC236}">
                <a16:creationId xmlns:a16="http://schemas.microsoft.com/office/drawing/2014/main" id="{DCDFA697-2572-471F-9C71-CE57C4B582B1}"/>
              </a:ext>
            </a:extLst>
          </p:cNvPr>
          <p:cNvSpPr txBox="1">
            <a:spLocks noChangeArrowheads="1"/>
          </p:cNvSpPr>
          <p:nvPr/>
        </p:nvSpPr>
        <p:spPr bwMode="auto">
          <a:xfrm>
            <a:off x="171450" y="4552950"/>
            <a:ext cx="8556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t</a:t>
            </a:r>
            <a:r>
              <a:rPr lang="en-US" altLang="en-US" sz="2000" b="1" baseline="-25000">
                <a:latin typeface="Times New Roman" panose="02020603050405020304" pitchFamily="18" charset="0"/>
                <a:cs typeface="Times New Roman" panose="02020603050405020304" pitchFamily="18" charset="0"/>
              </a:rPr>
              <a:t>1</a:t>
            </a:r>
            <a:r>
              <a:rPr lang="en-US" altLang="en-US" sz="2000" b="1">
                <a:latin typeface="Times New Roman" panose="02020603050405020304" pitchFamily="18" charset="0"/>
                <a:cs typeface="Times New Roman" panose="02020603050405020304" pitchFamily="18" charset="0"/>
              </a:rPr>
              <a:t>=30s</a:t>
            </a:r>
          </a:p>
        </p:txBody>
      </p:sp>
      <p:sp>
        <p:nvSpPr>
          <p:cNvPr id="13387" name="Text Box 75">
            <a:extLst>
              <a:ext uri="{FF2B5EF4-FFF2-40B4-BE49-F238E27FC236}">
                <a16:creationId xmlns:a16="http://schemas.microsoft.com/office/drawing/2014/main" id="{E61140D0-3374-4603-A369-A766A6A95947}"/>
              </a:ext>
            </a:extLst>
          </p:cNvPr>
          <p:cNvSpPr txBox="1">
            <a:spLocks noChangeArrowheads="1"/>
          </p:cNvSpPr>
          <p:nvPr/>
        </p:nvSpPr>
        <p:spPr bwMode="auto">
          <a:xfrm>
            <a:off x="171450" y="4857750"/>
            <a:ext cx="9842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s</a:t>
            </a:r>
            <a:r>
              <a:rPr lang="en-US" altLang="en-US" sz="2000" b="1" baseline="-25000">
                <a:latin typeface="Times New Roman" panose="02020603050405020304" pitchFamily="18" charset="0"/>
                <a:cs typeface="Times New Roman" panose="02020603050405020304" pitchFamily="18" charset="0"/>
              </a:rPr>
              <a:t>2</a:t>
            </a:r>
            <a:r>
              <a:rPr lang="en-US" altLang="en-US" sz="2000" b="1">
                <a:latin typeface="Times New Roman" panose="02020603050405020304" pitchFamily="18" charset="0"/>
                <a:cs typeface="Times New Roman" panose="02020603050405020304" pitchFamily="18" charset="0"/>
              </a:rPr>
              <a:t>=60m</a:t>
            </a:r>
          </a:p>
        </p:txBody>
      </p:sp>
      <p:sp>
        <p:nvSpPr>
          <p:cNvPr id="13388" name="Text Box 76">
            <a:extLst>
              <a:ext uri="{FF2B5EF4-FFF2-40B4-BE49-F238E27FC236}">
                <a16:creationId xmlns:a16="http://schemas.microsoft.com/office/drawing/2014/main" id="{D5ED6E29-6B14-4C03-9CCB-BF6A0DB4D6F5}"/>
              </a:ext>
            </a:extLst>
          </p:cNvPr>
          <p:cNvSpPr txBox="1">
            <a:spLocks noChangeArrowheads="1"/>
          </p:cNvSpPr>
          <p:nvPr/>
        </p:nvSpPr>
        <p:spPr bwMode="auto">
          <a:xfrm>
            <a:off x="171450" y="5238750"/>
            <a:ext cx="8556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t</a:t>
            </a:r>
            <a:r>
              <a:rPr lang="en-US" altLang="en-US" sz="2000" b="1" baseline="-25000">
                <a:latin typeface="Times New Roman" panose="02020603050405020304" pitchFamily="18" charset="0"/>
                <a:cs typeface="Times New Roman" panose="02020603050405020304" pitchFamily="18" charset="0"/>
              </a:rPr>
              <a:t>2</a:t>
            </a:r>
            <a:r>
              <a:rPr lang="en-US" altLang="en-US" sz="2000" b="1">
                <a:latin typeface="Times New Roman" panose="02020603050405020304" pitchFamily="18" charset="0"/>
                <a:cs typeface="Times New Roman" panose="02020603050405020304" pitchFamily="18" charset="0"/>
              </a:rPr>
              <a:t>=24s</a:t>
            </a:r>
          </a:p>
        </p:txBody>
      </p:sp>
      <p:sp>
        <p:nvSpPr>
          <p:cNvPr id="13389" name="Line 77">
            <a:extLst>
              <a:ext uri="{FF2B5EF4-FFF2-40B4-BE49-F238E27FC236}">
                <a16:creationId xmlns:a16="http://schemas.microsoft.com/office/drawing/2014/main" id="{9D8BD40E-397D-4C43-8957-89419EF2C483}"/>
              </a:ext>
            </a:extLst>
          </p:cNvPr>
          <p:cNvSpPr>
            <a:spLocks noChangeShapeType="1"/>
          </p:cNvSpPr>
          <p:nvPr/>
        </p:nvSpPr>
        <p:spPr bwMode="auto">
          <a:xfrm>
            <a:off x="171450" y="5619750"/>
            <a:ext cx="15240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90" name="Text Box 78">
            <a:extLst>
              <a:ext uri="{FF2B5EF4-FFF2-40B4-BE49-F238E27FC236}">
                <a16:creationId xmlns:a16="http://schemas.microsoft.com/office/drawing/2014/main" id="{7FBCFB67-BD04-42BE-AF9D-775BDE104752}"/>
              </a:ext>
            </a:extLst>
          </p:cNvPr>
          <p:cNvSpPr txBox="1">
            <a:spLocks noChangeArrowheads="1"/>
          </p:cNvSpPr>
          <p:nvPr/>
        </p:nvSpPr>
        <p:spPr bwMode="auto">
          <a:xfrm>
            <a:off x="171450" y="5619750"/>
            <a:ext cx="12890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v</a:t>
            </a:r>
            <a:r>
              <a:rPr lang="en-US" altLang="en-US" sz="2000" b="1" baseline="-25000">
                <a:latin typeface="Times New Roman" panose="02020603050405020304" pitchFamily="18" charset="0"/>
                <a:cs typeface="Times New Roman" panose="02020603050405020304" pitchFamily="18" charset="0"/>
              </a:rPr>
              <a:t>1</a:t>
            </a:r>
            <a:r>
              <a:rPr lang="en-US" altLang="en-US" sz="2000" b="1">
                <a:latin typeface="Times New Roman" panose="02020603050405020304" pitchFamily="18" charset="0"/>
                <a:cs typeface="Times New Roman" panose="02020603050405020304" pitchFamily="18" charset="0"/>
              </a:rPr>
              <a:t>=? (m/s)</a:t>
            </a:r>
          </a:p>
        </p:txBody>
      </p:sp>
      <p:sp>
        <p:nvSpPr>
          <p:cNvPr id="13391" name="Text Box 79">
            <a:extLst>
              <a:ext uri="{FF2B5EF4-FFF2-40B4-BE49-F238E27FC236}">
                <a16:creationId xmlns:a16="http://schemas.microsoft.com/office/drawing/2014/main" id="{8CF89CE1-CA12-49D4-850A-E7DA00974921}"/>
              </a:ext>
            </a:extLst>
          </p:cNvPr>
          <p:cNvSpPr txBox="1">
            <a:spLocks noChangeArrowheads="1"/>
          </p:cNvSpPr>
          <p:nvPr/>
        </p:nvSpPr>
        <p:spPr bwMode="auto">
          <a:xfrm>
            <a:off x="171450" y="6000750"/>
            <a:ext cx="12890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v</a:t>
            </a:r>
            <a:r>
              <a:rPr lang="en-US" altLang="en-US" sz="2000" b="1" baseline="-25000">
                <a:latin typeface="Times New Roman" panose="02020603050405020304" pitchFamily="18" charset="0"/>
                <a:cs typeface="Times New Roman" panose="02020603050405020304" pitchFamily="18" charset="0"/>
              </a:rPr>
              <a:t>2</a:t>
            </a:r>
            <a:r>
              <a:rPr lang="en-US" altLang="en-US" sz="2000" b="1">
                <a:latin typeface="Times New Roman" panose="02020603050405020304" pitchFamily="18" charset="0"/>
                <a:cs typeface="Times New Roman" panose="02020603050405020304" pitchFamily="18" charset="0"/>
              </a:rPr>
              <a:t>=? (m/s)</a:t>
            </a:r>
          </a:p>
          <a:p>
            <a:endParaRPr lang="en-US" altLang="en-US" sz="2000" b="1">
              <a:latin typeface="Times New Roman" panose="02020603050405020304" pitchFamily="18" charset="0"/>
              <a:cs typeface="Times New Roman" panose="02020603050405020304" pitchFamily="18" charset="0"/>
            </a:endParaRPr>
          </a:p>
        </p:txBody>
      </p:sp>
      <p:sp>
        <p:nvSpPr>
          <p:cNvPr id="13392" name="Text Box 80">
            <a:extLst>
              <a:ext uri="{FF2B5EF4-FFF2-40B4-BE49-F238E27FC236}">
                <a16:creationId xmlns:a16="http://schemas.microsoft.com/office/drawing/2014/main" id="{0145C92C-60C0-4B63-BEC8-DF5E43561F0B}"/>
              </a:ext>
            </a:extLst>
          </p:cNvPr>
          <p:cNvSpPr txBox="1">
            <a:spLocks noChangeArrowheads="1"/>
          </p:cNvSpPr>
          <p:nvPr/>
        </p:nvSpPr>
        <p:spPr bwMode="auto">
          <a:xfrm>
            <a:off x="171450" y="6365875"/>
            <a:ext cx="13573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v</a:t>
            </a:r>
            <a:r>
              <a:rPr lang="en-US" altLang="en-US" sz="2000" b="1" baseline="-25000">
                <a:latin typeface="Times New Roman" panose="02020603050405020304" pitchFamily="18" charset="0"/>
                <a:cs typeface="Times New Roman" panose="02020603050405020304" pitchFamily="18" charset="0"/>
              </a:rPr>
              <a:t>tb</a:t>
            </a:r>
            <a:r>
              <a:rPr lang="en-US" altLang="en-US" sz="2000" b="1">
                <a:latin typeface="Times New Roman" panose="02020603050405020304" pitchFamily="18" charset="0"/>
                <a:cs typeface="Times New Roman" panose="02020603050405020304" pitchFamily="18" charset="0"/>
              </a:rPr>
              <a:t>=? (m/s)</a:t>
            </a:r>
          </a:p>
          <a:p>
            <a:endParaRPr lang="en-US" altLang="en-US" sz="2000" b="1">
              <a:latin typeface="Times New Roman" panose="02020603050405020304" pitchFamily="18" charset="0"/>
              <a:cs typeface="Times New Roman" panose="02020603050405020304" pitchFamily="18" charset="0"/>
            </a:endParaRPr>
          </a:p>
        </p:txBody>
      </p:sp>
      <p:sp>
        <p:nvSpPr>
          <p:cNvPr id="13393" name="Line 81">
            <a:extLst>
              <a:ext uri="{FF2B5EF4-FFF2-40B4-BE49-F238E27FC236}">
                <a16:creationId xmlns:a16="http://schemas.microsoft.com/office/drawing/2014/main" id="{E96782A1-2E1B-433E-BE2C-5421B7E0353A}"/>
              </a:ext>
            </a:extLst>
          </p:cNvPr>
          <p:cNvSpPr>
            <a:spLocks noChangeShapeType="1"/>
          </p:cNvSpPr>
          <p:nvPr/>
        </p:nvSpPr>
        <p:spPr bwMode="auto">
          <a:xfrm>
            <a:off x="1771650" y="4324350"/>
            <a:ext cx="0" cy="2438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3394" name="Picture 3" descr="Book-09">
            <a:extLst>
              <a:ext uri="{FF2B5EF4-FFF2-40B4-BE49-F238E27FC236}">
                <a16:creationId xmlns:a16="http://schemas.microsoft.com/office/drawing/2014/main" id="{36624A0C-952D-48D9-8965-1594190B638C}"/>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322183">
            <a:off x="171450" y="3562350"/>
            <a:ext cx="531813"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95" name="Rectangle 83">
            <a:extLst>
              <a:ext uri="{FF2B5EF4-FFF2-40B4-BE49-F238E27FC236}">
                <a16:creationId xmlns:a16="http://schemas.microsoft.com/office/drawing/2014/main" id="{C7A8508F-DF4A-4C14-A990-730B1AB84C85}"/>
              </a:ext>
            </a:extLst>
          </p:cNvPr>
          <p:cNvSpPr>
            <a:spLocks noChangeArrowheads="1"/>
          </p:cNvSpPr>
          <p:nvPr/>
        </p:nvSpPr>
        <p:spPr bwMode="auto">
          <a:xfrm>
            <a:off x="311150" y="1789113"/>
            <a:ext cx="2781300" cy="322262"/>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2000" b="1">
                <a:latin typeface="Times New Roman" panose="02020603050405020304" pitchFamily="18" charset="0"/>
                <a:cs typeface="Times New Roman" panose="02020603050405020304" pitchFamily="18" charset="0"/>
              </a:rPr>
              <a:t>Quan sát sơ đồ và tóm tắt: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3327"/>
                                        </p:tgtEl>
                                        <p:attrNameLst>
                                          <p:attrName>style.visibility</p:attrName>
                                        </p:attrNameLst>
                                      </p:cBhvr>
                                      <p:to>
                                        <p:strVal val="visible"/>
                                      </p:to>
                                    </p:set>
                                    <p:anim calcmode="discrete" valueType="clr">
                                      <p:cBhvr override="childStyle">
                                        <p:cTn id="7" dur="80"/>
                                        <p:tgtEl>
                                          <p:spTgt spid="1332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327"/>
                                        </p:tgtEl>
                                        <p:attrNameLst>
                                          <p:attrName>fillcolor</p:attrName>
                                        </p:attrNameLst>
                                      </p:cBhvr>
                                      <p:tavLst>
                                        <p:tav tm="0">
                                          <p:val>
                                            <p:clrVal>
                                              <a:schemeClr val="accent2"/>
                                            </p:clrVal>
                                          </p:val>
                                        </p:tav>
                                        <p:tav tm="50000">
                                          <p:val>
                                            <p:clrVal>
                                              <a:schemeClr val="hlink"/>
                                            </p:clrVal>
                                          </p:val>
                                        </p:tav>
                                      </p:tavLst>
                                    </p:anim>
                                    <p:set>
                                      <p:cBhvr>
                                        <p:cTn id="9" dur="80"/>
                                        <p:tgtEl>
                                          <p:spTgt spid="1332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45" presetClass="entr" presetSubtype="0" fill="hold" nodeType="clickEffect">
                                  <p:stCondLst>
                                    <p:cond delay="0"/>
                                  </p:stCondLst>
                                  <p:iterate type="lt">
                                    <p:tmPct val="10000"/>
                                  </p:iterate>
                                  <p:childTnLst>
                                    <p:set>
                                      <p:cBhvr>
                                        <p:cTn id="13" dur="1" fill="hold">
                                          <p:stCondLst>
                                            <p:cond delay="0"/>
                                          </p:stCondLst>
                                        </p:cTn>
                                        <p:tgtEl>
                                          <p:spTgt spid="13395">
                                            <p:txEl>
                                              <p:pRg st="0" end="0"/>
                                            </p:txEl>
                                          </p:spTgt>
                                        </p:tgtEl>
                                        <p:attrNameLst>
                                          <p:attrName>style.visibility</p:attrName>
                                        </p:attrNameLst>
                                      </p:cBhvr>
                                      <p:to>
                                        <p:strVal val="visible"/>
                                      </p:to>
                                    </p:set>
                                    <p:animEffect transition="in" filter="fade">
                                      <p:cBhvr>
                                        <p:cTn id="14" dur="2000"/>
                                        <p:tgtEl>
                                          <p:spTgt spid="13395">
                                            <p:txEl>
                                              <p:pRg st="0" end="0"/>
                                            </p:txEl>
                                          </p:spTgt>
                                        </p:tgtEl>
                                      </p:cBhvr>
                                    </p:animEffect>
                                    <p:anim calcmode="lin" valueType="num">
                                      <p:cBhvr>
                                        <p:cTn id="15" dur="2000" fill="hold"/>
                                        <p:tgtEl>
                                          <p:spTgt spid="13395">
                                            <p:txEl>
                                              <p:pRg st="0" end="0"/>
                                            </p:txEl>
                                          </p:spTgt>
                                        </p:tgtEl>
                                        <p:attrNameLst>
                                          <p:attrName>ppt_w</p:attrName>
                                        </p:attrNameLst>
                                      </p:cBhvr>
                                      <p:tavLst>
                                        <p:tav tm="0" fmla="#ppt_w*sin(2.5*pi*$)">
                                          <p:val>
                                            <p:fltVal val="0"/>
                                          </p:val>
                                        </p:tav>
                                        <p:tav tm="100000">
                                          <p:val>
                                            <p:fltVal val="1"/>
                                          </p:val>
                                        </p:tav>
                                      </p:tavLst>
                                    </p:anim>
                                    <p:anim calcmode="lin" valueType="num">
                                      <p:cBhvr>
                                        <p:cTn id="16" dur="2000" fill="hold"/>
                                        <p:tgtEl>
                                          <p:spTgt spid="1339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3" presetClass="entr" presetSubtype="16"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plus(in)">
                                      <p:cBhvr>
                                        <p:cTn id="21" dur="2000"/>
                                        <p:tgtEl>
                                          <p:spTgt spid="2"/>
                                        </p:tgtEl>
                                      </p:cBhvr>
                                    </p:animEffect>
                                  </p:childTnLst>
                                </p:cTn>
                              </p:par>
                              <p:par>
                                <p:cTn id="22" presetID="55" presetClass="entr" presetSubtype="0" fill="hold" nodeType="withEffect">
                                  <p:stCondLst>
                                    <p:cond delay="0"/>
                                  </p:stCondLst>
                                  <p:childTnLst>
                                    <p:set>
                                      <p:cBhvr>
                                        <p:cTn id="23" dur="1" fill="hold">
                                          <p:stCondLst>
                                            <p:cond delay="0"/>
                                          </p:stCondLst>
                                        </p:cTn>
                                        <p:tgtEl>
                                          <p:spTgt spid="13337">
                                            <p:txEl>
                                              <p:pRg st="0" end="0"/>
                                            </p:txEl>
                                          </p:spTgt>
                                        </p:tgtEl>
                                        <p:attrNameLst>
                                          <p:attrName>style.visibility</p:attrName>
                                        </p:attrNameLst>
                                      </p:cBhvr>
                                      <p:to>
                                        <p:strVal val="visible"/>
                                      </p:to>
                                    </p:set>
                                    <p:anim calcmode="lin" valueType="num">
                                      <p:cBhvr>
                                        <p:cTn id="24" dur="1000" fill="hold"/>
                                        <p:tgtEl>
                                          <p:spTgt spid="13337">
                                            <p:txEl>
                                              <p:pRg st="0" end="0"/>
                                            </p:txEl>
                                          </p:spTgt>
                                        </p:tgtEl>
                                        <p:attrNameLst>
                                          <p:attrName>ppt_w</p:attrName>
                                        </p:attrNameLst>
                                      </p:cBhvr>
                                      <p:tavLst>
                                        <p:tav tm="0">
                                          <p:val>
                                            <p:strVal val="#ppt_w*0.70"/>
                                          </p:val>
                                        </p:tav>
                                        <p:tav tm="100000">
                                          <p:val>
                                            <p:strVal val="#ppt_w"/>
                                          </p:val>
                                        </p:tav>
                                      </p:tavLst>
                                    </p:anim>
                                    <p:anim calcmode="lin" valueType="num">
                                      <p:cBhvr>
                                        <p:cTn id="25" dur="1000" fill="hold"/>
                                        <p:tgtEl>
                                          <p:spTgt spid="13337">
                                            <p:txEl>
                                              <p:pRg st="0" end="0"/>
                                            </p:txEl>
                                          </p:spTgt>
                                        </p:tgtEl>
                                        <p:attrNameLst>
                                          <p:attrName>ppt_h</p:attrName>
                                        </p:attrNameLst>
                                      </p:cBhvr>
                                      <p:tavLst>
                                        <p:tav tm="0">
                                          <p:val>
                                            <p:strVal val="#ppt_h"/>
                                          </p:val>
                                        </p:tav>
                                        <p:tav tm="100000">
                                          <p:val>
                                            <p:strVal val="#ppt_h"/>
                                          </p:val>
                                        </p:tav>
                                      </p:tavLst>
                                    </p:anim>
                                    <p:animEffect transition="in" filter="fade">
                                      <p:cBhvr>
                                        <p:cTn id="26" dur="1000"/>
                                        <p:tgtEl>
                                          <p:spTgt spid="13337">
                                            <p:txEl>
                                              <p:pRg st="0" end="0"/>
                                            </p:txEl>
                                          </p:spTgt>
                                        </p:tgtEl>
                                      </p:cBhvr>
                                    </p:animEffect>
                                  </p:childTnLst>
                                </p:cTn>
                              </p:par>
                              <p:par>
                                <p:cTn id="27" presetID="13" presetClass="entr" presetSubtype="16" fill="hold" nodeType="withEffect">
                                  <p:stCondLst>
                                    <p:cond delay="0"/>
                                  </p:stCondLst>
                                  <p:childTnLst>
                                    <p:set>
                                      <p:cBhvr>
                                        <p:cTn id="28" dur="1" fill="hold">
                                          <p:stCondLst>
                                            <p:cond delay="0"/>
                                          </p:stCondLst>
                                        </p:cTn>
                                        <p:tgtEl>
                                          <p:spTgt spid="13338">
                                            <p:txEl>
                                              <p:pRg st="0" end="0"/>
                                            </p:txEl>
                                          </p:spTgt>
                                        </p:tgtEl>
                                        <p:attrNameLst>
                                          <p:attrName>style.visibility</p:attrName>
                                        </p:attrNameLst>
                                      </p:cBhvr>
                                      <p:to>
                                        <p:strVal val="visible"/>
                                      </p:to>
                                    </p:set>
                                    <p:animEffect transition="in" filter="plus(in)">
                                      <p:cBhvr>
                                        <p:cTn id="29" dur="2000"/>
                                        <p:tgtEl>
                                          <p:spTgt spid="13338">
                                            <p:txEl>
                                              <p:pRg st="0" end="0"/>
                                            </p:txEl>
                                          </p:spTgt>
                                        </p:tgtEl>
                                      </p:cBhvr>
                                    </p:animEffect>
                                  </p:childTnLst>
                                </p:cTn>
                              </p:par>
                              <p:par>
                                <p:cTn id="30" presetID="55" presetClass="entr" presetSubtype="0" fill="hold" nodeType="withEffect">
                                  <p:stCondLst>
                                    <p:cond delay="0"/>
                                  </p:stCondLst>
                                  <p:childTnLst>
                                    <p:set>
                                      <p:cBhvr>
                                        <p:cTn id="31" dur="1" fill="hold">
                                          <p:stCondLst>
                                            <p:cond delay="0"/>
                                          </p:stCondLst>
                                        </p:cTn>
                                        <p:tgtEl>
                                          <p:spTgt spid="13339">
                                            <p:txEl>
                                              <p:pRg st="0" end="0"/>
                                            </p:txEl>
                                          </p:spTgt>
                                        </p:tgtEl>
                                        <p:attrNameLst>
                                          <p:attrName>style.visibility</p:attrName>
                                        </p:attrNameLst>
                                      </p:cBhvr>
                                      <p:to>
                                        <p:strVal val="visible"/>
                                      </p:to>
                                    </p:set>
                                    <p:anim calcmode="lin" valueType="num">
                                      <p:cBhvr>
                                        <p:cTn id="32" dur="1000" fill="hold"/>
                                        <p:tgtEl>
                                          <p:spTgt spid="13339">
                                            <p:txEl>
                                              <p:pRg st="0" end="0"/>
                                            </p:txEl>
                                          </p:spTgt>
                                        </p:tgtEl>
                                        <p:attrNameLst>
                                          <p:attrName>ppt_w</p:attrName>
                                        </p:attrNameLst>
                                      </p:cBhvr>
                                      <p:tavLst>
                                        <p:tav tm="0">
                                          <p:val>
                                            <p:strVal val="#ppt_w*0.70"/>
                                          </p:val>
                                        </p:tav>
                                        <p:tav tm="100000">
                                          <p:val>
                                            <p:strVal val="#ppt_w"/>
                                          </p:val>
                                        </p:tav>
                                      </p:tavLst>
                                    </p:anim>
                                    <p:anim calcmode="lin" valueType="num">
                                      <p:cBhvr>
                                        <p:cTn id="33" dur="1000" fill="hold"/>
                                        <p:tgtEl>
                                          <p:spTgt spid="13339">
                                            <p:txEl>
                                              <p:pRg st="0" end="0"/>
                                            </p:txEl>
                                          </p:spTgt>
                                        </p:tgtEl>
                                        <p:attrNameLst>
                                          <p:attrName>ppt_h</p:attrName>
                                        </p:attrNameLst>
                                      </p:cBhvr>
                                      <p:tavLst>
                                        <p:tav tm="0">
                                          <p:val>
                                            <p:strVal val="#ppt_h"/>
                                          </p:val>
                                        </p:tav>
                                        <p:tav tm="100000">
                                          <p:val>
                                            <p:strVal val="#ppt_h"/>
                                          </p:val>
                                        </p:tav>
                                      </p:tavLst>
                                    </p:anim>
                                    <p:animEffect transition="in" filter="fade">
                                      <p:cBhvr>
                                        <p:cTn id="34" dur="1000"/>
                                        <p:tgtEl>
                                          <p:spTgt spid="13339">
                                            <p:txEl>
                                              <p:pRg st="0" end="0"/>
                                            </p:txEl>
                                          </p:spTgt>
                                        </p:tgtEl>
                                      </p:cBhvr>
                                    </p:animEffect>
                                  </p:childTnLst>
                                </p:cTn>
                              </p:par>
                              <p:par>
                                <p:cTn id="35" presetID="13" presetClass="entr" presetSubtype="16" fill="hold" nodeType="withEffect">
                                  <p:stCondLst>
                                    <p:cond delay="0"/>
                                  </p:stCondLst>
                                  <p:childTnLst>
                                    <p:set>
                                      <p:cBhvr>
                                        <p:cTn id="36" dur="1" fill="hold">
                                          <p:stCondLst>
                                            <p:cond delay="0"/>
                                          </p:stCondLst>
                                        </p:cTn>
                                        <p:tgtEl>
                                          <p:spTgt spid="13340">
                                            <p:txEl>
                                              <p:pRg st="0" end="0"/>
                                            </p:txEl>
                                          </p:spTgt>
                                        </p:tgtEl>
                                        <p:attrNameLst>
                                          <p:attrName>style.visibility</p:attrName>
                                        </p:attrNameLst>
                                      </p:cBhvr>
                                      <p:to>
                                        <p:strVal val="visible"/>
                                      </p:to>
                                    </p:set>
                                    <p:animEffect transition="in" filter="plus(in)">
                                      <p:cBhvr>
                                        <p:cTn id="37" dur="2000"/>
                                        <p:tgtEl>
                                          <p:spTgt spid="13340">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7" presetClass="entr" presetSubtype="4" fill="hold" nodeType="clickEffect">
                                  <p:stCondLst>
                                    <p:cond delay="0"/>
                                  </p:stCondLst>
                                  <p:childTnLst>
                                    <p:set>
                                      <p:cBhvr>
                                        <p:cTn id="41" dur="1" fill="hold">
                                          <p:stCondLst>
                                            <p:cond delay="0"/>
                                          </p:stCondLst>
                                        </p:cTn>
                                        <p:tgtEl>
                                          <p:spTgt spid="13382"/>
                                        </p:tgtEl>
                                        <p:attrNameLst>
                                          <p:attrName>style.visibility</p:attrName>
                                        </p:attrNameLst>
                                      </p:cBhvr>
                                      <p:to>
                                        <p:strVal val="visible"/>
                                      </p:to>
                                    </p:set>
                                    <p:anim calcmode="lin" valueType="num">
                                      <p:cBhvr additive="base">
                                        <p:cTn id="42" dur="5000" fill="hold"/>
                                        <p:tgtEl>
                                          <p:spTgt spid="13382"/>
                                        </p:tgtEl>
                                        <p:attrNameLst>
                                          <p:attrName>ppt_x</p:attrName>
                                        </p:attrNameLst>
                                      </p:cBhvr>
                                      <p:tavLst>
                                        <p:tav tm="0">
                                          <p:val>
                                            <p:strVal val="#ppt_x"/>
                                          </p:val>
                                        </p:tav>
                                        <p:tav tm="100000">
                                          <p:val>
                                            <p:strVal val="#ppt_x"/>
                                          </p:val>
                                        </p:tav>
                                      </p:tavLst>
                                    </p:anim>
                                    <p:anim calcmode="lin" valueType="num">
                                      <p:cBhvr additive="base">
                                        <p:cTn id="43" dur="5000" fill="hold"/>
                                        <p:tgtEl>
                                          <p:spTgt spid="13382"/>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13394"/>
                                        </p:tgtEl>
                                        <p:attrNameLst>
                                          <p:attrName>style.visibility</p:attrName>
                                        </p:attrNameLst>
                                      </p:cBhvr>
                                      <p:to>
                                        <p:strVal val="visible"/>
                                      </p:to>
                                    </p:set>
                                    <p:anim calcmode="lin" valueType="num">
                                      <p:cBhvr additive="base">
                                        <p:cTn id="48" dur="500" fill="hold"/>
                                        <p:tgtEl>
                                          <p:spTgt spid="13394"/>
                                        </p:tgtEl>
                                        <p:attrNameLst>
                                          <p:attrName>ppt_x</p:attrName>
                                        </p:attrNameLst>
                                      </p:cBhvr>
                                      <p:tavLst>
                                        <p:tav tm="0">
                                          <p:val>
                                            <p:strVal val="#ppt_x"/>
                                          </p:val>
                                        </p:tav>
                                        <p:tav tm="100000">
                                          <p:val>
                                            <p:strVal val="#ppt_x"/>
                                          </p:val>
                                        </p:tav>
                                      </p:tavLst>
                                    </p:anim>
                                    <p:anim calcmode="lin" valueType="num">
                                      <p:cBhvr additive="base">
                                        <p:cTn id="49" dur="500" fill="hold"/>
                                        <p:tgtEl>
                                          <p:spTgt spid="13394"/>
                                        </p:tgtEl>
                                        <p:attrNameLst>
                                          <p:attrName>ppt_y</p:attrName>
                                        </p:attrNameLst>
                                      </p:cBhvr>
                                      <p:tavLst>
                                        <p:tav tm="0">
                                          <p:val>
                                            <p:strVal val="1+#ppt_h/2"/>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1" presetClass="entr" presetSubtype="4" fill="hold" grpId="0" nodeType="clickEffect">
                                  <p:stCondLst>
                                    <p:cond delay="0"/>
                                  </p:stCondLst>
                                  <p:childTnLst>
                                    <p:set>
                                      <p:cBhvr>
                                        <p:cTn id="53" dur="1" fill="hold">
                                          <p:stCondLst>
                                            <p:cond delay="0"/>
                                          </p:stCondLst>
                                        </p:cTn>
                                        <p:tgtEl>
                                          <p:spTgt spid="13383"/>
                                        </p:tgtEl>
                                        <p:attrNameLst>
                                          <p:attrName>style.visibility</p:attrName>
                                        </p:attrNameLst>
                                      </p:cBhvr>
                                      <p:to>
                                        <p:strVal val="visible"/>
                                      </p:to>
                                    </p:set>
                                    <p:animEffect transition="in" filter="wheel(4)">
                                      <p:cBhvr>
                                        <p:cTn id="54" dur="2000"/>
                                        <p:tgtEl>
                                          <p:spTgt spid="13383"/>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3385"/>
                                        </p:tgtEl>
                                        <p:attrNameLst>
                                          <p:attrName>style.visibility</p:attrName>
                                        </p:attrNameLst>
                                      </p:cBhvr>
                                      <p:to>
                                        <p:strVal val="visible"/>
                                      </p:to>
                                    </p:set>
                                    <p:anim calcmode="lin" valueType="num">
                                      <p:cBhvr additive="base">
                                        <p:cTn id="59" dur="500" fill="hold"/>
                                        <p:tgtEl>
                                          <p:spTgt spid="13385"/>
                                        </p:tgtEl>
                                        <p:attrNameLst>
                                          <p:attrName>ppt_x</p:attrName>
                                        </p:attrNameLst>
                                      </p:cBhvr>
                                      <p:tavLst>
                                        <p:tav tm="0">
                                          <p:val>
                                            <p:strVal val="#ppt_x"/>
                                          </p:val>
                                        </p:tav>
                                        <p:tav tm="100000">
                                          <p:val>
                                            <p:strVal val="#ppt_x"/>
                                          </p:val>
                                        </p:tav>
                                      </p:tavLst>
                                    </p:anim>
                                    <p:anim calcmode="lin" valueType="num">
                                      <p:cBhvr additive="base">
                                        <p:cTn id="60" dur="500" fill="hold"/>
                                        <p:tgtEl>
                                          <p:spTgt spid="13385"/>
                                        </p:tgtEl>
                                        <p:attrNameLst>
                                          <p:attrName>ppt_y</p:attrName>
                                        </p:attrNameLst>
                                      </p:cBhvr>
                                      <p:tavLst>
                                        <p:tav tm="0">
                                          <p:val>
                                            <p:strVal val="1+#ppt_h/2"/>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21" presetClass="entr" presetSubtype="4" fill="hold" grpId="0" nodeType="clickEffect">
                                  <p:stCondLst>
                                    <p:cond delay="0"/>
                                  </p:stCondLst>
                                  <p:childTnLst>
                                    <p:set>
                                      <p:cBhvr>
                                        <p:cTn id="64" dur="1" fill="hold">
                                          <p:stCondLst>
                                            <p:cond delay="0"/>
                                          </p:stCondLst>
                                        </p:cTn>
                                        <p:tgtEl>
                                          <p:spTgt spid="13386"/>
                                        </p:tgtEl>
                                        <p:attrNameLst>
                                          <p:attrName>style.visibility</p:attrName>
                                        </p:attrNameLst>
                                      </p:cBhvr>
                                      <p:to>
                                        <p:strVal val="visible"/>
                                      </p:to>
                                    </p:set>
                                    <p:animEffect transition="in" filter="wheel(4)">
                                      <p:cBhvr>
                                        <p:cTn id="65" dur="2000"/>
                                        <p:tgtEl>
                                          <p:spTgt spid="13386"/>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23" presetClass="entr" presetSubtype="16" fill="hold" grpId="0" nodeType="clickEffect">
                                  <p:stCondLst>
                                    <p:cond delay="0"/>
                                  </p:stCondLst>
                                  <p:childTnLst>
                                    <p:set>
                                      <p:cBhvr>
                                        <p:cTn id="69" dur="1" fill="hold">
                                          <p:stCondLst>
                                            <p:cond delay="0"/>
                                          </p:stCondLst>
                                        </p:cTn>
                                        <p:tgtEl>
                                          <p:spTgt spid="13387"/>
                                        </p:tgtEl>
                                        <p:attrNameLst>
                                          <p:attrName>style.visibility</p:attrName>
                                        </p:attrNameLst>
                                      </p:cBhvr>
                                      <p:to>
                                        <p:strVal val="visible"/>
                                      </p:to>
                                    </p:set>
                                    <p:anim calcmode="lin" valueType="num">
                                      <p:cBhvr>
                                        <p:cTn id="70" dur="500" fill="hold"/>
                                        <p:tgtEl>
                                          <p:spTgt spid="13387"/>
                                        </p:tgtEl>
                                        <p:attrNameLst>
                                          <p:attrName>ppt_w</p:attrName>
                                        </p:attrNameLst>
                                      </p:cBhvr>
                                      <p:tavLst>
                                        <p:tav tm="0">
                                          <p:val>
                                            <p:fltVal val="0"/>
                                          </p:val>
                                        </p:tav>
                                        <p:tav tm="100000">
                                          <p:val>
                                            <p:strVal val="#ppt_w"/>
                                          </p:val>
                                        </p:tav>
                                      </p:tavLst>
                                    </p:anim>
                                    <p:anim calcmode="lin" valueType="num">
                                      <p:cBhvr>
                                        <p:cTn id="71" dur="500" fill="hold"/>
                                        <p:tgtEl>
                                          <p:spTgt spid="13387"/>
                                        </p:tgtEl>
                                        <p:attrNameLst>
                                          <p:attrName>ppt_h</p:attrName>
                                        </p:attrNameLst>
                                      </p:cBhvr>
                                      <p:tavLst>
                                        <p:tav tm="0">
                                          <p:val>
                                            <p:fltVal val="0"/>
                                          </p:val>
                                        </p:tav>
                                        <p:tav tm="100000">
                                          <p:val>
                                            <p:strVal val="#ppt_h"/>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1" presetClass="entr" presetSubtype="4" fill="hold" grpId="0" nodeType="clickEffect">
                                  <p:stCondLst>
                                    <p:cond delay="0"/>
                                  </p:stCondLst>
                                  <p:childTnLst>
                                    <p:set>
                                      <p:cBhvr>
                                        <p:cTn id="75" dur="1" fill="hold">
                                          <p:stCondLst>
                                            <p:cond delay="0"/>
                                          </p:stCondLst>
                                        </p:cTn>
                                        <p:tgtEl>
                                          <p:spTgt spid="13388"/>
                                        </p:tgtEl>
                                        <p:attrNameLst>
                                          <p:attrName>style.visibility</p:attrName>
                                        </p:attrNameLst>
                                      </p:cBhvr>
                                      <p:to>
                                        <p:strVal val="visible"/>
                                      </p:to>
                                    </p:set>
                                    <p:animEffect transition="in" filter="wheel(4)">
                                      <p:cBhvr>
                                        <p:cTn id="76" dur="2000"/>
                                        <p:tgtEl>
                                          <p:spTgt spid="13388"/>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21" presetClass="entr" presetSubtype="4" fill="hold" nodeType="clickEffect">
                                  <p:stCondLst>
                                    <p:cond delay="0"/>
                                  </p:stCondLst>
                                  <p:childTnLst>
                                    <p:set>
                                      <p:cBhvr>
                                        <p:cTn id="80" dur="1" fill="hold">
                                          <p:stCondLst>
                                            <p:cond delay="0"/>
                                          </p:stCondLst>
                                        </p:cTn>
                                        <p:tgtEl>
                                          <p:spTgt spid="13389"/>
                                        </p:tgtEl>
                                        <p:attrNameLst>
                                          <p:attrName>style.visibility</p:attrName>
                                        </p:attrNameLst>
                                      </p:cBhvr>
                                      <p:to>
                                        <p:strVal val="visible"/>
                                      </p:to>
                                    </p:set>
                                    <p:animEffect transition="in" filter="wheel(4)">
                                      <p:cBhvr>
                                        <p:cTn id="81" dur="2000"/>
                                        <p:tgtEl>
                                          <p:spTgt spid="13389"/>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2" presetClass="entr" presetSubtype="4" fill="hold" grpId="0" nodeType="clickEffect">
                                  <p:stCondLst>
                                    <p:cond delay="0"/>
                                  </p:stCondLst>
                                  <p:childTnLst>
                                    <p:set>
                                      <p:cBhvr>
                                        <p:cTn id="85" dur="1" fill="hold">
                                          <p:stCondLst>
                                            <p:cond delay="0"/>
                                          </p:stCondLst>
                                        </p:cTn>
                                        <p:tgtEl>
                                          <p:spTgt spid="13390"/>
                                        </p:tgtEl>
                                        <p:attrNameLst>
                                          <p:attrName>style.visibility</p:attrName>
                                        </p:attrNameLst>
                                      </p:cBhvr>
                                      <p:to>
                                        <p:strVal val="visible"/>
                                      </p:to>
                                    </p:set>
                                    <p:anim calcmode="lin" valueType="num">
                                      <p:cBhvr additive="base">
                                        <p:cTn id="86" dur="500" fill="hold"/>
                                        <p:tgtEl>
                                          <p:spTgt spid="13390"/>
                                        </p:tgtEl>
                                        <p:attrNameLst>
                                          <p:attrName>ppt_x</p:attrName>
                                        </p:attrNameLst>
                                      </p:cBhvr>
                                      <p:tavLst>
                                        <p:tav tm="0">
                                          <p:val>
                                            <p:strVal val="#ppt_x"/>
                                          </p:val>
                                        </p:tav>
                                        <p:tav tm="100000">
                                          <p:val>
                                            <p:strVal val="#ppt_x"/>
                                          </p:val>
                                        </p:tav>
                                      </p:tavLst>
                                    </p:anim>
                                    <p:anim calcmode="lin" valueType="num">
                                      <p:cBhvr additive="base">
                                        <p:cTn id="87" dur="500" fill="hold"/>
                                        <p:tgtEl>
                                          <p:spTgt spid="13390"/>
                                        </p:tgtEl>
                                        <p:attrNameLst>
                                          <p:attrName>ppt_y</p:attrName>
                                        </p:attrNameLst>
                                      </p:cBhvr>
                                      <p:tavLst>
                                        <p:tav tm="0">
                                          <p:val>
                                            <p:strVal val="1+#ppt_h/2"/>
                                          </p:val>
                                        </p:tav>
                                        <p:tav tm="100000">
                                          <p:val>
                                            <p:strVal val="#ppt_y"/>
                                          </p:val>
                                        </p:tav>
                                      </p:tavLst>
                                    </p:anim>
                                  </p:childTnLst>
                                </p:cTn>
                              </p:par>
                              <p:par>
                                <p:cTn id="88" presetID="2" presetClass="entr" presetSubtype="4" fill="hold" grpId="0" nodeType="withEffect">
                                  <p:stCondLst>
                                    <p:cond delay="0"/>
                                  </p:stCondLst>
                                  <p:childTnLst>
                                    <p:set>
                                      <p:cBhvr>
                                        <p:cTn id="89" dur="1" fill="hold">
                                          <p:stCondLst>
                                            <p:cond delay="0"/>
                                          </p:stCondLst>
                                        </p:cTn>
                                        <p:tgtEl>
                                          <p:spTgt spid="13391"/>
                                        </p:tgtEl>
                                        <p:attrNameLst>
                                          <p:attrName>style.visibility</p:attrName>
                                        </p:attrNameLst>
                                      </p:cBhvr>
                                      <p:to>
                                        <p:strVal val="visible"/>
                                      </p:to>
                                    </p:set>
                                    <p:anim calcmode="lin" valueType="num">
                                      <p:cBhvr additive="base">
                                        <p:cTn id="90" dur="500" fill="hold"/>
                                        <p:tgtEl>
                                          <p:spTgt spid="13391"/>
                                        </p:tgtEl>
                                        <p:attrNameLst>
                                          <p:attrName>ppt_x</p:attrName>
                                        </p:attrNameLst>
                                      </p:cBhvr>
                                      <p:tavLst>
                                        <p:tav tm="0">
                                          <p:val>
                                            <p:strVal val="#ppt_x"/>
                                          </p:val>
                                        </p:tav>
                                        <p:tav tm="100000">
                                          <p:val>
                                            <p:strVal val="#ppt_x"/>
                                          </p:val>
                                        </p:tav>
                                      </p:tavLst>
                                    </p:anim>
                                    <p:anim calcmode="lin" valueType="num">
                                      <p:cBhvr additive="base">
                                        <p:cTn id="91" dur="500" fill="hold"/>
                                        <p:tgtEl>
                                          <p:spTgt spid="13391"/>
                                        </p:tgtEl>
                                        <p:attrNameLst>
                                          <p:attrName>ppt_y</p:attrName>
                                        </p:attrNameLst>
                                      </p:cBhvr>
                                      <p:tavLst>
                                        <p:tav tm="0">
                                          <p:val>
                                            <p:strVal val="1+#ppt_h/2"/>
                                          </p:val>
                                        </p:tav>
                                        <p:tav tm="100000">
                                          <p:val>
                                            <p:strVal val="#ppt_y"/>
                                          </p:val>
                                        </p:tav>
                                      </p:tavLst>
                                    </p:anim>
                                  </p:childTnLst>
                                </p:cTn>
                              </p:par>
                              <p:par>
                                <p:cTn id="92" presetID="2" presetClass="entr" presetSubtype="4" fill="hold" grpId="0" nodeType="withEffect">
                                  <p:stCondLst>
                                    <p:cond delay="0"/>
                                  </p:stCondLst>
                                  <p:childTnLst>
                                    <p:set>
                                      <p:cBhvr>
                                        <p:cTn id="93" dur="1" fill="hold">
                                          <p:stCondLst>
                                            <p:cond delay="0"/>
                                          </p:stCondLst>
                                        </p:cTn>
                                        <p:tgtEl>
                                          <p:spTgt spid="13392"/>
                                        </p:tgtEl>
                                        <p:attrNameLst>
                                          <p:attrName>style.visibility</p:attrName>
                                        </p:attrNameLst>
                                      </p:cBhvr>
                                      <p:to>
                                        <p:strVal val="visible"/>
                                      </p:to>
                                    </p:set>
                                    <p:anim calcmode="lin" valueType="num">
                                      <p:cBhvr additive="base">
                                        <p:cTn id="94" dur="500" fill="hold"/>
                                        <p:tgtEl>
                                          <p:spTgt spid="13392"/>
                                        </p:tgtEl>
                                        <p:attrNameLst>
                                          <p:attrName>ppt_x</p:attrName>
                                        </p:attrNameLst>
                                      </p:cBhvr>
                                      <p:tavLst>
                                        <p:tav tm="0">
                                          <p:val>
                                            <p:strVal val="#ppt_x"/>
                                          </p:val>
                                        </p:tav>
                                        <p:tav tm="100000">
                                          <p:val>
                                            <p:strVal val="#ppt_x"/>
                                          </p:val>
                                        </p:tav>
                                      </p:tavLst>
                                    </p:anim>
                                    <p:anim calcmode="lin" valueType="num">
                                      <p:cBhvr additive="base">
                                        <p:cTn id="95" dur="500" fill="hold"/>
                                        <p:tgtEl>
                                          <p:spTgt spid="13392"/>
                                        </p:tgtEl>
                                        <p:attrNameLst>
                                          <p:attrName>ppt_y</p:attrName>
                                        </p:attrNameLst>
                                      </p:cBhvr>
                                      <p:tavLst>
                                        <p:tav tm="0">
                                          <p:val>
                                            <p:strVal val="1+#ppt_h/2"/>
                                          </p:val>
                                        </p:tav>
                                        <p:tav tm="100000">
                                          <p:val>
                                            <p:strVal val="#ppt_y"/>
                                          </p:val>
                                        </p:tav>
                                      </p:tavLst>
                                    </p:anim>
                                  </p:childTnLst>
                                </p:cTn>
                              </p:par>
                            </p:childTnLst>
                          </p:cTn>
                        </p:par>
                      </p:childTnLst>
                    </p:cTn>
                  </p:par>
                  <p:par>
                    <p:cTn id="96" fill="hold" nodeType="clickPar">
                      <p:stCondLst>
                        <p:cond delay="indefinite"/>
                      </p:stCondLst>
                      <p:childTnLst>
                        <p:par>
                          <p:cTn id="97" fill="hold" nodeType="withGroup">
                            <p:stCondLst>
                              <p:cond delay="0"/>
                            </p:stCondLst>
                            <p:childTnLst>
                              <p:par>
                                <p:cTn id="98" presetID="2" presetClass="entr" presetSubtype="4" fill="hold" nodeType="clickEffect">
                                  <p:stCondLst>
                                    <p:cond delay="0"/>
                                  </p:stCondLst>
                                  <p:childTnLst>
                                    <p:set>
                                      <p:cBhvr>
                                        <p:cTn id="99" dur="1" fill="hold">
                                          <p:stCondLst>
                                            <p:cond delay="0"/>
                                          </p:stCondLst>
                                        </p:cTn>
                                        <p:tgtEl>
                                          <p:spTgt spid="13393"/>
                                        </p:tgtEl>
                                        <p:attrNameLst>
                                          <p:attrName>style.visibility</p:attrName>
                                        </p:attrNameLst>
                                      </p:cBhvr>
                                      <p:to>
                                        <p:strVal val="visible"/>
                                      </p:to>
                                    </p:set>
                                    <p:anim calcmode="lin" valueType="num">
                                      <p:cBhvr additive="base">
                                        <p:cTn id="100" dur="500" fill="hold"/>
                                        <p:tgtEl>
                                          <p:spTgt spid="13393"/>
                                        </p:tgtEl>
                                        <p:attrNameLst>
                                          <p:attrName>ppt_x</p:attrName>
                                        </p:attrNameLst>
                                      </p:cBhvr>
                                      <p:tavLst>
                                        <p:tav tm="0">
                                          <p:val>
                                            <p:strVal val="#ppt_x"/>
                                          </p:val>
                                        </p:tav>
                                        <p:tav tm="100000">
                                          <p:val>
                                            <p:strVal val="#ppt_x"/>
                                          </p:val>
                                        </p:tav>
                                      </p:tavLst>
                                    </p:anim>
                                    <p:anim calcmode="lin" valueType="num">
                                      <p:cBhvr additive="base">
                                        <p:cTn id="101" dur="500" fill="hold"/>
                                        <p:tgtEl>
                                          <p:spTgt spid="13393"/>
                                        </p:tgtEl>
                                        <p:attrNameLst>
                                          <p:attrName>ppt_y</p:attrName>
                                        </p:attrNameLst>
                                      </p:cBhvr>
                                      <p:tavLst>
                                        <p:tav tm="0">
                                          <p:val>
                                            <p:strVal val="1+#ppt_h/2"/>
                                          </p:val>
                                        </p:tav>
                                        <p:tav tm="100000">
                                          <p:val>
                                            <p:strVal val="#ppt_y"/>
                                          </p:val>
                                        </p:tav>
                                      </p:tavLst>
                                    </p:anim>
                                  </p:childTnLst>
                                </p:cTn>
                              </p:par>
                            </p:childTnLst>
                          </p:cTn>
                        </p:par>
                      </p:childTnLst>
                    </p:cTn>
                  </p:par>
                  <p:par>
                    <p:cTn id="102" fill="hold" nodeType="clickPar">
                      <p:stCondLst>
                        <p:cond delay="indefinite"/>
                      </p:stCondLst>
                      <p:childTnLst>
                        <p:par>
                          <p:cTn id="103" fill="hold" nodeType="withGroup">
                            <p:stCondLst>
                              <p:cond delay="0"/>
                            </p:stCondLst>
                            <p:childTnLst>
                              <p:par>
                                <p:cTn id="104" presetID="56" presetClass="entr" presetSubtype="0" fill="hold" grpId="0" nodeType="clickEffect">
                                  <p:stCondLst>
                                    <p:cond delay="0"/>
                                  </p:stCondLst>
                                  <p:iterate type="lt">
                                    <p:tmPct val="10000"/>
                                  </p:iterate>
                                  <p:childTnLst>
                                    <p:set>
                                      <p:cBhvr>
                                        <p:cTn id="105" dur="1" fill="hold">
                                          <p:stCondLst>
                                            <p:cond delay="0"/>
                                          </p:stCondLst>
                                        </p:cTn>
                                        <p:tgtEl>
                                          <p:spTgt spid="13335"/>
                                        </p:tgtEl>
                                        <p:attrNameLst>
                                          <p:attrName>style.visibility</p:attrName>
                                        </p:attrNameLst>
                                      </p:cBhvr>
                                      <p:to>
                                        <p:strVal val="visible"/>
                                      </p:to>
                                    </p:set>
                                    <p:anim by="(-#ppt_w*2)" calcmode="lin" valueType="num">
                                      <p:cBhvr rctx="PPT">
                                        <p:cTn id="106" dur="500" autoRev="1" fill="hold">
                                          <p:stCondLst>
                                            <p:cond delay="0"/>
                                          </p:stCondLst>
                                        </p:cTn>
                                        <p:tgtEl>
                                          <p:spTgt spid="13335"/>
                                        </p:tgtEl>
                                        <p:attrNameLst>
                                          <p:attrName>ppt_w</p:attrName>
                                        </p:attrNameLst>
                                      </p:cBhvr>
                                    </p:anim>
                                    <p:anim by="(#ppt_w*0.50)" calcmode="lin" valueType="num">
                                      <p:cBhvr>
                                        <p:cTn id="107" dur="500" decel="50000" autoRev="1" fill="hold">
                                          <p:stCondLst>
                                            <p:cond delay="0"/>
                                          </p:stCondLst>
                                        </p:cTn>
                                        <p:tgtEl>
                                          <p:spTgt spid="13335"/>
                                        </p:tgtEl>
                                        <p:attrNameLst>
                                          <p:attrName>ppt_x</p:attrName>
                                        </p:attrNameLst>
                                      </p:cBhvr>
                                    </p:anim>
                                    <p:anim from="(-#ppt_h/2)" to="(#ppt_y)" calcmode="lin" valueType="num">
                                      <p:cBhvr>
                                        <p:cTn id="108" dur="1000" fill="hold">
                                          <p:stCondLst>
                                            <p:cond delay="0"/>
                                          </p:stCondLst>
                                        </p:cTn>
                                        <p:tgtEl>
                                          <p:spTgt spid="13335"/>
                                        </p:tgtEl>
                                        <p:attrNameLst>
                                          <p:attrName>ppt_y</p:attrName>
                                        </p:attrNameLst>
                                      </p:cBhvr>
                                    </p:anim>
                                    <p:animRot by="21600000">
                                      <p:cBhvr>
                                        <p:cTn id="109" dur="1000" fill="hold">
                                          <p:stCondLst>
                                            <p:cond delay="0"/>
                                          </p:stCondLst>
                                        </p:cTn>
                                        <p:tgtEl>
                                          <p:spTgt spid="13335"/>
                                        </p:tgtEl>
                                        <p:attrNameLst>
                                          <p:attrName>r</p:attrName>
                                        </p:attrNameLst>
                                      </p:cBhvr>
                                    </p:animRo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5" presetClass="entr" presetSubtype="0" fill="hold" grpId="0" nodeType="clickEffect">
                                  <p:stCondLst>
                                    <p:cond delay="0"/>
                                  </p:stCondLst>
                                  <p:childTnLst>
                                    <p:set>
                                      <p:cBhvr>
                                        <p:cTn id="113" dur="1" fill="hold">
                                          <p:stCondLst>
                                            <p:cond delay="0"/>
                                          </p:stCondLst>
                                        </p:cTn>
                                        <p:tgtEl>
                                          <p:spTgt spid="13341"/>
                                        </p:tgtEl>
                                        <p:attrNameLst>
                                          <p:attrName>style.visibility</p:attrName>
                                        </p:attrNameLst>
                                      </p:cBhvr>
                                      <p:to>
                                        <p:strVal val="visible"/>
                                      </p:to>
                                    </p:set>
                                    <p:anim calcmode="lin" valueType="num">
                                      <p:cBhvr>
                                        <p:cTn id="114" dur="1000" fill="hold"/>
                                        <p:tgtEl>
                                          <p:spTgt spid="13341"/>
                                        </p:tgtEl>
                                        <p:attrNameLst>
                                          <p:attrName>ppt_w</p:attrName>
                                        </p:attrNameLst>
                                      </p:cBhvr>
                                      <p:tavLst>
                                        <p:tav tm="0">
                                          <p:val>
                                            <p:fltVal val="0"/>
                                          </p:val>
                                        </p:tav>
                                        <p:tav tm="100000">
                                          <p:val>
                                            <p:strVal val="#ppt_w"/>
                                          </p:val>
                                        </p:tav>
                                      </p:tavLst>
                                    </p:anim>
                                    <p:anim calcmode="lin" valueType="num">
                                      <p:cBhvr>
                                        <p:cTn id="115" dur="1000" fill="hold"/>
                                        <p:tgtEl>
                                          <p:spTgt spid="13341"/>
                                        </p:tgtEl>
                                        <p:attrNameLst>
                                          <p:attrName>ppt_h</p:attrName>
                                        </p:attrNameLst>
                                      </p:cBhvr>
                                      <p:tavLst>
                                        <p:tav tm="0">
                                          <p:val>
                                            <p:fltVal val="0"/>
                                          </p:val>
                                        </p:tav>
                                        <p:tav tm="100000">
                                          <p:val>
                                            <p:strVal val="#ppt_h"/>
                                          </p:val>
                                        </p:tav>
                                      </p:tavLst>
                                    </p:anim>
                                    <p:anim calcmode="lin" valueType="num">
                                      <p:cBhvr>
                                        <p:cTn id="116" dur="1000" fill="hold"/>
                                        <p:tgtEl>
                                          <p:spTgt spid="13341"/>
                                        </p:tgtEl>
                                        <p:attrNameLst>
                                          <p:attrName>ppt_x</p:attrName>
                                        </p:attrNameLst>
                                      </p:cBhvr>
                                      <p:tavLst>
                                        <p:tav tm="0" fmla="#ppt_x+(cos(-2*pi*(1-$))*-#ppt_x-sin(-2*pi*(1-$))*(1-#ppt_y))*(1-$)">
                                          <p:val>
                                            <p:fltVal val="0"/>
                                          </p:val>
                                        </p:tav>
                                        <p:tav tm="100000">
                                          <p:val>
                                            <p:fltVal val="1"/>
                                          </p:val>
                                        </p:tav>
                                      </p:tavLst>
                                    </p:anim>
                                    <p:anim calcmode="lin" valueType="num">
                                      <p:cBhvr>
                                        <p:cTn id="117" dur="1000" fill="hold"/>
                                        <p:tgtEl>
                                          <p:spTgt spid="1334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8" fill="hold" nodeType="clickPar">
                      <p:stCondLst>
                        <p:cond delay="indefinite"/>
                      </p:stCondLst>
                      <p:childTnLst>
                        <p:par>
                          <p:cTn id="119" fill="hold" nodeType="withGroup">
                            <p:stCondLst>
                              <p:cond delay="0"/>
                            </p:stCondLst>
                            <p:childTnLst>
                              <p:par>
                                <p:cTn id="120" presetID="51" presetClass="entr" presetSubtype="0" fill="hold" nodeType="clickEffect">
                                  <p:stCondLst>
                                    <p:cond delay="0"/>
                                  </p:stCondLst>
                                  <p:childTnLst>
                                    <p:set>
                                      <p:cBhvr>
                                        <p:cTn id="121" dur="1" fill="hold">
                                          <p:stCondLst>
                                            <p:cond delay="0"/>
                                          </p:stCondLst>
                                        </p:cTn>
                                        <p:tgtEl>
                                          <p:spTgt spid="3"/>
                                        </p:tgtEl>
                                        <p:attrNameLst>
                                          <p:attrName>style.visibility</p:attrName>
                                        </p:attrNameLst>
                                      </p:cBhvr>
                                      <p:to>
                                        <p:strVal val="visible"/>
                                      </p:to>
                                    </p:set>
                                    <p:animEffect transition="in" filter="fade">
                                      <p:cBhvr>
                                        <p:cTn id="122" dur="770" decel="100000"/>
                                        <p:tgtEl>
                                          <p:spTgt spid="3"/>
                                        </p:tgtEl>
                                      </p:cBhvr>
                                    </p:animEffect>
                                    <p:animScale>
                                      <p:cBhvr>
                                        <p:cTn id="123" dur="770" decel="100000"/>
                                        <p:tgtEl>
                                          <p:spTgt spid="3"/>
                                        </p:tgtEl>
                                      </p:cBhvr>
                                      <p:from x="10000" y="10000"/>
                                      <p:to x="200000" y="450000"/>
                                    </p:animScale>
                                    <p:animScale>
                                      <p:cBhvr>
                                        <p:cTn id="124" dur="1230" accel="100000" fill="hold">
                                          <p:stCondLst>
                                            <p:cond delay="770"/>
                                          </p:stCondLst>
                                        </p:cTn>
                                        <p:tgtEl>
                                          <p:spTgt spid="3"/>
                                        </p:tgtEl>
                                      </p:cBhvr>
                                      <p:from x="200000" y="450000"/>
                                      <p:to x="100000" y="100000"/>
                                    </p:animScale>
                                    <p:set>
                                      <p:cBhvr>
                                        <p:cTn id="125" dur="770" fill="hold"/>
                                        <p:tgtEl>
                                          <p:spTgt spid="3"/>
                                        </p:tgtEl>
                                        <p:attrNameLst>
                                          <p:attrName>ppt_x</p:attrName>
                                        </p:attrNameLst>
                                      </p:cBhvr>
                                      <p:to>
                                        <p:strVal val="(0.5)"/>
                                      </p:to>
                                    </p:set>
                                    <p:anim from="(0.5)" to="(#ppt_x)" calcmode="lin" valueType="num">
                                      <p:cBhvr>
                                        <p:cTn id="126" dur="1230" accel="100000" fill="hold">
                                          <p:stCondLst>
                                            <p:cond delay="770"/>
                                          </p:stCondLst>
                                        </p:cTn>
                                        <p:tgtEl>
                                          <p:spTgt spid="3"/>
                                        </p:tgtEl>
                                        <p:attrNameLst>
                                          <p:attrName>ppt_x</p:attrName>
                                        </p:attrNameLst>
                                      </p:cBhvr>
                                    </p:anim>
                                    <p:set>
                                      <p:cBhvr>
                                        <p:cTn id="127" dur="770" fill="hold"/>
                                        <p:tgtEl>
                                          <p:spTgt spid="3"/>
                                        </p:tgtEl>
                                        <p:attrNameLst>
                                          <p:attrName>ppt_y</p:attrName>
                                        </p:attrNameLst>
                                      </p:cBhvr>
                                      <p:to>
                                        <p:strVal val="(#ppt_y+0.4)"/>
                                      </p:to>
                                    </p:set>
                                    <p:anim from="(#ppt_y+0.4)" to="(#ppt_y)" calcmode="lin" valueType="num">
                                      <p:cBhvr>
                                        <p:cTn id="128" dur="1230" accel="100000" fill="hold">
                                          <p:stCondLst>
                                            <p:cond delay="770"/>
                                          </p:stCondLst>
                                        </p:cTn>
                                        <p:tgtEl>
                                          <p:spTgt spid="3"/>
                                        </p:tgtEl>
                                        <p:attrNameLst>
                                          <p:attrName>ppt_y</p:attrName>
                                        </p:attrNameLst>
                                      </p:cBhvr>
                                    </p:anim>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5" presetClass="entr" presetSubtype="0" fill="hold" grpId="0" nodeType="clickEffect">
                                  <p:stCondLst>
                                    <p:cond delay="0"/>
                                  </p:stCondLst>
                                  <p:childTnLst>
                                    <p:set>
                                      <p:cBhvr>
                                        <p:cTn id="132" dur="1" fill="hold">
                                          <p:stCondLst>
                                            <p:cond delay="0"/>
                                          </p:stCondLst>
                                        </p:cTn>
                                        <p:tgtEl>
                                          <p:spTgt spid="13353"/>
                                        </p:tgtEl>
                                        <p:attrNameLst>
                                          <p:attrName>style.visibility</p:attrName>
                                        </p:attrNameLst>
                                      </p:cBhvr>
                                      <p:to>
                                        <p:strVal val="visible"/>
                                      </p:to>
                                    </p:set>
                                    <p:anim calcmode="lin" valueType="num">
                                      <p:cBhvr>
                                        <p:cTn id="133" dur="1000" fill="hold"/>
                                        <p:tgtEl>
                                          <p:spTgt spid="13353"/>
                                        </p:tgtEl>
                                        <p:attrNameLst>
                                          <p:attrName>ppt_w</p:attrName>
                                        </p:attrNameLst>
                                      </p:cBhvr>
                                      <p:tavLst>
                                        <p:tav tm="0">
                                          <p:val>
                                            <p:fltVal val="0"/>
                                          </p:val>
                                        </p:tav>
                                        <p:tav tm="100000">
                                          <p:val>
                                            <p:strVal val="#ppt_w"/>
                                          </p:val>
                                        </p:tav>
                                      </p:tavLst>
                                    </p:anim>
                                    <p:anim calcmode="lin" valueType="num">
                                      <p:cBhvr>
                                        <p:cTn id="134" dur="1000" fill="hold"/>
                                        <p:tgtEl>
                                          <p:spTgt spid="13353"/>
                                        </p:tgtEl>
                                        <p:attrNameLst>
                                          <p:attrName>ppt_h</p:attrName>
                                        </p:attrNameLst>
                                      </p:cBhvr>
                                      <p:tavLst>
                                        <p:tav tm="0">
                                          <p:val>
                                            <p:fltVal val="0"/>
                                          </p:val>
                                        </p:tav>
                                        <p:tav tm="100000">
                                          <p:val>
                                            <p:strVal val="#ppt_h"/>
                                          </p:val>
                                        </p:tav>
                                      </p:tavLst>
                                    </p:anim>
                                    <p:anim calcmode="lin" valueType="num">
                                      <p:cBhvr>
                                        <p:cTn id="135" dur="1000" fill="hold"/>
                                        <p:tgtEl>
                                          <p:spTgt spid="13353"/>
                                        </p:tgtEl>
                                        <p:attrNameLst>
                                          <p:attrName>ppt_x</p:attrName>
                                        </p:attrNameLst>
                                      </p:cBhvr>
                                      <p:tavLst>
                                        <p:tav tm="0" fmla="#ppt_x+(cos(-2*pi*(1-$))*-#ppt_x-sin(-2*pi*(1-$))*(1-#ppt_y))*(1-$)">
                                          <p:val>
                                            <p:fltVal val="0"/>
                                          </p:val>
                                        </p:tav>
                                        <p:tav tm="100000">
                                          <p:val>
                                            <p:fltVal val="1"/>
                                          </p:val>
                                        </p:tav>
                                      </p:tavLst>
                                    </p:anim>
                                    <p:anim calcmode="lin" valueType="num">
                                      <p:cBhvr>
                                        <p:cTn id="136" dur="1000" fill="hold"/>
                                        <p:tgtEl>
                                          <p:spTgt spid="1335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37" fill="hold" nodeType="clickPar">
                      <p:stCondLst>
                        <p:cond delay="indefinite"/>
                      </p:stCondLst>
                      <p:childTnLst>
                        <p:par>
                          <p:cTn id="138" fill="hold" nodeType="withGroup">
                            <p:stCondLst>
                              <p:cond delay="0"/>
                            </p:stCondLst>
                            <p:childTnLst>
                              <p:par>
                                <p:cTn id="139" presetID="18" presetClass="entr" presetSubtype="12" fill="hold" nodeType="clickEffect">
                                  <p:stCondLst>
                                    <p:cond delay="0"/>
                                  </p:stCondLst>
                                  <p:childTnLst>
                                    <p:set>
                                      <p:cBhvr>
                                        <p:cTn id="140" dur="1" fill="hold">
                                          <p:stCondLst>
                                            <p:cond delay="0"/>
                                          </p:stCondLst>
                                        </p:cTn>
                                        <p:tgtEl>
                                          <p:spTgt spid="6"/>
                                        </p:tgtEl>
                                        <p:attrNameLst>
                                          <p:attrName>style.visibility</p:attrName>
                                        </p:attrNameLst>
                                      </p:cBhvr>
                                      <p:to>
                                        <p:strVal val="visible"/>
                                      </p:to>
                                    </p:set>
                                    <p:animEffect transition="in" filter="strips(downLeft)">
                                      <p:cBhvr>
                                        <p:cTn id="141" dur="500"/>
                                        <p:tgtEl>
                                          <p:spTgt spid="6"/>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15" presetClass="entr" presetSubtype="0" fill="hold" grpId="0" nodeType="clickEffect">
                                  <p:stCondLst>
                                    <p:cond delay="0"/>
                                  </p:stCondLst>
                                  <p:childTnLst>
                                    <p:set>
                                      <p:cBhvr>
                                        <p:cTn id="145" dur="1" fill="hold">
                                          <p:stCondLst>
                                            <p:cond delay="0"/>
                                          </p:stCondLst>
                                        </p:cTn>
                                        <p:tgtEl>
                                          <p:spTgt spid="13363"/>
                                        </p:tgtEl>
                                        <p:attrNameLst>
                                          <p:attrName>style.visibility</p:attrName>
                                        </p:attrNameLst>
                                      </p:cBhvr>
                                      <p:to>
                                        <p:strVal val="visible"/>
                                      </p:to>
                                    </p:set>
                                    <p:anim calcmode="lin" valueType="num">
                                      <p:cBhvr>
                                        <p:cTn id="146" dur="1000" fill="hold"/>
                                        <p:tgtEl>
                                          <p:spTgt spid="13363"/>
                                        </p:tgtEl>
                                        <p:attrNameLst>
                                          <p:attrName>ppt_w</p:attrName>
                                        </p:attrNameLst>
                                      </p:cBhvr>
                                      <p:tavLst>
                                        <p:tav tm="0">
                                          <p:val>
                                            <p:fltVal val="0"/>
                                          </p:val>
                                        </p:tav>
                                        <p:tav tm="100000">
                                          <p:val>
                                            <p:strVal val="#ppt_w"/>
                                          </p:val>
                                        </p:tav>
                                      </p:tavLst>
                                    </p:anim>
                                    <p:anim calcmode="lin" valueType="num">
                                      <p:cBhvr>
                                        <p:cTn id="147" dur="1000" fill="hold"/>
                                        <p:tgtEl>
                                          <p:spTgt spid="13363"/>
                                        </p:tgtEl>
                                        <p:attrNameLst>
                                          <p:attrName>ppt_h</p:attrName>
                                        </p:attrNameLst>
                                      </p:cBhvr>
                                      <p:tavLst>
                                        <p:tav tm="0">
                                          <p:val>
                                            <p:fltVal val="0"/>
                                          </p:val>
                                        </p:tav>
                                        <p:tav tm="100000">
                                          <p:val>
                                            <p:strVal val="#ppt_h"/>
                                          </p:val>
                                        </p:tav>
                                      </p:tavLst>
                                    </p:anim>
                                    <p:anim calcmode="lin" valueType="num">
                                      <p:cBhvr>
                                        <p:cTn id="148" dur="1000" fill="hold"/>
                                        <p:tgtEl>
                                          <p:spTgt spid="13363"/>
                                        </p:tgtEl>
                                        <p:attrNameLst>
                                          <p:attrName>ppt_x</p:attrName>
                                        </p:attrNameLst>
                                      </p:cBhvr>
                                      <p:tavLst>
                                        <p:tav tm="0" fmla="#ppt_x+(cos(-2*pi*(1-$))*-#ppt_x-sin(-2*pi*(1-$))*(1-#ppt_y))*(1-$)">
                                          <p:val>
                                            <p:fltVal val="0"/>
                                          </p:val>
                                        </p:tav>
                                        <p:tav tm="100000">
                                          <p:val>
                                            <p:fltVal val="1"/>
                                          </p:val>
                                        </p:tav>
                                      </p:tavLst>
                                    </p:anim>
                                    <p:anim calcmode="lin" valueType="num">
                                      <p:cBhvr>
                                        <p:cTn id="149" dur="1000" fill="hold"/>
                                        <p:tgtEl>
                                          <p:spTgt spid="1336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50" fill="hold" nodeType="clickPar">
                      <p:stCondLst>
                        <p:cond delay="indefinite"/>
                      </p:stCondLst>
                      <p:childTnLst>
                        <p:par>
                          <p:cTn id="151" fill="hold" nodeType="withGroup">
                            <p:stCondLst>
                              <p:cond delay="0"/>
                            </p:stCondLst>
                            <p:childTnLst>
                              <p:par>
                                <p:cTn id="152" presetID="21" presetClass="entr" presetSubtype="4" fill="hold" nodeType="clickEffect">
                                  <p:stCondLst>
                                    <p:cond delay="0"/>
                                  </p:stCondLst>
                                  <p:childTnLst>
                                    <p:set>
                                      <p:cBhvr>
                                        <p:cTn id="153" dur="1" fill="hold">
                                          <p:stCondLst>
                                            <p:cond delay="0"/>
                                          </p:stCondLst>
                                        </p:cTn>
                                        <p:tgtEl>
                                          <p:spTgt spid="9"/>
                                        </p:tgtEl>
                                        <p:attrNameLst>
                                          <p:attrName>style.visibility</p:attrName>
                                        </p:attrNameLst>
                                      </p:cBhvr>
                                      <p:to>
                                        <p:strVal val="visible"/>
                                      </p:to>
                                    </p:set>
                                    <p:animEffect transition="in" filter="wheel(4)">
                                      <p:cBhvr>
                                        <p:cTn id="154"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7" grpId="0"/>
      <p:bldP spid="13335" grpId="0"/>
      <p:bldP spid="13341" grpId="0"/>
      <p:bldP spid="13353" grpId="0"/>
      <p:bldP spid="13363" grpId="0"/>
      <p:bldP spid="13383" grpId="0" animBg="1"/>
      <p:bldP spid="13385" grpId="0"/>
      <p:bldP spid="13386" grpId="0"/>
      <p:bldP spid="13387" grpId="0"/>
      <p:bldP spid="13388" grpId="0"/>
      <p:bldP spid="13390" grpId="0"/>
      <p:bldP spid="13391" grpId="0"/>
      <p:bldP spid="13392"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Text Box 3">
            <a:extLst>
              <a:ext uri="{FF2B5EF4-FFF2-40B4-BE49-F238E27FC236}">
                <a16:creationId xmlns:a16="http://schemas.microsoft.com/office/drawing/2014/main" id="{E5842426-C741-4A85-A00B-D772346CDF5F}"/>
              </a:ext>
            </a:extLst>
          </p:cNvPr>
          <p:cNvSpPr txBox="1">
            <a:spLocks noChangeArrowheads="1"/>
          </p:cNvSpPr>
          <p:nvPr/>
        </p:nvSpPr>
        <p:spPr bwMode="auto">
          <a:xfrm>
            <a:off x="136525" y="228600"/>
            <a:ext cx="8720138"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800" b="1">
                <a:latin typeface="Times New Roman" panose="02020603050405020304" pitchFamily="18" charset="0"/>
                <a:cs typeface="Times New Roman" panose="02020603050405020304" pitchFamily="18" charset="0"/>
              </a:rPr>
              <a:t>C6: Một đoàn tàu chuyển động trong 5h với vận tốc trung bình là 30km/h. Tính quãng đường đoàn tàu đi được.</a:t>
            </a:r>
          </a:p>
        </p:txBody>
      </p:sp>
      <p:sp>
        <p:nvSpPr>
          <p:cNvPr id="14346" name="Text Box 10">
            <a:extLst>
              <a:ext uri="{FF2B5EF4-FFF2-40B4-BE49-F238E27FC236}">
                <a16:creationId xmlns:a16="http://schemas.microsoft.com/office/drawing/2014/main" id="{51143D75-9A1E-43B6-A465-A2A0730A1D02}"/>
              </a:ext>
            </a:extLst>
          </p:cNvPr>
          <p:cNvSpPr txBox="1">
            <a:spLocks noChangeArrowheads="1"/>
          </p:cNvSpPr>
          <p:nvPr/>
        </p:nvSpPr>
        <p:spPr bwMode="auto">
          <a:xfrm>
            <a:off x="4986338" y="1908175"/>
            <a:ext cx="841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Giải</a:t>
            </a:r>
          </a:p>
        </p:txBody>
      </p:sp>
      <p:sp>
        <p:nvSpPr>
          <p:cNvPr id="14378" name="Text Box 42">
            <a:extLst>
              <a:ext uri="{FF2B5EF4-FFF2-40B4-BE49-F238E27FC236}">
                <a16:creationId xmlns:a16="http://schemas.microsoft.com/office/drawing/2014/main" id="{73685CFB-581C-49E9-9C04-E5F9186115F8}"/>
              </a:ext>
            </a:extLst>
          </p:cNvPr>
          <p:cNvSpPr txBox="1">
            <a:spLocks noChangeArrowheads="1"/>
          </p:cNvSpPr>
          <p:nvPr/>
        </p:nvSpPr>
        <p:spPr bwMode="auto">
          <a:xfrm>
            <a:off x="87313" y="2127250"/>
            <a:ext cx="21209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Tóm tắt:</a:t>
            </a:r>
          </a:p>
          <a:p>
            <a:r>
              <a:rPr lang="en-US" altLang="en-US" sz="2800" b="1">
                <a:latin typeface="Times New Roman" panose="02020603050405020304" pitchFamily="18" charset="0"/>
                <a:cs typeface="Times New Roman" panose="02020603050405020304" pitchFamily="18" charset="0"/>
              </a:rPr>
              <a:t>t = 5h</a:t>
            </a:r>
          </a:p>
          <a:p>
            <a:r>
              <a:rPr lang="en-US" altLang="en-US" sz="2800" b="1">
                <a:latin typeface="Times New Roman" panose="02020603050405020304" pitchFamily="18" charset="0"/>
                <a:cs typeface="Times New Roman" panose="02020603050405020304" pitchFamily="18" charset="0"/>
              </a:rPr>
              <a:t>v</a:t>
            </a:r>
            <a:r>
              <a:rPr lang="en-US" altLang="en-US" sz="2800" b="1" baseline="-25000">
                <a:latin typeface="Times New Roman" panose="02020603050405020304" pitchFamily="18" charset="0"/>
                <a:cs typeface="Times New Roman" panose="02020603050405020304" pitchFamily="18" charset="0"/>
              </a:rPr>
              <a:t>tb</a:t>
            </a:r>
            <a:r>
              <a:rPr lang="en-US" altLang="en-US" sz="2800" b="1">
                <a:latin typeface="Times New Roman" panose="02020603050405020304" pitchFamily="18" charset="0"/>
                <a:cs typeface="Times New Roman" panose="02020603050405020304" pitchFamily="18" charset="0"/>
              </a:rPr>
              <a:t> = 30km/h</a:t>
            </a:r>
          </a:p>
          <a:p>
            <a:r>
              <a:rPr lang="en-US" altLang="en-US" sz="2800" b="1">
                <a:latin typeface="Times New Roman" panose="02020603050405020304" pitchFamily="18" charset="0"/>
                <a:cs typeface="Times New Roman" panose="02020603050405020304" pitchFamily="18" charset="0"/>
              </a:rPr>
              <a:t>s =?(km)</a:t>
            </a:r>
          </a:p>
        </p:txBody>
      </p:sp>
      <p:sp>
        <p:nvSpPr>
          <p:cNvPr id="14379" name="Text Box 43">
            <a:extLst>
              <a:ext uri="{FF2B5EF4-FFF2-40B4-BE49-F238E27FC236}">
                <a16:creationId xmlns:a16="http://schemas.microsoft.com/office/drawing/2014/main" id="{2E5DA6B0-FF62-49E9-A483-0E573C9D2826}"/>
              </a:ext>
            </a:extLst>
          </p:cNvPr>
          <p:cNvSpPr txBox="1">
            <a:spLocks noChangeArrowheads="1"/>
          </p:cNvSpPr>
          <p:nvPr/>
        </p:nvSpPr>
        <p:spPr bwMode="auto">
          <a:xfrm>
            <a:off x="2630488" y="2432050"/>
            <a:ext cx="65087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Quãng đường đoàn tàu đi được trong 5h:</a:t>
            </a:r>
          </a:p>
        </p:txBody>
      </p:sp>
      <p:grpSp>
        <p:nvGrpSpPr>
          <p:cNvPr id="3" name="Group 52">
            <a:extLst>
              <a:ext uri="{FF2B5EF4-FFF2-40B4-BE49-F238E27FC236}">
                <a16:creationId xmlns:a16="http://schemas.microsoft.com/office/drawing/2014/main" id="{E8107F57-0E43-4289-82A2-698E6F39A0FB}"/>
              </a:ext>
            </a:extLst>
          </p:cNvPr>
          <p:cNvGrpSpPr>
            <a:grpSpLocks/>
          </p:cNvGrpSpPr>
          <p:nvPr/>
        </p:nvGrpSpPr>
        <p:grpSpPr bwMode="auto">
          <a:xfrm>
            <a:off x="2667000" y="2827338"/>
            <a:ext cx="4541838" cy="1516062"/>
            <a:chOff x="1680" y="1357"/>
            <a:chExt cx="2861" cy="955"/>
          </a:xfrm>
        </p:grpSpPr>
        <p:sp>
          <p:nvSpPr>
            <p:cNvPr id="2" name="Text Box 45">
              <a:extLst>
                <a:ext uri="{FF2B5EF4-FFF2-40B4-BE49-F238E27FC236}">
                  <a16:creationId xmlns:a16="http://schemas.microsoft.com/office/drawing/2014/main" id="{7CE7950C-76AB-4B4A-9207-E9423E8C0A60}"/>
                </a:ext>
              </a:extLst>
            </p:cNvPr>
            <p:cNvSpPr txBox="1">
              <a:spLocks noChangeArrowheads="1"/>
            </p:cNvSpPr>
            <p:nvPr/>
          </p:nvSpPr>
          <p:spPr bwMode="auto">
            <a:xfrm>
              <a:off x="1680" y="1440"/>
              <a:ext cx="2861" cy="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          v</a:t>
              </a:r>
              <a:r>
                <a:rPr lang="en-US" altLang="en-US" sz="2800" b="1" baseline="-25000">
                  <a:latin typeface="Times New Roman" panose="02020603050405020304" pitchFamily="18" charset="0"/>
                  <a:cs typeface="Times New Roman" panose="02020603050405020304" pitchFamily="18" charset="0"/>
                </a:rPr>
                <a:t>tb</a:t>
              </a:r>
              <a:r>
                <a:rPr lang="en-US" altLang="en-US" sz="2800" b="1">
                  <a:latin typeface="Times New Roman" panose="02020603050405020304" pitchFamily="18" charset="0"/>
                  <a:cs typeface="Times New Roman" panose="02020603050405020304" pitchFamily="18" charset="0"/>
                </a:rPr>
                <a:t> =      </a:t>
              </a:r>
              <a:r>
                <a:rPr lang="en-US" altLang="en-US" sz="2800" b="1">
                  <a:latin typeface="Times New Roman" panose="02020603050405020304" pitchFamily="18" charset="0"/>
                  <a:cs typeface="Times New Roman" panose="02020603050405020304" pitchFamily="18" charset="0"/>
                  <a:sym typeface="Symbol" panose="05050102010706020507" pitchFamily="18" charset="2"/>
                </a:rPr>
                <a:t></a:t>
              </a:r>
              <a:r>
                <a:rPr lang="en-US" altLang="en-US" sz="2800" b="1">
                  <a:latin typeface="Times New Roman" panose="02020603050405020304" pitchFamily="18" charset="0"/>
                  <a:cs typeface="Times New Roman" panose="02020603050405020304" pitchFamily="18" charset="0"/>
                </a:rPr>
                <a:t> s = v</a:t>
              </a:r>
              <a:r>
                <a:rPr lang="en-US" altLang="en-US" sz="2800" b="1" baseline="-25000">
                  <a:latin typeface="Times New Roman" panose="02020603050405020304" pitchFamily="18" charset="0"/>
                  <a:cs typeface="Times New Roman" panose="02020603050405020304" pitchFamily="18" charset="0"/>
                </a:rPr>
                <a:t>tb </a:t>
              </a:r>
              <a:r>
                <a:rPr lang="en-US" altLang="en-US" sz="2800" b="1">
                  <a:latin typeface="Times New Roman" panose="02020603050405020304" pitchFamily="18" charset="0"/>
                  <a:cs typeface="Times New Roman" panose="02020603050405020304" pitchFamily="18" charset="0"/>
                </a:rPr>
                <a:t>. t  </a:t>
              </a:r>
            </a:p>
            <a:p>
              <a:r>
                <a:rPr lang="en-US" altLang="en-US" sz="2800" b="1">
                  <a:latin typeface="Times New Roman" panose="02020603050405020304" pitchFamily="18" charset="0"/>
                  <a:cs typeface="Times New Roman" panose="02020603050405020304" pitchFamily="18" charset="0"/>
                </a:rPr>
                <a:t>                               =30 . 5</a:t>
              </a:r>
            </a:p>
            <a:p>
              <a:r>
                <a:rPr lang="en-US" altLang="en-US" sz="2800" b="1">
                  <a:latin typeface="Times New Roman" panose="02020603050405020304" pitchFamily="18" charset="0"/>
                  <a:cs typeface="Times New Roman" panose="02020603050405020304" pitchFamily="18" charset="0"/>
                </a:rPr>
                <a:t>                               =150(km) </a:t>
              </a:r>
            </a:p>
          </p:txBody>
        </p:sp>
        <p:grpSp>
          <p:nvGrpSpPr>
            <p:cNvPr id="13322" name="Group 46">
              <a:extLst>
                <a:ext uri="{FF2B5EF4-FFF2-40B4-BE49-F238E27FC236}">
                  <a16:creationId xmlns:a16="http://schemas.microsoft.com/office/drawing/2014/main" id="{60D3C910-1BA1-4D7D-A897-E6B2F8A11F61}"/>
                </a:ext>
              </a:extLst>
            </p:cNvPr>
            <p:cNvGrpSpPr>
              <a:grpSpLocks/>
            </p:cNvGrpSpPr>
            <p:nvPr/>
          </p:nvGrpSpPr>
          <p:grpSpPr bwMode="auto">
            <a:xfrm>
              <a:off x="2762" y="1357"/>
              <a:ext cx="251" cy="601"/>
              <a:chOff x="3831" y="3316"/>
              <a:chExt cx="251" cy="601"/>
            </a:xfrm>
          </p:grpSpPr>
          <p:sp>
            <p:nvSpPr>
              <p:cNvPr id="13323" name="Text Box 47">
                <a:extLst>
                  <a:ext uri="{FF2B5EF4-FFF2-40B4-BE49-F238E27FC236}">
                    <a16:creationId xmlns:a16="http://schemas.microsoft.com/office/drawing/2014/main" id="{27DA11CC-270E-4FD7-9A62-94DA1011BBC4}"/>
                  </a:ext>
                </a:extLst>
              </p:cNvPr>
              <p:cNvSpPr txBox="1">
                <a:spLocks noChangeArrowheads="1"/>
              </p:cNvSpPr>
              <p:nvPr/>
            </p:nvSpPr>
            <p:spPr bwMode="auto">
              <a:xfrm>
                <a:off x="3878" y="3316"/>
                <a:ext cx="204" cy="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a:latin typeface="Times New Roman" panose="02020603050405020304" pitchFamily="18" charset="0"/>
                    <a:cs typeface="Times New Roman" panose="02020603050405020304" pitchFamily="18" charset="0"/>
                  </a:rPr>
                  <a:t>s</a:t>
                </a:r>
                <a:endParaRPr lang="en-US" altLang="en-US" sz="2800" b="1" baseline="-25000">
                  <a:latin typeface="Times New Roman" panose="02020603050405020304" pitchFamily="18" charset="0"/>
                  <a:cs typeface="Times New Roman" panose="02020603050405020304" pitchFamily="18" charset="0"/>
                </a:endParaRPr>
              </a:p>
              <a:p>
                <a:r>
                  <a:rPr lang="en-US" altLang="en-US" sz="2800" b="1">
                    <a:latin typeface="Times New Roman" panose="02020603050405020304" pitchFamily="18" charset="0"/>
                    <a:cs typeface="Times New Roman" panose="02020603050405020304" pitchFamily="18" charset="0"/>
                  </a:rPr>
                  <a:t>t</a:t>
                </a:r>
                <a:endParaRPr lang="en-US" altLang="en-US" sz="2800" b="1" baseline="-25000">
                  <a:latin typeface="Times New Roman" panose="02020603050405020304" pitchFamily="18" charset="0"/>
                  <a:cs typeface="Times New Roman" panose="02020603050405020304" pitchFamily="18" charset="0"/>
                </a:endParaRPr>
              </a:p>
            </p:txBody>
          </p:sp>
          <p:sp>
            <p:nvSpPr>
              <p:cNvPr id="13324" name="Line 48">
                <a:extLst>
                  <a:ext uri="{FF2B5EF4-FFF2-40B4-BE49-F238E27FC236}">
                    <a16:creationId xmlns:a16="http://schemas.microsoft.com/office/drawing/2014/main" id="{BB8C934C-5F72-41CF-8A56-BCAE6B792DD9}"/>
                  </a:ext>
                </a:extLst>
              </p:cNvPr>
              <p:cNvSpPr>
                <a:spLocks noChangeShapeType="1"/>
              </p:cNvSpPr>
              <p:nvPr/>
            </p:nvSpPr>
            <p:spPr bwMode="auto">
              <a:xfrm>
                <a:off x="3831" y="3614"/>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3320" name="Line 60">
            <a:extLst>
              <a:ext uri="{FF2B5EF4-FFF2-40B4-BE49-F238E27FC236}">
                <a16:creationId xmlns:a16="http://schemas.microsoft.com/office/drawing/2014/main" id="{F2C5FC9A-1D92-4235-87FD-2012B4E40400}"/>
              </a:ext>
            </a:extLst>
          </p:cNvPr>
          <p:cNvSpPr>
            <a:spLocks noChangeShapeType="1"/>
          </p:cNvSpPr>
          <p:nvPr/>
        </p:nvSpPr>
        <p:spPr bwMode="auto">
          <a:xfrm>
            <a:off x="136525" y="3505200"/>
            <a:ext cx="213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1" name="Line 61">
            <a:extLst>
              <a:ext uri="{FF2B5EF4-FFF2-40B4-BE49-F238E27FC236}">
                <a16:creationId xmlns:a16="http://schemas.microsoft.com/office/drawing/2014/main" id="{636BCD67-D24C-48F9-9A20-077838FE9A11}"/>
              </a:ext>
            </a:extLst>
          </p:cNvPr>
          <p:cNvSpPr>
            <a:spLocks noChangeShapeType="1"/>
          </p:cNvSpPr>
          <p:nvPr/>
        </p:nvSpPr>
        <p:spPr bwMode="auto">
          <a:xfrm>
            <a:off x="2270125" y="2249488"/>
            <a:ext cx="0" cy="1752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4339"/>
                                        </p:tgtEl>
                                        <p:attrNameLst>
                                          <p:attrName>style.visibility</p:attrName>
                                        </p:attrNameLst>
                                      </p:cBhvr>
                                      <p:to>
                                        <p:strVal val="visible"/>
                                      </p:to>
                                    </p:set>
                                    <p:anim calcmode="discrete" valueType="clr">
                                      <p:cBhvr override="childStyle">
                                        <p:cTn id="7" dur="80"/>
                                        <p:tgtEl>
                                          <p:spTgt spid="1433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339"/>
                                        </p:tgtEl>
                                        <p:attrNameLst>
                                          <p:attrName>fillcolor</p:attrName>
                                        </p:attrNameLst>
                                      </p:cBhvr>
                                      <p:tavLst>
                                        <p:tav tm="0">
                                          <p:val>
                                            <p:clrVal>
                                              <a:schemeClr val="accent2"/>
                                            </p:clrVal>
                                          </p:val>
                                        </p:tav>
                                        <p:tav tm="50000">
                                          <p:val>
                                            <p:clrVal>
                                              <a:schemeClr val="hlink"/>
                                            </p:clrVal>
                                          </p:val>
                                        </p:tav>
                                      </p:tavLst>
                                    </p:anim>
                                    <p:set>
                                      <p:cBhvr>
                                        <p:cTn id="9" dur="80"/>
                                        <p:tgtEl>
                                          <p:spTgt spid="14339"/>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51" presetClass="entr" presetSubtype="0" fill="hold" grpId="0" nodeType="clickEffect">
                                  <p:stCondLst>
                                    <p:cond delay="0"/>
                                  </p:stCondLst>
                                  <p:childTnLst>
                                    <p:set>
                                      <p:cBhvr>
                                        <p:cTn id="13" dur="1" fill="hold">
                                          <p:stCondLst>
                                            <p:cond delay="0"/>
                                          </p:stCondLst>
                                        </p:cTn>
                                        <p:tgtEl>
                                          <p:spTgt spid="14378"/>
                                        </p:tgtEl>
                                        <p:attrNameLst>
                                          <p:attrName>style.visibility</p:attrName>
                                        </p:attrNameLst>
                                      </p:cBhvr>
                                      <p:to>
                                        <p:strVal val="visible"/>
                                      </p:to>
                                    </p:set>
                                    <p:animEffect transition="in" filter="fade">
                                      <p:cBhvr>
                                        <p:cTn id="14" dur="770" decel="100000"/>
                                        <p:tgtEl>
                                          <p:spTgt spid="14378"/>
                                        </p:tgtEl>
                                      </p:cBhvr>
                                    </p:animEffect>
                                    <p:animScale>
                                      <p:cBhvr>
                                        <p:cTn id="15" dur="770" decel="100000"/>
                                        <p:tgtEl>
                                          <p:spTgt spid="14378"/>
                                        </p:tgtEl>
                                      </p:cBhvr>
                                      <p:from x="10000" y="10000"/>
                                      <p:to x="200000" y="450000"/>
                                    </p:animScale>
                                    <p:animScale>
                                      <p:cBhvr>
                                        <p:cTn id="16" dur="1230" accel="100000" fill="hold">
                                          <p:stCondLst>
                                            <p:cond delay="770"/>
                                          </p:stCondLst>
                                        </p:cTn>
                                        <p:tgtEl>
                                          <p:spTgt spid="14378"/>
                                        </p:tgtEl>
                                      </p:cBhvr>
                                      <p:from x="200000" y="450000"/>
                                      <p:to x="100000" y="100000"/>
                                    </p:animScale>
                                    <p:set>
                                      <p:cBhvr>
                                        <p:cTn id="17" dur="770" fill="hold"/>
                                        <p:tgtEl>
                                          <p:spTgt spid="14378"/>
                                        </p:tgtEl>
                                        <p:attrNameLst>
                                          <p:attrName>ppt_x</p:attrName>
                                        </p:attrNameLst>
                                      </p:cBhvr>
                                      <p:to>
                                        <p:strVal val="(0.5)"/>
                                      </p:to>
                                    </p:set>
                                    <p:anim from="(0.5)" to="(#ppt_x)" calcmode="lin" valueType="num">
                                      <p:cBhvr>
                                        <p:cTn id="18" dur="1230" accel="100000" fill="hold">
                                          <p:stCondLst>
                                            <p:cond delay="770"/>
                                          </p:stCondLst>
                                        </p:cTn>
                                        <p:tgtEl>
                                          <p:spTgt spid="14378"/>
                                        </p:tgtEl>
                                        <p:attrNameLst>
                                          <p:attrName>ppt_x</p:attrName>
                                        </p:attrNameLst>
                                      </p:cBhvr>
                                    </p:anim>
                                    <p:set>
                                      <p:cBhvr>
                                        <p:cTn id="19" dur="770" fill="hold"/>
                                        <p:tgtEl>
                                          <p:spTgt spid="14378"/>
                                        </p:tgtEl>
                                        <p:attrNameLst>
                                          <p:attrName>ppt_y</p:attrName>
                                        </p:attrNameLst>
                                      </p:cBhvr>
                                      <p:to>
                                        <p:strVal val="(#ppt_y+0.4)"/>
                                      </p:to>
                                    </p:set>
                                    <p:anim from="(#ppt_y+0.4)" to="(#ppt_y)" calcmode="lin" valueType="num">
                                      <p:cBhvr>
                                        <p:cTn id="20" dur="1230" accel="100000" fill="hold">
                                          <p:stCondLst>
                                            <p:cond delay="770"/>
                                          </p:stCondLst>
                                        </p:cTn>
                                        <p:tgtEl>
                                          <p:spTgt spid="14378"/>
                                        </p:tgtEl>
                                        <p:attrNameLst>
                                          <p:attrName>ppt_y</p:attrName>
                                        </p:attrNameLst>
                                      </p:cBhvr>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nodeType="clickEffect">
                                  <p:stCondLst>
                                    <p:cond delay="0"/>
                                  </p:stCondLst>
                                  <p:childTnLst>
                                    <p:set>
                                      <p:cBhvr>
                                        <p:cTn id="24" dur="1" fill="hold">
                                          <p:stCondLst>
                                            <p:cond delay="0"/>
                                          </p:stCondLst>
                                        </p:cTn>
                                        <p:tgtEl>
                                          <p:spTgt spid="13321"/>
                                        </p:tgtEl>
                                        <p:attrNameLst>
                                          <p:attrName>style.visibility</p:attrName>
                                        </p:attrNameLst>
                                      </p:cBhvr>
                                      <p:to>
                                        <p:strVal val="visible"/>
                                      </p:to>
                                    </p:set>
                                    <p:animEffect transition="in" filter="barn(inVertical)">
                                      <p:cBhvr>
                                        <p:cTn id="25" dur="500"/>
                                        <p:tgtEl>
                                          <p:spTgt spid="13321"/>
                                        </p:tgtEl>
                                      </p:cBhvr>
                                    </p:animEffect>
                                  </p:childTnLst>
                                </p:cTn>
                              </p:par>
                              <p:par>
                                <p:cTn id="26" presetID="16" presetClass="entr" presetSubtype="21" fill="hold" nodeType="withEffect">
                                  <p:stCondLst>
                                    <p:cond delay="0"/>
                                  </p:stCondLst>
                                  <p:childTnLst>
                                    <p:set>
                                      <p:cBhvr>
                                        <p:cTn id="27" dur="1" fill="hold">
                                          <p:stCondLst>
                                            <p:cond delay="0"/>
                                          </p:stCondLst>
                                        </p:cTn>
                                        <p:tgtEl>
                                          <p:spTgt spid="13320"/>
                                        </p:tgtEl>
                                        <p:attrNameLst>
                                          <p:attrName>style.visibility</p:attrName>
                                        </p:attrNameLst>
                                      </p:cBhvr>
                                      <p:to>
                                        <p:strVal val="visible"/>
                                      </p:to>
                                    </p:set>
                                    <p:animEffect transition="in" filter="barn(inVertical)">
                                      <p:cBhvr>
                                        <p:cTn id="28" dur="500"/>
                                        <p:tgtEl>
                                          <p:spTgt spid="1332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iterate type="lt">
                                    <p:tmAbs val="75"/>
                                  </p:iterate>
                                  <p:childTnLst>
                                    <p:set>
                                      <p:cBhvr>
                                        <p:cTn id="32" dur="1" fill="hold">
                                          <p:stCondLst>
                                            <p:cond delay="74"/>
                                          </p:stCondLst>
                                        </p:cTn>
                                        <p:tgtEl>
                                          <p:spTgt spid="14346"/>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58" presetClass="entr" presetSubtype="0" accel="100000" fill="hold" grpId="0" nodeType="clickEffect">
                                  <p:stCondLst>
                                    <p:cond delay="0"/>
                                  </p:stCondLst>
                                  <p:childTnLst>
                                    <p:set>
                                      <p:cBhvr>
                                        <p:cTn id="36" dur="1" fill="hold">
                                          <p:stCondLst>
                                            <p:cond delay="0"/>
                                          </p:stCondLst>
                                        </p:cTn>
                                        <p:tgtEl>
                                          <p:spTgt spid="14379"/>
                                        </p:tgtEl>
                                        <p:attrNameLst>
                                          <p:attrName>style.visibility</p:attrName>
                                        </p:attrNameLst>
                                      </p:cBhvr>
                                      <p:to>
                                        <p:strVal val="visible"/>
                                      </p:to>
                                    </p:set>
                                    <p:anim calcmode="lin" valueType="num">
                                      <p:cBhvr>
                                        <p:cTn id="37" dur="500" fill="hold"/>
                                        <p:tgtEl>
                                          <p:spTgt spid="14379"/>
                                        </p:tgtEl>
                                        <p:attrNameLst>
                                          <p:attrName>ppt_w</p:attrName>
                                        </p:attrNameLst>
                                      </p:cBhvr>
                                      <p:tavLst>
                                        <p:tav tm="0">
                                          <p:val>
                                            <p:strVal val="#ppt_w*2.5"/>
                                          </p:val>
                                        </p:tav>
                                        <p:tav tm="100000">
                                          <p:val>
                                            <p:strVal val="#ppt_w"/>
                                          </p:val>
                                        </p:tav>
                                      </p:tavLst>
                                    </p:anim>
                                    <p:anim calcmode="lin" valueType="num">
                                      <p:cBhvr>
                                        <p:cTn id="38" dur="500" fill="hold"/>
                                        <p:tgtEl>
                                          <p:spTgt spid="14379"/>
                                        </p:tgtEl>
                                        <p:attrNameLst>
                                          <p:attrName>ppt_h</p:attrName>
                                        </p:attrNameLst>
                                      </p:cBhvr>
                                      <p:tavLst>
                                        <p:tav tm="0">
                                          <p:val>
                                            <p:strVal val="#ppt_h*0.01"/>
                                          </p:val>
                                        </p:tav>
                                        <p:tav tm="100000">
                                          <p:val>
                                            <p:strVal val="#ppt_h"/>
                                          </p:val>
                                        </p:tav>
                                      </p:tavLst>
                                    </p:anim>
                                    <p:anim calcmode="lin" valueType="num">
                                      <p:cBhvr>
                                        <p:cTn id="39" dur="500" fill="hold"/>
                                        <p:tgtEl>
                                          <p:spTgt spid="14379"/>
                                        </p:tgtEl>
                                        <p:attrNameLst>
                                          <p:attrName>ppt_x</p:attrName>
                                        </p:attrNameLst>
                                      </p:cBhvr>
                                      <p:tavLst>
                                        <p:tav tm="0">
                                          <p:val>
                                            <p:strVal val="#ppt_x"/>
                                          </p:val>
                                        </p:tav>
                                        <p:tav tm="100000">
                                          <p:val>
                                            <p:strVal val="#ppt_x"/>
                                          </p:val>
                                        </p:tav>
                                      </p:tavLst>
                                    </p:anim>
                                    <p:anim calcmode="lin" valueType="num">
                                      <p:cBhvr>
                                        <p:cTn id="40" dur="500" fill="hold"/>
                                        <p:tgtEl>
                                          <p:spTgt spid="14379"/>
                                        </p:tgtEl>
                                        <p:attrNameLst>
                                          <p:attrName>ppt_y</p:attrName>
                                        </p:attrNameLst>
                                      </p:cBhvr>
                                      <p:tavLst>
                                        <p:tav tm="0">
                                          <p:val>
                                            <p:strVal val="#ppt_h+1"/>
                                          </p:val>
                                        </p:tav>
                                        <p:tav tm="100000">
                                          <p:val>
                                            <p:strVal val="#ppt_y"/>
                                          </p:val>
                                        </p:tav>
                                      </p:tavLst>
                                    </p:anim>
                                    <p:animEffect transition="in" filter="fade">
                                      <p:cBhvr>
                                        <p:cTn id="41" dur="500"/>
                                        <p:tgtEl>
                                          <p:spTgt spid="14379"/>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5" presetClass="entr" presetSubtype="0" fill="hold" nodeType="clickEffect">
                                  <p:stCondLst>
                                    <p:cond delay="0"/>
                                  </p:stCondLst>
                                  <p:childTnLst>
                                    <p:set>
                                      <p:cBhvr>
                                        <p:cTn id="45" dur="1" fill="hold">
                                          <p:stCondLst>
                                            <p:cond delay="0"/>
                                          </p:stCondLst>
                                        </p:cTn>
                                        <p:tgtEl>
                                          <p:spTgt spid="3"/>
                                        </p:tgtEl>
                                        <p:attrNameLst>
                                          <p:attrName>style.visibility</p:attrName>
                                        </p:attrNameLst>
                                      </p:cBhvr>
                                      <p:to>
                                        <p:strVal val="visible"/>
                                      </p:to>
                                    </p:set>
                                    <p:anim calcmode="lin" valueType="num">
                                      <p:cBhvr>
                                        <p:cTn id="46" dur="1000" fill="hold"/>
                                        <p:tgtEl>
                                          <p:spTgt spid="3"/>
                                        </p:tgtEl>
                                        <p:attrNameLst>
                                          <p:attrName>ppt_w</p:attrName>
                                        </p:attrNameLst>
                                      </p:cBhvr>
                                      <p:tavLst>
                                        <p:tav tm="0">
                                          <p:val>
                                            <p:strVal val="#ppt_w*0.70"/>
                                          </p:val>
                                        </p:tav>
                                        <p:tav tm="100000">
                                          <p:val>
                                            <p:strVal val="#ppt_w"/>
                                          </p:val>
                                        </p:tav>
                                      </p:tavLst>
                                    </p:anim>
                                    <p:anim calcmode="lin" valueType="num">
                                      <p:cBhvr>
                                        <p:cTn id="47" dur="1000" fill="hold"/>
                                        <p:tgtEl>
                                          <p:spTgt spid="3"/>
                                        </p:tgtEl>
                                        <p:attrNameLst>
                                          <p:attrName>ppt_h</p:attrName>
                                        </p:attrNameLst>
                                      </p:cBhvr>
                                      <p:tavLst>
                                        <p:tav tm="0">
                                          <p:val>
                                            <p:strVal val="#ppt_h"/>
                                          </p:val>
                                        </p:tav>
                                        <p:tav tm="100000">
                                          <p:val>
                                            <p:strVal val="#ppt_h"/>
                                          </p:val>
                                        </p:tav>
                                      </p:tavLst>
                                    </p:anim>
                                    <p:animEffect transition="in" filter="fade">
                                      <p:cBhvr>
                                        <p:cTn id="48"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p:bldP spid="14346" grpId="0" autoUpdateAnimBg="0"/>
      <p:bldP spid="14378" grpId="0"/>
      <p:bldP spid="14379"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99" name="Text Box 51">
            <a:extLst>
              <a:ext uri="{FF2B5EF4-FFF2-40B4-BE49-F238E27FC236}">
                <a16:creationId xmlns:a16="http://schemas.microsoft.com/office/drawing/2014/main" id="{B1F3355B-ECCC-4A35-8D15-31876A99C7C4}"/>
              </a:ext>
            </a:extLst>
          </p:cNvPr>
          <p:cNvSpPr txBox="1">
            <a:spLocks noChangeArrowheads="1"/>
          </p:cNvSpPr>
          <p:nvPr/>
        </p:nvSpPr>
        <p:spPr bwMode="auto">
          <a:xfrm>
            <a:off x="152400" y="4840287"/>
            <a:ext cx="914400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Chuyển</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động</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đều</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quãng</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đường</a:t>
            </a:r>
            <a:r>
              <a:rPr lang="en-US" altLang="en-US" sz="3600" dirty="0">
                <a:solidFill>
                  <a:srgbClr val="0000FF"/>
                </a:solidFill>
                <a:latin typeface="Times New Roman" pitchFamily="18" charset="0"/>
                <a:cs typeface="Times New Roman" pitchFamily="18" charset="0"/>
              </a:rPr>
              <a:t> DF.</a:t>
            </a:r>
          </a:p>
        </p:txBody>
      </p:sp>
      <p:sp>
        <p:nvSpPr>
          <p:cNvPr id="2100" name="Text Box 52">
            <a:extLst>
              <a:ext uri="{FF2B5EF4-FFF2-40B4-BE49-F238E27FC236}">
                <a16:creationId xmlns:a16="http://schemas.microsoft.com/office/drawing/2014/main" id="{FC26EE92-3575-4921-A240-888F62D36F68}"/>
              </a:ext>
            </a:extLst>
          </p:cNvPr>
          <p:cNvSpPr txBox="1">
            <a:spLocks noChangeArrowheads="1"/>
          </p:cNvSpPr>
          <p:nvPr/>
        </p:nvSpPr>
        <p:spPr bwMode="auto">
          <a:xfrm>
            <a:off x="117475" y="5581650"/>
            <a:ext cx="8416925"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Chuyển</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động</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không</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đều</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quãng</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đường</a:t>
            </a:r>
            <a:r>
              <a:rPr lang="en-US" altLang="en-US" sz="3600" dirty="0">
                <a:solidFill>
                  <a:srgbClr val="0000FF"/>
                </a:solidFill>
                <a:latin typeface="Times New Roman" pitchFamily="18" charset="0"/>
                <a:cs typeface="Times New Roman" pitchFamily="18" charset="0"/>
              </a:rPr>
              <a:t> AD.</a:t>
            </a:r>
          </a:p>
        </p:txBody>
      </p:sp>
      <p:graphicFrame>
        <p:nvGraphicFramePr>
          <p:cNvPr id="7" name="Group 49">
            <a:extLst>
              <a:ext uri="{FF2B5EF4-FFF2-40B4-BE49-F238E27FC236}">
                <a16:creationId xmlns:a16="http://schemas.microsoft.com/office/drawing/2014/main" id="{226961DC-3201-46CA-BD8C-6FF5C18E8C2B}"/>
              </a:ext>
            </a:extLst>
          </p:cNvPr>
          <p:cNvGraphicFramePr>
            <a:graphicFrameLocks noGrp="1"/>
          </p:cNvGraphicFramePr>
          <p:nvPr>
            <p:extLst>
              <p:ext uri="{D42A27DB-BD31-4B8C-83A1-F6EECF244321}">
                <p14:modId xmlns:p14="http://schemas.microsoft.com/office/powerpoint/2010/main" val="1589782252"/>
              </p:ext>
            </p:extLst>
          </p:nvPr>
        </p:nvGraphicFramePr>
        <p:xfrm>
          <a:off x="76200" y="679449"/>
          <a:ext cx="8909049" cy="2216151"/>
        </p:xfrm>
        <a:graphic>
          <a:graphicData uri="http://schemas.openxmlformats.org/drawingml/2006/table">
            <a:tbl>
              <a:tblPr/>
              <a:tblGrid>
                <a:gridCol w="2819902">
                  <a:extLst>
                    <a:ext uri="{9D8B030D-6E8A-4147-A177-3AD203B41FA5}">
                      <a16:colId xmlns:a16="http://schemas.microsoft.com/office/drawing/2014/main" val="1368312078"/>
                    </a:ext>
                  </a:extLst>
                </a:gridCol>
                <a:gridCol w="1148614">
                  <a:extLst>
                    <a:ext uri="{9D8B030D-6E8A-4147-A177-3AD203B41FA5}">
                      <a16:colId xmlns:a16="http://schemas.microsoft.com/office/drawing/2014/main" val="2961522132"/>
                    </a:ext>
                  </a:extLst>
                </a:gridCol>
                <a:gridCol w="1253568">
                  <a:extLst>
                    <a:ext uri="{9D8B030D-6E8A-4147-A177-3AD203B41FA5}">
                      <a16:colId xmlns:a16="http://schemas.microsoft.com/office/drawing/2014/main" val="803595950"/>
                    </a:ext>
                  </a:extLst>
                </a:gridCol>
                <a:gridCol w="1253568">
                  <a:extLst>
                    <a:ext uri="{9D8B030D-6E8A-4147-A177-3AD203B41FA5}">
                      <a16:colId xmlns:a16="http://schemas.microsoft.com/office/drawing/2014/main" val="3572850006"/>
                    </a:ext>
                  </a:extLst>
                </a:gridCol>
                <a:gridCol w="1253568">
                  <a:extLst>
                    <a:ext uri="{9D8B030D-6E8A-4147-A177-3AD203B41FA5}">
                      <a16:colId xmlns:a16="http://schemas.microsoft.com/office/drawing/2014/main" val="263608493"/>
                    </a:ext>
                  </a:extLst>
                </a:gridCol>
                <a:gridCol w="1179829">
                  <a:extLst>
                    <a:ext uri="{9D8B030D-6E8A-4147-A177-3AD203B41FA5}">
                      <a16:colId xmlns:a16="http://schemas.microsoft.com/office/drawing/2014/main" val="145221393"/>
                    </a:ext>
                  </a:extLst>
                </a:gridCol>
              </a:tblGrid>
              <a:tr h="569995">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400" b="1" i="0" u="none" strike="noStrike" cap="none" normalizeH="0" baseline="0" dirty="0" err="1">
                          <a:ln>
                            <a:noFill/>
                          </a:ln>
                          <a:solidFill>
                            <a:srgbClr val="0000FF"/>
                          </a:solidFill>
                          <a:effectLst/>
                          <a:latin typeface="Times New Roman" pitchFamily="18" charset="0"/>
                          <a:cs typeface="Times New Roman" pitchFamily="18" charset="0"/>
                        </a:rPr>
                        <a:t>Tên</a:t>
                      </a:r>
                      <a:r>
                        <a:rPr kumimoji="0" lang="en-US" alt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altLang="en-US" sz="2400" b="1" i="0" u="none" strike="noStrike" cap="none" normalizeH="0" baseline="0" dirty="0" err="1">
                          <a:ln>
                            <a:noFill/>
                          </a:ln>
                          <a:solidFill>
                            <a:srgbClr val="0000FF"/>
                          </a:solidFill>
                          <a:effectLst/>
                          <a:latin typeface="Times New Roman" pitchFamily="18" charset="0"/>
                          <a:cs typeface="Times New Roman" pitchFamily="18" charset="0"/>
                        </a:rPr>
                        <a:t>quãng</a:t>
                      </a:r>
                      <a:r>
                        <a:rPr kumimoji="0" lang="en-US" alt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altLang="en-US" sz="2400" b="1" i="0" u="none" strike="noStrike" cap="none" normalizeH="0" baseline="0" dirty="0" err="1">
                          <a:ln>
                            <a:noFill/>
                          </a:ln>
                          <a:solidFill>
                            <a:srgbClr val="0000FF"/>
                          </a:solidFill>
                          <a:effectLst/>
                          <a:latin typeface="Times New Roman" pitchFamily="18" charset="0"/>
                          <a:cs typeface="Times New Roman" pitchFamily="18" charset="0"/>
                        </a:rPr>
                        <a:t>đường</a:t>
                      </a:r>
                      <a:endParaRPr kumimoji="0" lang="en-US" altLang="en-US" sz="2400" b="1" i="0" u="none" strike="noStrike" cap="none" normalizeH="0" baseline="0" dirty="0">
                        <a:ln>
                          <a:noFill/>
                        </a:ln>
                        <a:solidFill>
                          <a:srgbClr val="0000FF"/>
                        </a:solidFill>
                        <a:effectLst/>
                        <a:latin typeface="Times New Roman" pitchFamily="18" charset="0"/>
                        <a:cs typeface="Times New Roman" pitchFamily="18" charset="0"/>
                      </a:endParaRPr>
                    </a:p>
                  </a:txBody>
                  <a:tcPr marL="91456" marR="91456"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800" b="1" i="0" u="none" strike="noStrike" cap="none" normalizeH="0" baseline="0" dirty="0">
                          <a:ln>
                            <a:noFill/>
                          </a:ln>
                          <a:solidFill>
                            <a:srgbClr val="0000FF"/>
                          </a:solidFill>
                          <a:effectLst/>
                          <a:latin typeface="Times New Roman" pitchFamily="18" charset="0"/>
                          <a:cs typeface="Times New Roman" pitchFamily="18" charset="0"/>
                        </a:rPr>
                        <a:t>AB</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800" b="1" i="0" u="none" strike="noStrike" cap="none" normalizeH="0" baseline="0" dirty="0">
                          <a:ln>
                            <a:noFill/>
                          </a:ln>
                          <a:solidFill>
                            <a:srgbClr val="0000FF"/>
                          </a:solidFill>
                          <a:effectLst/>
                          <a:latin typeface="Times New Roman" pitchFamily="18" charset="0"/>
                          <a:cs typeface="Times New Roman" pitchFamily="18" charset="0"/>
                        </a:rPr>
                        <a:t>BC</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800" b="1" i="0" u="none" strike="noStrike" cap="none" normalizeH="0" baseline="0" dirty="0">
                          <a:ln>
                            <a:noFill/>
                          </a:ln>
                          <a:solidFill>
                            <a:srgbClr val="0000FF"/>
                          </a:solidFill>
                          <a:effectLst/>
                          <a:latin typeface="Times New Roman" pitchFamily="18" charset="0"/>
                          <a:cs typeface="Times New Roman" pitchFamily="18" charset="0"/>
                        </a:rPr>
                        <a:t>CD</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800" b="1" i="0" u="none" strike="noStrike" cap="none" normalizeH="0" baseline="0" dirty="0">
                          <a:ln>
                            <a:noFill/>
                          </a:ln>
                          <a:solidFill>
                            <a:srgbClr val="0000FF"/>
                          </a:solidFill>
                          <a:effectLst/>
                          <a:latin typeface="Times New Roman" pitchFamily="18" charset="0"/>
                          <a:cs typeface="Times New Roman" pitchFamily="18" charset="0"/>
                        </a:rPr>
                        <a:t>DE</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800" b="1" i="0" u="none" strike="noStrike" cap="none" normalizeH="0" baseline="0" dirty="0">
                          <a:ln>
                            <a:noFill/>
                          </a:ln>
                          <a:solidFill>
                            <a:srgbClr val="0000FF"/>
                          </a:solidFill>
                          <a:effectLst/>
                          <a:latin typeface="Times New Roman" pitchFamily="18" charset="0"/>
                          <a:cs typeface="Times New Roman" pitchFamily="18" charset="0"/>
                        </a:rPr>
                        <a:t>EF</a:t>
                      </a:r>
                    </a:p>
                  </a:txBody>
                  <a:tcPr marL="91456" marR="91456"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47143395"/>
                  </a:ext>
                </a:extLst>
              </a:tr>
              <a:tr h="823078">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400" b="1" i="0" u="none" strike="noStrike" cap="none" normalizeH="0" baseline="0" dirty="0" err="1">
                          <a:ln>
                            <a:noFill/>
                          </a:ln>
                          <a:solidFill>
                            <a:srgbClr val="0000FF"/>
                          </a:solidFill>
                          <a:effectLst/>
                          <a:latin typeface="Times New Roman" pitchFamily="18" charset="0"/>
                          <a:cs typeface="Times New Roman" pitchFamily="18" charset="0"/>
                        </a:rPr>
                        <a:t>Chiều</a:t>
                      </a:r>
                      <a:r>
                        <a:rPr kumimoji="0" lang="en-US" alt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altLang="en-US" sz="2400" b="1" i="0" u="none" strike="noStrike" cap="none" normalizeH="0" baseline="0" dirty="0" err="1">
                          <a:ln>
                            <a:noFill/>
                          </a:ln>
                          <a:solidFill>
                            <a:srgbClr val="0000FF"/>
                          </a:solidFill>
                          <a:effectLst/>
                          <a:latin typeface="Times New Roman" pitchFamily="18" charset="0"/>
                          <a:cs typeface="Times New Roman" pitchFamily="18" charset="0"/>
                        </a:rPr>
                        <a:t>dài</a:t>
                      </a:r>
                      <a:r>
                        <a:rPr kumimoji="0" lang="en-US" alt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altLang="en-US" sz="2400" b="1" i="0" u="none" strike="noStrike" cap="none" normalizeH="0" baseline="0" dirty="0" err="1">
                          <a:ln>
                            <a:noFill/>
                          </a:ln>
                          <a:solidFill>
                            <a:srgbClr val="0000FF"/>
                          </a:solidFill>
                          <a:effectLst/>
                          <a:latin typeface="Times New Roman" pitchFamily="18" charset="0"/>
                          <a:cs typeface="Times New Roman" pitchFamily="18" charset="0"/>
                        </a:rPr>
                        <a:t>quãng</a:t>
                      </a:r>
                      <a:r>
                        <a:rPr kumimoji="0" lang="en-US" alt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altLang="en-US" sz="2400" b="1" i="0" u="none" strike="noStrike" cap="none" normalizeH="0" baseline="0" dirty="0" err="1">
                          <a:ln>
                            <a:noFill/>
                          </a:ln>
                          <a:solidFill>
                            <a:srgbClr val="0000FF"/>
                          </a:solidFill>
                          <a:effectLst/>
                          <a:latin typeface="Times New Roman" pitchFamily="18" charset="0"/>
                          <a:cs typeface="Times New Roman" pitchFamily="18" charset="0"/>
                        </a:rPr>
                        <a:t>đường</a:t>
                      </a:r>
                      <a:r>
                        <a:rPr kumimoji="0" lang="en-US" altLang="en-US" sz="2400" b="1" i="0" u="none" strike="noStrike" cap="none" normalizeH="0" baseline="0" dirty="0">
                          <a:ln>
                            <a:noFill/>
                          </a:ln>
                          <a:solidFill>
                            <a:srgbClr val="0000FF"/>
                          </a:solidFill>
                          <a:effectLst/>
                          <a:latin typeface="Times New Roman" pitchFamily="18" charset="0"/>
                          <a:cs typeface="Times New Roman" pitchFamily="18" charset="0"/>
                        </a:rPr>
                        <a:t> s(m)</a:t>
                      </a:r>
                    </a:p>
                  </a:txBody>
                  <a:tcPr marL="91456" marR="91456"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dirty="0">
                          <a:ln>
                            <a:noFill/>
                          </a:ln>
                          <a:solidFill>
                            <a:schemeClr val="tx1"/>
                          </a:solidFill>
                          <a:effectLst/>
                          <a:latin typeface="Times New Roman" pitchFamily="18" charset="0"/>
                          <a:cs typeface="Times New Roman" pitchFamily="18" charset="0"/>
                        </a:rPr>
                        <a:t>0,05</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a:ln>
                            <a:noFill/>
                          </a:ln>
                          <a:solidFill>
                            <a:schemeClr val="tx1"/>
                          </a:solidFill>
                          <a:effectLst/>
                          <a:latin typeface="Times New Roman" pitchFamily="18" charset="0"/>
                          <a:cs typeface="Times New Roman" pitchFamily="18" charset="0"/>
                        </a:rPr>
                        <a:t>0,15</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a:ln>
                            <a:noFill/>
                          </a:ln>
                          <a:solidFill>
                            <a:schemeClr val="tx1"/>
                          </a:solidFill>
                          <a:effectLst/>
                          <a:latin typeface="Times New Roman" pitchFamily="18" charset="0"/>
                          <a:cs typeface="Times New Roman" pitchFamily="18" charset="0"/>
                        </a:rPr>
                        <a:t>0,25</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a:ln>
                            <a:noFill/>
                          </a:ln>
                          <a:solidFill>
                            <a:schemeClr val="tx1"/>
                          </a:solidFill>
                          <a:effectLst/>
                          <a:latin typeface="Times New Roman" pitchFamily="18" charset="0"/>
                          <a:cs typeface="Times New Roman" pitchFamily="18" charset="0"/>
                        </a:rPr>
                        <a:t>0,33</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a:ln>
                            <a:noFill/>
                          </a:ln>
                          <a:solidFill>
                            <a:schemeClr val="tx1"/>
                          </a:solidFill>
                          <a:effectLst/>
                          <a:latin typeface="Times New Roman" pitchFamily="18" charset="0"/>
                          <a:cs typeface="Times New Roman" pitchFamily="18" charset="0"/>
                        </a:rPr>
                        <a:t>0,33</a:t>
                      </a:r>
                    </a:p>
                  </a:txBody>
                  <a:tcPr marL="91456" marR="91456"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8480990"/>
                  </a:ext>
                </a:extLst>
              </a:tr>
              <a:tr h="823078">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400" b="1" i="0" u="none" strike="noStrike" cap="none" normalizeH="0" baseline="0" dirty="0" err="1">
                          <a:ln>
                            <a:noFill/>
                          </a:ln>
                          <a:solidFill>
                            <a:srgbClr val="0000FF"/>
                          </a:solidFill>
                          <a:effectLst/>
                          <a:latin typeface="Times New Roman" pitchFamily="18" charset="0"/>
                          <a:cs typeface="Times New Roman" pitchFamily="18" charset="0"/>
                        </a:rPr>
                        <a:t>Thời</a:t>
                      </a:r>
                      <a:r>
                        <a:rPr kumimoji="0" lang="en-US" alt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altLang="en-US" sz="2400" b="1" i="0" u="none" strike="noStrike" cap="none" normalizeH="0" baseline="0" dirty="0" err="1">
                          <a:ln>
                            <a:noFill/>
                          </a:ln>
                          <a:solidFill>
                            <a:srgbClr val="0000FF"/>
                          </a:solidFill>
                          <a:effectLst/>
                          <a:latin typeface="Times New Roman" pitchFamily="18" charset="0"/>
                          <a:cs typeface="Times New Roman" pitchFamily="18" charset="0"/>
                        </a:rPr>
                        <a:t>gian</a:t>
                      </a:r>
                      <a:r>
                        <a:rPr kumimoji="0" lang="en-US" alt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altLang="en-US" sz="2400" b="1" i="0" u="none" strike="noStrike" cap="none" normalizeH="0" baseline="0" dirty="0" err="1">
                          <a:ln>
                            <a:noFill/>
                          </a:ln>
                          <a:solidFill>
                            <a:srgbClr val="0000FF"/>
                          </a:solidFill>
                          <a:effectLst/>
                          <a:latin typeface="Times New Roman" pitchFamily="18" charset="0"/>
                          <a:cs typeface="Times New Roman" pitchFamily="18" charset="0"/>
                        </a:rPr>
                        <a:t>chuyển</a:t>
                      </a:r>
                      <a:r>
                        <a:rPr kumimoji="0" lang="en-US" altLang="en-US" sz="24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altLang="en-US" sz="2400" b="1" i="0" u="none" strike="noStrike" cap="none" normalizeH="0" baseline="0" dirty="0" err="1">
                          <a:ln>
                            <a:noFill/>
                          </a:ln>
                          <a:solidFill>
                            <a:srgbClr val="0000FF"/>
                          </a:solidFill>
                          <a:effectLst/>
                          <a:latin typeface="Times New Roman" pitchFamily="18" charset="0"/>
                          <a:cs typeface="Times New Roman" pitchFamily="18" charset="0"/>
                        </a:rPr>
                        <a:t>động</a:t>
                      </a:r>
                      <a:r>
                        <a:rPr kumimoji="0" lang="en-US" altLang="en-US" sz="2400" b="1" i="0" u="none" strike="noStrike" cap="none" normalizeH="0" baseline="0" dirty="0">
                          <a:ln>
                            <a:noFill/>
                          </a:ln>
                          <a:solidFill>
                            <a:srgbClr val="0000FF"/>
                          </a:solidFill>
                          <a:effectLst/>
                          <a:latin typeface="Times New Roman" pitchFamily="18" charset="0"/>
                          <a:cs typeface="Times New Roman" pitchFamily="18" charset="0"/>
                        </a:rPr>
                        <a:t> t (s)</a:t>
                      </a:r>
                    </a:p>
                  </a:txBody>
                  <a:tcPr marL="91456" marR="91456"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dirty="0">
                          <a:ln>
                            <a:noFill/>
                          </a:ln>
                          <a:solidFill>
                            <a:schemeClr val="tx1"/>
                          </a:solidFill>
                          <a:effectLst/>
                          <a:latin typeface="Times New Roman" pitchFamily="18" charset="0"/>
                          <a:cs typeface="Times New Roman" pitchFamily="18" charset="0"/>
                        </a:rPr>
                        <a:t>3,0</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dirty="0">
                          <a:ln>
                            <a:noFill/>
                          </a:ln>
                          <a:solidFill>
                            <a:schemeClr val="tx1"/>
                          </a:solidFill>
                          <a:effectLst/>
                          <a:latin typeface="Times New Roman" pitchFamily="18" charset="0"/>
                          <a:cs typeface="Times New Roman" pitchFamily="18" charset="0"/>
                        </a:rPr>
                        <a:t>3,0</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dirty="0">
                          <a:ln>
                            <a:noFill/>
                          </a:ln>
                          <a:solidFill>
                            <a:schemeClr val="tx1"/>
                          </a:solidFill>
                          <a:effectLst/>
                          <a:latin typeface="Times New Roman" pitchFamily="18" charset="0"/>
                          <a:cs typeface="Times New Roman" pitchFamily="18" charset="0"/>
                        </a:rPr>
                        <a:t>3,0</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dirty="0">
                          <a:ln>
                            <a:noFill/>
                          </a:ln>
                          <a:solidFill>
                            <a:schemeClr val="tx1"/>
                          </a:solidFill>
                          <a:effectLst/>
                          <a:latin typeface="Times New Roman" pitchFamily="18" charset="0"/>
                          <a:cs typeface="Times New Roman" pitchFamily="18" charset="0"/>
                        </a:rPr>
                        <a:t>3,0</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dirty="0">
                          <a:ln>
                            <a:noFill/>
                          </a:ln>
                          <a:solidFill>
                            <a:schemeClr val="tx1"/>
                          </a:solidFill>
                          <a:effectLst/>
                          <a:latin typeface="Times New Roman" pitchFamily="18" charset="0"/>
                          <a:cs typeface="Times New Roman" pitchFamily="18" charset="0"/>
                        </a:rPr>
                        <a:t>3,0</a:t>
                      </a:r>
                    </a:p>
                  </a:txBody>
                  <a:tcPr marL="91456" marR="91456"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81570658"/>
                  </a:ext>
                </a:extLst>
              </a:tr>
            </a:tbl>
          </a:graphicData>
        </a:graphic>
      </p:graphicFrame>
      <p:sp>
        <p:nvSpPr>
          <p:cNvPr id="8" name="Text Box 50">
            <a:extLst>
              <a:ext uri="{FF2B5EF4-FFF2-40B4-BE49-F238E27FC236}">
                <a16:creationId xmlns:a16="http://schemas.microsoft.com/office/drawing/2014/main" id="{DC087EE4-CA0A-4491-9552-20CAD7AA330B}"/>
              </a:ext>
            </a:extLst>
          </p:cNvPr>
          <p:cNvSpPr txBox="1">
            <a:spLocks noChangeArrowheads="1"/>
          </p:cNvSpPr>
          <p:nvPr/>
        </p:nvSpPr>
        <p:spPr bwMode="auto">
          <a:xfrm>
            <a:off x="304800" y="2969472"/>
            <a:ext cx="8153400"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err="1">
                <a:latin typeface="Times New Roman" pitchFamily="18" charset="0"/>
                <a:cs typeface="Times New Roman" pitchFamily="18" charset="0"/>
              </a:rPr>
              <a:t>Trên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quãng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đường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nào</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thì</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chuyển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của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trục</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bánh</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xe</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là</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chuyển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đều</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chuyển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không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đều</a:t>
            </a:r>
            <a:r>
              <a:rPr lang="en-US" altLang="en-US" sz="3600" dirty="0">
                <a:latin typeface="Times New Roman" pitchFamily="18" charset="0"/>
                <a:cs typeface="Times New Roman" pitchFamily="18" charset="0"/>
              </a:rPr>
              <a:t>?</a:t>
            </a:r>
          </a:p>
        </p:txBody>
      </p:sp>
      <p:sp>
        <p:nvSpPr>
          <p:cNvPr id="9" name="TextBox 8">
            <a:extLst>
              <a:ext uri="{FF2B5EF4-FFF2-40B4-BE49-F238E27FC236}">
                <a16:creationId xmlns:a16="http://schemas.microsoft.com/office/drawing/2014/main" id="{CA79C5AD-4E88-4676-8CB5-A4CE449A898A}"/>
              </a:ext>
            </a:extLst>
          </p:cNvPr>
          <p:cNvSpPr txBox="1"/>
          <p:nvPr/>
        </p:nvSpPr>
        <p:spPr>
          <a:xfrm>
            <a:off x="457200" y="0"/>
            <a:ext cx="2438400" cy="646331"/>
          </a:xfrm>
          <a:prstGeom prst="rect">
            <a:avLst/>
          </a:prstGeom>
          <a:noFill/>
        </p:spPr>
        <p:txBody>
          <a:bodyPr wrap="square" rtlCol="0">
            <a:spAutoFit/>
          </a:bodyPr>
          <a:lstStyle/>
          <a:p>
            <a:r>
              <a:rPr lang="en-US" sz="3600" dirty="0" err="1">
                <a:solidFill>
                  <a:srgbClr val="FF0000"/>
                </a:solidFill>
                <a:latin typeface="Times New Roman" pitchFamily="18" charset="0"/>
                <a:cs typeface="Times New Roman" pitchFamily="18" charset="0"/>
              </a:rPr>
              <a:t>Bảng</a:t>
            </a:r>
            <a:r>
              <a:rPr lang="en-US" sz="3600" dirty="0">
                <a:solidFill>
                  <a:srgbClr val="FF0000"/>
                </a:solidFill>
                <a:latin typeface="Times New Roman" pitchFamily="18" charset="0"/>
                <a:cs typeface="Times New Roman" pitchFamily="18" charset="0"/>
              </a:rPr>
              <a:t> 3.1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childTnLst>
                                    <p:set>
                                      <p:cBhvr>
                                        <p:cTn id="6" dur="1" fill="hold">
                                          <p:stCondLst>
                                            <p:cond delay="0"/>
                                          </p:stCondLst>
                                        </p:cTn>
                                        <p:tgtEl>
                                          <p:spTgt spid="2099"/>
                                        </p:tgtEl>
                                        <p:attrNameLst>
                                          <p:attrName>style.visibility</p:attrName>
                                        </p:attrNameLst>
                                      </p:cBhvr>
                                      <p:to>
                                        <p:strVal val="visible"/>
                                      </p:to>
                                    </p:set>
                                    <p:anim by="(-#ppt_w*2)" calcmode="lin" valueType="num">
                                      <p:cBhvr rctx="PPT">
                                        <p:cTn id="7" dur="500" autoRev="1" fill="hold">
                                          <p:stCondLst>
                                            <p:cond delay="0"/>
                                          </p:stCondLst>
                                        </p:cTn>
                                        <p:tgtEl>
                                          <p:spTgt spid="2099"/>
                                        </p:tgtEl>
                                        <p:attrNameLst>
                                          <p:attrName>ppt_w</p:attrName>
                                        </p:attrNameLst>
                                      </p:cBhvr>
                                    </p:anim>
                                    <p:anim by="(#ppt_w*0.50)" calcmode="lin" valueType="num">
                                      <p:cBhvr>
                                        <p:cTn id="8" dur="500" decel="50000" autoRev="1" fill="hold">
                                          <p:stCondLst>
                                            <p:cond delay="0"/>
                                          </p:stCondLst>
                                        </p:cTn>
                                        <p:tgtEl>
                                          <p:spTgt spid="2099"/>
                                        </p:tgtEl>
                                        <p:attrNameLst>
                                          <p:attrName>ppt_x</p:attrName>
                                        </p:attrNameLst>
                                      </p:cBhvr>
                                    </p:anim>
                                    <p:anim from="(-#ppt_h/2)" to="(#ppt_y)" calcmode="lin" valueType="num">
                                      <p:cBhvr>
                                        <p:cTn id="9" dur="1000" fill="hold">
                                          <p:stCondLst>
                                            <p:cond delay="0"/>
                                          </p:stCondLst>
                                        </p:cTn>
                                        <p:tgtEl>
                                          <p:spTgt spid="2099"/>
                                        </p:tgtEl>
                                        <p:attrNameLst>
                                          <p:attrName>ppt_y</p:attrName>
                                        </p:attrNameLst>
                                      </p:cBhvr>
                                    </p:anim>
                                    <p:animRot by="21600000">
                                      <p:cBhvr>
                                        <p:cTn id="10" dur="1000" fill="hold">
                                          <p:stCondLst>
                                            <p:cond delay="0"/>
                                          </p:stCondLst>
                                        </p:cTn>
                                        <p:tgtEl>
                                          <p:spTgt spid="2099"/>
                                        </p:tgtEl>
                                        <p:attrNameLst>
                                          <p:attrName>r</p:attrName>
                                        </p:attrNameLst>
                                      </p:cBhvr>
                                    </p:animRot>
                                  </p:childTnLst>
                                </p:cTn>
                              </p:par>
                            </p:childTnLst>
                          </p:cTn>
                        </p:par>
                        <p:par>
                          <p:cTn id="11" fill="hold" nodeType="afterGroup">
                            <p:stCondLst>
                              <p:cond delay="1000"/>
                            </p:stCondLst>
                            <p:childTnLst>
                              <p:par>
                                <p:cTn id="12" presetID="56" presetClass="entr" presetSubtype="0" fill="hold" grpId="0" nodeType="afterEffect">
                                  <p:stCondLst>
                                    <p:cond delay="0"/>
                                  </p:stCondLst>
                                  <p:childTnLst>
                                    <p:set>
                                      <p:cBhvr>
                                        <p:cTn id="13" dur="1" fill="hold">
                                          <p:stCondLst>
                                            <p:cond delay="0"/>
                                          </p:stCondLst>
                                        </p:cTn>
                                        <p:tgtEl>
                                          <p:spTgt spid="2100"/>
                                        </p:tgtEl>
                                        <p:attrNameLst>
                                          <p:attrName>style.visibility</p:attrName>
                                        </p:attrNameLst>
                                      </p:cBhvr>
                                      <p:to>
                                        <p:strVal val="visible"/>
                                      </p:to>
                                    </p:set>
                                    <p:anim by="(-#ppt_w*2)" calcmode="lin" valueType="num">
                                      <p:cBhvr rctx="PPT">
                                        <p:cTn id="14" dur="500" autoRev="1" fill="hold">
                                          <p:stCondLst>
                                            <p:cond delay="0"/>
                                          </p:stCondLst>
                                        </p:cTn>
                                        <p:tgtEl>
                                          <p:spTgt spid="2100"/>
                                        </p:tgtEl>
                                        <p:attrNameLst>
                                          <p:attrName>ppt_w</p:attrName>
                                        </p:attrNameLst>
                                      </p:cBhvr>
                                    </p:anim>
                                    <p:anim by="(#ppt_w*0.50)" calcmode="lin" valueType="num">
                                      <p:cBhvr>
                                        <p:cTn id="15" dur="500" decel="50000" autoRev="1" fill="hold">
                                          <p:stCondLst>
                                            <p:cond delay="0"/>
                                          </p:stCondLst>
                                        </p:cTn>
                                        <p:tgtEl>
                                          <p:spTgt spid="2100"/>
                                        </p:tgtEl>
                                        <p:attrNameLst>
                                          <p:attrName>ppt_x</p:attrName>
                                        </p:attrNameLst>
                                      </p:cBhvr>
                                    </p:anim>
                                    <p:anim from="(-#ppt_h/2)" to="(#ppt_y)" calcmode="lin" valueType="num">
                                      <p:cBhvr>
                                        <p:cTn id="16" dur="1000" fill="hold">
                                          <p:stCondLst>
                                            <p:cond delay="0"/>
                                          </p:stCondLst>
                                        </p:cTn>
                                        <p:tgtEl>
                                          <p:spTgt spid="2100"/>
                                        </p:tgtEl>
                                        <p:attrNameLst>
                                          <p:attrName>ppt_y</p:attrName>
                                        </p:attrNameLst>
                                      </p:cBhvr>
                                    </p:anim>
                                    <p:animRot by="21600000">
                                      <p:cBhvr>
                                        <p:cTn id="17" dur="1000" fill="hold">
                                          <p:stCondLst>
                                            <p:cond delay="0"/>
                                          </p:stCondLst>
                                        </p:cTn>
                                        <p:tgtEl>
                                          <p:spTgt spid="210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 grpId="0"/>
      <p:bldP spid="2100" grpId="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6" name="Text Box 6">
            <a:extLst>
              <a:ext uri="{FF2B5EF4-FFF2-40B4-BE49-F238E27FC236}">
                <a16:creationId xmlns:a16="http://schemas.microsoft.com/office/drawing/2014/main" id="{A5D2DF6D-F41D-491B-A357-9E2859EE8953}"/>
              </a:ext>
            </a:extLst>
          </p:cNvPr>
          <p:cNvSpPr txBox="1">
            <a:spLocks noChangeArrowheads="1"/>
          </p:cNvSpPr>
          <p:nvPr/>
        </p:nvSpPr>
        <p:spPr bwMode="auto">
          <a:xfrm>
            <a:off x="228600" y="171450"/>
            <a:ext cx="83820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solidFill>
                  <a:srgbClr val="FF0000"/>
                </a:solidFill>
                <a:latin typeface="Times New Roman" pitchFamily="18" charset="0"/>
                <a:cs typeface="Times New Roman" pitchFamily="18" charset="0"/>
              </a:rPr>
              <a:t>C2.</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Trong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các</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chuyển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sau</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đây</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chuyển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nào</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là</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đều</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không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đều</a:t>
            </a:r>
            <a:r>
              <a:rPr lang="en-US" altLang="en-US" sz="3600" dirty="0">
                <a:latin typeface="Times New Roman" pitchFamily="18" charset="0"/>
                <a:cs typeface="Times New Roman" pitchFamily="18" charset="0"/>
              </a:rPr>
              <a:t>?</a:t>
            </a:r>
          </a:p>
        </p:txBody>
      </p:sp>
      <p:sp>
        <p:nvSpPr>
          <p:cNvPr id="10280" name="Text Box 40">
            <a:extLst>
              <a:ext uri="{FF2B5EF4-FFF2-40B4-BE49-F238E27FC236}">
                <a16:creationId xmlns:a16="http://schemas.microsoft.com/office/drawing/2014/main" id="{49EA0926-8390-4012-B725-341DD5AE85F0}"/>
              </a:ext>
            </a:extLst>
          </p:cNvPr>
          <p:cNvSpPr txBox="1">
            <a:spLocks noChangeArrowheads="1"/>
          </p:cNvSpPr>
          <p:nvPr/>
        </p:nvSpPr>
        <p:spPr bwMode="auto">
          <a:xfrm>
            <a:off x="0" y="1352550"/>
            <a:ext cx="9144000" cy="2862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eaLnBrk="1" hangingPunct="1">
              <a:buFontTx/>
              <a:buAutoNum type="alphaLcParenR"/>
              <a:defRPr/>
            </a:pP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Chuyển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của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đầu</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cánh</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quạt</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máy</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khi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quạt</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đang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chạy</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ổn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định</a:t>
            </a:r>
            <a:r>
              <a:rPr lang="en-US" altLang="en-US" sz="3600" dirty="0">
                <a:latin typeface="Times New Roman" pitchFamily="18" charset="0"/>
                <a:cs typeface="Times New Roman" pitchFamily="18" charset="0"/>
              </a:rPr>
              <a:t>.</a:t>
            </a:r>
          </a:p>
          <a:p>
            <a:pPr eaLnBrk="1" hangingPunct="1">
              <a:buFontTx/>
              <a:buAutoNum type="alphaLcParenR"/>
              <a:defRPr/>
            </a:pP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Chuyển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của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ôtô</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khi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khởi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hành</a:t>
            </a:r>
            <a:r>
              <a:rPr lang="en-US" altLang="en-US" sz="3600" dirty="0">
                <a:latin typeface="Times New Roman" pitchFamily="18" charset="0"/>
                <a:cs typeface="Times New Roman" pitchFamily="18" charset="0"/>
              </a:rPr>
              <a:t>.</a:t>
            </a:r>
          </a:p>
          <a:p>
            <a:pPr eaLnBrk="1" hangingPunct="1">
              <a:buFontTx/>
              <a:buAutoNum type="alphaLcParenR"/>
              <a:defRPr/>
            </a:pP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Chuyển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của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xe</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đạp</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khi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xuống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dốc</a:t>
            </a:r>
            <a:r>
              <a:rPr lang="en-US" altLang="en-US" sz="3600" dirty="0">
                <a:latin typeface="Times New Roman" pitchFamily="18" charset="0"/>
                <a:cs typeface="Times New Roman" pitchFamily="18" charset="0"/>
              </a:rPr>
              <a:t>.</a:t>
            </a:r>
          </a:p>
          <a:p>
            <a:pPr eaLnBrk="1" hangingPunct="1">
              <a:buFontTx/>
              <a:buAutoNum type="alphaLcParenR"/>
              <a:defRPr/>
            </a:pP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Chuyển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của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tàu</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hoả</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khi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vào</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ga.</a:t>
            </a:r>
            <a:endParaRPr lang="en-US" altLang="en-US" sz="3600" dirty="0">
              <a:latin typeface="Times New Roman" pitchFamily="18" charset="0"/>
              <a:cs typeface="Times New Roman" pitchFamily="18" charset="0"/>
            </a:endParaRPr>
          </a:p>
        </p:txBody>
      </p:sp>
      <p:sp>
        <p:nvSpPr>
          <p:cNvPr id="10281" name="Text Box 41">
            <a:extLst>
              <a:ext uri="{FF2B5EF4-FFF2-40B4-BE49-F238E27FC236}">
                <a16:creationId xmlns:a16="http://schemas.microsoft.com/office/drawing/2014/main" id="{F53FEE93-B4F8-49EE-BA76-1D01537E8AA5}"/>
              </a:ext>
            </a:extLst>
          </p:cNvPr>
          <p:cNvSpPr txBox="1">
            <a:spLocks noChangeArrowheads="1"/>
          </p:cNvSpPr>
          <p:nvPr/>
        </p:nvSpPr>
        <p:spPr bwMode="auto">
          <a:xfrm>
            <a:off x="571500" y="4495800"/>
            <a:ext cx="76962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marL="0" indent="0" eaLnBrk="1" hangingPunct="1">
              <a:defRPr/>
            </a:pPr>
            <a:r>
              <a:rPr lang="en-US" altLang="en-US" sz="3600" dirty="0" err="1">
                <a:solidFill>
                  <a:srgbClr val="0000FF"/>
                </a:solidFill>
                <a:latin typeface="Times New Roman" pitchFamily="18" charset="0"/>
                <a:cs typeface="Times New Roman" pitchFamily="18" charset="0"/>
              </a:rPr>
              <a:t>Câu</a:t>
            </a:r>
            <a:r>
              <a:rPr lang="en-US" altLang="en-US" sz="3600" dirty="0">
                <a:solidFill>
                  <a:srgbClr val="0000FF"/>
                </a:solidFill>
                <a:latin typeface="Times New Roman" pitchFamily="18" charset="0"/>
                <a:cs typeface="Times New Roman" pitchFamily="18" charset="0"/>
              </a:rPr>
              <a:t> a </a:t>
            </a:r>
            <a:r>
              <a:rPr lang="en-US" altLang="en-US" sz="3600" dirty="0" err="1">
                <a:solidFill>
                  <a:srgbClr val="0000FF"/>
                </a:solidFill>
                <a:latin typeface="Times New Roman" pitchFamily="18" charset="0"/>
                <a:cs typeface="Times New Roman" pitchFamily="18" charset="0"/>
              </a:rPr>
              <a:t>là</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chuyển</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động</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đều</a:t>
            </a:r>
            <a:endParaRPr lang="en-US" altLang="en-US" sz="3600" dirty="0">
              <a:solidFill>
                <a:srgbClr val="0000FF"/>
              </a:solidFill>
              <a:latin typeface="Times New Roman" pitchFamily="18" charset="0"/>
              <a:cs typeface="Times New Roman" pitchFamily="18" charset="0"/>
            </a:endParaRPr>
          </a:p>
          <a:p>
            <a:pPr eaLnBrk="1" hangingPunct="1">
              <a:defRPr/>
            </a:pPr>
            <a:r>
              <a:rPr lang="en-US" altLang="en-US" sz="3600" dirty="0" err="1">
                <a:solidFill>
                  <a:srgbClr val="0000FF"/>
                </a:solidFill>
                <a:latin typeface="Times New Roman" pitchFamily="18" charset="0"/>
                <a:cs typeface="Times New Roman" pitchFamily="18" charset="0"/>
              </a:rPr>
              <a:t>Câu</a:t>
            </a:r>
            <a:r>
              <a:rPr lang="en-US" altLang="en-US" sz="3600" dirty="0">
                <a:solidFill>
                  <a:srgbClr val="0000FF"/>
                </a:solidFill>
                <a:latin typeface="Times New Roman" pitchFamily="18" charset="0"/>
                <a:cs typeface="Times New Roman" pitchFamily="18" charset="0"/>
              </a:rPr>
              <a:t> b, c, d </a:t>
            </a:r>
            <a:r>
              <a:rPr lang="en-US" altLang="en-US" sz="3600" dirty="0" err="1">
                <a:solidFill>
                  <a:srgbClr val="0000FF"/>
                </a:solidFill>
                <a:latin typeface="Times New Roman" pitchFamily="18" charset="0"/>
                <a:cs typeface="Times New Roman" pitchFamily="18" charset="0"/>
              </a:rPr>
              <a:t>là</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chuyển</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động</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không</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đều</a:t>
            </a:r>
            <a:r>
              <a:rPr lang="en-US" altLang="en-US" sz="36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8" presetClass="entr" presetSubtype="0" accel="100000" fill="hold" grpId="0" nodeType="afterEffect">
                                  <p:stCondLst>
                                    <p:cond delay="0"/>
                                  </p:stCondLst>
                                  <p:childTnLst>
                                    <p:set>
                                      <p:cBhvr>
                                        <p:cTn id="6" dur="1" fill="hold">
                                          <p:stCondLst>
                                            <p:cond delay="0"/>
                                          </p:stCondLst>
                                        </p:cTn>
                                        <p:tgtEl>
                                          <p:spTgt spid="10280"/>
                                        </p:tgtEl>
                                        <p:attrNameLst>
                                          <p:attrName>style.visibility</p:attrName>
                                        </p:attrNameLst>
                                      </p:cBhvr>
                                      <p:to>
                                        <p:strVal val="visible"/>
                                      </p:to>
                                    </p:set>
                                    <p:anim calcmode="lin" valueType="num">
                                      <p:cBhvr>
                                        <p:cTn id="7" dur="500" fill="hold"/>
                                        <p:tgtEl>
                                          <p:spTgt spid="10280"/>
                                        </p:tgtEl>
                                        <p:attrNameLst>
                                          <p:attrName>ppt_w</p:attrName>
                                        </p:attrNameLst>
                                      </p:cBhvr>
                                      <p:tavLst>
                                        <p:tav tm="0">
                                          <p:val>
                                            <p:strVal val="#ppt_w*2.5"/>
                                          </p:val>
                                        </p:tav>
                                        <p:tav tm="100000">
                                          <p:val>
                                            <p:strVal val="#ppt_w"/>
                                          </p:val>
                                        </p:tav>
                                      </p:tavLst>
                                    </p:anim>
                                    <p:anim calcmode="lin" valueType="num">
                                      <p:cBhvr>
                                        <p:cTn id="8" dur="500" fill="hold"/>
                                        <p:tgtEl>
                                          <p:spTgt spid="10280"/>
                                        </p:tgtEl>
                                        <p:attrNameLst>
                                          <p:attrName>ppt_h</p:attrName>
                                        </p:attrNameLst>
                                      </p:cBhvr>
                                      <p:tavLst>
                                        <p:tav tm="0">
                                          <p:val>
                                            <p:strVal val="#ppt_h*0.01"/>
                                          </p:val>
                                        </p:tav>
                                        <p:tav tm="100000">
                                          <p:val>
                                            <p:strVal val="#ppt_h"/>
                                          </p:val>
                                        </p:tav>
                                      </p:tavLst>
                                    </p:anim>
                                    <p:anim calcmode="lin" valueType="num">
                                      <p:cBhvr>
                                        <p:cTn id="9" dur="500" fill="hold"/>
                                        <p:tgtEl>
                                          <p:spTgt spid="10280"/>
                                        </p:tgtEl>
                                        <p:attrNameLst>
                                          <p:attrName>ppt_x</p:attrName>
                                        </p:attrNameLst>
                                      </p:cBhvr>
                                      <p:tavLst>
                                        <p:tav tm="0">
                                          <p:val>
                                            <p:strVal val="#ppt_x"/>
                                          </p:val>
                                        </p:tav>
                                        <p:tav tm="100000">
                                          <p:val>
                                            <p:strVal val="#ppt_x"/>
                                          </p:val>
                                        </p:tav>
                                      </p:tavLst>
                                    </p:anim>
                                    <p:anim calcmode="lin" valueType="num">
                                      <p:cBhvr>
                                        <p:cTn id="10" dur="500" fill="hold"/>
                                        <p:tgtEl>
                                          <p:spTgt spid="10280"/>
                                        </p:tgtEl>
                                        <p:attrNameLst>
                                          <p:attrName>ppt_y</p:attrName>
                                        </p:attrNameLst>
                                      </p:cBhvr>
                                      <p:tavLst>
                                        <p:tav tm="0">
                                          <p:val>
                                            <p:strVal val="#ppt_h+1"/>
                                          </p:val>
                                        </p:tav>
                                        <p:tav tm="100000">
                                          <p:val>
                                            <p:strVal val="#ppt_y"/>
                                          </p:val>
                                        </p:tav>
                                      </p:tavLst>
                                    </p:anim>
                                    <p:animEffect transition="in" filter="fade">
                                      <p:cBhvr>
                                        <p:cTn id="11" dur="500"/>
                                        <p:tgtEl>
                                          <p:spTgt spid="1028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3" presetClass="entr" presetSubtype="0" fill="hold" grpId="0" nodeType="clickEffect">
                                  <p:stCondLst>
                                    <p:cond delay="0"/>
                                  </p:stCondLst>
                                  <p:childTnLst>
                                    <p:set>
                                      <p:cBhvr>
                                        <p:cTn id="15" dur="1" fill="hold">
                                          <p:stCondLst>
                                            <p:cond delay="0"/>
                                          </p:stCondLst>
                                        </p:cTn>
                                        <p:tgtEl>
                                          <p:spTgt spid="10281"/>
                                        </p:tgtEl>
                                        <p:attrNameLst>
                                          <p:attrName>style.visibility</p:attrName>
                                        </p:attrNameLst>
                                      </p:cBhvr>
                                      <p:to>
                                        <p:strVal val="visible"/>
                                      </p:to>
                                    </p:set>
                                    <p:anim calcmode="lin" valueType="num">
                                      <p:cBhvr>
                                        <p:cTn id="16" dur="500" fill="hold"/>
                                        <p:tgtEl>
                                          <p:spTgt spid="10281"/>
                                        </p:tgtEl>
                                        <p:attrNameLst>
                                          <p:attrName>ppt_w</p:attrName>
                                        </p:attrNameLst>
                                      </p:cBhvr>
                                      <p:tavLst>
                                        <p:tav tm="0">
                                          <p:val>
                                            <p:fltVal val="0"/>
                                          </p:val>
                                        </p:tav>
                                        <p:tav tm="100000">
                                          <p:val>
                                            <p:strVal val="#ppt_w"/>
                                          </p:val>
                                        </p:tav>
                                      </p:tavLst>
                                    </p:anim>
                                    <p:anim calcmode="lin" valueType="num">
                                      <p:cBhvr>
                                        <p:cTn id="17" dur="500" fill="hold"/>
                                        <p:tgtEl>
                                          <p:spTgt spid="10281"/>
                                        </p:tgtEl>
                                        <p:attrNameLst>
                                          <p:attrName>ppt_h</p:attrName>
                                        </p:attrNameLst>
                                      </p:cBhvr>
                                      <p:tavLst>
                                        <p:tav tm="0">
                                          <p:val>
                                            <p:fltVal val="0"/>
                                          </p:val>
                                        </p:tav>
                                        <p:tav tm="100000">
                                          <p:val>
                                            <p:strVal val="#ppt_h"/>
                                          </p:val>
                                        </p:tav>
                                      </p:tavLst>
                                    </p:anim>
                                    <p:animEffect transition="in" filter="fade">
                                      <p:cBhvr>
                                        <p:cTn id="18" dur="500"/>
                                        <p:tgtEl>
                                          <p:spTgt spid="10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0" grpId="0"/>
      <p:bldP spid="10281"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11" name="Text Box 23">
            <a:extLst>
              <a:ext uri="{FF2B5EF4-FFF2-40B4-BE49-F238E27FC236}">
                <a16:creationId xmlns:a16="http://schemas.microsoft.com/office/drawing/2014/main" id="{104050BF-7F8E-43A2-B7AE-59F8D55FE985}"/>
              </a:ext>
            </a:extLst>
          </p:cNvPr>
          <p:cNvSpPr txBox="1">
            <a:spLocks noChangeArrowheads="1"/>
          </p:cNvSpPr>
          <p:nvPr/>
        </p:nvSpPr>
        <p:spPr bwMode="auto">
          <a:xfrm>
            <a:off x="193675" y="192087"/>
            <a:ext cx="308292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dirty="0">
                <a:solidFill>
                  <a:srgbClr val="0000FF"/>
                </a:solidFill>
                <a:latin typeface="Times New Roman" pitchFamily="18" charset="0"/>
                <a:cs typeface="Times New Roman" pitchFamily="18" charset="0"/>
              </a:rPr>
              <a:t>III. </a:t>
            </a:r>
            <a:r>
              <a:rPr lang="en-US" altLang="en-US" sz="3600" u="sng" dirty="0" err="1">
                <a:solidFill>
                  <a:srgbClr val="0000FF"/>
                </a:solidFill>
                <a:latin typeface="Times New Roman" pitchFamily="18" charset="0"/>
                <a:cs typeface="Times New Roman" pitchFamily="18" charset="0"/>
              </a:rPr>
              <a:t>Vận</a:t>
            </a:r>
            <a:r>
              <a:rPr lang="en-US" altLang="en-US" sz="3600" u="sng" dirty="0">
                <a:solidFill>
                  <a:srgbClr val="0000FF"/>
                </a:solidFill>
                <a:latin typeface="Times New Roman" pitchFamily="18" charset="0"/>
                <a:cs typeface="Times New Roman" pitchFamily="18" charset="0"/>
              </a:rPr>
              <a:t> </a:t>
            </a:r>
            <a:r>
              <a:rPr lang="en-US" altLang="en-US" sz="3600" u="sng" dirty="0" err="1">
                <a:solidFill>
                  <a:srgbClr val="0000FF"/>
                </a:solidFill>
                <a:latin typeface="Times New Roman" pitchFamily="18" charset="0"/>
                <a:cs typeface="Times New Roman" pitchFamily="18" charset="0"/>
              </a:rPr>
              <a:t>dụng</a:t>
            </a:r>
            <a:r>
              <a:rPr lang="en-US" altLang="en-US" sz="3600" dirty="0">
                <a:solidFill>
                  <a:srgbClr val="0000FF"/>
                </a:solidFill>
                <a:latin typeface="Times New Roman" pitchFamily="18" charset="0"/>
                <a:cs typeface="Times New Roman" pitchFamily="18" charset="0"/>
              </a:rPr>
              <a:t>:</a:t>
            </a:r>
          </a:p>
        </p:txBody>
      </p:sp>
      <p:sp>
        <p:nvSpPr>
          <p:cNvPr id="12312" name="Text Box 24">
            <a:extLst>
              <a:ext uri="{FF2B5EF4-FFF2-40B4-BE49-F238E27FC236}">
                <a16:creationId xmlns:a16="http://schemas.microsoft.com/office/drawing/2014/main" id="{25AB5E39-8EFC-4BCB-8E5A-6598B56FD6F6}"/>
              </a:ext>
            </a:extLst>
          </p:cNvPr>
          <p:cNvSpPr txBox="1">
            <a:spLocks noChangeArrowheads="1"/>
          </p:cNvSpPr>
          <p:nvPr/>
        </p:nvSpPr>
        <p:spPr bwMode="auto">
          <a:xfrm>
            <a:off x="266700" y="871537"/>
            <a:ext cx="8610600" cy="2862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solidFill>
                  <a:srgbClr val="FF0000"/>
                </a:solidFill>
                <a:latin typeface="Times New Roman" pitchFamily="18" charset="0"/>
                <a:cs typeface="Times New Roman" pitchFamily="18" charset="0"/>
              </a:rPr>
              <a:t>C4. </a:t>
            </a:r>
            <a:r>
              <a:rPr lang="en-US" altLang="en-US" sz="3600" dirty="0" err="1">
                <a:latin typeface="Times New Roman" pitchFamily="18" charset="0"/>
                <a:cs typeface="Times New Roman" pitchFamily="18" charset="0"/>
              </a:rPr>
              <a:t>Chuyển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của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ôtô</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chạy</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từ</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Hà</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Nội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đến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Hải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Phòng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là</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chuyển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đều</a:t>
            </a:r>
            <a:r>
              <a:rPr lang="en-US" altLang="en-US" sz="3600" dirty="0">
                <a:latin typeface="Times New Roman" pitchFamily="18" charset="0"/>
                <a:cs typeface="Times New Roman" pitchFamily="18" charset="0"/>
              </a:rPr>
              <a:t> hay </a:t>
            </a:r>
            <a:r>
              <a:rPr lang="en-US" altLang="en-US" sz="3600" dirty="0" err="1">
                <a:latin typeface="Times New Roman" pitchFamily="18" charset="0"/>
                <a:cs typeface="Times New Roman" pitchFamily="18" charset="0"/>
              </a:rPr>
              <a:t>không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đều</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Tại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sao</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Khi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nói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ôtô</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chạy</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từ</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Hà</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Nội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đến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Hải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Phòng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với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vận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tốc</a:t>
            </a:r>
            <a:r>
              <a:rPr lang="en-US" altLang="en-US" sz="3600" dirty="0">
                <a:latin typeface="Times New Roman" pitchFamily="18" charset="0"/>
                <a:cs typeface="Times New Roman" pitchFamily="18" charset="0"/>
              </a:rPr>
              <a:t> 50km/h </a:t>
            </a:r>
            <a:r>
              <a:rPr lang="en-US" altLang="en-US" sz="3600" dirty="0" err="1">
                <a:latin typeface="Times New Roman" pitchFamily="18" charset="0"/>
                <a:cs typeface="Times New Roman" pitchFamily="18" charset="0"/>
              </a:rPr>
              <a:t>là</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nói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vận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tốc</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nào</a:t>
            </a:r>
            <a:r>
              <a:rPr lang="en-US" altLang="en-US" sz="3600" dirty="0">
                <a:latin typeface="Times New Roman" pitchFamily="18" charset="0"/>
                <a:cs typeface="Times New Roman" pitchFamily="18" charset="0"/>
              </a:rPr>
              <a:t>?</a:t>
            </a:r>
          </a:p>
        </p:txBody>
      </p:sp>
      <p:sp>
        <p:nvSpPr>
          <p:cNvPr id="12313" name="Text Box 25">
            <a:extLst>
              <a:ext uri="{FF2B5EF4-FFF2-40B4-BE49-F238E27FC236}">
                <a16:creationId xmlns:a16="http://schemas.microsoft.com/office/drawing/2014/main" id="{16069A9E-273B-4332-BCCA-4A31A0E70F4A}"/>
              </a:ext>
            </a:extLst>
          </p:cNvPr>
          <p:cNvSpPr txBox="1">
            <a:spLocks noChangeArrowheads="1"/>
          </p:cNvSpPr>
          <p:nvPr/>
        </p:nvSpPr>
        <p:spPr bwMode="auto">
          <a:xfrm>
            <a:off x="457200" y="3656012"/>
            <a:ext cx="7812088"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Chuyển</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động</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của</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ôtô</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chạy</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từ</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Hà</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Nội</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đến</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Hải</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Phòng</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là</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chuyển</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động</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không</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đều</a:t>
            </a:r>
            <a:r>
              <a:rPr lang="en-US" altLang="en-US" sz="3600" dirty="0">
                <a:solidFill>
                  <a:srgbClr val="0000FF"/>
                </a:solidFill>
                <a:latin typeface="Times New Roman" pitchFamily="18" charset="0"/>
                <a:cs typeface="Times New Roman" pitchFamily="18" charset="0"/>
              </a:rPr>
              <a:t>.</a:t>
            </a:r>
          </a:p>
        </p:txBody>
      </p:sp>
      <p:sp>
        <p:nvSpPr>
          <p:cNvPr id="12314" name="Text Box 26">
            <a:extLst>
              <a:ext uri="{FF2B5EF4-FFF2-40B4-BE49-F238E27FC236}">
                <a16:creationId xmlns:a16="http://schemas.microsoft.com/office/drawing/2014/main" id="{FB3B31DD-4465-438F-AFFA-5CBA760CCB1A}"/>
              </a:ext>
            </a:extLst>
          </p:cNvPr>
          <p:cNvSpPr txBox="1">
            <a:spLocks noChangeArrowheads="1"/>
          </p:cNvSpPr>
          <p:nvPr/>
        </p:nvSpPr>
        <p:spPr bwMode="auto">
          <a:xfrm>
            <a:off x="381000" y="5181600"/>
            <a:ext cx="7974013"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1" hangingPunct="1">
              <a:defRPr/>
            </a:pPr>
            <a:r>
              <a:rPr lang="en-US" altLang="en-US" sz="3600" dirty="0">
                <a:solidFill>
                  <a:srgbClr val="0000FF"/>
                </a:solidFill>
              </a:rPr>
              <a:t> </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vận</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tốc</a:t>
            </a:r>
            <a:r>
              <a:rPr lang="en-US" altLang="en-US" sz="3600" dirty="0">
                <a:solidFill>
                  <a:srgbClr val="0000FF"/>
                </a:solidFill>
                <a:latin typeface="Times New Roman" pitchFamily="18" charset="0"/>
                <a:cs typeface="Times New Roman" pitchFamily="18" charset="0"/>
              </a:rPr>
              <a:t> 50km/h </a:t>
            </a:r>
            <a:r>
              <a:rPr lang="en-US" altLang="en-US" sz="3600" dirty="0" err="1">
                <a:solidFill>
                  <a:srgbClr val="0000FF"/>
                </a:solidFill>
                <a:latin typeface="Times New Roman" pitchFamily="18" charset="0"/>
                <a:cs typeface="Times New Roman" pitchFamily="18" charset="0"/>
              </a:rPr>
              <a:t>là</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vận</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tốc</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trung</a:t>
            </a:r>
            <a:endParaRPr lang="en-US" altLang="en-US" sz="3600" dirty="0">
              <a:solidFill>
                <a:srgbClr val="0000FF"/>
              </a:solidFill>
              <a:latin typeface="Times New Roman" pitchFamily="18" charset="0"/>
              <a:cs typeface="Times New Roman" pitchFamily="18" charset="0"/>
            </a:endParaRPr>
          </a:p>
          <a:p>
            <a:pPr algn="just" eaLnBrk="1" hangingPunct="1">
              <a:defRPr/>
            </a:pP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bình</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của</a:t>
            </a:r>
            <a:r>
              <a:rPr lang="en-US" altLang="en-US" sz="3600" dirty="0">
                <a:solidFill>
                  <a:srgbClr val="0000FF"/>
                </a:solidFill>
                <a:latin typeface="Times New Roman" pitchFamily="18" charset="0"/>
                <a:cs typeface="Times New Roman" pitchFamily="18" charset="0"/>
              </a:rPr>
              <a:t> </a:t>
            </a:r>
            <a:r>
              <a:rPr lang="en-US" altLang="en-US" sz="3600" dirty="0" err="1">
                <a:solidFill>
                  <a:srgbClr val="0000FF"/>
                </a:solidFill>
                <a:latin typeface="Times New Roman" pitchFamily="18" charset="0"/>
                <a:cs typeface="Times New Roman" pitchFamily="18" charset="0"/>
              </a:rPr>
              <a:t>ôtô</a:t>
            </a:r>
            <a:r>
              <a:rPr lang="en-US" altLang="en-US" sz="3600" dirty="0">
                <a:solidFill>
                  <a:srgbClr val="0000FF"/>
                </a:solidFill>
                <a:latin typeface="Times New Roman" pitchFamily="18" charset="0"/>
                <a:cs typeface="Times New Roman" pitchFamily="18" charset="0"/>
              </a:rPr>
              <a:t>.</a:t>
            </a:r>
          </a:p>
        </p:txBody>
      </p:sp>
      <p:sp>
        <p:nvSpPr>
          <p:cNvPr id="18" name="Text Box 23">
            <a:extLst>
              <a:ext uri="{FF2B5EF4-FFF2-40B4-BE49-F238E27FC236}">
                <a16:creationId xmlns:a16="http://schemas.microsoft.com/office/drawing/2014/main" id="{D67DA04A-DA1E-4A75-980F-E4EB696C1146}"/>
              </a:ext>
            </a:extLst>
          </p:cNvPr>
          <p:cNvSpPr txBox="1">
            <a:spLocks noChangeArrowheads="1"/>
          </p:cNvSpPr>
          <p:nvPr/>
        </p:nvSpPr>
        <p:spPr bwMode="auto">
          <a:xfrm>
            <a:off x="3104734" y="191869"/>
            <a:ext cx="479458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dirty="0">
                <a:solidFill>
                  <a:srgbClr val="0000FF"/>
                </a:solidFill>
                <a:latin typeface="Times New Roman" pitchFamily="18" charset="0"/>
                <a:cs typeface="Times New Roman" pitchFamily="18" charset="0"/>
              </a:rPr>
              <a:t>(</a:t>
            </a:r>
            <a:r>
              <a:rPr lang="en-US" altLang="en-US" sz="3600" dirty="0" err="1">
                <a:solidFill>
                  <a:srgbClr val="FC0000"/>
                </a:solidFill>
                <a:latin typeface="Times New Roman" pitchFamily="18" charset="0"/>
                <a:cs typeface="Times New Roman" pitchFamily="18" charset="0"/>
              </a:rPr>
              <a:t>Tự</a:t>
            </a:r>
            <a:r>
              <a:rPr lang="en-US" altLang="en-US" sz="3600" dirty="0">
                <a:solidFill>
                  <a:srgbClr val="FC0000"/>
                </a:solidFill>
                <a:latin typeface="Times New Roman" pitchFamily="18" charset="0"/>
                <a:cs typeface="Times New Roman" pitchFamily="18" charset="0"/>
              </a:rPr>
              <a:t> </a:t>
            </a:r>
            <a:r>
              <a:rPr lang="en-US" altLang="en-US" sz="3600" dirty="0" err="1">
                <a:solidFill>
                  <a:srgbClr val="FC0000"/>
                </a:solidFill>
                <a:latin typeface="Times New Roman" pitchFamily="18" charset="0"/>
                <a:cs typeface="Times New Roman" pitchFamily="18" charset="0"/>
              </a:rPr>
              <a:t>học</a:t>
            </a:r>
            <a:r>
              <a:rPr lang="en-US" altLang="en-US" sz="3600" dirty="0">
                <a:solidFill>
                  <a:srgbClr val="FC0000"/>
                </a:solidFill>
                <a:latin typeface="Times New Roman" pitchFamily="18" charset="0"/>
                <a:cs typeface="Times New Roman" pitchFamily="18" charset="0"/>
              </a:rPr>
              <a:t> </a:t>
            </a:r>
            <a:r>
              <a:rPr lang="en-US" altLang="en-US" sz="3600" dirty="0" err="1">
                <a:solidFill>
                  <a:srgbClr val="FC0000"/>
                </a:solidFill>
                <a:latin typeface="Times New Roman" pitchFamily="18" charset="0"/>
                <a:cs typeface="Times New Roman" pitchFamily="18" charset="0"/>
              </a:rPr>
              <a:t>có</a:t>
            </a:r>
            <a:r>
              <a:rPr lang="en-US" altLang="en-US" sz="3600" dirty="0">
                <a:solidFill>
                  <a:srgbClr val="FC0000"/>
                </a:solidFill>
                <a:latin typeface="Times New Roman" pitchFamily="18" charset="0"/>
                <a:cs typeface="Times New Roman" pitchFamily="18" charset="0"/>
              </a:rPr>
              <a:t> </a:t>
            </a:r>
            <a:r>
              <a:rPr lang="en-US" altLang="en-US" sz="3600" dirty="0" err="1">
                <a:solidFill>
                  <a:srgbClr val="FC0000"/>
                </a:solidFill>
                <a:latin typeface="Times New Roman" pitchFamily="18" charset="0"/>
                <a:cs typeface="Times New Roman" pitchFamily="18" charset="0"/>
              </a:rPr>
              <a:t>hướng</a:t>
            </a:r>
            <a:r>
              <a:rPr lang="en-US" altLang="en-US" sz="3600" dirty="0">
                <a:solidFill>
                  <a:srgbClr val="FC0000"/>
                </a:solidFill>
                <a:latin typeface="Times New Roman" pitchFamily="18" charset="0"/>
                <a:cs typeface="Times New Roman" pitchFamily="18" charset="0"/>
              </a:rPr>
              <a:t> </a:t>
            </a:r>
            <a:r>
              <a:rPr lang="en-US" altLang="en-US" sz="3600" dirty="0" err="1">
                <a:solidFill>
                  <a:srgbClr val="FC0000"/>
                </a:solidFill>
                <a:latin typeface="Times New Roman" pitchFamily="18" charset="0"/>
                <a:cs typeface="Times New Roman" pitchFamily="18" charset="0"/>
              </a:rPr>
              <a:t>dẫn</a:t>
            </a:r>
            <a:r>
              <a:rPr lang="en-US" altLang="en-US" sz="36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500" autoRev="1" fill="hold">
                                          <p:stCondLst>
                                            <p:cond delay="0"/>
                                          </p:stCondLst>
                                        </p:cTn>
                                        <p:tgtEl>
                                          <p:spTgt spid="18"/>
                                        </p:tgtEl>
                                        <p:attrNameLst>
                                          <p:attrName>ppt_w</p:attrName>
                                        </p:attrNameLst>
                                      </p:cBhvr>
                                    </p:anim>
                                    <p:anim by="(#ppt_w*0.50)" calcmode="lin" valueType="num">
                                      <p:cBhvr>
                                        <p:cTn id="8" dur="500" decel="50000" autoRev="1" fill="hold">
                                          <p:stCondLst>
                                            <p:cond delay="0"/>
                                          </p:stCondLst>
                                        </p:cTn>
                                        <p:tgtEl>
                                          <p:spTgt spid="18"/>
                                        </p:tgtEl>
                                        <p:attrNameLst>
                                          <p:attrName>ppt_x</p:attrName>
                                        </p:attrNameLst>
                                      </p:cBhvr>
                                    </p:anim>
                                    <p:anim from="(-#ppt_h/2)" to="(#ppt_y)" calcmode="lin" valueType="num">
                                      <p:cBhvr>
                                        <p:cTn id="9" dur="1000" fill="hold">
                                          <p:stCondLst>
                                            <p:cond delay="0"/>
                                          </p:stCondLst>
                                        </p:cTn>
                                        <p:tgtEl>
                                          <p:spTgt spid="18"/>
                                        </p:tgtEl>
                                        <p:attrNameLst>
                                          <p:attrName>ppt_y</p:attrName>
                                        </p:attrNameLst>
                                      </p:cBhvr>
                                    </p:anim>
                                    <p:animRot by="21600000">
                                      <p:cBhvr>
                                        <p:cTn id="10" dur="10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500"/>
                                  </p:stCondLst>
                                  <p:childTnLst>
                                    <p:set>
                                      <p:cBhvr>
                                        <p:cTn id="14" dur="1" fill="hold">
                                          <p:stCondLst>
                                            <p:cond delay="0"/>
                                          </p:stCondLst>
                                        </p:cTn>
                                        <p:tgtEl>
                                          <p:spTgt spid="12312"/>
                                        </p:tgtEl>
                                        <p:attrNameLst>
                                          <p:attrName>style.visibility</p:attrName>
                                        </p:attrNameLst>
                                      </p:cBhvr>
                                      <p:to>
                                        <p:strVal val="visible"/>
                                      </p:to>
                                    </p:set>
                                    <p:animEffect transition="in" filter="blinds(horizontal)">
                                      <p:cBhvr>
                                        <p:cTn id="15" dur="1000"/>
                                        <p:tgtEl>
                                          <p:spTgt spid="12312"/>
                                        </p:tgtEl>
                                      </p:cBhvr>
                                    </p:animEffect>
                                  </p:childTnLst>
                                </p:cTn>
                              </p:par>
                            </p:childTnLst>
                          </p:cTn>
                        </p:par>
                      </p:childTnLst>
                    </p:cTn>
                  </p:par>
                  <p:par>
                    <p:cTn id="16" fill="hold">
                      <p:stCondLst>
                        <p:cond delay="indefinite"/>
                      </p:stCondLst>
                      <p:childTnLst>
                        <p:par>
                          <p:cTn id="17" fill="hold">
                            <p:stCondLst>
                              <p:cond delay="0"/>
                            </p:stCondLst>
                            <p:childTnLst>
                              <p:par>
                                <p:cTn id="18" presetID="13" presetClass="entr" presetSubtype="16" fill="hold" grpId="0" nodeType="clickEffect">
                                  <p:stCondLst>
                                    <p:cond delay="0"/>
                                  </p:stCondLst>
                                  <p:childTnLst>
                                    <p:set>
                                      <p:cBhvr>
                                        <p:cTn id="19" dur="1" fill="hold">
                                          <p:stCondLst>
                                            <p:cond delay="0"/>
                                          </p:stCondLst>
                                        </p:cTn>
                                        <p:tgtEl>
                                          <p:spTgt spid="12313"/>
                                        </p:tgtEl>
                                        <p:attrNameLst>
                                          <p:attrName>style.visibility</p:attrName>
                                        </p:attrNameLst>
                                      </p:cBhvr>
                                      <p:to>
                                        <p:strVal val="visible"/>
                                      </p:to>
                                    </p:set>
                                    <p:animEffect transition="in" filter="plus(in)">
                                      <p:cBhvr>
                                        <p:cTn id="20" dur="2000"/>
                                        <p:tgtEl>
                                          <p:spTgt spid="12313"/>
                                        </p:tgtEl>
                                      </p:cBhvr>
                                    </p:animEffect>
                                  </p:childTnLst>
                                </p:cTn>
                              </p:par>
                            </p:childTnLst>
                          </p:cTn>
                        </p:par>
                      </p:childTnLst>
                    </p:cTn>
                  </p:par>
                  <p:par>
                    <p:cTn id="21" fill="hold">
                      <p:stCondLst>
                        <p:cond delay="indefinite"/>
                      </p:stCondLst>
                      <p:childTnLst>
                        <p:par>
                          <p:cTn id="22" fill="hold">
                            <p:stCondLst>
                              <p:cond delay="0"/>
                            </p:stCondLst>
                            <p:childTnLst>
                              <p:par>
                                <p:cTn id="23" presetID="13" presetClass="entr" presetSubtype="16" fill="hold" grpId="0" nodeType="clickEffect">
                                  <p:stCondLst>
                                    <p:cond delay="0"/>
                                  </p:stCondLst>
                                  <p:childTnLst>
                                    <p:set>
                                      <p:cBhvr>
                                        <p:cTn id="24" dur="1" fill="hold">
                                          <p:stCondLst>
                                            <p:cond delay="0"/>
                                          </p:stCondLst>
                                        </p:cTn>
                                        <p:tgtEl>
                                          <p:spTgt spid="12314"/>
                                        </p:tgtEl>
                                        <p:attrNameLst>
                                          <p:attrName>style.visibility</p:attrName>
                                        </p:attrNameLst>
                                      </p:cBhvr>
                                      <p:to>
                                        <p:strVal val="visible"/>
                                      </p:to>
                                    </p:set>
                                    <p:animEffect transition="in" filter="plus(in)">
                                      <p:cBhvr>
                                        <p:cTn id="25" dur="2000"/>
                                        <p:tgtEl>
                                          <p:spTgt spid="12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12" grpId="0"/>
      <p:bldP spid="12313" grpId="0"/>
      <p:bldP spid="12314"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a:extLst>
              <a:ext uri="{FF2B5EF4-FFF2-40B4-BE49-F238E27FC236}">
                <a16:creationId xmlns:a16="http://schemas.microsoft.com/office/drawing/2014/main" id="{E4803533-C52F-42C6-B917-A86552339B70}"/>
              </a:ext>
            </a:extLst>
          </p:cNvPr>
          <p:cNvSpPr txBox="1">
            <a:spLocks noChangeArrowheads="1"/>
          </p:cNvSpPr>
          <p:nvPr/>
        </p:nvSpPr>
        <p:spPr bwMode="auto">
          <a:xfrm>
            <a:off x="100806" y="0"/>
            <a:ext cx="904319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400" dirty="0">
                <a:solidFill>
                  <a:srgbClr val="0000FF"/>
                </a:solidFill>
                <a:latin typeface="Times New Roman" pitchFamily="18" charset="0"/>
                <a:cs typeface="Times New Roman" pitchFamily="18" charset="0"/>
              </a:rPr>
              <a:t>I. </a:t>
            </a:r>
            <a:r>
              <a:rPr lang="en-US" sz="2400" dirty="0" err="1">
                <a:solidFill>
                  <a:srgbClr val="0000FF"/>
                </a:solidFill>
                <a:latin typeface="Times New Roman" pitchFamily="18" charset="0"/>
                <a:cs typeface="Times New Roman" pitchFamily="18" charset="0"/>
              </a:rPr>
              <a:t>Chuyển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động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nhanh</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chậm</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và</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sự</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phụ</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thuộc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vào</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thời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gian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quãng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đường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đi</a:t>
            </a:r>
            <a:r>
              <a:rPr lang="en-US" altLang="en-US" sz="2400" dirty="0">
                <a:solidFill>
                  <a:srgbClr val="0000FF"/>
                </a:solidFill>
                <a:latin typeface="Times New Roman" pitchFamily="18" charset="0"/>
                <a:cs typeface="Times New Roman" pitchFamily="18" charset="0"/>
              </a:rPr>
              <a:t>?</a:t>
            </a:r>
          </a:p>
        </p:txBody>
      </p:sp>
      <p:sp>
        <p:nvSpPr>
          <p:cNvPr id="10243" name="Text Box 5">
            <a:extLst>
              <a:ext uri="{FF2B5EF4-FFF2-40B4-BE49-F238E27FC236}">
                <a16:creationId xmlns:a16="http://schemas.microsoft.com/office/drawing/2014/main" id="{08FB9742-FBF8-4BFC-A1CB-E611C7F5148E}"/>
              </a:ext>
            </a:extLst>
          </p:cNvPr>
          <p:cNvSpPr txBox="1">
            <a:spLocks noChangeArrowheads="1"/>
          </p:cNvSpPr>
          <p:nvPr/>
        </p:nvSpPr>
        <p:spPr bwMode="auto">
          <a:xfrm>
            <a:off x="76200" y="685800"/>
            <a:ext cx="8839200" cy="1138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3400" b="0" dirty="0" err="1">
                <a:solidFill>
                  <a:srgbClr val="002060"/>
                </a:solidFill>
                <a:latin typeface="Times New Roman" pitchFamily="18" charset="0"/>
                <a:cs typeface="Times New Roman" pitchFamily="18" charset="0"/>
              </a:rPr>
              <a:t>Bảng</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ghi</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kết</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quả</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cuộc</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chạy</a:t>
            </a:r>
            <a:r>
              <a:rPr lang="en-US" altLang="en-US" sz="3400" b="0" dirty="0">
                <a:solidFill>
                  <a:srgbClr val="002060"/>
                </a:solidFill>
                <a:latin typeface="Times New Roman" pitchFamily="18" charset="0"/>
                <a:cs typeface="Times New Roman" pitchFamily="18" charset="0"/>
              </a:rPr>
              <a:t> 60m </a:t>
            </a:r>
            <a:r>
              <a:rPr lang="en-US" altLang="en-US" sz="3400" b="0" dirty="0" err="1">
                <a:solidFill>
                  <a:srgbClr val="002060"/>
                </a:solidFill>
                <a:latin typeface="Times New Roman" pitchFamily="18" charset="0"/>
                <a:cs typeface="Times New Roman" pitchFamily="18" charset="0"/>
              </a:rPr>
              <a:t>trong</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tiết</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thể</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dục</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của</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một</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nhóm</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học</a:t>
            </a:r>
            <a:r>
              <a:rPr lang="en-US" altLang="en-US" sz="3400" b="0" dirty="0">
                <a:solidFill>
                  <a:srgbClr val="002060"/>
                </a:solidFill>
                <a:latin typeface="Times New Roman" pitchFamily="18" charset="0"/>
                <a:cs typeface="Times New Roman" pitchFamily="18" charset="0"/>
              </a:rPr>
              <a:t> </a:t>
            </a:r>
            <a:r>
              <a:rPr lang="en-US" altLang="en-US" sz="3400" b="0" dirty="0" err="1">
                <a:solidFill>
                  <a:srgbClr val="002060"/>
                </a:solidFill>
                <a:latin typeface="Times New Roman" pitchFamily="18" charset="0"/>
                <a:cs typeface="Times New Roman" pitchFamily="18" charset="0"/>
              </a:rPr>
              <a:t>sinh</a:t>
            </a:r>
            <a:endParaRPr lang="en-US" altLang="en-US" sz="3400" b="0" dirty="0">
              <a:solidFill>
                <a:srgbClr val="002060"/>
              </a:solidFill>
              <a:latin typeface="Times New Roman" pitchFamily="18" charset="0"/>
              <a:cs typeface="Times New Roman" pitchFamily="18" charset="0"/>
            </a:endParaRPr>
          </a:p>
        </p:txBody>
      </p:sp>
      <p:graphicFrame>
        <p:nvGraphicFramePr>
          <p:cNvPr id="20628" name="Group 148">
            <a:extLst>
              <a:ext uri="{FF2B5EF4-FFF2-40B4-BE49-F238E27FC236}">
                <a16:creationId xmlns:a16="http://schemas.microsoft.com/office/drawing/2014/main" id="{34E57638-C5DF-4AA9-B9FE-7D61C8074CC6}"/>
              </a:ext>
            </a:extLst>
          </p:cNvPr>
          <p:cNvGraphicFramePr>
            <a:graphicFrameLocks noGrp="1"/>
          </p:cNvGraphicFramePr>
          <p:nvPr>
            <p:extLst>
              <p:ext uri="{D42A27DB-BD31-4B8C-83A1-F6EECF244321}">
                <p14:modId xmlns:p14="http://schemas.microsoft.com/office/powerpoint/2010/main" val="892811851"/>
              </p:ext>
            </p:extLst>
          </p:nvPr>
        </p:nvGraphicFramePr>
        <p:xfrm>
          <a:off x="304800" y="1811338"/>
          <a:ext cx="8534400" cy="5153301"/>
        </p:xfrm>
        <a:graphic>
          <a:graphicData uri="http://schemas.openxmlformats.org/drawingml/2006/table">
            <a:tbl>
              <a:tblPr/>
              <a:tblGrid>
                <a:gridCol w="609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422400">
                  <a:extLst>
                    <a:ext uri="{9D8B030D-6E8A-4147-A177-3AD203B41FA5}">
                      <a16:colId xmlns:a16="http://schemas.microsoft.com/office/drawing/2014/main" val="20003"/>
                    </a:ext>
                  </a:extLst>
                </a:gridCol>
                <a:gridCol w="787400">
                  <a:extLst>
                    <a:ext uri="{9D8B030D-6E8A-4147-A177-3AD203B41FA5}">
                      <a16:colId xmlns:a16="http://schemas.microsoft.com/office/drawing/2014/main" val="20004"/>
                    </a:ext>
                  </a:extLst>
                </a:gridCol>
                <a:gridCol w="2057400">
                  <a:extLst>
                    <a:ext uri="{9D8B030D-6E8A-4147-A177-3AD203B41FA5}">
                      <a16:colId xmlns:a16="http://schemas.microsoft.com/office/drawing/2014/main" val="20005"/>
                    </a:ext>
                  </a:extLst>
                </a:gridCol>
              </a:tblGrid>
              <a:tr h="58107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Cột</a:t>
                      </a:r>
                      <a:endParaRPr kumimoji="0" lang="en-US" sz="2000" b="1" i="0" u="none" strike="noStrike" cap="none" normalizeH="0" baseline="0" dirty="0">
                        <a:ln>
                          <a:noFill/>
                        </a:ln>
                        <a:solidFill>
                          <a:schemeClr val="tx1"/>
                        </a:solidFill>
                        <a:effectLst/>
                        <a:latin typeface="Times New Roman" pitchFamily="18" charset="0"/>
                        <a:cs typeface="Times New Roman" pitchFamily="18"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1</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2</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3</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4</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5</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0592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Số</a:t>
                      </a:r>
                      <a:endParaRPr kumimoji="0" lang="en-US" sz="2400" b="0"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TT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Họ</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và</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tên</a:t>
                      </a:r>
                      <a:endParaRPr kumimoji="0" lang="en-US" sz="2000" b="0"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Học</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sinh</a:t>
                      </a:r>
                      <a:endParaRPr kumimoji="0" lang="en-US" sz="2000" b="0" i="0" u="none" strike="noStrike" cap="none" normalizeH="0" baseline="0" dirty="0">
                        <a:ln>
                          <a:noFill/>
                        </a:ln>
                        <a:solidFill>
                          <a:srgbClr val="0000FF"/>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Quãng</a:t>
                      </a: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đường</a:t>
                      </a: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chạy</a:t>
                      </a: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 S (m)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Thời</a:t>
                      </a: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gian</a:t>
                      </a: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chạy</a:t>
                      </a: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 t (s)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Xếp</a:t>
                      </a: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hạng</a:t>
                      </a:r>
                      <a:endParaRPr kumimoji="0" lang="en-US" sz="2400" b="0" i="0" u="none" strike="noStrike" cap="none" normalizeH="0" baseline="0" dirty="0">
                        <a:ln>
                          <a:noFill/>
                        </a:ln>
                        <a:solidFill>
                          <a:srgbClr val="0000FF"/>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Quãng</a:t>
                      </a: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đường</a:t>
                      </a: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chạy</a:t>
                      </a: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trong</a:t>
                      </a: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một</a:t>
                      </a:r>
                      <a:r>
                        <a:rPr kumimoji="0" lang="en-US" sz="24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400" b="0" i="0" u="none" strike="noStrike" cap="none" normalizeH="0" baseline="0" dirty="0" err="1">
                          <a:ln>
                            <a:noFill/>
                          </a:ln>
                          <a:solidFill>
                            <a:srgbClr val="0000FF"/>
                          </a:solidFill>
                          <a:effectLst/>
                          <a:latin typeface="Times New Roman" pitchFamily="18" charset="0"/>
                          <a:cs typeface="Times New Roman" pitchFamily="18" charset="0"/>
                        </a:rPr>
                        <a:t>giây</a:t>
                      </a:r>
                      <a:endParaRPr kumimoji="0" lang="en-US" sz="2400" b="0" i="0" u="none" strike="noStrike" cap="none" normalizeH="0" baseline="0" dirty="0">
                        <a:ln>
                          <a:noFill/>
                        </a:ln>
                        <a:solidFill>
                          <a:srgbClr val="0000FF"/>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013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1</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Nguyễn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An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Times New Roman" pitchFamily="18" charset="0"/>
                          <a:cs typeface="Times New Roman" pitchFamily="18" charset="0"/>
                        </a:rPr>
                        <a:t>10</a:t>
                      </a:r>
                      <a:r>
                        <a:rPr kumimoji="0" lang="en-US" sz="3600" b="0" i="0" u="none" strike="noStrike" cap="none" normalizeH="0" baseline="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013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2</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Trần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Bình</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Times New Roman" pitchFamily="18" charset="0"/>
                          <a:cs typeface="Times New Roman" pitchFamily="18" charset="0"/>
                        </a:rPr>
                        <a:t>9,5</a:t>
                      </a:r>
                      <a:r>
                        <a:rPr kumimoji="0" lang="en-US" sz="3600" b="0" i="0" u="none" strike="noStrike" cap="none" normalizeH="0" baseline="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013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3</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Lê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Văn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Cao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Times New Roman" pitchFamily="18" charset="0"/>
                          <a:cs typeface="Times New Roman" pitchFamily="18" charset="0"/>
                        </a:rPr>
                        <a:t>11</a:t>
                      </a:r>
                      <a:r>
                        <a:rPr kumimoji="0" lang="en-US" sz="3600" b="0" i="0" u="none" strike="noStrike" cap="none" normalizeH="0" baseline="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2293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4</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Đào</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Việt</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Hùng</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9</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013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5</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Phạm</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Việt</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10,5</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p:checker dir="vert"/>
  </p:transition>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Text Box 2">
            <a:extLst>
              <a:ext uri="{FF2B5EF4-FFF2-40B4-BE49-F238E27FC236}">
                <a16:creationId xmlns:a16="http://schemas.microsoft.com/office/drawing/2014/main" id="{3763703C-9810-4C40-872B-BDF9295A82B4}"/>
              </a:ext>
            </a:extLst>
          </p:cNvPr>
          <p:cNvSpPr txBox="1">
            <a:spLocks noChangeArrowheads="1"/>
          </p:cNvSpPr>
          <p:nvPr/>
        </p:nvSpPr>
        <p:spPr bwMode="auto">
          <a:xfrm>
            <a:off x="3474584" y="268069"/>
            <a:ext cx="224933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u="sng" dirty="0">
                <a:solidFill>
                  <a:srgbClr val="FF0000"/>
                </a:solidFill>
                <a:latin typeface="Times New Roman" pitchFamily="18" charset="0"/>
                <a:cs typeface="Times New Roman" pitchFamily="18" charset="0"/>
              </a:rPr>
              <a:t>GHI NHỚ</a:t>
            </a:r>
            <a:endParaRPr lang="en-US" altLang="en-US" sz="3600" dirty="0">
              <a:solidFill>
                <a:srgbClr val="FF0000"/>
              </a:solidFill>
              <a:latin typeface="Times New Roman" pitchFamily="18" charset="0"/>
              <a:cs typeface="Times New Roman" pitchFamily="18" charset="0"/>
            </a:endParaRPr>
          </a:p>
        </p:txBody>
      </p:sp>
      <p:sp>
        <p:nvSpPr>
          <p:cNvPr id="35844" name="Text Box 4">
            <a:extLst>
              <a:ext uri="{FF2B5EF4-FFF2-40B4-BE49-F238E27FC236}">
                <a16:creationId xmlns:a16="http://schemas.microsoft.com/office/drawing/2014/main" id="{10D1DB5C-E00D-47E0-884B-3677DD062425}"/>
              </a:ext>
            </a:extLst>
          </p:cNvPr>
          <p:cNvSpPr txBox="1">
            <a:spLocks noChangeArrowheads="1"/>
          </p:cNvSpPr>
          <p:nvPr/>
        </p:nvSpPr>
        <p:spPr bwMode="auto">
          <a:xfrm>
            <a:off x="189083" y="2667000"/>
            <a:ext cx="8312151"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Chuyển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động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đều</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là</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chuyển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động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mà</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vận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tốc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có</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độ</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lớn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không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thay</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đổi</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theo</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thời</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gian</a:t>
            </a:r>
            <a:r>
              <a:rPr lang="en-US" altLang="en-US" sz="2800" dirty="0">
                <a:latin typeface="Times New Roman" pitchFamily="18" charset="0"/>
                <a:cs typeface="Times New Roman" pitchFamily="18" charset="0"/>
              </a:rPr>
              <a:t>.</a:t>
            </a:r>
          </a:p>
        </p:txBody>
      </p:sp>
      <p:sp>
        <p:nvSpPr>
          <p:cNvPr id="35845" name="Text Box 5">
            <a:extLst>
              <a:ext uri="{FF2B5EF4-FFF2-40B4-BE49-F238E27FC236}">
                <a16:creationId xmlns:a16="http://schemas.microsoft.com/office/drawing/2014/main" id="{2D6834C1-A601-4E4D-951C-6744E0DA6FA4}"/>
              </a:ext>
            </a:extLst>
          </p:cNvPr>
          <p:cNvSpPr txBox="1">
            <a:spLocks noChangeArrowheads="1"/>
          </p:cNvSpPr>
          <p:nvPr/>
        </p:nvSpPr>
        <p:spPr bwMode="auto">
          <a:xfrm>
            <a:off x="230114" y="3505200"/>
            <a:ext cx="8036169"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Chuyển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động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không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đều</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là</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chuyển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động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mà</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vận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tốc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có</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độ</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lớn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thay</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đổi</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theo</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thời</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gian</a:t>
            </a:r>
            <a:r>
              <a:rPr lang="en-US" altLang="en-US" sz="2800" dirty="0">
                <a:latin typeface="Times New Roman" pitchFamily="18" charset="0"/>
                <a:cs typeface="Times New Roman" pitchFamily="18" charset="0"/>
              </a:rPr>
              <a:t>.</a:t>
            </a:r>
          </a:p>
        </p:txBody>
      </p:sp>
      <p:sp>
        <p:nvSpPr>
          <p:cNvPr id="15" name="Text Box 4">
            <a:extLst>
              <a:ext uri="{FF2B5EF4-FFF2-40B4-BE49-F238E27FC236}">
                <a16:creationId xmlns:a16="http://schemas.microsoft.com/office/drawing/2014/main" id="{66B3A4CE-F1BE-4B54-BEF0-7F968A46E5BF}"/>
              </a:ext>
            </a:extLst>
          </p:cNvPr>
          <p:cNvSpPr txBox="1">
            <a:spLocks noChangeArrowheads="1"/>
          </p:cNvSpPr>
          <p:nvPr/>
        </p:nvSpPr>
        <p:spPr bwMode="auto">
          <a:xfrm>
            <a:off x="228600" y="977205"/>
            <a:ext cx="86868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0"/>
              </a:spcBef>
              <a:buFontTx/>
              <a:buNone/>
            </a:pPr>
            <a:r>
              <a:rPr lang="en-US" altLang="en-US" sz="2800" dirty="0">
                <a:latin typeface="Times New Roman" pitchFamily="18" charset="0"/>
                <a:cs typeface="Times New Roman" pitchFamily="18" charset="0"/>
              </a:rPr>
              <a:t>  - </a:t>
            </a:r>
            <a:r>
              <a:rPr lang="en-US" altLang="en-US" sz="2800" dirty="0" err="1">
                <a:latin typeface="Times New Roman" pitchFamily="18" charset="0"/>
                <a:cs typeface="Times New Roman" pitchFamily="18" charset="0"/>
              </a:rPr>
              <a:t>Độ</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lớn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của</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vận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tốc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cho</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biết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sự</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nhanh</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chậm</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của</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chuyển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động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và</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được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xác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định</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bằng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độ</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dài</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quãng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đường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đi</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được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trong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một</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đơn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vị</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thời</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gian</a:t>
            </a:r>
            <a:r>
              <a:rPr lang="en-US" altLang="en-US" sz="2800" dirty="0">
                <a:latin typeface="Times New Roman" pitchFamily="18" charset="0"/>
                <a:cs typeface="Times New Roman" pitchFamily="18" charset="0"/>
              </a:rPr>
              <a:t>.</a:t>
            </a:r>
          </a:p>
        </p:txBody>
      </p:sp>
      <p:sp>
        <p:nvSpPr>
          <p:cNvPr id="28" name="Text Box 178">
            <a:extLst>
              <a:ext uri="{FF2B5EF4-FFF2-40B4-BE49-F238E27FC236}">
                <a16:creationId xmlns:a16="http://schemas.microsoft.com/office/drawing/2014/main" id="{44994BAF-430E-45C9-A8B3-FE4EF8AEDCFD}"/>
              </a:ext>
            </a:extLst>
          </p:cNvPr>
          <p:cNvSpPr txBox="1">
            <a:spLocks noChangeArrowheads="1"/>
          </p:cNvSpPr>
          <p:nvPr/>
        </p:nvSpPr>
        <p:spPr bwMode="auto">
          <a:xfrm>
            <a:off x="197894" y="4343400"/>
            <a:ext cx="894610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Công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thức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tính</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vận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tốc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trung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bình</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của</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chuyển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động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không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đều</a:t>
            </a:r>
            <a:r>
              <a:rPr lang="en-US" altLang="en-US" sz="2800" dirty="0">
                <a:latin typeface="Times New Roman" pitchFamily="18" charset="0"/>
                <a:cs typeface="Times New Roman" pitchFamily="18" charset="0"/>
              </a:rPr>
              <a:t> </a:t>
            </a:r>
          </a:p>
        </p:txBody>
      </p:sp>
      <p:grpSp>
        <p:nvGrpSpPr>
          <p:cNvPr id="29" name="Group 34">
            <a:extLst>
              <a:ext uri="{FF2B5EF4-FFF2-40B4-BE49-F238E27FC236}">
                <a16:creationId xmlns:a16="http://schemas.microsoft.com/office/drawing/2014/main" id="{D27FDB14-4035-4B56-BD7A-41516B272E46}"/>
              </a:ext>
            </a:extLst>
          </p:cNvPr>
          <p:cNvGrpSpPr>
            <a:grpSpLocks/>
          </p:cNvGrpSpPr>
          <p:nvPr/>
        </p:nvGrpSpPr>
        <p:grpSpPr bwMode="auto">
          <a:xfrm>
            <a:off x="2133600" y="4876800"/>
            <a:ext cx="5943600" cy="1168400"/>
            <a:chOff x="96" y="2208"/>
            <a:chExt cx="3744" cy="736"/>
          </a:xfrm>
        </p:grpSpPr>
        <p:sp>
          <p:nvSpPr>
            <p:cNvPr id="30" name="Text Box 18">
              <a:extLst>
                <a:ext uri="{FF2B5EF4-FFF2-40B4-BE49-F238E27FC236}">
                  <a16:creationId xmlns:a16="http://schemas.microsoft.com/office/drawing/2014/main" id="{3A8557A4-0378-414E-BD82-3A512CD3625C}"/>
                </a:ext>
              </a:extLst>
            </p:cNvPr>
            <p:cNvSpPr txBox="1">
              <a:spLocks noChangeArrowheads="1"/>
            </p:cNvSpPr>
            <p:nvPr/>
          </p:nvSpPr>
          <p:spPr bwMode="auto">
            <a:xfrm>
              <a:off x="96" y="2370"/>
              <a:ext cx="659"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b="0" i="1">
                  <a:latin typeface="Times New Roman" panose="02020603050405020304" pitchFamily="18" charset="0"/>
                </a:rPr>
                <a:t>v</a:t>
              </a:r>
              <a:r>
                <a:rPr lang="en-US" altLang="en-US" sz="3600" b="0" i="1" baseline="-25000">
                  <a:latin typeface="Times New Roman" panose="02020603050405020304" pitchFamily="18" charset="0"/>
                </a:rPr>
                <a:t>tb</a:t>
              </a:r>
              <a:r>
                <a:rPr lang="en-US" altLang="en-US" sz="3600" b="0" i="1">
                  <a:latin typeface="Times New Roman" panose="02020603050405020304" pitchFamily="18" charset="0"/>
                </a:rPr>
                <a:t> =</a:t>
              </a:r>
            </a:p>
          </p:txBody>
        </p:sp>
        <p:sp>
          <p:nvSpPr>
            <p:cNvPr id="31" name="Text Box 19">
              <a:extLst>
                <a:ext uri="{FF2B5EF4-FFF2-40B4-BE49-F238E27FC236}">
                  <a16:creationId xmlns:a16="http://schemas.microsoft.com/office/drawing/2014/main" id="{FA2537BF-A7CA-4F1D-90FF-4A0080E01666}"/>
                </a:ext>
              </a:extLst>
            </p:cNvPr>
            <p:cNvSpPr txBox="1">
              <a:spLocks noChangeArrowheads="1"/>
            </p:cNvSpPr>
            <p:nvPr/>
          </p:nvSpPr>
          <p:spPr bwMode="auto">
            <a:xfrm>
              <a:off x="816" y="2208"/>
              <a:ext cx="216"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b="0" i="1">
                  <a:latin typeface="Times New Roman" panose="02020603050405020304" pitchFamily="18" charset="0"/>
                </a:rPr>
                <a:t>s</a:t>
              </a:r>
            </a:p>
          </p:txBody>
        </p:sp>
        <p:sp>
          <p:nvSpPr>
            <p:cNvPr id="32" name="Text Box 20">
              <a:extLst>
                <a:ext uri="{FF2B5EF4-FFF2-40B4-BE49-F238E27FC236}">
                  <a16:creationId xmlns:a16="http://schemas.microsoft.com/office/drawing/2014/main" id="{EE437DEA-6CA2-42A3-A509-F4E88733C270}"/>
                </a:ext>
              </a:extLst>
            </p:cNvPr>
            <p:cNvSpPr txBox="1">
              <a:spLocks noChangeArrowheads="1"/>
            </p:cNvSpPr>
            <p:nvPr/>
          </p:nvSpPr>
          <p:spPr bwMode="auto">
            <a:xfrm>
              <a:off x="816" y="2508"/>
              <a:ext cx="195"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b="0" i="1">
                  <a:latin typeface="Times New Roman" panose="02020603050405020304" pitchFamily="18" charset="0"/>
                </a:rPr>
                <a:t>t</a:t>
              </a:r>
            </a:p>
          </p:txBody>
        </p:sp>
        <p:sp>
          <p:nvSpPr>
            <p:cNvPr id="33" name="Line 27">
              <a:extLst>
                <a:ext uri="{FF2B5EF4-FFF2-40B4-BE49-F238E27FC236}">
                  <a16:creationId xmlns:a16="http://schemas.microsoft.com/office/drawing/2014/main" id="{BD4C558F-95F8-4EF0-8311-FACE015FF84D}"/>
                </a:ext>
              </a:extLst>
            </p:cNvPr>
            <p:cNvSpPr>
              <a:spLocks noChangeShapeType="1"/>
            </p:cNvSpPr>
            <p:nvPr/>
          </p:nvSpPr>
          <p:spPr bwMode="auto">
            <a:xfrm>
              <a:off x="816" y="2592"/>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 name="Text Box 28">
              <a:extLst>
                <a:ext uri="{FF2B5EF4-FFF2-40B4-BE49-F238E27FC236}">
                  <a16:creationId xmlns:a16="http://schemas.microsoft.com/office/drawing/2014/main" id="{3B12C24B-1418-4253-A52E-B2BB0DCCA376}"/>
                </a:ext>
              </a:extLst>
            </p:cNvPr>
            <p:cNvSpPr txBox="1">
              <a:spLocks noChangeArrowheads="1"/>
            </p:cNvSpPr>
            <p:nvPr/>
          </p:nvSpPr>
          <p:spPr bwMode="auto">
            <a:xfrm>
              <a:off x="914" y="2368"/>
              <a:ext cx="38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b="0" i="1" dirty="0">
                  <a:latin typeface="Times New Roman" panose="02020603050405020304" pitchFamily="18" charset="0"/>
                </a:rPr>
                <a:t> =</a:t>
              </a:r>
            </a:p>
          </p:txBody>
        </p:sp>
        <p:sp>
          <p:nvSpPr>
            <p:cNvPr id="35" name="Text Box 29">
              <a:extLst>
                <a:ext uri="{FF2B5EF4-FFF2-40B4-BE49-F238E27FC236}">
                  <a16:creationId xmlns:a16="http://schemas.microsoft.com/office/drawing/2014/main" id="{6A40A88E-DE63-4940-9105-84D003DC0080}"/>
                </a:ext>
              </a:extLst>
            </p:cNvPr>
            <p:cNvSpPr txBox="1">
              <a:spLocks noChangeArrowheads="1"/>
            </p:cNvSpPr>
            <p:nvPr/>
          </p:nvSpPr>
          <p:spPr bwMode="auto">
            <a:xfrm>
              <a:off x="1296" y="2256"/>
              <a:ext cx="300"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b="0" i="1">
                  <a:latin typeface="Times New Roman" panose="02020603050405020304" pitchFamily="18" charset="0"/>
                </a:rPr>
                <a:t>s</a:t>
              </a:r>
              <a:r>
                <a:rPr lang="en-US" altLang="en-US" sz="3200" b="0" i="1" baseline="-25000">
                  <a:latin typeface="Times New Roman" panose="02020603050405020304" pitchFamily="18" charset="0"/>
                </a:rPr>
                <a:t>1</a:t>
              </a:r>
              <a:endParaRPr lang="en-US" altLang="en-US" sz="3200" b="0" i="1">
                <a:latin typeface="Times New Roman" panose="02020603050405020304" pitchFamily="18" charset="0"/>
              </a:endParaRPr>
            </a:p>
          </p:txBody>
        </p:sp>
        <p:sp>
          <p:nvSpPr>
            <p:cNvPr id="36" name="Text Box 30">
              <a:extLst>
                <a:ext uri="{FF2B5EF4-FFF2-40B4-BE49-F238E27FC236}">
                  <a16:creationId xmlns:a16="http://schemas.microsoft.com/office/drawing/2014/main" id="{3A4A47CB-531B-4BBC-BA87-87DEEC5E0181}"/>
                </a:ext>
              </a:extLst>
            </p:cNvPr>
            <p:cNvSpPr txBox="1">
              <a:spLocks noChangeArrowheads="1"/>
            </p:cNvSpPr>
            <p:nvPr/>
          </p:nvSpPr>
          <p:spPr bwMode="auto">
            <a:xfrm>
              <a:off x="1296" y="2256"/>
              <a:ext cx="2544"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b="0" i="1">
                  <a:latin typeface="Times New Roman" panose="02020603050405020304" pitchFamily="18" charset="0"/>
                </a:rPr>
                <a:t>s</a:t>
              </a:r>
              <a:r>
                <a:rPr lang="en-US" altLang="en-US" sz="3200" b="0" i="1" baseline="-25000">
                  <a:latin typeface="Times New Roman" panose="02020603050405020304" pitchFamily="18" charset="0"/>
                </a:rPr>
                <a:t>1</a:t>
              </a:r>
              <a:r>
                <a:rPr lang="en-US" altLang="en-US" sz="3200" b="0" i="1">
                  <a:latin typeface="Times New Roman" panose="02020603050405020304" pitchFamily="18" charset="0"/>
                </a:rPr>
                <a:t> + s</a:t>
              </a:r>
              <a:r>
                <a:rPr lang="en-US" altLang="en-US" sz="3200" b="0" i="1" baseline="-25000">
                  <a:latin typeface="Times New Roman" panose="02020603050405020304" pitchFamily="18" charset="0"/>
                </a:rPr>
                <a:t>2</a:t>
              </a:r>
              <a:r>
                <a:rPr lang="en-US" altLang="en-US" sz="3200" b="0" i="1">
                  <a:latin typeface="Times New Roman" panose="02020603050405020304" pitchFamily="18" charset="0"/>
                </a:rPr>
                <a:t> + …+ s</a:t>
              </a:r>
              <a:r>
                <a:rPr lang="en-US" altLang="en-US" sz="3200" b="0" i="1" baseline="-25000">
                  <a:latin typeface="Times New Roman" panose="02020603050405020304" pitchFamily="18" charset="0"/>
                </a:rPr>
                <a:t>n</a:t>
              </a:r>
              <a:endParaRPr lang="en-US" altLang="en-US" sz="3200" b="0" i="1">
                <a:latin typeface="Times New Roman" panose="02020603050405020304" pitchFamily="18" charset="0"/>
              </a:endParaRPr>
            </a:p>
          </p:txBody>
        </p:sp>
        <p:sp>
          <p:nvSpPr>
            <p:cNvPr id="37" name="Line 31">
              <a:extLst>
                <a:ext uri="{FF2B5EF4-FFF2-40B4-BE49-F238E27FC236}">
                  <a16:creationId xmlns:a16="http://schemas.microsoft.com/office/drawing/2014/main" id="{6D25DD0A-6C8A-47D5-BF3E-A9408F555C72}"/>
                </a:ext>
              </a:extLst>
            </p:cNvPr>
            <p:cNvSpPr>
              <a:spLocks noChangeShapeType="1"/>
            </p:cNvSpPr>
            <p:nvPr/>
          </p:nvSpPr>
          <p:spPr bwMode="auto">
            <a:xfrm>
              <a:off x="1344" y="2592"/>
              <a:ext cx="15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 name="Text Box 32">
              <a:extLst>
                <a:ext uri="{FF2B5EF4-FFF2-40B4-BE49-F238E27FC236}">
                  <a16:creationId xmlns:a16="http://schemas.microsoft.com/office/drawing/2014/main" id="{304DE4AF-537C-43A1-B89D-F6077601887D}"/>
                </a:ext>
              </a:extLst>
            </p:cNvPr>
            <p:cNvSpPr txBox="1">
              <a:spLocks noChangeArrowheads="1"/>
            </p:cNvSpPr>
            <p:nvPr/>
          </p:nvSpPr>
          <p:spPr bwMode="auto">
            <a:xfrm>
              <a:off x="1294" y="2540"/>
              <a:ext cx="2258"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b="0" i="1" dirty="0">
                  <a:latin typeface="Times New Roman" panose="02020603050405020304" pitchFamily="18" charset="0"/>
                </a:rPr>
                <a:t>t</a:t>
              </a:r>
              <a:r>
                <a:rPr lang="en-US" altLang="en-US" sz="3600" b="0" i="1" baseline="-25000" dirty="0">
                  <a:latin typeface="Times New Roman" panose="02020603050405020304" pitchFamily="18" charset="0"/>
                </a:rPr>
                <a:t>1</a:t>
              </a:r>
              <a:r>
                <a:rPr lang="en-US" altLang="en-US" sz="3600" b="0" i="1" dirty="0">
                  <a:latin typeface="Times New Roman" panose="02020603050405020304" pitchFamily="18" charset="0"/>
                </a:rPr>
                <a:t> + t</a:t>
              </a:r>
              <a:r>
                <a:rPr lang="en-US" altLang="en-US" sz="3600" b="0" i="1" baseline="-25000" dirty="0">
                  <a:latin typeface="Times New Roman" panose="02020603050405020304" pitchFamily="18" charset="0"/>
                </a:rPr>
                <a:t>2</a:t>
              </a:r>
              <a:r>
                <a:rPr lang="en-US" altLang="en-US" sz="3600" b="0" i="1" dirty="0">
                  <a:latin typeface="Times New Roman" panose="02020603050405020304" pitchFamily="18" charset="0"/>
                </a:rPr>
                <a:t> +…+ </a:t>
              </a:r>
              <a:r>
                <a:rPr lang="en-US" altLang="en-US" sz="3600" b="0" i="1" dirty="0" err="1">
                  <a:latin typeface="Times New Roman" panose="02020603050405020304" pitchFamily="18" charset="0"/>
                </a:rPr>
                <a:t>t</a:t>
              </a:r>
              <a:r>
                <a:rPr lang="en-US" altLang="en-US" sz="3600" b="0" i="1" baseline="-25000" dirty="0" err="1">
                  <a:latin typeface="Times New Roman" panose="02020603050405020304" pitchFamily="18" charset="0"/>
                </a:rPr>
                <a:t>n</a:t>
              </a:r>
              <a:endParaRPr lang="en-US" altLang="en-US" sz="3600" b="0" i="1" dirty="0">
                <a:latin typeface="Times New Roman" panose="02020603050405020304" pitchFamily="18" charset="0"/>
              </a:endParaRPr>
            </a:p>
          </p:txBody>
        </p:sp>
      </p:grpSp>
      <p:sp>
        <p:nvSpPr>
          <p:cNvPr id="39" name="Text Box 178">
            <a:extLst>
              <a:ext uri="{FF2B5EF4-FFF2-40B4-BE49-F238E27FC236}">
                <a16:creationId xmlns:a16="http://schemas.microsoft.com/office/drawing/2014/main" id="{286F066A-728A-4E89-8480-5C132B43C649}"/>
              </a:ext>
            </a:extLst>
          </p:cNvPr>
          <p:cNvSpPr txBox="1">
            <a:spLocks noChangeArrowheads="1"/>
          </p:cNvSpPr>
          <p:nvPr/>
        </p:nvSpPr>
        <p:spPr bwMode="auto">
          <a:xfrm>
            <a:off x="146119" y="2219980"/>
            <a:ext cx="439367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Công</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thức</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tính</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vận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tốc</a:t>
            </a:r>
            <a:r>
              <a:rPr lang="en-US" altLang="en-US" sz="2800" dirty="0">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5"/>
                                        </p:tgtEl>
                                        <p:attrNameLst>
                                          <p:attrName>ppt_y</p:attrName>
                                        </p:attrNameLst>
                                      </p:cBhvr>
                                      <p:tavLst>
                                        <p:tav tm="0">
                                          <p:val>
                                            <p:strVal val="#ppt_y"/>
                                          </p:val>
                                        </p:tav>
                                        <p:tav tm="100000">
                                          <p:val>
                                            <p:strVal val="#ppt_y"/>
                                          </p:val>
                                        </p:tav>
                                      </p:tavLst>
                                    </p:anim>
                                    <p:anim calcmode="lin" valueType="num">
                                      <p:cBhvr>
                                        <p:cTn id="9"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checkerboard(across)">
                                      <p:cBhvr>
                                        <p:cTn id="16" dur="500"/>
                                        <p:tgtEl>
                                          <p:spTgt spid="39"/>
                                        </p:tgtEl>
                                      </p:cBhvr>
                                    </p:animEffect>
                                  </p:childTnLst>
                                </p:cTn>
                              </p:par>
                            </p:childTnLst>
                          </p:cTn>
                        </p:par>
                      </p:childTnLst>
                    </p:cTn>
                  </p:par>
                  <p:par>
                    <p:cTn id="17" fill="hold">
                      <p:stCondLst>
                        <p:cond delay="indefinite"/>
                      </p:stCondLst>
                      <p:childTnLst>
                        <p:par>
                          <p:cTn id="18" fill="hold">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35844"/>
                                        </p:tgtEl>
                                        <p:attrNameLst>
                                          <p:attrName>style.visibility</p:attrName>
                                        </p:attrNameLst>
                                      </p:cBhvr>
                                      <p:to>
                                        <p:strVal val="visible"/>
                                      </p:to>
                                    </p:set>
                                    <p:animEffect transition="in" filter="diamond(in)">
                                      <p:cBhvr>
                                        <p:cTn id="21" dur="2000"/>
                                        <p:tgtEl>
                                          <p:spTgt spid="35844"/>
                                        </p:tgtEl>
                                      </p:cBhvr>
                                    </p:animEffect>
                                  </p:childTnLst>
                                </p:cTn>
                              </p:par>
                            </p:childTnLst>
                          </p:cTn>
                        </p:par>
                      </p:childTnLst>
                    </p:cTn>
                  </p:par>
                  <p:par>
                    <p:cTn id="22" fill="hold">
                      <p:stCondLst>
                        <p:cond delay="indefinite"/>
                      </p:stCondLst>
                      <p:childTnLst>
                        <p:par>
                          <p:cTn id="23" fill="hold">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35845"/>
                                        </p:tgtEl>
                                        <p:attrNameLst>
                                          <p:attrName>style.visibility</p:attrName>
                                        </p:attrNameLst>
                                      </p:cBhvr>
                                      <p:to>
                                        <p:strVal val="visible"/>
                                      </p:to>
                                    </p:set>
                                    <p:animEffect transition="in" filter="diamond(in)">
                                      <p:cBhvr>
                                        <p:cTn id="26" dur="2000"/>
                                        <p:tgtEl>
                                          <p:spTgt spid="35845"/>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checkerboard(across)">
                                      <p:cBhvr>
                                        <p:cTn id="31" dur="500"/>
                                        <p:tgtEl>
                                          <p:spTgt spid="28"/>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nodeType="click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box(in)">
                                      <p:cBhvr>
                                        <p:cTn id="36"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p:bldP spid="35845" grpId="0"/>
      <p:bldP spid="15" grpId="0"/>
      <p:bldP spid="28" grpId="0"/>
      <p:bldP spid="3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a:extLst>
              <a:ext uri="{FF2B5EF4-FFF2-40B4-BE49-F238E27FC236}">
                <a16:creationId xmlns:a16="http://schemas.microsoft.com/office/drawing/2014/main" id="{CA34B88C-C4BE-4658-83A3-14A12E3A0324}"/>
              </a:ext>
            </a:extLst>
          </p:cNvPr>
          <p:cNvSpPr txBox="1">
            <a:spLocks noChangeArrowheads="1"/>
          </p:cNvSpPr>
          <p:nvPr/>
        </p:nvSpPr>
        <p:spPr bwMode="auto">
          <a:xfrm>
            <a:off x="228600" y="76200"/>
            <a:ext cx="8686800"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3600" u="sng" dirty="0">
                <a:solidFill>
                  <a:srgbClr val="FF0000"/>
                </a:solidFill>
                <a:latin typeface="Times New Roman" pitchFamily="18" charset="0"/>
                <a:cs typeface="Times New Roman" pitchFamily="18" charset="0"/>
              </a:rPr>
              <a:t>?</a:t>
            </a:r>
            <a:r>
              <a:rPr lang="en-US" altLang="en-US" sz="3600" dirty="0">
                <a:solidFill>
                  <a:srgbClr val="FF0000"/>
                </a:solidFill>
                <a:latin typeface="Times New Roman" pitchFamily="18" charset="0"/>
                <a:cs typeface="Times New Roman" pitchFamily="18" charset="0"/>
              </a:rPr>
              <a:t>:</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Làm</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thế</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nào</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để</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biết</a:t>
            </a:r>
            <a:r>
              <a:rPr lang="en-US" altLang="en-US" sz="3600" dirty="0">
                <a:latin typeface="Times New Roman" pitchFamily="18" charset="0"/>
                <a:cs typeface="Times New Roman" pitchFamily="18" charset="0"/>
              </a:rPr>
              <a:t> ai </a:t>
            </a:r>
            <a:r>
              <a:rPr lang="en-US" altLang="en-US" sz="3600" dirty="0" err="1">
                <a:latin typeface="Times New Roman" pitchFamily="18" charset="0"/>
                <a:cs typeface="Times New Roman" pitchFamily="18" charset="0"/>
              </a:rPr>
              <a:t>chạy</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nhanh</a:t>
            </a:r>
            <a:r>
              <a:rPr lang="en-US" altLang="en-US" sz="3600" dirty="0">
                <a:latin typeface="Times New Roman" pitchFamily="18" charset="0"/>
                <a:cs typeface="Times New Roman" pitchFamily="18" charset="0"/>
              </a:rPr>
              <a:t> ai </a:t>
            </a:r>
            <a:r>
              <a:rPr lang="en-US" altLang="en-US" sz="3600" dirty="0" err="1">
                <a:latin typeface="Times New Roman" pitchFamily="18" charset="0"/>
                <a:cs typeface="Times New Roman" pitchFamily="18" charset="0"/>
              </a:rPr>
              <a:t>chạy</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chậm</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Hãy</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ghi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kết</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quả</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xếp</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hạng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của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từng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học</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sinh</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vào</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cột</a:t>
            </a:r>
            <a:r>
              <a:rPr lang="en-US" altLang="en-US" sz="3600" dirty="0">
                <a:latin typeface="Times New Roman" pitchFamily="18" charset="0"/>
                <a:cs typeface="Times New Roman" pitchFamily="18" charset="0"/>
              </a:rPr>
              <a:t> 4.</a:t>
            </a:r>
          </a:p>
        </p:txBody>
      </p:sp>
      <p:sp>
        <p:nvSpPr>
          <p:cNvPr id="11267" name="Text Box 6">
            <a:extLst>
              <a:ext uri="{FF2B5EF4-FFF2-40B4-BE49-F238E27FC236}">
                <a16:creationId xmlns:a16="http://schemas.microsoft.com/office/drawing/2014/main" id="{155D2452-17F5-4340-9459-FD122EA6B136}"/>
              </a:ext>
            </a:extLst>
          </p:cNvPr>
          <p:cNvSpPr txBox="1">
            <a:spLocks noChangeArrowheads="1"/>
          </p:cNvSpPr>
          <p:nvPr/>
        </p:nvSpPr>
        <p:spPr bwMode="auto">
          <a:xfrm>
            <a:off x="685800" y="3746500"/>
            <a:ext cx="7924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sz="2800" b="0">
              <a:latin typeface="Arial" panose="020B0604020202020204" pitchFamily="34" charset="0"/>
            </a:endParaRPr>
          </a:p>
        </p:txBody>
      </p:sp>
      <p:sp>
        <p:nvSpPr>
          <p:cNvPr id="11268" name="Text Box 7">
            <a:extLst>
              <a:ext uri="{FF2B5EF4-FFF2-40B4-BE49-F238E27FC236}">
                <a16:creationId xmlns:a16="http://schemas.microsoft.com/office/drawing/2014/main" id="{E9F013E0-571E-4EC5-A110-50894746EB5E}"/>
              </a:ext>
            </a:extLst>
          </p:cNvPr>
          <p:cNvSpPr txBox="1">
            <a:spLocks noChangeArrowheads="1"/>
          </p:cNvSpPr>
          <p:nvPr/>
        </p:nvSpPr>
        <p:spPr bwMode="auto">
          <a:xfrm>
            <a:off x="304800" y="2451100"/>
            <a:ext cx="8382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sz="2800">
              <a:latin typeface="Arial" panose="020B0604020202020204" pitchFamily="34" charset="0"/>
            </a:endParaRPr>
          </a:p>
        </p:txBody>
      </p:sp>
      <p:sp>
        <p:nvSpPr>
          <p:cNvPr id="21516" name="Text Box 12">
            <a:extLst>
              <a:ext uri="{FF2B5EF4-FFF2-40B4-BE49-F238E27FC236}">
                <a16:creationId xmlns:a16="http://schemas.microsoft.com/office/drawing/2014/main" id="{EC75BA0B-4CE4-4411-AB00-C4A51076F4FE}"/>
              </a:ext>
            </a:extLst>
          </p:cNvPr>
          <p:cNvSpPr txBox="1">
            <a:spLocks noChangeArrowheads="1"/>
          </p:cNvSpPr>
          <p:nvPr/>
        </p:nvSpPr>
        <p:spPr bwMode="auto">
          <a:xfrm>
            <a:off x="1752600" y="4508500"/>
            <a:ext cx="4953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a:solidFill>
                <a:srgbClr val="FC0000"/>
              </a:solidFill>
              <a:latin typeface="Arial" panose="020B0604020202020204" pitchFamily="34" charset="0"/>
            </a:endParaRPr>
          </a:p>
        </p:txBody>
      </p:sp>
      <p:graphicFrame>
        <p:nvGraphicFramePr>
          <p:cNvPr id="21831" name="Group 327">
            <a:extLst>
              <a:ext uri="{FF2B5EF4-FFF2-40B4-BE49-F238E27FC236}">
                <a16:creationId xmlns:a16="http://schemas.microsoft.com/office/drawing/2014/main" id="{3AEF56F6-6D4B-49C7-8EF0-C91B49C14523}"/>
              </a:ext>
            </a:extLst>
          </p:cNvPr>
          <p:cNvGraphicFramePr>
            <a:graphicFrameLocks noGrp="1"/>
          </p:cNvGraphicFramePr>
          <p:nvPr>
            <p:extLst>
              <p:ext uri="{D42A27DB-BD31-4B8C-83A1-F6EECF244321}">
                <p14:modId xmlns:p14="http://schemas.microsoft.com/office/powerpoint/2010/main" val="2309185034"/>
              </p:ext>
            </p:extLst>
          </p:nvPr>
        </p:nvGraphicFramePr>
        <p:xfrm>
          <a:off x="304800" y="1841500"/>
          <a:ext cx="8534400" cy="4879977"/>
        </p:xfrm>
        <a:graphic>
          <a:graphicData uri="http://schemas.openxmlformats.org/drawingml/2006/table">
            <a:tbl>
              <a:tblPr/>
              <a:tblGrid>
                <a:gridCol w="649288">
                  <a:extLst>
                    <a:ext uri="{9D8B030D-6E8A-4147-A177-3AD203B41FA5}">
                      <a16:colId xmlns:a16="http://schemas.microsoft.com/office/drawing/2014/main" val="20000"/>
                    </a:ext>
                  </a:extLst>
                </a:gridCol>
                <a:gridCol w="1992312">
                  <a:extLst>
                    <a:ext uri="{9D8B030D-6E8A-4147-A177-3AD203B41FA5}">
                      <a16:colId xmlns:a16="http://schemas.microsoft.com/office/drawing/2014/main" val="20001"/>
                    </a:ext>
                  </a:extLst>
                </a:gridCol>
                <a:gridCol w="1739900">
                  <a:extLst>
                    <a:ext uri="{9D8B030D-6E8A-4147-A177-3AD203B41FA5}">
                      <a16:colId xmlns:a16="http://schemas.microsoft.com/office/drawing/2014/main" val="20002"/>
                    </a:ext>
                  </a:extLst>
                </a:gridCol>
                <a:gridCol w="1433513">
                  <a:extLst>
                    <a:ext uri="{9D8B030D-6E8A-4147-A177-3AD203B41FA5}">
                      <a16:colId xmlns:a16="http://schemas.microsoft.com/office/drawing/2014/main" val="20003"/>
                    </a:ext>
                  </a:extLst>
                </a:gridCol>
                <a:gridCol w="876300">
                  <a:extLst>
                    <a:ext uri="{9D8B030D-6E8A-4147-A177-3AD203B41FA5}">
                      <a16:colId xmlns:a16="http://schemas.microsoft.com/office/drawing/2014/main" val="20004"/>
                    </a:ext>
                  </a:extLst>
                </a:gridCol>
                <a:gridCol w="1843087">
                  <a:extLst>
                    <a:ext uri="{9D8B030D-6E8A-4147-A177-3AD203B41FA5}">
                      <a16:colId xmlns:a16="http://schemas.microsoft.com/office/drawing/2014/main" val="20005"/>
                    </a:ext>
                  </a:extLst>
                </a:gridCol>
              </a:tblGrid>
              <a:tr h="4445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Cột</a:t>
                      </a:r>
                      <a:endParaRPr kumimoji="0" lang="en-US" sz="2000" b="1" i="0" u="none" strike="noStrike" cap="none" normalizeH="0" baseline="0" dirty="0">
                        <a:ln>
                          <a:noFill/>
                        </a:ln>
                        <a:solidFill>
                          <a:schemeClr val="tx1"/>
                        </a:solidFill>
                        <a:effectLst/>
                        <a:latin typeface="Times New Roman" pitchFamily="18" charset="0"/>
                        <a:cs typeface="Times New Roman" pitchFamily="18" charset="0"/>
                      </a:endParaRP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1</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Times New Roman" pitchFamily="18" charset="0"/>
                          <a:cs typeface="Times New Roman" pitchFamily="18" charset="0"/>
                        </a:rPr>
                        <a:t>2</a:t>
                      </a:r>
                      <a:r>
                        <a:rPr kumimoji="0" lang="en-US" sz="2000" b="0" i="0" u="none" strike="noStrike" cap="none" normalizeH="0" baseline="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Times New Roman" pitchFamily="18" charset="0"/>
                          <a:cs typeface="Times New Roman" pitchFamily="18" charset="0"/>
                        </a:rPr>
                        <a:t>3</a:t>
                      </a:r>
                      <a:r>
                        <a:rPr kumimoji="0" lang="en-US" sz="2000" b="0" i="0" u="none" strike="noStrike" cap="none" normalizeH="0" baseline="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Times New Roman" pitchFamily="18" charset="0"/>
                          <a:cs typeface="Times New Roman" pitchFamily="18" charset="0"/>
                        </a:rPr>
                        <a:t>4</a:t>
                      </a:r>
                      <a:r>
                        <a:rPr kumimoji="0" lang="en-US" sz="2000" b="0" i="0" u="none" strike="noStrike" cap="none" normalizeH="0" baseline="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Times New Roman" pitchFamily="18" charset="0"/>
                          <a:cs typeface="Times New Roman" pitchFamily="18" charset="0"/>
                        </a:rPr>
                        <a:t>5</a:t>
                      </a:r>
                      <a:r>
                        <a:rPr kumimoji="0" lang="en-US" sz="2000" b="0" i="0" u="none" strike="noStrike" cap="none" normalizeH="0" baseline="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5163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Số</a:t>
                      </a:r>
                      <a:endParaRPr kumimoji="0" lang="en-US" sz="20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TT</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Họ</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và</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tên</a:t>
                      </a:r>
                      <a:endParaRPr kumimoji="0" lang="en-US" sz="2100" b="1"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Học</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sinh</a:t>
                      </a:r>
                      <a:endParaRPr kumimoji="0" lang="en-US" sz="2100" b="1" i="0" u="none" strike="noStrike" cap="none" normalizeH="0" baseline="0" dirty="0">
                        <a:ln>
                          <a:noFill/>
                        </a:ln>
                        <a:solidFill>
                          <a:srgbClr val="0000FF"/>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Quãng</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đường</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chạy</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S (m)</a:t>
                      </a:r>
                      <a:r>
                        <a:rPr kumimoji="0" lang="en-US" sz="2100" b="0" i="0" u="none" strike="noStrike" cap="none" normalizeH="0" baseline="0" dirty="0">
                          <a:ln>
                            <a:noFill/>
                          </a:ln>
                          <a:solidFill>
                            <a:srgbClr val="0000FF"/>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Thời</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gian</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chạy</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t (s)</a:t>
                      </a:r>
                      <a:r>
                        <a:rPr kumimoji="0" lang="en-US" sz="2100" b="0" i="0" u="none" strike="noStrike" cap="none" normalizeH="0" baseline="0" dirty="0">
                          <a:ln>
                            <a:noFill/>
                          </a:ln>
                          <a:solidFill>
                            <a:srgbClr val="0000FF"/>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Xếp</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hạng</a:t>
                      </a:r>
                      <a:endParaRPr kumimoji="0" lang="en-US" sz="2100" b="1" i="0" u="none" strike="noStrike" cap="none" normalizeH="0" baseline="0" dirty="0">
                        <a:ln>
                          <a:noFill/>
                        </a:ln>
                        <a:solidFill>
                          <a:srgbClr val="0000FF"/>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Quãng</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đường</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chạy</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trong</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một</a:t>
                      </a:r>
                      <a:r>
                        <a:rPr kumimoji="0" lang="en-US" sz="21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100" b="1" i="0" u="none" strike="noStrike" cap="none" normalizeH="0" baseline="0" dirty="0" err="1">
                          <a:ln>
                            <a:noFill/>
                          </a:ln>
                          <a:solidFill>
                            <a:srgbClr val="0000FF"/>
                          </a:solidFill>
                          <a:effectLst/>
                          <a:latin typeface="Times New Roman" pitchFamily="18" charset="0"/>
                          <a:cs typeface="Times New Roman" pitchFamily="18" charset="0"/>
                        </a:rPr>
                        <a:t>giây</a:t>
                      </a:r>
                      <a:endParaRPr kumimoji="0" lang="en-US" sz="2100" b="1" i="0" u="none" strike="noStrike" cap="none" normalizeH="0" baseline="0" dirty="0">
                        <a:ln>
                          <a:noFill/>
                        </a:ln>
                        <a:solidFill>
                          <a:srgbClr val="0000FF"/>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020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1</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Nguyễn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An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Times New Roman" pitchFamily="18" charset="0"/>
                          <a:cs typeface="Times New Roman" pitchFamily="18" charset="0"/>
                        </a:rPr>
                        <a:t>10</a:t>
                      </a:r>
                      <a:r>
                        <a:rPr kumimoji="0" lang="en-US" sz="3600" b="0" i="0" u="none" strike="noStrike" cap="none" normalizeH="0" baseline="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020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Times New Roman" pitchFamily="18" charset="0"/>
                          <a:cs typeface="Times New Roman" pitchFamily="18" charset="0"/>
                        </a:rPr>
                        <a:t>2</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Trần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Bình</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9,5</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020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Times New Roman" pitchFamily="18" charset="0"/>
                          <a:cs typeface="Times New Roman" pitchFamily="18" charset="0"/>
                        </a:rPr>
                        <a:t>3</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Lê</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Văn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Cao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11</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2301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Times New Roman" pitchFamily="18" charset="0"/>
                          <a:cs typeface="Times New Roman" pitchFamily="18" charset="0"/>
                        </a:rPr>
                        <a:t>4</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Đào</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Việt</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Hùng</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9</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020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Times New Roman" pitchFamily="18" charset="0"/>
                          <a:cs typeface="Times New Roman" pitchFamily="18" charset="0"/>
                        </a:rPr>
                        <a:t>5</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Phạm</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Việt</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10,5</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cs typeface="Times New Roman" pitchFamily="18" charset="0"/>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21749" name="Text Box 245">
            <a:extLst>
              <a:ext uri="{FF2B5EF4-FFF2-40B4-BE49-F238E27FC236}">
                <a16:creationId xmlns:a16="http://schemas.microsoft.com/office/drawing/2014/main" id="{2F03C964-0204-4C39-A21D-461C1EBC49E9}"/>
              </a:ext>
            </a:extLst>
          </p:cNvPr>
          <p:cNvSpPr txBox="1">
            <a:spLocks noChangeArrowheads="1"/>
          </p:cNvSpPr>
          <p:nvPr/>
        </p:nvSpPr>
        <p:spPr bwMode="auto">
          <a:xfrm>
            <a:off x="6248400" y="5297488"/>
            <a:ext cx="533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1</a:t>
            </a:r>
          </a:p>
        </p:txBody>
      </p:sp>
      <p:sp>
        <p:nvSpPr>
          <p:cNvPr id="21750" name="Text Box 246">
            <a:extLst>
              <a:ext uri="{FF2B5EF4-FFF2-40B4-BE49-F238E27FC236}">
                <a16:creationId xmlns:a16="http://schemas.microsoft.com/office/drawing/2014/main" id="{DE6DC384-A2E4-4B06-98F2-53A4883832E7}"/>
              </a:ext>
            </a:extLst>
          </p:cNvPr>
          <p:cNvSpPr txBox="1">
            <a:spLocks noChangeArrowheads="1"/>
          </p:cNvSpPr>
          <p:nvPr/>
        </p:nvSpPr>
        <p:spPr bwMode="auto">
          <a:xfrm>
            <a:off x="6248400" y="3962400"/>
            <a:ext cx="533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2</a:t>
            </a:r>
          </a:p>
        </p:txBody>
      </p:sp>
      <p:sp>
        <p:nvSpPr>
          <p:cNvPr id="21751" name="Text Box 247">
            <a:extLst>
              <a:ext uri="{FF2B5EF4-FFF2-40B4-BE49-F238E27FC236}">
                <a16:creationId xmlns:a16="http://schemas.microsoft.com/office/drawing/2014/main" id="{80937499-96A3-40FC-9133-1A474D763307}"/>
              </a:ext>
            </a:extLst>
          </p:cNvPr>
          <p:cNvSpPr txBox="1">
            <a:spLocks noChangeArrowheads="1"/>
          </p:cNvSpPr>
          <p:nvPr/>
        </p:nvSpPr>
        <p:spPr bwMode="auto">
          <a:xfrm>
            <a:off x="6248400" y="3352800"/>
            <a:ext cx="533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3</a:t>
            </a:r>
          </a:p>
        </p:txBody>
      </p:sp>
      <p:sp>
        <p:nvSpPr>
          <p:cNvPr id="21752" name="Text Box 248">
            <a:extLst>
              <a:ext uri="{FF2B5EF4-FFF2-40B4-BE49-F238E27FC236}">
                <a16:creationId xmlns:a16="http://schemas.microsoft.com/office/drawing/2014/main" id="{E4AA918F-CB2C-488E-B015-671CC799E7B5}"/>
              </a:ext>
            </a:extLst>
          </p:cNvPr>
          <p:cNvSpPr txBox="1">
            <a:spLocks noChangeArrowheads="1"/>
          </p:cNvSpPr>
          <p:nvPr/>
        </p:nvSpPr>
        <p:spPr bwMode="auto">
          <a:xfrm>
            <a:off x="6248400" y="6059488"/>
            <a:ext cx="533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4</a:t>
            </a:r>
          </a:p>
        </p:txBody>
      </p:sp>
      <p:sp>
        <p:nvSpPr>
          <p:cNvPr id="21753" name="Text Box 249">
            <a:extLst>
              <a:ext uri="{FF2B5EF4-FFF2-40B4-BE49-F238E27FC236}">
                <a16:creationId xmlns:a16="http://schemas.microsoft.com/office/drawing/2014/main" id="{64641B72-4D8D-441A-B840-58FF89C316BD}"/>
              </a:ext>
            </a:extLst>
          </p:cNvPr>
          <p:cNvSpPr txBox="1">
            <a:spLocks noChangeArrowheads="1"/>
          </p:cNvSpPr>
          <p:nvPr/>
        </p:nvSpPr>
        <p:spPr bwMode="auto">
          <a:xfrm>
            <a:off x="6248400" y="4572000"/>
            <a:ext cx="533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nodePh="1">
                                  <p:stCondLst>
                                    <p:cond delay="0"/>
                                  </p:stCondLst>
                                  <p:endCondLst>
                                    <p:cond evt="begin" delay="0">
                                      <p:tn val="5"/>
                                    </p:cond>
                                  </p:endCondLst>
                                  <p:childTnLst>
                                    <p:set>
                                      <p:cBhvr>
                                        <p:cTn id="6" dur="1" fill="hold">
                                          <p:stCondLst>
                                            <p:cond delay="0"/>
                                          </p:stCondLst>
                                        </p:cTn>
                                        <p:tgtEl>
                                          <p:spTgt spid="21516"/>
                                        </p:tgtEl>
                                        <p:attrNameLst>
                                          <p:attrName>style.visibility</p:attrName>
                                        </p:attrNameLst>
                                      </p:cBhvr>
                                      <p:to>
                                        <p:strVal val="visible"/>
                                      </p:to>
                                    </p:set>
                                    <p:animEffect transition="in" filter="wheel(4)">
                                      <p:cBhvr>
                                        <p:cTn id="7" dur="2000"/>
                                        <p:tgtEl>
                                          <p:spTgt spid="215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1749"/>
                                        </p:tgtEl>
                                        <p:attrNameLst>
                                          <p:attrName>style.visibility</p:attrName>
                                        </p:attrNameLst>
                                      </p:cBhvr>
                                      <p:to>
                                        <p:strVal val="visible"/>
                                      </p:to>
                                    </p:set>
                                    <p:anim calcmode="lin" valueType="num">
                                      <p:cBhvr additive="base">
                                        <p:cTn id="12" dur="1000" fill="hold"/>
                                        <p:tgtEl>
                                          <p:spTgt spid="21749"/>
                                        </p:tgtEl>
                                        <p:attrNameLst>
                                          <p:attrName>ppt_x</p:attrName>
                                        </p:attrNameLst>
                                      </p:cBhvr>
                                      <p:tavLst>
                                        <p:tav tm="0">
                                          <p:val>
                                            <p:strVal val="#ppt_x"/>
                                          </p:val>
                                        </p:tav>
                                        <p:tav tm="100000">
                                          <p:val>
                                            <p:strVal val="#ppt_x"/>
                                          </p:val>
                                        </p:tav>
                                      </p:tavLst>
                                    </p:anim>
                                    <p:anim calcmode="lin" valueType="num">
                                      <p:cBhvr additive="base">
                                        <p:cTn id="13" dur="1000" fill="hold"/>
                                        <p:tgtEl>
                                          <p:spTgt spid="21749"/>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1750"/>
                                        </p:tgtEl>
                                        <p:attrNameLst>
                                          <p:attrName>style.visibility</p:attrName>
                                        </p:attrNameLst>
                                      </p:cBhvr>
                                      <p:to>
                                        <p:strVal val="visible"/>
                                      </p:to>
                                    </p:set>
                                    <p:anim calcmode="lin" valueType="num">
                                      <p:cBhvr additive="base">
                                        <p:cTn id="18" dur="1000" fill="hold"/>
                                        <p:tgtEl>
                                          <p:spTgt spid="21750"/>
                                        </p:tgtEl>
                                        <p:attrNameLst>
                                          <p:attrName>ppt_x</p:attrName>
                                        </p:attrNameLst>
                                      </p:cBhvr>
                                      <p:tavLst>
                                        <p:tav tm="0">
                                          <p:val>
                                            <p:strVal val="#ppt_x"/>
                                          </p:val>
                                        </p:tav>
                                        <p:tav tm="100000">
                                          <p:val>
                                            <p:strVal val="#ppt_x"/>
                                          </p:val>
                                        </p:tav>
                                      </p:tavLst>
                                    </p:anim>
                                    <p:anim calcmode="lin" valueType="num">
                                      <p:cBhvr additive="base">
                                        <p:cTn id="19" dur="1000" fill="hold"/>
                                        <p:tgtEl>
                                          <p:spTgt spid="21750"/>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1751"/>
                                        </p:tgtEl>
                                        <p:attrNameLst>
                                          <p:attrName>style.visibility</p:attrName>
                                        </p:attrNameLst>
                                      </p:cBhvr>
                                      <p:to>
                                        <p:strVal val="visible"/>
                                      </p:to>
                                    </p:set>
                                    <p:anim calcmode="lin" valueType="num">
                                      <p:cBhvr additive="base">
                                        <p:cTn id="24" dur="1000" fill="hold"/>
                                        <p:tgtEl>
                                          <p:spTgt spid="21751"/>
                                        </p:tgtEl>
                                        <p:attrNameLst>
                                          <p:attrName>ppt_x</p:attrName>
                                        </p:attrNameLst>
                                      </p:cBhvr>
                                      <p:tavLst>
                                        <p:tav tm="0">
                                          <p:val>
                                            <p:strVal val="#ppt_x"/>
                                          </p:val>
                                        </p:tav>
                                        <p:tav tm="100000">
                                          <p:val>
                                            <p:strVal val="#ppt_x"/>
                                          </p:val>
                                        </p:tav>
                                      </p:tavLst>
                                    </p:anim>
                                    <p:anim calcmode="lin" valueType="num">
                                      <p:cBhvr additive="base">
                                        <p:cTn id="25" dur="1000" fill="hold"/>
                                        <p:tgtEl>
                                          <p:spTgt spid="21751"/>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1752"/>
                                        </p:tgtEl>
                                        <p:attrNameLst>
                                          <p:attrName>style.visibility</p:attrName>
                                        </p:attrNameLst>
                                      </p:cBhvr>
                                      <p:to>
                                        <p:strVal val="visible"/>
                                      </p:to>
                                    </p:set>
                                    <p:anim calcmode="lin" valueType="num">
                                      <p:cBhvr additive="base">
                                        <p:cTn id="30" dur="1000" fill="hold"/>
                                        <p:tgtEl>
                                          <p:spTgt spid="21752"/>
                                        </p:tgtEl>
                                        <p:attrNameLst>
                                          <p:attrName>ppt_x</p:attrName>
                                        </p:attrNameLst>
                                      </p:cBhvr>
                                      <p:tavLst>
                                        <p:tav tm="0">
                                          <p:val>
                                            <p:strVal val="#ppt_x"/>
                                          </p:val>
                                        </p:tav>
                                        <p:tav tm="100000">
                                          <p:val>
                                            <p:strVal val="#ppt_x"/>
                                          </p:val>
                                        </p:tav>
                                      </p:tavLst>
                                    </p:anim>
                                    <p:anim calcmode="lin" valueType="num">
                                      <p:cBhvr additive="base">
                                        <p:cTn id="31" dur="1000" fill="hold"/>
                                        <p:tgtEl>
                                          <p:spTgt spid="21752"/>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21753">
                                            <p:txEl>
                                              <p:pRg st="0" end="0"/>
                                            </p:txEl>
                                          </p:spTgt>
                                        </p:tgtEl>
                                        <p:attrNameLst>
                                          <p:attrName>style.visibility</p:attrName>
                                        </p:attrNameLst>
                                      </p:cBhvr>
                                      <p:to>
                                        <p:strVal val="visible"/>
                                      </p:to>
                                    </p:set>
                                    <p:anim calcmode="lin" valueType="num">
                                      <p:cBhvr additive="base">
                                        <p:cTn id="36" dur="1000" fill="hold"/>
                                        <p:tgtEl>
                                          <p:spTgt spid="21753">
                                            <p:txEl>
                                              <p:pRg st="0" end="0"/>
                                            </p:txEl>
                                          </p:spTgt>
                                        </p:tgtEl>
                                        <p:attrNameLst>
                                          <p:attrName>ppt_x</p:attrName>
                                        </p:attrNameLst>
                                      </p:cBhvr>
                                      <p:tavLst>
                                        <p:tav tm="0">
                                          <p:val>
                                            <p:strVal val="#ppt_x"/>
                                          </p:val>
                                        </p:tav>
                                        <p:tav tm="100000">
                                          <p:val>
                                            <p:strVal val="#ppt_x"/>
                                          </p:val>
                                        </p:tav>
                                      </p:tavLst>
                                    </p:anim>
                                    <p:anim calcmode="lin" valueType="num">
                                      <p:cBhvr additive="base">
                                        <p:cTn id="37" dur="1000" fill="hold"/>
                                        <p:tgtEl>
                                          <p:spTgt spid="2175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6" grpId="0"/>
      <p:bldP spid="21749" grpId="0"/>
      <p:bldP spid="21750" grpId="0"/>
      <p:bldP spid="21751" grpId="0"/>
      <p:bldP spid="2175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a:extLst>
              <a:ext uri="{FF2B5EF4-FFF2-40B4-BE49-F238E27FC236}">
                <a16:creationId xmlns:a16="http://schemas.microsoft.com/office/drawing/2014/main" id="{0BB1A063-C19A-46E8-B72F-26142ACB37C5}"/>
              </a:ext>
            </a:extLst>
          </p:cNvPr>
          <p:cNvSpPr>
            <a:spLocks noChangeArrowheads="1"/>
          </p:cNvSpPr>
          <p:nvPr/>
        </p:nvSpPr>
        <p:spPr bwMode="auto">
          <a:xfrm>
            <a:off x="381000" y="152400"/>
            <a:ext cx="8458200"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3600" u="sng" dirty="0">
                <a:solidFill>
                  <a:srgbClr val="FF0000"/>
                </a:solidFill>
                <a:latin typeface="Times New Roman" pitchFamily="18" charset="0"/>
                <a:cs typeface="Times New Roman" pitchFamily="18" charset="0"/>
              </a:rPr>
              <a:t>?</a:t>
            </a:r>
            <a:r>
              <a:rPr lang="en-US" altLang="en-US" sz="3600" dirty="0">
                <a:solidFill>
                  <a:srgbClr val="FF0000"/>
                </a:solidFill>
                <a:latin typeface="Times New Roman" pitchFamily="18" charset="0"/>
                <a:cs typeface="Times New Roman" pitchFamily="18" charset="0"/>
              </a:rPr>
              <a:t>:</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Hãy</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tính</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quãng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đường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mỗi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học</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sinh</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chạy</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được</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trong</a:t>
            </a:r>
            <a:r>
              <a:rPr lang="en-US" altLang="en-US" sz="3600" dirty="0">
                <a:latin typeface="Times New Roman" pitchFamily="18" charset="0"/>
                <a:cs typeface="Times New Roman" pitchFamily="18" charset="0"/>
              </a:rPr>
              <a:t> 1 </a:t>
            </a:r>
            <a:r>
              <a:rPr lang="en-US" altLang="en-US" sz="3600" dirty="0" err="1">
                <a:latin typeface="Times New Roman" pitchFamily="18" charset="0"/>
                <a:cs typeface="Times New Roman" pitchFamily="18" charset="0"/>
              </a:rPr>
              <a:t>giây</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rồi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ghi</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kết</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quả</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vào</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cột</a:t>
            </a:r>
            <a:r>
              <a:rPr lang="en-US" altLang="en-US" sz="3600" dirty="0">
                <a:latin typeface="Times New Roman" pitchFamily="18" charset="0"/>
                <a:cs typeface="Times New Roman" pitchFamily="18" charset="0"/>
              </a:rPr>
              <a:t> 5.</a:t>
            </a:r>
          </a:p>
        </p:txBody>
      </p:sp>
      <p:graphicFrame>
        <p:nvGraphicFramePr>
          <p:cNvPr id="36178" name="Group 338">
            <a:extLst>
              <a:ext uri="{FF2B5EF4-FFF2-40B4-BE49-F238E27FC236}">
                <a16:creationId xmlns:a16="http://schemas.microsoft.com/office/drawing/2014/main" id="{269CA40E-ED6C-461D-86C6-0779E8BCBCFF}"/>
              </a:ext>
            </a:extLst>
          </p:cNvPr>
          <p:cNvGraphicFramePr>
            <a:graphicFrameLocks noGrp="1"/>
          </p:cNvGraphicFramePr>
          <p:nvPr>
            <p:extLst>
              <p:ext uri="{D42A27DB-BD31-4B8C-83A1-F6EECF244321}">
                <p14:modId xmlns:p14="http://schemas.microsoft.com/office/powerpoint/2010/main" val="755053522"/>
              </p:ext>
            </p:extLst>
          </p:nvPr>
        </p:nvGraphicFramePr>
        <p:xfrm>
          <a:off x="304800" y="1914525"/>
          <a:ext cx="8534400" cy="4846637"/>
        </p:xfrm>
        <a:graphic>
          <a:graphicData uri="http://schemas.openxmlformats.org/drawingml/2006/table">
            <a:tbl>
              <a:tblPr/>
              <a:tblGrid>
                <a:gridCol w="609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2057400">
                  <a:extLst>
                    <a:ext uri="{9D8B030D-6E8A-4147-A177-3AD203B41FA5}">
                      <a16:colId xmlns:a16="http://schemas.microsoft.com/office/drawing/2014/main" val="20005"/>
                    </a:ext>
                  </a:extLst>
                </a:gridCol>
              </a:tblGrid>
              <a:tr h="6400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Cột</a:t>
                      </a:r>
                      <a:endParaRPr kumimoji="0" lang="en-US" sz="2000" b="1" i="0" u="none" strike="noStrike" cap="none" normalizeH="0" baseline="0" dirty="0">
                        <a:ln>
                          <a:noFill/>
                        </a:ln>
                        <a:solidFill>
                          <a:schemeClr val="tx1"/>
                        </a:solidFill>
                        <a:effectLst/>
                        <a:latin typeface="Times New Roman" pitchFamily="18" charset="0"/>
                        <a:cs typeface="Times New Roman" pitchFamily="18"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1</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2</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3</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4</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5</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0591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Số</a:t>
                      </a:r>
                      <a:endParaRPr kumimoji="0" lang="en-US" sz="2000" b="1"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TT</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rgbClr val="0000FF"/>
                          </a:solidFill>
                          <a:effectLst/>
                          <a:latin typeface="Times New Roman" pitchFamily="18" charset="0"/>
                          <a:cs typeface="Times New Roman" pitchFamily="18" charset="0"/>
                        </a:rPr>
                        <a:t>Họ và tên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rgbClr val="0000FF"/>
                          </a:solidFill>
                          <a:effectLst/>
                          <a:latin typeface="Times New Roman" pitchFamily="18" charset="0"/>
                          <a:cs typeface="Times New Roman" pitchFamily="18" charset="0"/>
                        </a:rPr>
                        <a:t>Học sinh</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Times New Roman" pitchFamily="18" charset="0"/>
                          <a:cs typeface="Times New Roman" pitchFamily="18" charset="0"/>
                        </a:rPr>
                        <a:t>Quãng đường chạy S (m)</a:t>
                      </a:r>
                      <a:r>
                        <a:rPr kumimoji="0" lang="en-US" sz="2000" b="0" i="0" u="none" strike="noStrike" cap="none" normalizeH="0" baseline="0">
                          <a:ln>
                            <a:noFill/>
                          </a:ln>
                          <a:solidFill>
                            <a:srgbClr val="0000FF"/>
                          </a:solidFill>
                          <a:effectLst/>
                          <a:latin typeface="Times New Roman" pitchFamily="18" charset="0"/>
                          <a:cs typeface="Times New Roman" pitchFamily="18" charset="0"/>
                        </a:rPr>
                        <a:t> </a:t>
                      </a:r>
                      <a:endParaRPr kumimoji="0" lang="en-US" sz="2000" b="1" i="0" u="none" strike="noStrike" cap="none" normalizeH="0" baseline="0">
                        <a:ln>
                          <a:noFill/>
                        </a:ln>
                        <a:solidFill>
                          <a:srgbClr val="0000FF"/>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Times New Roman" pitchFamily="18" charset="0"/>
                          <a:cs typeface="Times New Roman" pitchFamily="18" charset="0"/>
                        </a:rPr>
                        <a:t>Thời gian chạy t (s)</a:t>
                      </a:r>
                      <a:r>
                        <a:rPr kumimoji="0" lang="en-US" sz="2000" b="0" i="0" u="none" strike="noStrike" cap="none" normalizeH="0" baseline="0">
                          <a:ln>
                            <a:noFill/>
                          </a:ln>
                          <a:solidFill>
                            <a:srgbClr val="0000FF"/>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Xếp</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hạng</a:t>
                      </a:r>
                      <a:endParaRPr kumimoji="0" lang="en-US" sz="2000" b="1" i="0" u="none" strike="noStrike" cap="none" normalizeH="0" baseline="0" dirty="0">
                        <a:ln>
                          <a:noFill/>
                        </a:ln>
                        <a:solidFill>
                          <a:srgbClr val="0000FF"/>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Times New Roman" pitchFamily="18" charset="0"/>
                          <a:cs typeface="Times New Roman" pitchFamily="18" charset="0"/>
                        </a:rPr>
                        <a:t>Quãng đường chạy trong một giây</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01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cs typeface="Times New Roman" pitchFamily="18" charset="0"/>
                        </a:rPr>
                        <a:t>1</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Nguyễn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An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Times New Roman" pitchFamily="18" charset="0"/>
                          <a:cs typeface="Times New Roman" pitchFamily="18" charset="0"/>
                        </a:rPr>
                        <a:t>10</a:t>
                      </a:r>
                      <a:r>
                        <a:rPr kumimoji="0" lang="en-US" sz="3600" b="0" i="0" u="none" strike="noStrike" cap="none" normalizeH="0" baseline="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01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Times New Roman" pitchFamily="18" charset="0"/>
                          <a:cs typeface="Times New Roman" pitchFamily="18" charset="0"/>
                        </a:rPr>
                        <a:t>2</a:t>
                      </a:r>
                      <a:r>
                        <a:rPr kumimoji="0" lang="en-US" sz="2400" b="0" i="0" u="none" strike="noStrike" cap="none" normalizeH="0" baseline="0">
                          <a:ln>
                            <a:noFill/>
                          </a:ln>
                          <a:solidFill>
                            <a:schemeClr val="tx1"/>
                          </a:solidFill>
                          <a:effectLst/>
                          <a:latin typeface="Times New Roman" pitchFamily="18" charset="0"/>
                          <a:cs typeface="Times New Roman" pitchFamily="18"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Trần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Bình</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Times New Roman" pitchFamily="18" charset="0"/>
                          <a:cs typeface="Times New Roman" pitchFamily="18" charset="0"/>
                        </a:rPr>
                        <a:t>9,5</a:t>
                      </a:r>
                      <a:r>
                        <a:rPr kumimoji="0" lang="en-US" sz="3600" b="0" i="0" u="none" strike="noStrike" cap="none" normalizeH="0" baseline="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01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Times New Roman" pitchFamily="18" charset="0"/>
                          <a:cs typeface="Times New Roman" pitchFamily="18" charset="0"/>
                        </a:rPr>
                        <a:t>3</a:t>
                      </a:r>
                      <a:r>
                        <a:rPr kumimoji="0" lang="en-US" sz="2400" b="0" i="0" u="none" strike="noStrike" cap="none" normalizeH="0" baseline="0">
                          <a:ln>
                            <a:noFill/>
                          </a:ln>
                          <a:solidFill>
                            <a:schemeClr val="tx1"/>
                          </a:solidFill>
                          <a:effectLst/>
                          <a:latin typeface="Times New Roman" pitchFamily="18" charset="0"/>
                          <a:cs typeface="Times New Roman" pitchFamily="18"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Lê</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Văn</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Cao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11</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01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Times New Roman" pitchFamily="18" charset="0"/>
                          <a:cs typeface="Times New Roman" pitchFamily="18" charset="0"/>
                        </a:rPr>
                        <a:t>4</a:t>
                      </a:r>
                      <a:r>
                        <a:rPr kumimoji="0" lang="en-US" sz="2400" b="0" i="0" u="none" strike="noStrike" cap="none" normalizeH="0" baseline="0">
                          <a:ln>
                            <a:noFill/>
                          </a:ln>
                          <a:solidFill>
                            <a:schemeClr val="tx1"/>
                          </a:solidFill>
                          <a:effectLst/>
                          <a:latin typeface="Times New Roman" pitchFamily="18" charset="0"/>
                          <a:cs typeface="Times New Roman" pitchFamily="18"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Đào</a:t>
                      </a: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Việt</a:t>
                      </a: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Hùng</a:t>
                      </a: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9</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01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Times New Roman" pitchFamily="18" charset="0"/>
                          <a:cs typeface="Times New Roman" pitchFamily="18" charset="0"/>
                        </a:rPr>
                        <a:t>5</a:t>
                      </a:r>
                      <a:r>
                        <a:rPr kumimoji="0" lang="en-US" sz="2400" b="0" i="0" u="none" strike="noStrike" cap="none" normalizeH="0" baseline="0">
                          <a:ln>
                            <a:noFill/>
                          </a:ln>
                          <a:solidFill>
                            <a:schemeClr val="tx1"/>
                          </a:solidFill>
                          <a:effectLst/>
                          <a:latin typeface="Times New Roman" pitchFamily="18" charset="0"/>
                          <a:cs typeface="Times New Roman" pitchFamily="18"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Phạm</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Việt</a:t>
                      </a:r>
                      <a:r>
                        <a:rPr kumimoji="0" lang="en-US" sz="2400" b="1"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60</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Times New Roman" pitchFamily="18" charset="0"/>
                          <a:cs typeface="Times New Roman" pitchFamily="18" charset="0"/>
                        </a:rPr>
                        <a:t>10,5</a:t>
                      </a:r>
                      <a:r>
                        <a:rPr kumimoji="0" lang="en-US" sz="3600" b="0" i="0" u="none" strike="noStrike" cap="none" normalizeH="0" baseline="0" dirty="0">
                          <a:ln>
                            <a:noFill/>
                          </a:ln>
                          <a:solidFill>
                            <a:schemeClr val="tx1"/>
                          </a:solidFill>
                          <a:effectLst/>
                          <a:latin typeface="Times New Roman" pitchFamily="18" charset="0"/>
                          <a:cs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2349" name="Text Box 295">
            <a:extLst>
              <a:ext uri="{FF2B5EF4-FFF2-40B4-BE49-F238E27FC236}">
                <a16:creationId xmlns:a16="http://schemas.microsoft.com/office/drawing/2014/main" id="{95AF93C5-FD59-44D0-B890-E21C921DF149}"/>
              </a:ext>
            </a:extLst>
          </p:cNvPr>
          <p:cNvSpPr txBox="1">
            <a:spLocks noChangeArrowheads="1"/>
          </p:cNvSpPr>
          <p:nvPr/>
        </p:nvSpPr>
        <p:spPr bwMode="auto">
          <a:xfrm>
            <a:off x="5867400" y="5419725"/>
            <a:ext cx="10715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3600">
                <a:solidFill>
                  <a:srgbClr val="FC0000"/>
                </a:solidFill>
                <a:latin typeface="VNI-Times" pitchFamily="2" charset="0"/>
              </a:rPr>
              <a:t>1</a:t>
            </a:r>
          </a:p>
        </p:txBody>
      </p:sp>
      <p:sp>
        <p:nvSpPr>
          <p:cNvPr id="12350" name="Text Box 296">
            <a:extLst>
              <a:ext uri="{FF2B5EF4-FFF2-40B4-BE49-F238E27FC236}">
                <a16:creationId xmlns:a16="http://schemas.microsoft.com/office/drawing/2014/main" id="{9B42F2AA-3379-44D2-82AB-98B59D81A61F}"/>
              </a:ext>
            </a:extLst>
          </p:cNvPr>
          <p:cNvSpPr txBox="1">
            <a:spLocks noChangeArrowheads="1"/>
          </p:cNvSpPr>
          <p:nvPr/>
        </p:nvSpPr>
        <p:spPr bwMode="auto">
          <a:xfrm>
            <a:off x="5867400" y="4200525"/>
            <a:ext cx="10715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3600">
                <a:solidFill>
                  <a:srgbClr val="FC0000"/>
                </a:solidFill>
                <a:latin typeface="VNI-Times" pitchFamily="2" charset="0"/>
              </a:rPr>
              <a:t>2</a:t>
            </a:r>
          </a:p>
        </p:txBody>
      </p:sp>
      <p:sp>
        <p:nvSpPr>
          <p:cNvPr id="12351" name="Text Box 297">
            <a:extLst>
              <a:ext uri="{FF2B5EF4-FFF2-40B4-BE49-F238E27FC236}">
                <a16:creationId xmlns:a16="http://schemas.microsoft.com/office/drawing/2014/main" id="{7AE1D15C-68AE-4836-8D49-A30BEE7343DB}"/>
              </a:ext>
            </a:extLst>
          </p:cNvPr>
          <p:cNvSpPr txBox="1">
            <a:spLocks noChangeArrowheads="1"/>
          </p:cNvSpPr>
          <p:nvPr/>
        </p:nvSpPr>
        <p:spPr bwMode="auto">
          <a:xfrm>
            <a:off x="5867400" y="3590925"/>
            <a:ext cx="10715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3600">
                <a:solidFill>
                  <a:srgbClr val="FC0000"/>
                </a:solidFill>
                <a:latin typeface="VNI-Times" pitchFamily="2" charset="0"/>
              </a:rPr>
              <a:t>3</a:t>
            </a:r>
          </a:p>
        </p:txBody>
      </p:sp>
      <p:sp>
        <p:nvSpPr>
          <p:cNvPr id="12352" name="Text Box 298">
            <a:extLst>
              <a:ext uri="{FF2B5EF4-FFF2-40B4-BE49-F238E27FC236}">
                <a16:creationId xmlns:a16="http://schemas.microsoft.com/office/drawing/2014/main" id="{0D34E058-2182-4C33-BF93-ADD65BD15888}"/>
              </a:ext>
            </a:extLst>
          </p:cNvPr>
          <p:cNvSpPr txBox="1">
            <a:spLocks noChangeArrowheads="1"/>
          </p:cNvSpPr>
          <p:nvPr/>
        </p:nvSpPr>
        <p:spPr bwMode="auto">
          <a:xfrm>
            <a:off x="5943600" y="6059488"/>
            <a:ext cx="833438"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3600">
                <a:solidFill>
                  <a:srgbClr val="FC0000"/>
                </a:solidFill>
                <a:latin typeface="VNI-Times" pitchFamily="2" charset="0"/>
              </a:rPr>
              <a:t>4</a:t>
            </a:r>
          </a:p>
        </p:txBody>
      </p:sp>
      <p:sp>
        <p:nvSpPr>
          <p:cNvPr id="12353" name="Text Box 299">
            <a:extLst>
              <a:ext uri="{FF2B5EF4-FFF2-40B4-BE49-F238E27FC236}">
                <a16:creationId xmlns:a16="http://schemas.microsoft.com/office/drawing/2014/main" id="{8F0FED2A-A548-4154-8723-FBE96EF8EEBC}"/>
              </a:ext>
            </a:extLst>
          </p:cNvPr>
          <p:cNvSpPr txBox="1">
            <a:spLocks noChangeArrowheads="1"/>
          </p:cNvSpPr>
          <p:nvPr/>
        </p:nvSpPr>
        <p:spPr bwMode="auto">
          <a:xfrm>
            <a:off x="5943600" y="4886325"/>
            <a:ext cx="833438"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3600">
                <a:solidFill>
                  <a:srgbClr val="FC0000"/>
                </a:solidFill>
                <a:latin typeface="VNI-Times" pitchFamily="2" charset="0"/>
              </a:rPr>
              <a:t>5</a:t>
            </a:r>
          </a:p>
        </p:txBody>
      </p:sp>
      <p:sp>
        <p:nvSpPr>
          <p:cNvPr id="36140" name="Text Box 300">
            <a:extLst>
              <a:ext uri="{FF2B5EF4-FFF2-40B4-BE49-F238E27FC236}">
                <a16:creationId xmlns:a16="http://schemas.microsoft.com/office/drawing/2014/main" id="{AD54829F-F812-4BAD-B998-D2E79BB662C2}"/>
              </a:ext>
            </a:extLst>
          </p:cNvPr>
          <p:cNvSpPr txBox="1">
            <a:spLocks noChangeArrowheads="1"/>
          </p:cNvSpPr>
          <p:nvPr/>
        </p:nvSpPr>
        <p:spPr bwMode="auto">
          <a:xfrm>
            <a:off x="6858000" y="5419725"/>
            <a:ext cx="21336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6,67 </a:t>
            </a:r>
          </a:p>
        </p:txBody>
      </p:sp>
      <p:sp>
        <p:nvSpPr>
          <p:cNvPr id="36141" name="Text Box 301">
            <a:extLst>
              <a:ext uri="{FF2B5EF4-FFF2-40B4-BE49-F238E27FC236}">
                <a16:creationId xmlns:a16="http://schemas.microsoft.com/office/drawing/2014/main" id="{AFEC03A4-5C82-4D74-8CC4-F9F47CEF0275}"/>
              </a:ext>
            </a:extLst>
          </p:cNvPr>
          <p:cNvSpPr txBox="1">
            <a:spLocks noChangeArrowheads="1"/>
          </p:cNvSpPr>
          <p:nvPr/>
        </p:nvSpPr>
        <p:spPr bwMode="auto">
          <a:xfrm>
            <a:off x="6632575" y="4141788"/>
            <a:ext cx="2438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6,32 </a:t>
            </a:r>
          </a:p>
        </p:txBody>
      </p:sp>
      <p:sp>
        <p:nvSpPr>
          <p:cNvPr id="36142" name="Text Box 302">
            <a:extLst>
              <a:ext uri="{FF2B5EF4-FFF2-40B4-BE49-F238E27FC236}">
                <a16:creationId xmlns:a16="http://schemas.microsoft.com/office/drawing/2014/main" id="{A0ADD884-BC88-489F-AC28-FCEBCF993050}"/>
              </a:ext>
            </a:extLst>
          </p:cNvPr>
          <p:cNvSpPr txBox="1">
            <a:spLocks noChangeArrowheads="1"/>
          </p:cNvSpPr>
          <p:nvPr/>
        </p:nvSpPr>
        <p:spPr bwMode="auto">
          <a:xfrm>
            <a:off x="6934200" y="3482975"/>
            <a:ext cx="18288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6</a:t>
            </a:r>
          </a:p>
        </p:txBody>
      </p:sp>
      <p:sp>
        <p:nvSpPr>
          <p:cNvPr id="36143" name="Text Box 303">
            <a:extLst>
              <a:ext uri="{FF2B5EF4-FFF2-40B4-BE49-F238E27FC236}">
                <a16:creationId xmlns:a16="http://schemas.microsoft.com/office/drawing/2014/main" id="{848A5132-299D-479E-A6D5-A4672E624866}"/>
              </a:ext>
            </a:extLst>
          </p:cNvPr>
          <p:cNvSpPr txBox="1">
            <a:spLocks noChangeArrowheads="1"/>
          </p:cNvSpPr>
          <p:nvPr/>
        </p:nvSpPr>
        <p:spPr bwMode="auto">
          <a:xfrm>
            <a:off x="6477000" y="6073775"/>
            <a:ext cx="27432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5,71 </a:t>
            </a:r>
          </a:p>
        </p:txBody>
      </p:sp>
      <p:sp>
        <p:nvSpPr>
          <p:cNvPr id="36144" name="Text Box 304">
            <a:extLst>
              <a:ext uri="{FF2B5EF4-FFF2-40B4-BE49-F238E27FC236}">
                <a16:creationId xmlns:a16="http://schemas.microsoft.com/office/drawing/2014/main" id="{D3FB4CD7-63E0-4586-B023-A8DA33D6F57E}"/>
              </a:ext>
            </a:extLst>
          </p:cNvPr>
          <p:cNvSpPr txBox="1">
            <a:spLocks noChangeArrowheads="1"/>
          </p:cNvSpPr>
          <p:nvPr/>
        </p:nvSpPr>
        <p:spPr bwMode="auto">
          <a:xfrm>
            <a:off x="6705600" y="4800600"/>
            <a:ext cx="22860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5,45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6140"/>
                                        </p:tgtEl>
                                        <p:attrNameLst>
                                          <p:attrName>style.visibility</p:attrName>
                                        </p:attrNameLst>
                                      </p:cBhvr>
                                      <p:to>
                                        <p:strVal val="visible"/>
                                      </p:to>
                                    </p:set>
                                    <p:anim calcmode="lin" valueType="num">
                                      <p:cBhvr additive="base">
                                        <p:cTn id="7" dur="1000" fill="hold"/>
                                        <p:tgtEl>
                                          <p:spTgt spid="36140"/>
                                        </p:tgtEl>
                                        <p:attrNameLst>
                                          <p:attrName>ppt_x</p:attrName>
                                        </p:attrNameLst>
                                      </p:cBhvr>
                                      <p:tavLst>
                                        <p:tav tm="0">
                                          <p:val>
                                            <p:strVal val="#ppt_x"/>
                                          </p:val>
                                        </p:tav>
                                        <p:tav tm="100000">
                                          <p:val>
                                            <p:strVal val="#ppt_x"/>
                                          </p:val>
                                        </p:tav>
                                      </p:tavLst>
                                    </p:anim>
                                    <p:anim calcmode="lin" valueType="num">
                                      <p:cBhvr additive="base">
                                        <p:cTn id="8" dur="1000" fill="hold"/>
                                        <p:tgtEl>
                                          <p:spTgt spid="3614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6141"/>
                                        </p:tgtEl>
                                        <p:attrNameLst>
                                          <p:attrName>style.visibility</p:attrName>
                                        </p:attrNameLst>
                                      </p:cBhvr>
                                      <p:to>
                                        <p:strVal val="visible"/>
                                      </p:to>
                                    </p:set>
                                    <p:anim calcmode="lin" valueType="num">
                                      <p:cBhvr additive="base">
                                        <p:cTn id="13" dur="1000" fill="hold"/>
                                        <p:tgtEl>
                                          <p:spTgt spid="36141"/>
                                        </p:tgtEl>
                                        <p:attrNameLst>
                                          <p:attrName>ppt_x</p:attrName>
                                        </p:attrNameLst>
                                      </p:cBhvr>
                                      <p:tavLst>
                                        <p:tav tm="0">
                                          <p:val>
                                            <p:strVal val="#ppt_x"/>
                                          </p:val>
                                        </p:tav>
                                        <p:tav tm="100000">
                                          <p:val>
                                            <p:strVal val="#ppt_x"/>
                                          </p:val>
                                        </p:tav>
                                      </p:tavLst>
                                    </p:anim>
                                    <p:anim calcmode="lin" valueType="num">
                                      <p:cBhvr additive="base">
                                        <p:cTn id="14" dur="1000" fill="hold"/>
                                        <p:tgtEl>
                                          <p:spTgt spid="36141"/>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6142"/>
                                        </p:tgtEl>
                                        <p:attrNameLst>
                                          <p:attrName>style.visibility</p:attrName>
                                        </p:attrNameLst>
                                      </p:cBhvr>
                                      <p:to>
                                        <p:strVal val="visible"/>
                                      </p:to>
                                    </p:set>
                                    <p:anim calcmode="lin" valueType="num">
                                      <p:cBhvr additive="base">
                                        <p:cTn id="19" dur="1000" fill="hold"/>
                                        <p:tgtEl>
                                          <p:spTgt spid="36142"/>
                                        </p:tgtEl>
                                        <p:attrNameLst>
                                          <p:attrName>ppt_x</p:attrName>
                                        </p:attrNameLst>
                                      </p:cBhvr>
                                      <p:tavLst>
                                        <p:tav tm="0">
                                          <p:val>
                                            <p:strVal val="#ppt_x"/>
                                          </p:val>
                                        </p:tav>
                                        <p:tav tm="100000">
                                          <p:val>
                                            <p:strVal val="#ppt_x"/>
                                          </p:val>
                                        </p:tav>
                                      </p:tavLst>
                                    </p:anim>
                                    <p:anim calcmode="lin" valueType="num">
                                      <p:cBhvr additive="base">
                                        <p:cTn id="20" dur="1000" fill="hold"/>
                                        <p:tgtEl>
                                          <p:spTgt spid="36142"/>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36143"/>
                                        </p:tgtEl>
                                        <p:attrNameLst>
                                          <p:attrName>style.visibility</p:attrName>
                                        </p:attrNameLst>
                                      </p:cBhvr>
                                      <p:to>
                                        <p:strVal val="visible"/>
                                      </p:to>
                                    </p:set>
                                    <p:anim calcmode="lin" valueType="num">
                                      <p:cBhvr additive="base">
                                        <p:cTn id="25" dur="1000" fill="hold"/>
                                        <p:tgtEl>
                                          <p:spTgt spid="36143"/>
                                        </p:tgtEl>
                                        <p:attrNameLst>
                                          <p:attrName>ppt_x</p:attrName>
                                        </p:attrNameLst>
                                      </p:cBhvr>
                                      <p:tavLst>
                                        <p:tav tm="0">
                                          <p:val>
                                            <p:strVal val="#ppt_x"/>
                                          </p:val>
                                        </p:tav>
                                        <p:tav tm="100000">
                                          <p:val>
                                            <p:strVal val="#ppt_x"/>
                                          </p:val>
                                        </p:tav>
                                      </p:tavLst>
                                    </p:anim>
                                    <p:anim calcmode="lin" valueType="num">
                                      <p:cBhvr additive="base">
                                        <p:cTn id="26" dur="1000" fill="hold"/>
                                        <p:tgtEl>
                                          <p:spTgt spid="36143"/>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36144"/>
                                        </p:tgtEl>
                                        <p:attrNameLst>
                                          <p:attrName>style.visibility</p:attrName>
                                        </p:attrNameLst>
                                      </p:cBhvr>
                                      <p:to>
                                        <p:strVal val="visible"/>
                                      </p:to>
                                    </p:set>
                                    <p:anim calcmode="lin" valueType="num">
                                      <p:cBhvr additive="base">
                                        <p:cTn id="31" dur="1000" fill="hold"/>
                                        <p:tgtEl>
                                          <p:spTgt spid="36144"/>
                                        </p:tgtEl>
                                        <p:attrNameLst>
                                          <p:attrName>ppt_x</p:attrName>
                                        </p:attrNameLst>
                                      </p:cBhvr>
                                      <p:tavLst>
                                        <p:tav tm="0">
                                          <p:val>
                                            <p:strVal val="#ppt_x"/>
                                          </p:val>
                                        </p:tav>
                                        <p:tav tm="100000">
                                          <p:val>
                                            <p:strVal val="#ppt_x"/>
                                          </p:val>
                                        </p:tav>
                                      </p:tavLst>
                                    </p:anim>
                                    <p:anim calcmode="lin" valueType="num">
                                      <p:cBhvr additive="base">
                                        <p:cTn id="32" dur="1000" fill="hold"/>
                                        <p:tgtEl>
                                          <p:spTgt spid="3614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140" grpId="0"/>
      <p:bldP spid="36141" grpId="0"/>
      <p:bldP spid="36142" grpId="0"/>
      <p:bldP spid="36143" grpId="0"/>
      <p:bldP spid="3614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5A2F683-EC33-4A4C-8793-52C5362AD75D}"/>
              </a:ext>
            </a:extLst>
          </p:cNvPr>
          <p:cNvSpPr>
            <a:spLocks noGrp="1" noChangeArrowheads="1"/>
          </p:cNvSpPr>
          <p:nvPr>
            <p:ph type="title"/>
          </p:nvPr>
        </p:nvSpPr>
        <p:spPr/>
        <p:txBody>
          <a:bodyPr/>
          <a:lstStyle/>
          <a:p>
            <a:pPr eaLnBrk="1" hangingPunct="1"/>
            <a:br>
              <a:rPr lang="en-US" altLang="en-US" sz="4000"/>
            </a:br>
            <a:endParaRPr lang="en-US" altLang="en-US" sz="4000"/>
          </a:p>
        </p:txBody>
      </p:sp>
      <p:sp>
        <p:nvSpPr>
          <p:cNvPr id="13315" name="Rectangle 3">
            <a:extLst>
              <a:ext uri="{FF2B5EF4-FFF2-40B4-BE49-F238E27FC236}">
                <a16:creationId xmlns:a16="http://schemas.microsoft.com/office/drawing/2014/main" id="{E56E40F0-BE5E-4691-9EA0-B33423F868CB}"/>
              </a:ext>
            </a:extLst>
          </p:cNvPr>
          <p:cNvSpPr>
            <a:spLocks noGrp="1" noChangeArrowheads="1"/>
          </p:cNvSpPr>
          <p:nvPr>
            <p:ph type="body" idx="1"/>
          </p:nvPr>
        </p:nvSpPr>
        <p:spPr/>
        <p:txBody>
          <a:bodyPr/>
          <a:lstStyle/>
          <a:p>
            <a:pPr eaLnBrk="1" hangingPunct="1"/>
            <a:endParaRPr lang="en-US" altLang="en-US"/>
          </a:p>
          <a:p>
            <a:pPr eaLnBrk="1" hangingPunct="1"/>
            <a:endParaRPr lang="en-US" altLang="en-US"/>
          </a:p>
        </p:txBody>
      </p:sp>
      <p:sp>
        <p:nvSpPr>
          <p:cNvPr id="49156" name="Rectangle 4">
            <a:extLst>
              <a:ext uri="{FF2B5EF4-FFF2-40B4-BE49-F238E27FC236}">
                <a16:creationId xmlns:a16="http://schemas.microsoft.com/office/drawing/2014/main" id="{DCF3DBB2-71D4-478E-8229-9FC7CF0DAD5C}"/>
              </a:ext>
            </a:extLst>
          </p:cNvPr>
          <p:cNvSpPr>
            <a:spLocks noChangeArrowheads="1"/>
          </p:cNvSpPr>
          <p:nvPr/>
        </p:nvSpPr>
        <p:spPr bwMode="auto">
          <a:xfrm>
            <a:off x="1371600" y="1600200"/>
            <a:ext cx="6705600" cy="2862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6000" dirty="0" err="1">
                <a:solidFill>
                  <a:srgbClr val="0000FF"/>
                </a:solidFill>
                <a:latin typeface="Times New Roman" pitchFamily="18" charset="0"/>
                <a:cs typeface="Times New Roman" pitchFamily="18" charset="0"/>
              </a:rPr>
              <a:t>Quãng</a:t>
            </a:r>
            <a:r>
              <a:rPr lang="en-US" altLang="en-US" sz="6000" dirty="0">
                <a:solidFill>
                  <a:srgbClr val="0000FF"/>
                </a:solidFill>
                <a:latin typeface="Times New Roman" pitchFamily="18" charset="0"/>
                <a:cs typeface="Times New Roman" pitchFamily="18" charset="0"/>
              </a:rPr>
              <a:t> </a:t>
            </a:r>
            <a:r>
              <a:rPr lang="en-US" altLang="en-US" sz="6000" dirty="0" err="1">
                <a:solidFill>
                  <a:srgbClr val="0000FF"/>
                </a:solidFill>
                <a:latin typeface="Times New Roman" pitchFamily="18" charset="0"/>
                <a:cs typeface="Times New Roman" pitchFamily="18" charset="0"/>
              </a:rPr>
              <a:t>đường</a:t>
            </a:r>
            <a:r>
              <a:rPr lang="en-US" altLang="en-US" sz="6000" dirty="0">
                <a:solidFill>
                  <a:srgbClr val="0000FF"/>
                </a:solidFill>
                <a:latin typeface="Times New Roman" pitchFamily="18" charset="0"/>
                <a:cs typeface="Times New Roman" pitchFamily="18" charset="0"/>
              </a:rPr>
              <a:t> </a:t>
            </a:r>
            <a:r>
              <a:rPr lang="en-US" altLang="en-US" sz="6000" dirty="0" err="1">
                <a:solidFill>
                  <a:srgbClr val="0000FF"/>
                </a:solidFill>
                <a:latin typeface="Times New Roman" pitchFamily="18" charset="0"/>
                <a:cs typeface="Times New Roman" pitchFamily="18" charset="0"/>
              </a:rPr>
              <a:t>đi</a:t>
            </a:r>
            <a:r>
              <a:rPr lang="en-US" altLang="en-US" sz="6000" dirty="0">
                <a:solidFill>
                  <a:srgbClr val="0000FF"/>
                </a:solidFill>
                <a:latin typeface="Times New Roman" pitchFamily="18" charset="0"/>
                <a:cs typeface="Times New Roman" pitchFamily="18" charset="0"/>
              </a:rPr>
              <a:t>  </a:t>
            </a:r>
            <a:r>
              <a:rPr lang="en-US" altLang="en-US" sz="6000" dirty="0" err="1">
                <a:solidFill>
                  <a:srgbClr val="0000FF"/>
                </a:solidFill>
                <a:latin typeface="Times New Roman" pitchFamily="18" charset="0"/>
                <a:cs typeface="Times New Roman" pitchFamily="18" charset="0"/>
              </a:rPr>
              <a:t>được</a:t>
            </a:r>
            <a:r>
              <a:rPr lang="en-US" altLang="en-US" sz="6000" dirty="0">
                <a:solidFill>
                  <a:srgbClr val="0000FF"/>
                </a:solidFill>
                <a:latin typeface="Times New Roman" pitchFamily="18" charset="0"/>
                <a:cs typeface="Times New Roman" pitchFamily="18" charset="0"/>
              </a:rPr>
              <a:t> </a:t>
            </a:r>
            <a:r>
              <a:rPr lang="en-US" altLang="en-US" sz="6000" dirty="0" err="1">
                <a:solidFill>
                  <a:srgbClr val="0000FF"/>
                </a:solidFill>
                <a:latin typeface="Times New Roman" pitchFamily="18" charset="0"/>
                <a:cs typeface="Times New Roman" pitchFamily="18" charset="0"/>
              </a:rPr>
              <a:t>trong</a:t>
            </a:r>
            <a:r>
              <a:rPr lang="en-US" altLang="en-US" sz="6000" dirty="0">
                <a:solidFill>
                  <a:srgbClr val="0000FF"/>
                </a:solidFill>
                <a:latin typeface="Times New Roman" pitchFamily="18" charset="0"/>
                <a:cs typeface="Times New Roman" pitchFamily="18" charset="0"/>
              </a:rPr>
              <a:t> 1 </a:t>
            </a:r>
            <a:r>
              <a:rPr lang="en-US" altLang="en-US" sz="6000" dirty="0" err="1">
                <a:solidFill>
                  <a:srgbClr val="0000FF"/>
                </a:solidFill>
                <a:latin typeface="Times New Roman" pitchFamily="18" charset="0"/>
                <a:cs typeface="Times New Roman" pitchFamily="18" charset="0"/>
              </a:rPr>
              <a:t>giây</a:t>
            </a:r>
            <a:r>
              <a:rPr lang="en-US" altLang="en-US" sz="6000" dirty="0">
                <a:solidFill>
                  <a:srgbClr val="0000FF"/>
                </a:solidFill>
                <a:latin typeface="Times New Roman" pitchFamily="18" charset="0"/>
                <a:cs typeface="Times New Roman" pitchFamily="18" charset="0"/>
              </a:rPr>
              <a:t> </a:t>
            </a:r>
            <a:r>
              <a:rPr lang="en-US" altLang="en-US" sz="6000" dirty="0" err="1">
                <a:solidFill>
                  <a:srgbClr val="0000FF"/>
                </a:solidFill>
                <a:latin typeface="Times New Roman" pitchFamily="18" charset="0"/>
                <a:cs typeface="Times New Roman" pitchFamily="18" charset="0"/>
              </a:rPr>
              <a:t>gọi</a:t>
            </a:r>
            <a:r>
              <a:rPr lang="en-US" altLang="en-US" sz="6000" dirty="0">
                <a:solidFill>
                  <a:srgbClr val="0000FF"/>
                </a:solidFill>
                <a:latin typeface="Times New Roman" pitchFamily="18" charset="0"/>
                <a:cs typeface="Times New Roman" pitchFamily="18" charset="0"/>
              </a:rPr>
              <a:t> </a:t>
            </a:r>
            <a:r>
              <a:rPr lang="en-US" altLang="en-US" sz="6000" dirty="0" err="1">
                <a:solidFill>
                  <a:srgbClr val="0000FF"/>
                </a:solidFill>
                <a:latin typeface="Times New Roman" pitchFamily="18" charset="0"/>
                <a:cs typeface="Times New Roman" pitchFamily="18" charset="0"/>
              </a:rPr>
              <a:t>là</a:t>
            </a:r>
            <a:r>
              <a:rPr lang="en-US" altLang="en-US" sz="6000" dirty="0">
                <a:solidFill>
                  <a:srgbClr val="0000FF"/>
                </a:solidFill>
                <a:latin typeface="Times New Roman" pitchFamily="18" charset="0"/>
                <a:cs typeface="Times New Roman" pitchFamily="18" charset="0"/>
              </a:rPr>
              <a:t> </a:t>
            </a:r>
            <a:r>
              <a:rPr lang="en-US" sz="6000" dirty="0" err="1">
                <a:solidFill>
                  <a:srgbClr val="0000FF"/>
                </a:solidFill>
                <a:highlight>
                  <a:srgbClr val="FFFF00"/>
                </a:highlight>
                <a:latin typeface="Times New Roman" pitchFamily="18" charset="0"/>
                <a:cs typeface="Times New Roman" pitchFamily="18" charset="0"/>
              </a:rPr>
              <a:t>Tốc</a:t>
            </a:r>
            <a:r>
              <a:rPr lang="en-US" sz="6000" dirty="0">
                <a:solidFill>
                  <a:srgbClr val="0000FF"/>
                </a:solidFill>
                <a:highlight>
                  <a:srgbClr val="FFFF00"/>
                </a:highlight>
                <a:latin typeface="Times New Roman" pitchFamily="18" charset="0"/>
                <a:cs typeface="Times New Roman" pitchFamily="18" charset="0"/>
              </a:rPr>
              <a:t> </a:t>
            </a:r>
            <a:r>
              <a:rPr lang="en-US" sz="6000" dirty="0" err="1">
                <a:solidFill>
                  <a:srgbClr val="0000FF"/>
                </a:solidFill>
                <a:highlight>
                  <a:srgbClr val="FFFF00"/>
                </a:highlight>
                <a:latin typeface="Times New Roman" pitchFamily="18" charset="0"/>
                <a:cs typeface="Times New Roman" pitchFamily="18" charset="0"/>
              </a:rPr>
              <a:t>độ</a:t>
            </a:r>
            <a:r>
              <a:rPr lang="en-US" sz="6000" dirty="0">
                <a:solidFill>
                  <a:srgbClr val="0000FF"/>
                </a:solidFill>
                <a:latin typeface="Times New Roman" pitchFamily="18" charset="0"/>
                <a:cs typeface="Times New Roman" pitchFamily="18" charset="0"/>
              </a:rPr>
              <a:t> </a:t>
            </a:r>
            <a:r>
              <a:rPr lang="en-US" altLang="en-US" sz="60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9156"/>
                                        </p:tgtEl>
                                        <p:attrNameLst>
                                          <p:attrName>style.visibility</p:attrName>
                                        </p:attrNameLst>
                                      </p:cBhvr>
                                      <p:to>
                                        <p:strVal val="visible"/>
                                      </p:to>
                                    </p:set>
                                    <p:animEffect transition="in" filter="circle(in)">
                                      <p:cBhvr>
                                        <p:cTn id="7" dur="2000"/>
                                        <p:tgtEl>
                                          <p:spTgt spid="49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a:extLst>
              <a:ext uri="{FF2B5EF4-FFF2-40B4-BE49-F238E27FC236}">
                <a16:creationId xmlns:a16="http://schemas.microsoft.com/office/drawing/2014/main" id="{87998873-797A-436B-A2AB-E37E30C9A508}"/>
              </a:ext>
            </a:extLst>
          </p:cNvPr>
          <p:cNvSpPr txBox="1">
            <a:spLocks noChangeArrowheads="1"/>
          </p:cNvSpPr>
          <p:nvPr/>
        </p:nvSpPr>
        <p:spPr bwMode="auto">
          <a:xfrm>
            <a:off x="228600" y="228600"/>
            <a:ext cx="8686800" cy="55245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3600" u="sng" dirty="0">
                <a:solidFill>
                  <a:srgbClr val="FF0000"/>
                </a:solidFill>
                <a:latin typeface="Times New Roman" pitchFamily="18" charset="0"/>
                <a:cs typeface="Times New Roman" pitchFamily="18" charset="0"/>
              </a:rPr>
              <a:t>?</a:t>
            </a:r>
            <a:r>
              <a:rPr lang="en-US" altLang="en-US" sz="3600" dirty="0">
                <a:solidFill>
                  <a:srgbClr val="FF0000"/>
                </a:solidFill>
                <a:latin typeface="Times New Roman" pitchFamily="18" charset="0"/>
                <a:cs typeface="Times New Roman" pitchFamily="18" charset="0"/>
              </a:rPr>
              <a:t>:</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Dựa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vào</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bảng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xếp</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hạng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hãy</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cho</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biết</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lớn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của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vận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tốc</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biểu</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thị</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tính</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chất</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nào</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của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chuyển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động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và</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tìm</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từ</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thích</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hợp</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điền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vào</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những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chổ</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trống</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của</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kết</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luận</a:t>
            </a:r>
            <a:r>
              <a:rPr lang="en-US" altLang="en-US" sz="3600" dirty="0">
                <a:latin typeface="Times New Roman" pitchFamily="18" charset="0"/>
                <a:cs typeface="Times New Roman" pitchFamily="18" charset="0"/>
              </a:rPr>
              <a:t> </a:t>
            </a:r>
            <a:r>
              <a:rPr lang="en-US" altLang="en-US" sz="3600" dirty="0" err="1">
                <a:latin typeface="Times New Roman" pitchFamily="18" charset="0"/>
                <a:cs typeface="Times New Roman" pitchFamily="18" charset="0"/>
              </a:rPr>
              <a:t>sau</a:t>
            </a:r>
            <a:r>
              <a:rPr lang="en-US" altLang="en-US" sz="3600" dirty="0">
                <a:latin typeface="Times New Roman" pitchFamily="18" charset="0"/>
                <a:cs typeface="Times New Roman" pitchFamily="18" charset="0"/>
              </a:rPr>
              <a:t>:</a:t>
            </a:r>
          </a:p>
          <a:p>
            <a:pPr eaLnBrk="1" hangingPunct="1">
              <a:spcBef>
                <a:spcPct val="50000"/>
              </a:spcBef>
              <a:buFontTx/>
              <a:buNone/>
            </a:pPr>
            <a:r>
              <a:rPr lang="en-US" altLang="en-US" sz="3800" dirty="0" err="1">
                <a:latin typeface="Times New Roman" pitchFamily="18" charset="0"/>
                <a:cs typeface="Times New Roman" pitchFamily="18" charset="0"/>
              </a:rPr>
              <a:t>Độ</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lớn</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của</a:t>
            </a:r>
            <a:r>
              <a:rPr lang="en-US" altLang="en-US" sz="3800" dirty="0">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Tốc</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độ</a:t>
            </a:r>
            <a:r>
              <a:rPr lang="en-US" sz="3600" dirty="0">
                <a:solidFill>
                  <a:srgbClr val="0000FF"/>
                </a:solidFill>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cho</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biết</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sự</a:t>
            </a:r>
            <a:r>
              <a:rPr lang="en-US" altLang="en-US" sz="3800" dirty="0">
                <a:latin typeface="Times New Roman" pitchFamily="18" charset="0"/>
                <a:cs typeface="Times New Roman" pitchFamily="18" charset="0"/>
              </a:rPr>
              <a:t>…………,...……</a:t>
            </a:r>
            <a:r>
              <a:rPr lang="en-US" altLang="en-US" sz="3800" dirty="0" err="1">
                <a:latin typeface="Times New Roman" pitchFamily="18" charset="0"/>
                <a:cs typeface="Times New Roman" pitchFamily="18" charset="0"/>
              </a:rPr>
              <a:t>của</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chuyển</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động</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Độ</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lớn</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của</a:t>
            </a:r>
            <a:r>
              <a:rPr lang="en-US" altLang="en-US" sz="3800" dirty="0">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Tốc</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độ</a:t>
            </a:r>
            <a:r>
              <a:rPr lang="en-US" sz="3600" dirty="0">
                <a:solidFill>
                  <a:srgbClr val="0000FF"/>
                </a:solidFill>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được</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tính</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bằng</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trong</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một</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thời</a:t>
            </a:r>
            <a:r>
              <a:rPr lang="en-US" altLang="en-US" sz="3800" dirty="0">
                <a:latin typeface="Times New Roman" pitchFamily="18" charset="0"/>
                <a:cs typeface="Times New Roman" pitchFamily="18" charset="0"/>
              </a:rPr>
              <a:t> </a:t>
            </a:r>
            <a:r>
              <a:rPr lang="en-US" altLang="en-US" sz="3800" dirty="0" err="1">
                <a:latin typeface="Times New Roman" pitchFamily="18" charset="0"/>
                <a:cs typeface="Times New Roman" pitchFamily="18" charset="0"/>
              </a:rPr>
              <a:t>gian</a:t>
            </a:r>
            <a:r>
              <a:rPr lang="en-US" altLang="en-US" sz="3800" dirty="0">
                <a:latin typeface="Times New Roman" pitchFamily="18" charset="0"/>
                <a:cs typeface="Times New Roman" pitchFamily="18" charset="0"/>
              </a:rPr>
              <a:t>.</a:t>
            </a:r>
          </a:p>
        </p:txBody>
      </p:sp>
      <p:sp>
        <p:nvSpPr>
          <p:cNvPr id="25605" name="Text Box 5">
            <a:extLst>
              <a:ext uri="{FF2B5EF4-FFF2-40B4-BE49-F238E27FC236}">
                <a16:creationId xmlns:a16="http://schemas.microsoft.com/office/drawing/2014/main" id="{D8982CC0-91BC-4EF5-8382-5305794436B1}"/>
              </a:ext>
            </a:extLst>
          </p:cNvPr>
          <p:cNvSpPr txBox="1">
            <a:spLocks noChangeArrowheads="1"/>
          </p:cNvSpPr>
          <p:nvPr/>
        </p:nvSpPr>
        <p:spPr bwMode="auto">
          <a:xfrm>
            <a:off x="914400" y="3200400"/>
            <a:ext cx="17526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dirty="0" err="1">
                <a:solidFill>
                  <a:srgbClr val="FC0000"/>
                </a:solidFill>
                <a:latin typeface="Times New Roman" pitchFamily="18" charset="0"/>
                <a:cs typeface="Times New Roman" pitchFamily="18" charset="0"/>
              </a:rPr>
              <a:t>nhanh</a:t>
            </a:r>
            <a:endParaRPr lang="en-US" altLang="en-US" sz="4000" dirty="0">
              <a:solidFill>
                <a:srgbClr val="FC0000"/>
              </a:solidFill>
              <a:latin typeface="Times New Roman" pitchFamily="18" charset="0"/>
              <a:cs typeface="Times New Roman" pitchFamily="18" charset="0"/>
            </a:endParaRPr>
          </a:p>
        </p:txBody>
      </p:sp>
      <p:sp>
        <p:nvSpPr>
          <p:cNvPr id="14340" name="Text Box 6">
            <a:extLst>
              <a:ext uri="{FF2B5EF4-FFF2-40B4-BE49-F238E27FC236}">
                <a16:creationId xmlns:a16="http://schemas.microsoft.com/office/drawing/2014/main" id="{60259E98-6717-4775-8886-330C182388D4}"/>
              </a:ext>
            </a:extLst>
          </p:cNvPr>
          <p:cNvSpPr txBox="1">
            <a:spLocks noChangeArrowheads="1"/>
          </p:cNvSpPr>
          <p:nvPr/>
        </p:nvSpPr>
        <p:spPr bwMode="auto">
          <a:xfrm>
            <a:off x="6781800" y="1600200"/>
            <a:ext cx="1371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b="0">
              <a:latin typeface="Arial" panose="020B0604020202020204" pitchFamily="34" charset="0"/>
            </a:endParaRPr>
          </a:p>
        </p:txBody>
      </p:sp>
      <p:sp>
        <p:nvSpPr>
          <p:cNvPr id="25607" name="Text Box 7">
            <a:extLst>
              <a:ext uri="{FF2B5EF4-FFF2-40B4-BE49-F238E27FC236}">
                <a16:creationId xmlns:a16="http://schemas.microsoft.com/office/drawing/2014/main" id="{2F7B9160-41C8-4095-BE05-C0FB1C434E9A}"/>
              </a:ext>
            </a:extLst>
          </p:cNvPr>
          <p:cNvSpPr txBox="1">
            <a:spLocks noChangeArrowheads="1"/>
          </p:cNvSpPr>
          <p:nvPr/>
        </p:nvSpPr>
        <p:spPr bwMode="auto">
          <a:xfrm>
            <a:off x="2482850" y="3200400"/>
            <a:ext cx="19367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dirty="0" err="1">
                <a:solidFill>
                  <a:srgbClr val="FC0000"/>
                </a:solidFill>
                <a:latin typeface="Times New Roman" pitchFamily="18" charset="0"/>
                <a:cs typeface="Times New Roman" pitchFamily="18" charset="0"/>
              </a:rPr>
              <a:t>chậm</a:t>
            </a:r>
            <a:endParaRPr lang="en-US" altLang="en-US" sz="4000" dirty="0">
              <a:solidFill>
                <a:srgbClr val="FC0000"/>
              </a:solidFill>
              <a:latin typeface="Times New Roman" pitchFamily="18" charset="0"/>
              <a:cs typeface="Times New Roman" pitchFamily="18" charset="0"/>
            </a:endParaRPr>
          </a:p>
        </p:txBody>
      </p:sp>
      <p:sp>
        <p:nvSpPr>
          <p:cNvPr id="25608" name="Text Box 8">
            <a:extLst>
              <a:ext uri="{FF2B5EF4-FFF2-40B4-BE49-F238E27FC236}">
                <a16:creationId xmlns:a16="http://schemas.microsoft.com/office/drawing/2014/main" id="{6AD0810B-410F-4F54-BB17-F6F246ED6B7D}"/>
              </a:ext>
            </a:extLst>
          </p:cNvPr>
          <p:cNvSpPr txBox="1">
            <a:spLocks noChangeArrowheads="1"/>
          </p:cNvSpPr>
          <p:nvPr/>
        </p:nvSpPr>
        <p:spPr bwMode="auto">
          <a:xfrm>
            <a:off x="1219200" y="4397375"/>
            <a:ext cx="7391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dirty="0" err="1">
                <a:solidFill>
                  <a:srgbClr val="FC0000"/>
                </a:solidFill>
                <a:latin typeface="Times New Roman" pitchFamily="18" charset="0"/>
                <a:cs typeface="Times New Roman" pitchFamily="18" charset="0"/>
              </a:rPr>
              <a:t>độ</a:t>
            </a:r>
            <a:r>
              <a:rPr lang="en-US" altLang="en-US" sz="4000" dirty="0">
                <a:solidFill>
                  <a:srgbClr val="FC0000"/>
                </a:solidFill>
                <a:latin typeface="Times New Roman" pitchFamily="18" charset="0"/>
                <a:cs typeface="Times New Roman" pitchFamily="18" charset="0"/>
              </a:rPr>
              <a:t> </a:t>
            </a:r>
            <a:r>
              <a:rPr lang="en-US" altLang="en-US" sz="4000" dirty="0" err="1">
                <a:solidFill>
                  <a:srgbClr val="FC0000"/>
                </a:solidFill>
                <a:latin typeface="Times New Roman" pitchFamily="18" charset="0"/>
                <a:cs typeface="Times New Roman" pitchFamily="18" charset="0"/>
              </a:rPr>
              <a:t>dài</a:t>
            </a:r>
            <a:r>
              <a:rPr lang="en-US" altLang="en-US" sz="4000" dirty="0">
                <a:solidFill>
                  <a:srgbClr val="FC0000"/>
                </a:solidFill>
                <a:latin typeface="Times New Roman" pitchFamily="18" charset="0"/>
                <a:cs typeface="Times New Roman" pitchFamily="18" charset="0"/>
              </a:rPr>
              <a:t> </a:t>
            </a:r>
            <a:r>
              <a:rPr lang="en-US" altLang="en-US" sz="4000" dirty="0" err="1">
                <a:solidFill>
                  <a:srgbClr val="FC0000"/>
                </a:solidFill>
                <a:latin typeface="Times New Roman" pitchFamily="18" charset="0"/>
                <a:cs typeface="Times New Roman" pitchFamily="18" charset="0"/>
              </a:rPr>
              <a:t>quãng</a:t>
            </a:r>
            <a:r>
              <a:rPr lang="en-US" altLang="en-US" sz="4000" dirty="0">
                <a:solidFill>
                  <a:srgbClr val="FC0000"/>
                </a:solidFill>
                <a:latin typeface="Times New Roman" pitchFamily="18" charset="0"/>
                <a:cs typeface="Times New Roman" pitchFamily="18" charset="0"/>
              </a:rPr>
              <a:t> </a:t>
            </a:r>
            <a:r>
              <a:rPr lang="en-US" altLang="en-US" sz="4000" dirty="0" err="1">
                <a:solidFill>
                  <a:srgbClr val="FC0000"/>
                </a:solidFill>
                <a:latin typeface="Times New Roman" pitchFamily="18" charset="0"/>
                <a:cs typeface="Times New Roman" pitchFamily="18" charset="0"/>
              </a:rPr>
              <a:t>đường</a:t>
            </a:r>
            <a:r>
              <a:rPr lang="en-US" altLang="en-US" sz="4000" dirty="0">
                <a:solidFill>
                  <a:srgbClr val="FC0000"/>
                </a:solidFill>
                <a:latin typeface="Times New Roman" pitchFamily="18" charset="0"/>
                <a:cs typeface="Times New Roman" pitchFamily="18" charset="0"/>
              </a:rPr>
              <a:t> </a:t>
            </a:r>
            <a:r>
              <a:rPr lang="en-US" altLang="en-US" sz="4000" dirty="0" err="1">
                <a:solidFill>
                  <a:srgbClr val="FC0000"/>
                </a:solidFill>
                <a:latin typeface="Times New Roman" pitchFamily="18" charset="0"/>
                <a:cs typeface="Times New Roman" pitchFamily="18" charset="0"/>
              </a:rPr>
              <a:t>đi</a:t>
            </a:r>
            <a:r>
              <a:rPr lang="en-US" altLang="en-US" sz="4000" dirty="0">
                <a:solidFill>
                  <a:srgbClr val="FC0000"/>
                </a:solidFill>
                <a:latin typeface="Times New Roman" pitchFamily="18" charset="0"/>
                <a:cs typeface="Times New Roman" pitchFamily="18" charset="0"/>
              </a:rPr>
              <a:t> </a:t>
            </a:r>
            <a:r>
              <a:rPr lang="en-US" altLang="en-US" sz="4000" dirty="0" err="1">
                <a:solidFill>
                  <a:srgbClr val="FC0000"/>
                </a:solidFill>
                <a:latin typeface="Times New Roman" pitchFamily="18" charset="0"/>
                <a:cs typeface="Times New Roman" pitchFamily="18" charset="0"/>
              </a:rPr>
              <a:t>được</a:t>
            </a:r>
            <a:endParaRPr lang="en-US" altLang="en-US" sz="4000" dirty="0">
              <a:solidFill>
                <a:srgbClr val="FC0000"/>
              </a:solidFill>
              <a:latin typeface="Times New Roman" pitchFamily="18" charset="0"/>
              <a:cs typeface="Times New Roman" pitchFamily="18" charset="0"/>
            </a:endParaRPr>
          </a:p>
        </p:txBody>
      </p:sp>
      <p:sp>
        <p:nvSpPr>
          <p:cNvPr id="25609" name="Text Box 9">
            <a:extLst>
              <a:ext uri="{FF2B5EF4-FFF2-40B4-BE49-F238E27FC236}">
                <a16:creationId xmlns:a16="http://schemas.microsoft.com/office/drawing/2014/main" id="{A51DDB15-A9E4-42ED-B0E6-7FB5C4591A38}"/>
              </a:ext>
            </a:extLst>
          </p:cNvPr>
          <p:cNvSpPr txBox="1">
            <a:spLocks noChangeArrowheads="1"/>
          </p:cNvSpPr>
          <p:nvPr/>
        </p:nvSpPr>
        <p:spPr bwMode="auto">
          <a:xfrm>
            <a:off x="2438400" y="5006975"/>
            <a:ext cx="19367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dirty="0" err="1">
                <a:solidFill>
                  <a:srgbClr val="FC0000"/>
                </a:solidFill>
                <a:latin typeface="Times New Roman" pitchFamily="18" charset="0"/>
                <a:cs typeface="Times New Roman" pitchFamily="18" charset="0"/>
              </a:rPr>
              <a:t>đơn</a:t>
            </a:r>
            <a:r>
              <a:rPr lang="en-US" altLang="en-US" sz="4000" dirty="0">
                <a:solidFill>
                  <a:srgbClr val="FC0000"/>
                </a:solidFill>
                <a:latin typeface="Times New Roman" pitchFamily="18" charset="0"/>
                <a:cs typeface="Times New Roman" pitchFamily="18" charset="0"/>
              </a:rPr>
              <a:t> </a:t>
            </a:r>
            <a:r>
              <a:rPr lang="en-US" altLang="en-US" sz="4000" dirty="0" err="1">
                <a:solidFill>
                  <a:srgbClr val="FC0000"/>
                </a:solidFill>
                <a:latin typeface="Times New Roman" pitchFamily="18" charset="0"/>
                <a:cs typeface="Times New Roman" pitchFamily="18" charset="0"/>
              </a:rPr>
              <a:t>vị</a:t>
            </a:r>
            <a:endParaRPr lang="en-US" altLang="en-US" sz="4000" dirty="0">
              <a:solidFill>
                <a:srgbClr val="FC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5"/>
                                        </p:tgtEl>
                                        <p:attrNameLst>
                                          <p:attrName>style.visibility</p:attrName>
                                        </p:attrNameLst>
                                      </p:cBhvr>
                                      <p:to>
                                        <p:strVal val="visible"/>
                                      </p:to>
                                    </p:set>
                                    <p:anim calcmode="lin" valueType="num">
                                      <p:cBhvr additive="base">
                                        <p:cTn id="7" dur="1000" fill="hold"/>
                                        <p:tgtEl>
                                          <p:spTgt spid="25605"/>
                                        </p:tgtEl>
                                        <p:attrNameLst>
                                          <p:attrName>ppt_x</p:attrName>
                                        </p:attrNameLst>
                                      </p:cBhvr>
                                      <p:tavLst>
                                        <p:tav tm="0">
                                          <p:val>
                                            <p:strVal val="#ppt_x"/>
                                          </p:val>
                                        </p:tav>
                                        <p:tav tm="100000">
                                          <p:val>
                                            <p:strVal val="#ppt_x"/>
                                          </p:val>
                                        </p:tav>
                                      </p:tavLst>
                                    </p:anim>
                                    <p:anim calcmode="lin" valueType="num">
                                      <p:cBhvr additive="base">
                                        <p:cTn id="8" dur="1000" fill="hold"/>
                                        <p:tgtEl>
                                          <p:spTgt spid="2560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607"/>
                                        </p:tgtEl>
                                        <p:attrNameLst>
                                          <p:attrName>style.visibility</p:attrName>
                                        </p:attrNameLst>
                                      </p:cBhvr>
                                      <p:to>
                                        <p:strVal val="visible"/>
                                      </p:to>
                                    </p:set>
                                    <p:anim calcmode="lin" valueType="num">
                                      <p:cBhvr additive="base">
                                        <p:cTn id="13" dur="1000" fill="hold"/>
                                        <p:tgtEl>
                                          <p:spTgt spid="25607"/>
                                        </p:tgtEl>
                                        <p:attrNameLst>
                                          <p:attrName>ppt_x</p:attrName>
                                        </p:attrNameLst>
                                      </p:cBhvr>
                                      <p:tavLst>
                                        <p:tav tm="0">
                                          <p:val>
                                            <p:strVal val="#ppt_x"/>
                                          </p:val>
                                        </p:tav>
                                        <p:tav tm="100000">
                                          <p:val>
                                            <p:strVal val="#ppt_x"/>
                                          </p:val>
                                        </p:tav>
                                      </p:tavLst>
                                    </p:anim>
                                    <p:anim calcmode="lin" valueType="num">
                                      <p:cBhvr additive="base">
                                        <p:cTn id="14" dur="1000" fill="hold"/>
                                        <p:tgtEl>
                                          <p:spTgt spid="2560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25608"/>
                                        </p:tgtEl>
                                        <p:attrNameLst>
                                          <p:attrName>style.visibility</p:attrName>
                                        </p:attrNameLst>
                                      </p:cBhvr>
                                      <p:to>
                                        <p:strVal val="visible"/>
                                      </p:to>
                                    </p:set>
                                    <p:anim calcmode="lin" valueType="num">
                                      <p:cBhvr additive="base">
                                        <p:cTn id="19" dur="1000" fill="hold"/>
                                        <p:tgtEl>
                                          <p:spTgt spid="25608"/>
                                        </p:tgtEl>
                                        <p:attrNameLst>
                                          <p:attrName>ppt_x</p:attrName>
                                        </p:attrNameLst>
                                      </p:cBhvr>
                                      <p:tavLst>
                                        <p:tav tm="0">
                                          <p:val>
                                            <p:strVal val="#ppt_x"/>
                                          </p:val>
                                        </p:tav>
                                        <p:tav tm="100000">
                                          <p:val>
                                            <p:strVal val="#ppt_x"/>
                                          </p:val>
                                        </p:tav>
                                      </p:tavLst>
                                    </p:anim>
                                    <p:anim calcmode="lin" valueType="num">
                                      <p:cBhvr additive="base">
                                        <p:cTn id="20" dur="1000" fill="hold"/>
                                        <p:tgtEl>
                                          <p:spTgt spid="25608"/>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25609"/>
                                        </p:tgtEl>
                                        <p:attrNameLst>
                                          <p:attrName>style.visibility</p:attrName>
                                        </p:attrNameLst>
                                      </p:cBhvr>
                                      <p:to>
                                        <p:strVal val="visible"/>
                                      </p:to>
                                    </p:set>
                                    <p:anim calcmode="lin" valueType="num">
                                      <p:cBhvr additive="base">
                                        <p:cTn id="25" dur="1000" fill="hold"/>
                                        <p:tgtEl>
                                          <p:spTgt spid="25609"/>
                                        </p:tgtEl>
                                        <p:attrNameLst>
                                          <p:attrName>ppt_x</p:attrName>
                                        </p:attrNameLst>
                                      </p:cBhvr>
                                      <p:tavLst>
                                        <p:tav tm="0">
                                          <p:val>
                                            <p:strVal val="#ppt_x"/>
                                          </p:val>
                                        </p:tav>
                                        <p:tav tm="100000">
                                          <p:val>
                                            <p:strVal val="#ppt_x"/>
                                          </p:val>
                                        </p:tav>
                                      </p:tavLst>
                                    </p:anim>
                                    <p:anim calcmode="lin" valueType="num">
                                      <p:cBhvr additive="base">
                                        <p:cTn id="26" dur="1000" fill="hold"/>
                                        <p:tgtEl>
                                          <p:spTgt spid="2560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p:bldP spid="25607" grpId="0"/>
      <p:bldP spid="25608" grpId="0"/>
      <p:bldP spid="2560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a:extLst>
              <a:ext uri="{FF2B5EF4-FFF2-40B4-BE49-F238E27FC236}">
                <a16:creationId xmlns:a16="http://schemas.microsoft.com/office/drawing/2014/main" id="{D7582C64-FC92-4A7F-8A83-F82FD56BA2FF}"/>
              </a:ext>
            </a:extLst>
          </p:cNvPr>
          <p:cNvSpPr txBox="1">
            <a:spLocks noChangeArrowheads="1"/>
          </p:cNvSpPr>
          <p:nvPr/>
        </p:nvSpPr>
        <p:spPr bwMode="auto">
          <a:xfrm>
            <a:off x="190500" y="481012"/>
            <a:ext cx="8610600" cy="58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dirty="0">
                <a:solidFill>
                  <a:srgbClr val="0000FF"/>
                </a:solidFill>
                <a:latin typeface="Times New Roman" pitchFamily="18" charset="0"/>
                <a:cs typeface="Times New Roman" pitchFamily="18" charset="0"/>
              </a:rPr>
              <a:t>II. </a:t>
            </a:r>
            <a:r>
              <a:rPr lang="en-US" altLang="en-US" u="sng" dirty="0" err="1">
                <a:solidFill>
                  <a:srgbClr val="0000FF"/>
                </a:solidFill>
                <a:latin typeface="Times New Roman" pitchFamily="18" charset="0"/>
                <a:cs typeface="Times New Roman" pitchFamily="18" charset="0"/>
              </a:rPr>
              <a:t>Công</a:t>
            </a:r>
            <a:r>
              <a:rPr lang="en-US" altLang="en-US" u="sng" dirty="0">
                <a:solidFill>
                  <a:srgbClr val="0000FF"/>
                </a:solidFill>
                <a:latin typeface="Times New Roman" pitchFamily="18" charset="0"/>
                <a:cs typeface="Times New Roman" pitchFamily="18" charset="0"/>
              </a:rPr>
              <a:t> </a:t>
            </a:r>
            <a:r>
              <a:rPr lang="en-US" altLang="en-US" u="sng" dirty="0" err="1">
                <a:solidFill>
                  <a:srgbClr val="0000FF"/>
                </a:solidFill>
                <a:latin typeface="Times New Roman" pitchFamily="18" charset="0"/>
                <a:cs typeface="Times New Roman" pitchFamily="18" charset="0"/>
              </a:rPr>
              <a:t>thức</a:t>
            </a:r>
            <a:r>
              <a:rPr lang="en-US" altLang="en-US" u="sng" dirty="0">
                <a:solidFill>
                  <a:srgbClr val="0000FF"/>
                </a:solidFill>
                <a:latin typeface="Times New Roman" pitchFamily="18" charset="0"/>
                <a:cs typeface="Times New Roman" pitchFamily="18" charset="0"/>
              </a:rPr>
              <a:t> </a:t>
            </a:r>
            <a:r>
              <a:rPr lang="en-US" altLang="en-US" u="sng" dirty="0" err="1">
                <a:solidFill>
                  <a:srgbClr val="0000FF"/>
                </a:solidFill>
                <a:latin typeface="Times New Roman" pitchFamily="18" charset="0"/>
                <a:cs typeface="Times New Roman" pitchFamily="18" charset="0"/>
              </a:rPr>
              <a:t>tính</a:t>
            </a:r>
            <a:r>
              <a:rPr lang="en-US" altLang="en-US" u="sng" dirty="0">
                <a:solidFill>
                  <a:srgbClr val="0000FF"/>
                </a:solidFill>
                <a:latin typeface="Times New Roman" pitchFamily="18" charset="0"/>
                <a:cs typeface="Times New Roman" pitchFamily="18" charset="0"/>
              </a:rPr>
              <a:t> </a:t>
            </a:r>
            <a:r>
              <a:rPr lang="en-US" altLang="en-US" u="sng" dirty="0" err="1">
                <a:solidFill>
                  <a:srgbClr val="0000FF"/>
                </a:solidFill>
                <a:latin typeface="Times New Roman" pitchFamily="18" charset="0"/>
                <a:cs typeface="Times New Roman" pitchFamily="18" charset="0"/>
              </a:rPr>
              <a:t>tốc</a:t>
            </a:r>
            <a:r>
              <a:rPr lang="en-US" altLang="en-US" u="sng" dirty="0">
                <a:solidFill>
                  <a:srgbClr val="0000FF"/>
                </a:solidFill>
                <a:latin typeface="Times New Roman" pitchFamily="18" charset="0"/>
                <a:cs typeface="Times New Roman" pitchFamily="18" charset="0"/>
              </a:rPr>
              <a:t> </a:t>
            </a:r>
            <a:r>
              <a:rPr lang="en-US" altLang="en-US" u="sng" dirty="0" err="1">
                <a:solidFill>
                  <a:srgbClr val="0000FF"/>
                </a:solidFill>
                <a:latin typeface="Times New Roman" pitchFamily="18" charset="0"/>
                <a:cs typeface="Times New Roman" pitchFamily="18" charset="0"/>
              </a:rPr>
              <a:t>độ</a:t>
            </a:r>
            <a:r>
              <a:rPr lang="en-US" altLang="en-US" u="sng" dirty="0">
                <a:solidFill>
                  <a:srgbClr val="0000FF"/>
                </a:solidFill>
                <a:latin typeface="Times New Roman" pitchFamily="18" charset="0"/>
                <a:cs typeface="Times New Roman" pitchFamily="18" charset="0"/>
              </a:rPr>
              <a:t> – </a:t>
            </a:r>
            <a:r>
              <a:rPr lang="en-US" altLang="en-US" u="sng" dirty="0" err="1">
                <a:solidFill>
                  <a:srgbClr val="0000FF"/>
                </a:solidFill>
                <a:latin typeface="Times New Roman" pitchFamily="18" charset="0"/>
                <a:cs typeface="Times New Roman" pitchFamily="18" charset="0"/>
              </a:rPr>
              <a:t>Đơn</a:t>
            </a:r>
            <a:r>
              <a:rPr lang="en-US" altLang="en-US" u="sng" dirty="0">
                <a:solidFill>
                  <a:srgbClr val="0000FF"/>
                </a:solidFill>
                <a:latin typeface="Times New Roman" pitchFamily="18" charset="0"/>
                <a:cs typeface="Times New Roman" pitchFamily="18" charset="0"/>
              </a:rPr>
              <a:t> </a:t>
            </a:r>
            <a:r>
              <a:rPr lang="en-US" altLang="en-US" u="sng" dirty="0" err="1">
                <a:solidFill>
                  <a:srgbClr val="0000FF"/>
                </a:solidFill>
                <a:latin typeface="Times New Roman" pitchFamily="18" charset="0"/>
                <a:cs typeface="Times New Roman" pitchFamily="18" charset="0"/>
              </a:rPr>
              <a:t>vị</a:t>
            </a:r>
            <a:r>
              <a:rPr lang="en-US" altLang="en-US" u="sng" dirty="0">
                <a:solidFill>
                  <a:srgbClr val="0000FF"/>
                </a:solidFill>
                <a:latin typeface="Times New Roman" pitchFamily="18" charset="0"/>
                <a:cs typeface="Times New Roman" pitchFamily="18" charset="0"/>
              </a:rPr>
              <a:t> </a:t>
            </a:r>
            <a:r>
              <a:rPr lang="en-US" altLang="en-US" u="sng" dirty="0" err="1">
                <a:solidFill>
                  <a:srgbClr val="0000FF"/>
                </a:solidFill>
                <a:latin typeface="Times New Roman" pitchFamily="18" charset="0"/>
                <a:cs typeface="Times New Roman" pitchFamily="18" charset="0"/>
              </a:rPr>
              <a:t>tốc</a:t>
            </a:r>
            <a:r>
              <a:rPr lang="en-US" altLang="en-US" u="sng" dirty="0">
                <a:solidFill>
                  <a:srgbClr val="0000FF"/>
                </a:solidFill>
                <a:latin typeface="Times New Roman" pitchFamily="18" charset="0"/>
                <a:cs typeface="Times New Roman" pitchFamily="18" charset="0"/>
              </a:rPr>
              <a:t> </a:t>
            </a:r>
            <a:r>
              <a:rPr lang="en-US" altLang="en-US" u="sng" dirty="0" err="1">
                <a:solidFill>
                  <a:srgbClr val="0000FF"/>
                </a:solidFill>
                <a:latin typeface="Times New Roman" pitchFamily="18" charset="0"/>
                <a:cs typeface="Times New Roman" pitchFamily="18" charset="0"/>
              </a:rPr>
              <a:t>độ</a:t>
            </a:r>
            <a:r>
              <a:rPr lang="en-US" altLang="en-US" u="sng" dirty="0">
                <a:solidFill>
                  <a:srgbClr val="0000FF"/>
                </a:solidFill>
                <a:latin typeface="Times New Roman" pitchFamily="18" charset="0"/>
                <a:cs typeface="Times New Roman" pitchFamily="18" charset="0"/>
              </a:rPr>
              <a:t>:</a:t>
            </a:r>
            <a:endParaRPr lang="en-US" altLang="en-US" dirty="0">
              <a:solidFill>
                <a:srgbClr val="0000FF"/>
              </a:solidFill>
              <a:latin typeface="Times New Roman" pitchFamily="18" charset="0"/>
              <a:cs typeface="Times New Roman" pitchFamily="18" charset="0"/>
            </a:endParaRPr>
          </a:p>
        </p:txBody>
      </p:sp>
      <p:sp>
        <p:nvSpPr>
          <p:cNvPr id="26631" name="Rectangle 7">
            <a:extLst>
              <a:ext uri="{FF2B5EF4-FFF2-40B4-BE49-F238E27FC236}">
                <a16:creationId xmlns:a16="http://schemas.microsoft.com/office/drawing/2014/main" id="{8C99CCA6-84E6-4EE5-936E-19CA128C16DC}"/>
              </a:ext>
            </a:extLst>
          </p:cNvPr>
          <p:cNvSpPr>
            <a:spLocks noChangeArrowheads="1"/>
          </p:cNvSpPr>
          <p:nvPr/>
        </p:nvSpPr>
        <p:spPr bwMode="auto">
          <a:xfrm>
            <a:off x="2971800" y="1271588"/>
            <a:ext cx="2514600" cy="1700212"/>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0"/>
              </a:spcBef>
              <a:buFontTx/>
              <a:buNone/>
            </a:pPr>
            <a:r>
              <a:rPr lang="en-US" altLang="en-US" sz="4400" b="0" dirty="0">
                <a:solidFill>
                  <a:srgbClr val="480024"/>
                </a:solidFill>
                <a:latin typeface=".VnCooper" panose="020B7200000000000000" pitchFamily="34" charset="0"/>
              </a:rPr>
              <a:t>  </a:t>
            </a:r>
            <a:r>
              <a:rPr lang="en-US" altLang="en-US" sz="4400" dirty="0">
                <a:solidFill>
                  <a:srgbClr val="FC0000"/>
                </a:solidFill>
                <a:latin typeface="Times New Roman" pitchFamily="18" charset="0"/>
                <a:cs typeface="Times New Roman" pitchFamily="18" charset="0"/>
              </a:rPr>
              <a:t>v =</a:t>
            </a:r>
            <a:r>
              <a:rPr lang="en-US" altLang="en-US" sz="4400" b="0" dirty="0">
                <a:solidFill>
                  <a:srgbClr val="480024"/>
                </a:solidFill>
                <a:latin typeface="Times New Roman" pitchFamily="18" charset="0"/>
                <a:cs typeface="Times New Roman" pitchFamily="18" charset="0"/>
              </a:rPr>
              <a:t> </a:t>
            </a:r>
          </a:p>
        </p:txBody>
      </p:sp>
      <p:sp>
        <p:nvSpPr>
          <p:cNvPr id="26635" name="Text Box 11">
            <a:extLst>
              <a:ext uri="{FF2B5EF4-FFF2-40B4-BE49-F238E27FC236}">
                <a16:creationId xmlns:a16="http://schemas.microsoft.com/office/drawing/2014/main" id="{84F8B410-E36D-4DF2-B1E1-B892A06682BC}"/>
              </a:ext>
            </a:extLst>
          </p:cNvPr>
          <p:cNvSpPr txBox="1">
            <a:spLocks noChangeArrowheads="1"/>
          </p:cNvSpPr>
          <p:nvPr/>
        </p:nvSpPr>
        <p:spPr bwMode="auto">
          <a:xfrm>
            <a:off x="630238" y="4267200"/>
            <a:ext cx="50085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dirty="0">
                <a:latin typeface="Times New Roman" pitchFamily="18" charset="0"/>
                <a:cs typeface="Times New Roman" pitchFamily="18" charset="0"/>
              </a:rPr>
              <a:t>v </a:t>
            </a:r>
            <a:r>
              <a:rPr lang="en-US" altLang="en-US" sz="4000" dirty="0" err="1">
                <a:latin typeface="Times New Roman" pitchFamily="18" charset="0"/>
                <a:cs typeface="Times New Roman" pitchFamily="18" charset="0"/>
              </a:rPr>
              <a:t>là</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tốc</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độ</a:t>
            </a:r>
            <a:r>
              <a:rPr lang="en-US" altLang="en-US" sz="4000" dirty="0">
                <a:latin typeface="Times New Roman" pitchFamily="18" charset="0"/>
                <a:cs typeface="Times New Roman" pitchFamily="18" charset="0"/>
              </a:rPr>
              <a:t> ( </a:t>
            </a:r>
            <a:r>
              <a:rPr lang="en-US" altLang="en-US" sz="4000" dirty="0">
                <a:solidFill>
                  <a:srgbClr val="FC0000"/>
                </a:solidFill>
                <a:latin typeface="Times New Roman" pitchFamily="18" charset="0"/>
                <a:cs typeface="Times New Roman" pitchFamily="18" charset="0"/>
              </a:rPr>
              <a:t>m/s</a:t>
            </a:r>
            <a:r>
              <a:rPr lang="en-US" altLang="en-US" sz="4000" dirty="0">
                <a:latin typeface="Times New Roman" pitchFamily="18" charset="0"/>
                <a:cs typeface="Times New Roman" pitchFamily="18" charset="0"/>
              </a:rPr>
              <a:t>)</a:t>
            </a:r>
          </a:p>
        </p:txBody>
      </p:sp>
      <p:sp>
        <p:nvSpPr>
          <p:cNvPr id="26636" name="Text Box 12">
            <a:extLst>
              <a:ext uri="{FF2B5EF4-FFF2-40B4-BE49-F238E27FC236}">
                <a16:creationId xmlns:a16="http://schemas.microsoft.com/office/drawing/2014/main" id="{BD344902-25A6-43FF-AD70-369C5088B52D}"/>
              </a:ext>
            </a:extLst>
          </p:cNvPr>
          <p:cNvSpPr txBox="1">
            <a:spLocks noChangeArrowheads="1"/>
          </p:cNvSpPr>
          <p:nvPr/>
        </p:nvSpPr>
        <p:spPr bwMode="auto">
          <a:xfrm>
            <a:off x="533400" y="2895600"/>
            <a:ext cx="76962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dirty="0">
                <a:latin typeface="Times New Roman" pitchFamily="18" charset="0"/>
                <a:cs typeface="Times New Roman" pitchFamily="18" charset="0"/>
              </a:rPr>
              <a:t>s là </a:t>
            </a:r>
            <a:r>
              <a:rPr lang="en-US" altLang="en-US" sz="4000" dirty="0" err="1">
                <a:latin typeface="Times New Roman" pitchFamily="18" charset="0"/>
                <a:cs typeface="Times New Roman" pitchFamily="18" charset="0"/>
              </a:rPr>
              <a:t>quãng</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đường</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đi</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được</a:t>
            </a:r>
            <a:r>
              <a:rPr lang="en-US" altLang="en-US" sz="4000" dirty="0">
                <a:latin typeface="Times New Roman" pitchFamily="18" charset="0"/>
                <a:cs typeface="Times New Roman" pitchFamily="18" charset="0"/>
              </a:rPr>
              <a:t> (</a:t>
            </a:r>
            <a:r>
              <a:rPr lang="en-US" altLang="en-US" sz="4000" dirty="0">
                <a:solidFill>
                  <a:srgbClr val="FC0000"/>
                </a:solidFill>
                <a:latin typeface="Times New Roman" pitchFamily="18" charset="0"/>
                <a:cs typeface="Times New Roman" pitchFamily="18" charset="0"/>
              </a:rPr>
              <a:t>m</a:t>
            </a:r>
            <a:r>
              <a:rPr lang="en-US" altLang="en-US" sz="4000" dirty="0">
                <a:latin typeface="Times New Roman" pitchFamily="18" charset="0"/>
                <a:cs typeface="Times New Roman" pitchFamily="18" charset="0"/>
              </a:rPr>
              <a:t>)</a:t>
            </a:r>
          </a:p>
        </p:txBody>
      </p:sp>
      <p:sp>
        <p:nvSpPr>
          <p:cNvPr id="26637" name="Text Box 13">
            <a:extLst>
              <a:ext uri="{FF2B5EF4-FFF2-40B4-BE49-F238E27FC236}">
                <a16:creationId xmlns:a16="http://schemas.microsoft.com/office/drawing/2014/main" id="{5EAA89ED-0D23-412D-A616-2C711CE61354}"/>
              </a:ext>
            </a:extLst>
          </p:cNvPr>
          <p:cNvSpPr txBox="1">
            <a:spLocks noChangeArrowheads="1"/>
          </p:cNvSpPr>
          <p:nvPr/>
        </p:nvSpPr>
        <p:spPr bwMode="auto">
          <a:xfrm>
            <a:off x="457200" y="3625850"/>
            <a:ext cx="83439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dirty="0">
                <a:latin typeface="Times New Roman" pitchFamily="18" charset="0"/>
                <a:cs typeface="Times New Roman" pitchFamily="18" charset="0"/>
              </a:rPr>
              <a:t> t là </a:t>
            </a:r>
            <a:r>
              <a:rPr lang="en-US" altLang="en-US" sz="4000" dirty="0" err="1">
                <a:latin typeface="Times New Roman" pitchFamily="18" charset="0"/>
                <a:cs typeface="Times New Roman" pitchFamily="18" charset="0"/>
              </a:rPr>
              <a:t>thời</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gian</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đi</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hết</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quãng</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đường</a:t>
            </a:r>
            <a:r>
              <a:rPr lang="en-US" altLang="en-US" sz="4000" dirty="0">
                <a:latin typeface="Times New Roman" pitchFamily="18" charset="0"/>
                <a:cs typeface="Times New Roman" pitchFamily="18" charset="0"/>
              </a:rPr>
              <a:t> (</a:t>
            </a:r>
            <a:r>
              <a:rPr lang="en-US" altLang="en-US" sz="4000" dirty="0">
                <a:solidFill>
                  <a:srgbClr val="FC0000"/>
                </a:solidFill>
                <a:latin typeface="Times New Roman" pitchFamily="18" charset="0"/>
                <a:cs typeface="Times New Roman" pitchFamily="18" charset="0"/>
              </a:rPr>
              <a:t>s</a:t>
            </a:r>
            <a:r>
              <a:rPr lang="en-US" altLang="en-US" sz="4000" dirty="0">
                <a:latin typeface="Times New Roman" pitchFamily="18" charset="0"/>
                <a:cs typeface="Times New Roman" pitchFamily="18" charset="0"/>
              </a:rPr>
              <a:t>)</a:t>
            </a:r>
          </a:p>
        </p:txBody>
      </p:sp>
      <p:grpSp>
        <p:nvGrpSpPr>
          <p:cNvPr id="26643" name="Group 19">
            <a:extLst>
              <a:ext uri="{FF2B5EF4-FFF2-40B4-BE49-F238E27FC236}">
                <a16:creationId xmlns:a16="http://schemas.microsoft.com/office/drawing/2014/main" id="{7263AC77-D6EF-4D23-87D8-9D96F239A5A6}"/>
              </a:ext>
            </a:extLst>
          </p:cNvPr>
          <p:cNvGrpSpPr>
            <a:grpSpLocks/>
          </p:cNvGrpSpPr>
          <p:nvPr/>
        </p:nvGrpSpPr>
        <p:grpSpPr bwMode="auto">
          <a:xfrm>
            <a:off x="4419600" y="1130299"/>
            <a:ext cx="801688" cy="1699496"/>
            <a:chOff x="2832" y="1488"/>
            <a:chExt cx="398" cy="720"/>
          </a:xfrm>
        </p:grpSpPr>
        <p:sp>
          <p:nvSpPr>
            <p:cNvPr id="16393" name="AutoShape 14">
              <a:extLst>
                <a:ext uri="{FF2B5EF4-FFF2-40B4-BE49-F238E27FC236}">
                  <a16:creationId xmlns:a16="http://schemas.microsoft.com/office/drawing/2014/main" id="{83EEB8C4-ACDB-42E7-B160-96AB75635596}"/>
                </a:ext>
              </a:extLst>
            </p:cNvPr>
            <p:cNvSpPr>
              <a:spLocks noChangeAspect="1" noChangeArrowheads="1" noTextEdit="1"/>
            </p:cNvSpPr>
            <p:nvPr/>
          </p:nvSpPr>
          <p:spPr bwMode="auto">
            <a:xfrm>
              <a:off x="2832" y="1488"/>
              <a:ext cx="398"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94" name="Line 16">
              <a:extLst>
                <a:ext uri="{FF2B5EF4-FFF2-40B4-BE49-F238E27FC236}">
                  <a16:creationId xmlns:a16="http://schemas.microsoft.com/office/drawing/2014/main" id="{4F2006C1-9C00-4F51-8152-E122070454D9}"/>
                </a:ext>
              </a:extLst>
            </p:cNvPr>
            <p:cNvSpPr>
              <a:spLocks noChangeShapeType="1"/>
            </p:cNvSpPr>
            <p:nvPr/>
          </p:nvSpPr>
          <p:spPr bwMode="auto">
            <a:xfrm>
              <a:off x="2893" y="1860"/>
              <a:ext cx="259" cy="1"/>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95" name="Rectangle 17">
              <a:extLst>
                <a:ext uri="{FF2B5EF4-FFF2-40B4-BE49-F238E27FC236}">
                  <a16:creationId xmlns:a16="http://schemas.microsoft.com/office/drawing/2014/main" id="{811A4A61-FFD2-4542-93A9-48B2BBC97284}"/>
                </a:ext>
              </a:extLst>
            </p:cNvPr>
            <p:cNvSpPr>
              <a:spLocks noChangeArrowheads="1"/>
            </p:cNvSpPr>
            <p:nvPr/>
          </p:nvSpPr>
          <p:spPr bwMode="auto">
            <a:xfrm>
              <a:off x="2922" y="1506"/>
              <a:ext cx="109" cy="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0"/>
                </a:spcBef>
                <a:buFontTx/>
                <a:buNone/>
              </a:pPr>
              <a:r>
                <a:rPr lang="en-US" altLang="en-US" sz="4400" b="0" i="1" dirty="0">
                  <a:solidFill>
                    <a:srgbClr val="FF0000"/>
                  </a:solidFill>
                  <a:latin typeface="Times New Roman" pitchFamily="18" charset="0"/>
                  <a:cs typeface="Times New Roman" pitchFamily="18" charset="0"/>
                </a:rPr>
                <a:t>s</a:t>
              </a:r>
              <a:endParaRPr lang="en-US" altLang="en-US" sz="4400" dirty="0">
                <a:latin typeface="Times New Roman" pitchFamily="18" charset="0"/>
                <a:cs typeface="Times New Roman" pitchFamily="18" charset="0"/>
              </a:endParaRPr>
            </a:p>
          </p:txBody>
        </p:sp>
        <p:sp>
          <p:nvSpPr>
            <p:cNvPr id="16396" name="Rectangle 18">
              <a:extLst>
                <a:ext uri="{FF2B5EF4-FFF2-40B4-BE49-F238E27FC236}">
                  <a16:creationId xmlns:a16="http://schemas.microsoft.com/office/drawing/2014/main" id="{62B3EEA6-C503-47CA-B9AE-E8B5C8FB549D}"/>
                </a:ext>
              </a:extLst>
            </p:cNvPr>
            <p:cNvSpPr>
              <a:spLocks noChangeArrowheads="1"/>
            </p:cNvSpPr>
            <p:nvPr/>
          </p:nvSpPr>
          <p:spPr bwMode="auto">
            <a:xfrm>
              <a:off x="2959" y="1899"/>
              <a:ext cx="78" cy="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0"/>
                </a:spcBef>
                <a:buFontTx/>
                <a:buNone/>
              </a:pPr>
              <a:r>
                <a:rPr lang="en-US" altLang="en-US" sz="4400" b="0" i="1" dirty="0">
                  <a:solidFill>
                    <a:srgbClr val="FF0000"/>
                  </a:solidFill>
                  <a:latin typeface="Times New Roman" pitchFamily="18" charset="0"/>
                  <a:cs typeface="Times New Roman" pitchFamily="18" charset="0"/>
                </a:rPr>
                <a:t>t</a:t>
              </a:r>
              <a:endParaRPr lang="en-US" altLang="en-US" sz="4400" dirty="0">
                <a:latin typeface="Times New Roman" pitchFamily="18" charset="0"/>
                <a:cs typeface="Times New Roman" pitchFamily="18" charset="0"/>
              </a:endParaRPr>
            </a:p>
          </p:txBody>
        </p:sp>
      </p:grpSp>
      <p:sp>
        <p:nvSpPr>
          <p:cNvPr id="12" name="Text Box 14">
            <a:extLst>
              <a:ext uri="{FF2B5EF4-FFF2-40B4-BE49-F238E27FC236}">
                <a16:creationId xmlns:a16="http://schemas.microsoft.com/office/drawing/2014/main" id="{DD2669ED-434A-49F5-AE41-CB5E6873F43B}"/>
              </a:ext>
            </a:extLst>
          </p:cNvPr>
          <p:cNvSpPr txBox="1">
            <a:spLocks noChangeArrowheads="1"/>
          </p:cNvSpPr>
          <p:nvPr/>
        </p:nvSpPr>
        <p:spPr bwMode="auto">
          <a:xfrm>
            <a:off x="609600" y="1127125"/>
            <a:ext cx="762000" cy="1006475"/>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12700" cap="sq">
                <a:solidFill>
                  <a:srgbClr val="0000FF"/>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1C1C1C"/>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spcBef>
                <a:spcPct val="0"/>
              </a:spcBef>
              <a:buFontTx/>
              <a:buNone/>
            </a:pPr>
            <a:r>
              <a:rPr lang="en-US" altLang="en-US" sz="6000" dirty="0">
                <a:solidFill>
                  <a:srgbClr val="0000FF"/>
                </a:solidFill>
                <a:latin typeface="Tahoma" panose="020B0604030504040204" pitchFamily="34" charset="0"/>
                <a:cs typeface="Arial" panose="020B0604020202020204" pitchFamily="34" charset="0"/>
                <a:sym typeface="Wingdings" panose="05000000000000000000" pitchFamily="2" charset="2"/>
              </a:rPr>
              <a:t></a:t>
            </a:r>
            <a:endParaRPr lang="en-US" altLang="en-US" sz="6000" dirty="0">
              <a:solidFill>
                <a:srgbClr val="0000FF"/>
              </a:solidFill>
              <a:latin typeface="Tahoma" panose="020B060403050404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26631"/>
                                        </p:tgtEl>
                                        <p:attrNameLst>
                                          <p:attrName>style.visibility</p:attrName>
                                        </p:attrNameLst>
                                      </p:cBhvr>
                                      <p:to>
                                        <p:strVal val="visible"/>
                                      </p:to>
                                    </p:set>
                                    <p:anim calcmode="lin" valueType="num">
                                      <p:cBhvr>
                                        <p:cTn id="12" dur="1000" fill="hold"/>
                                        <p:tgtEl>
                                          <p:spTgt spid="26631"/>
                                        </p:tgtEl>
                                        <p:attrNameLst>
                                          <p:attrName>ppt_x</p:attrName>
                                        </p:attrNameLst>
                                      </p:cBhvr>
                                      <p:tavLst>
                                        <p:tav tm="0">
                                          <p:val>
                                            <p:strVal val="#ppt_x-.2"/>
                                          </p:val>
                                        </p:tav>
                                        <p:tav tm="100000">
                                          <p:val>
                                            <p:strVal val="#ppt_x"/>
                                          </p:val>
                                        </p:tav>
                                      </p:tavLst>
                                    </p:anim>
                                    <p:anim calcmode="lin" valueType="num">
                                      <p:cBhvr>
                                        <p:cTn id="13" dur="1000" fill="hold"/>
                                        <p:tgtEl>
                                          <p:spTgt spid="26631"/>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663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nodeType="clickEffect">
                                  <p:stCondLst>
                                    <p:cond delay="0"/>
                                  </p:stCondLst>
                                  <p:childTnLst>
                                    <p:set>
                                      <p:cBhvr>
                                        <p:cTn id="18" dur="1" fill="hold">
                                          <p:stCondLst>
                                            <p:cond delay="0"/>
                                          </p:stCondLst>
                                        </p:cTn>
                                        <p:tgtEl>
                                          <p:spTgt spid="26643"/>
                                        </p:tgtEl>
                                        <p:attrNameLst>
                                          <p:attrName>style.visibility</p:attrName>
                                        </p:attrNameLst>
                                      </p:cBhvr>
                                      <p:to>
                                        <p:strVal val="visible"/>
                                      </p:to>
                                    </p:set>
                                    <p:animEffect transition="in" filter="box(in)">
                                      <p:cBhvr>
                                        <p:cTn id="19" dur="500"/>
                                        <p:tgtEl>
                                          <p:spTgt spid="2664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26636"/>
                                        </p:tgtEl>
                                        <p:attrNameLst>
                                          <p:attrName>style.visibility</p:attrName>
                                        </p:attrNameLst>
                                      </p:cBhvr>
                                      <p:to>
                                        <p:strVal val="visible"/>
                                      </p:to>
                                    </p:set>
                                    <p:animEffect transition="in" filter="blinds(horizontal)">
                                      <p:cBhvr>
                                        <p:cTn id="24" dur="1000"/>
                                        <p:tgtEl>
                                          <p:spTgt spid="2663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26637"/>
                                        </p:tgtEl>
                                        <p:attrNameLst>
                                          <p:attrName>style.visibility</p:attrName>
                                        </p:attrNameLst>
                                      </p:cBhvr>
                                      <p:to>
                                        <p:strVal val="visible"/>
                                      </p:to>
                                    </p:set>
                                    <p:animEffect transition="in" filter="blinds(horizontal)">
                                      <p:cBhvr>
                                        <p:cTn id="29" dur="1000"/>
                                        <p:tgtEl>
                                          <p:spTgt spid="2663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26635"/>
                                        </p:tgtEl>
                                        <p:attrNameLst>
                                          <p:attrName>style.visibility</p:attrName>
                                        </p:attrNameLst>
                                      </p:cBhvr>
                                      <p:to>
                                        <p:strVal val="visible"/>
                                      </p:to>
                                    </p:set>
                                    <p:animEffect transition="in" filter="blinds(horizontal)">
                                      <p:cBhvr>
                                        <p:cTn id="34" dur="1000"/>
                                        <p:tgtEl>
                                          <p:spTgt spid="266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1" grpId="0" animBg="1"/>
      <p:bldP spid="26635" grpId="0"/>
      <p:bldP spid="26636" grpId="0"/>
      <p:bldP spid="26637"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Text Box 6">
            <a:extLst>
              <a:ext uri="{FF2B5EF4-FFF2-40B4-BE49-F238E27FC236}">
                <a16:creationId xmlns:a16="http://schemas.microsoft.com/office/drawing/2014/main" id="{7874840F-B52B-4CF9-9489-DAF32FC08223}"/>
              </a:ext>
            </a:extLst>
          </p:cNvPr>
          <p:cNvSpPr txBox="1">
            <a:spLocks noChangeArrowheads="1"/>
          </p:cNvSpPr>
          <p:nvPr/>
        </p:nvSpPr>
        <p:spPr bwMode="auto">
          <a:xfrm>
            <a:off x="253206" y="1343026"/>
            <a:ext cx="8229600"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u="sng" dirty="0">
                <a:solidFill>
                  <a:srgbClr val="FF0000"/>
                </a:solidFill>
                <a:latin typeface="Times New Roman" pitchFamily="18" charset="0"/>
                <a:cs typeface="Times New Roman" pitchFamily="18" charset="0"/>
              </a:rPr>
              <a:t>?</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Tìm</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đơn</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vị</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vận</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tốc</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thích</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hợp</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cho</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các</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chỗ</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trống</a:t>
            </a:r>
            <a:r>
              <a:rPr lang="en-US" altLang="en-US" sz="4000" dirty="0">
                <a:latin typeface="Times New Roman" pitchFamily="18" charset="0"/>
                <a:cs typeface="Times New Roman" pitchFamily="18" charset="0"/>
              </a:rPr>
              <a:t> ở </a:t>
            </a:r>
            <a:r>
              <a:rPr lang="en-US" altLang="en-US" sz="4000" dirty="0" err="1">
                <a:latin typeface="Times New Roman" pitchFamily="18" charset="0"/>
                <a:cs typeface="Times New Roman" pitchFamily="18" charset="0"/>
              </a:rPr>
              <a:t>bảng</a:t>
            </a:r>
            <a:r>
              <a:rPr lang="en-US" altLang="en-US" sz="4000" dirty="0">
                <a:latin typeface="Times New Roman" pitchFamily="18" charset="0"/>
                <a:cs typeface="Times New Roman" pitchFamily="18" charset="0"/>
              </a:rPr>
              <a:t> </a:t>
            </a:r>
            <a:r>
              <a:rPr lang="en-US" altLang="en-US" sz="4000" dirty="0" err="1">
                <a:latin typeface="Times New Roman" pitchFamily="18" charset="0"/>
                <a:cs typeface="Times New Roman" pitchFamily="18" charset="0"/>
              </a:rPr>
              <a:t>sau</a:t>
            </a:r>
            <a:r>
              <a:rPr lang="en-US" altLang="en-US" sz="4000" dirty="0">
                <a:latin typeface="Times New Roman" pitchFamily="18" charset="0"/>
                <a:cs typeface="Times New Roman" pitchFamily="18" charset="0"/>
              </a:rPr>
              <a:t>:</a:t>
            </a:r>
          </a:p>
        </p:txBody>
      </p:sp>
      <p:sp>
        <p:nvSpPr>
          <p:cNvPr id="27714" name="Text Box 66">
            <a:extLst>
              <a:ext uri="{FF2B5EF4-FFF2-40B4-BE49-F238E27FC236}">
                <a16:creationId xmlns:a16="http://schemas.microsoft.com/office/drawing/2014/main" id="{AB509894-D5C7-4A90-B61A-E42B9C90AF7A}"/>
              </a:ext>
            </a:extLst>
          </p:cNvPr>
          <p:cNvSpPr txBox="1">
            <a:spLocks noChangeArrowheads="1"/>
          </p:cNvSpPr>
          <p:nvPr/>
        </p:nvSpPr>
        <p:spPr bwMode="auto">
          <a:xfrm>
            <a:off x="4468813" y="5334000"/>
            <a:ext cx="2209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dirty="0">
                <a:solidFill>
                  <a:srgbClr val="FC0000"/>
                </a:solidFill>
                <a:latin typeface="Times New Roman" pitchFamily="18" charset="0"/>
                <a:cs typeface="Times New Roman" pitchFamily="18" charset="0"/>
              </a:rPr>
              <a:t>m/</a:t>
            </a:r>
            <a:r>
              <a:rPr lang="en-US" altLang="en-US" dirty="0" err="1">
                <a:solidFill>
                  <a:srgbClr val="FC0000"/>
                </a:solidFill>
                <a:latin typeface="Times New Roman" pitchFamily="18" charset="0"/>
                <a:cs typeface="Times New Roman" pitchFamily="18" charset="0"/>
              </a:rPr>
              <a:t>ph</a:t>
            </a:r>
            <a:endParaRPr lang="en-US" altLang="en-US" dirty="0">
              <a:solidFill>
                <a:srgbClr val="FC0000"/>
              </a:solidFill>
              <a:latin typeface="Times New Roman" pitchFamily="18" charset="0"/>
              <a:cs typeface="Times New Roman" pitchFamily="18" charset="0"/>
            </a:endParaRPr>
          </a:p>
        </p:txBody>
      </p:sp>
      <p:sp>
        <p:nvSpPr>
          <p:cNvPr id="27715" name="Text Box 67">
            <a:extLst>
              <a:ext uri="{FF2B5EF4-FFF2-40B4-BE49-F238E27FC236}">
                <a16:creationId xmlns:a16="http://schemas.microsoft.com/office/drawing/2014/main" id="{4206973F-50AA-4CFA-B9CD-E2C4D7094FC8}"/>
              </a:ext>
            </a:extLst>
          </p:cNvPr>
          <p:cNvSpPr txBox="1">
            <a:spLocks noChangeArrowheads="1"/>
          </p:cNvSpPr>
          <p:nvPr/>
        </p:nvSpPr>
        <p:spPr bwMode="auto">
          <a:xfrm>
            <a:off x="5611813" y="5334000"/>
            <a:ext cx="2209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dirty="0">
                <a:solidFill>
                  <a:srgbClr val="FC0000"/>
                </a:solidFill>
                <a:latin typeface="Times New Roman" pitchFamily="18" charset="0"/>
                <a:cs typeface="Times New Roman" pitchFamily="18" charset="0"/>
              </a:rPr>
              <a:t>km/h</a:t>
            </a:r>
          </a:p>
        </p:txBody>
      </p:sp>
      <p:sp>
        <p:nvSpPr>
          <p:cNvPr id="27718" name="Text Box 70">
            <a:extLst>
              <a:ext uri="{FF2B5EF4-FFF2-40B4-BE49-F238E27FC236}">
                <a16:creationId xmlns:a16="http://schemas.microsoft.com/office/drawing/2014/main" id="{AFDFB3F3-EE6E-4CE4-A0AD-AD8027F560AB}"/>
              </a:ext>
            </a:extLst>
          </p:cNvPr>
          <p:cNvSpPr txBox="1">
            <a:spLocks noChangeArrowheads="1"/>
          </p:cNvSpPr>
          <p:nvPr/>
        </p:nvSpPr>
        <p:spPr bwMode="auto">
          <a:xfrm>
            <a:off x="6824663" y="5334000"/>
            <a:ext cx="206375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dirty="0">
                <a:solidFill>
                  <a:srgbClr val="FC0000"/>
                </a:solidFill>
                <a:latin typeface="Times New Roman" pitchFamily="18" charset="0"/>
                <a:cs typeface="Times New Roman" pitchFamily="18" charset="0"/>
              </a:rPr>
              <a:t>km/s</a:t>
            </a:r>
          </a:p>
        </p:txBody>
      </p:sp>
      <p:sp>
        <p:nvSpPr>
          <p:cNvPr id="27719" name="Text Box 71">
            <a:extLst>
              <a:ext uri="{FF2B5EF4-FFF2-40B4-BE49-F238E27FC236}">
                <a16:creationId xmlns:a16="http://schemas.microsoft.com/office/drawing/2014/main" id="{232BFCAF-85D5-4284-8712-8A47B3278941}"/>
              </a:ext>
            </a:extLst>
          </p:cNvPr>
          <p:cNvSpPr txBox="1">
            <a:spLocks noChangeArrowheads="1"/>
          </p:cNvSpPr>
          <p:nvPr/>
        </p:nvSpPr>
        <p:spPr bwMode="auto">
          <a:xfrm>
            <a:off x="7821613" y="5334000"/>
            <a:ext cx="1322387"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dirty="0">
                <a:solidFill>
                  <a:srgbClr val="FC0000"/>
                </a:solidFill>
                <a:latin typeface="Times New Roman" pitchFamily="18" charset="0"/>
                <a:cs typeface="Times New Roman" pitchFamily="18" charset="0"/>
              </a:rPr>
              <a:t>cm/s</a:t>
            </a:r>
          </a:p>
        </p:txBody>
      </p:sp>
      <p:grpSp>
        <p:nvGrpSpPr>
          <p:cNvPr id="27827" name="Group 179">
            <a:extLst>
              <a:ext uri="{FF2B5EF4-FFF2-40B4-BE49-F238E27FC236}">
                <a16:creationId xmlns:a16="http://schemas.microsoft.com/office/drawing/2014/main" id="{6C4C6539-F579-4347-914F-1CFE06166DD5}"/>
              </a:ext>
            </a:extLst>
          </p:cNvPr>
          <p:cNvGrpSpPr>
            <a:grpSpLocks/>
          </p:cNvGrpSpPr>
          <p:nvPr/>
        </p:nvGrpSpPr>
        <p:grpSpPr bwMode="auto">
          <a:xfrm>
            <a:off x="304800" y="3505200"/>
            <a:ext cx="8534400" cy="2924175"/>
            <a:chOff x="192" y="2352"/>
            <a:chExt cx="5376" cy="1842"/>
          </a:xfrm>
        </p:grpSpPr>
        <p:sp>
          <p:nvSpPr>
            <p:cNvPr id="20489" name="Rectangle 25">
              <a:extLst>
                <a:ext uri="{FF2B5EF4-FFF2-40B4-BE49-F238E27FC236}">
                  <a16:creationId xmlns:a16="http://schemas.microsoft.com/office/drawing/2014/main" id="{70789470-6DA4-4FF6-9BE6-D0A3B6F76C16}"/>
                </a:ext>
              </a:extLst>
            </p:cNvPr>
            <p:cNvSpPr>
              <a:spLocks noChangeArrowheads="1"/>
            </p:cNvSpPr>
            <p:nvPr/>
          </p:nvSpPr>
          <p:spPr bwMode="auto">
            <a:xfrm>
              <a:off x="4944" y="3456"/>
              <a:ext cx="624"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490" name="Rectangle 24">
              <a:extLst>
                <a:ext uri="{FF2B5EF4-FFF2-40B4-BE49-F238E27FC236}">
                  <a16:creationId xmlns:a16="http://schemas.microsoft.com/office/drawing/2014/main" id="{971086EE-DA7B-4607-BE4B-81123BD7C182}"/>
                </a:ext>
              </a:extLst>
            </p:cNvPr>
            <p:cNvSpPr>
              <a:spLocks noChangeArrowheads="1"/>
            </p:cNvSpPr>
            <p:nvPr/>
          </p:nvSpPr>
          <p:spPr bwMode="auto">
            <a:xfrm>
              <a:off x="4272" y="3456"/>
              <a:ext cx="672"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491" name="Rectangle 23">
              <a:extLst>
                <a:ext uri="{FF2B5EF4-FFF2-40B4-BE49-F238E27FC236}">
                  <a16:creationId xmlns:a16="http://schemas.microsoft.com/office/drawing/2014/main" id="{584CBF8C-7159-4A6E-8387-BEE6B925E232}"/>
                </a:ext>
              </a:extLst>
            </p:cNvPr>
            <p:cNvSpPr>
              <a:spLocks noChangeArrowheads="1"/>
            </p:cNvSpPr>
            <p:nvPr/>
          </p:nvSpPr>
          <p:spPr bwMode="auto">
            <a:xfrm>
              <a:off x="3552" y="3456"/>
              <a:ext cx="720"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492" name="Rectangle 22">
              <a:extLst>
                <a:ext uri="{FF2B5EF4-FFF2-40B4-BE49-F238E27FC236}">
                  <a16:creationId xmlns:a16="http://schemas.microsoft.com/office/drawing/2014/main" id="{46918544-1FAC-4218-A6DA-33388388CAE6}"/>
                </a:ext>
              </a:extLst>
            </p:cNvPr>
            <p:cNvSpPr>
              <a:spLocks noChangeArrowheads="1"/>
            </p:cNvSpPr>
            <p:nvPr/>
          </p:nvSpPr>
          <p:spPr bwMode="auto">
            <a:xfrm>
              <a:off x="2832" y="3456"/>
              <a:ext cx="720"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493" name="Rectangle 21">
              <a:extLst>
                <a:ext uri="{FF2B5EF4-FFF2-40B4-BE49-F238E27FC236}">
                  <a16:creationId xmlns:a16="http://schemas.microsoft.com/office/drawing/2014/main" id="{EF9818E8-CB85-4DDB-A43B-6C12501D1C68}"/>
                </a:ext>
              </a:extLst>
            </p:cNvPr>
            <p:cNvSpPr>
              <a:spLocks noChangeArrowheads="1"/>
            </p:cNvSpPr>
            <p:nvPr/>
          </p:nvSpPr>
          <p:spPr bwMode="auto">
            <a:xfrm>
              <a:off x="2160" y="3456"/>
              <a:ext cx="672"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494" name="Rectangle 20">
              <a:extLst>
                <a:ext uri="{FF2B5EF4-FFF2-40B4-BE49-F238E27FC236}">
                  <a16:creationId xmlns:a16="http://schemas.microsoft.com/office/drawing/2014/main" id="{8DE47409-0ED8-4A67-8E78-68D7855C5065}"/>
                </a:ext>
              </a:extLst>
            </p:cNvPr>
            <p:cNvSpPr>
              <a:spLocks noChangeArrowheads="1"/>
            </p:cNvSpPr>
            <p:nvPr/>
          </p:nvSpPr>
          <p:spPr bwMode="auto">
            <a:xfrm>
              <a:off x="192" y="3456"/>
              <a:ext cx="1968"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495" name="Rectangle 19">
              <a:extLst>
                <a:ext uri="{FF2B5EF4-FFF2-40B4-BE49-F238E27FC236}">
                  <a16:creationId xmlns:a16="http://schemas.microsoft.com/office/drawing/2014/main" id="{7C163FBC-CDC6-4090-98A6-65E1B0629001}"/>
                </a:ext>
              </a:extLst>
            </p:cNvPr>
            <p:cNvSpPr>
              <a:spLocks noChangeArrowheads="1"/>
            </p:cNvSpPr>
            <p:nvPr/>
          </p:nvSpPr>
          <p:spPr bwMode="auto">
            <a:xfrm>
              <a:off x="4944" y="2928"/>
              <a:ext cx="624"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496" name="Rectangle 18">
              <a:extLst>
                <a:ext uri="{FF2B5EF4-FFF2-40B4-BE49-F238E27FC236}">
                  <a16:creationId xmlns:a16="http://schemas.microsoft.com/office/drawing/2014/main" id="{170938AD-174B-4764-ABAD-5E61FB27D3CB}"/>
                </a:ext>
              </a:extLst>
            </p:cNvPr>
            <p:cNvSpPr>
              <a:spLocks noChangeArrowheads="1"/>
            </p:cNvSpPr>
            <p:nvPr/>
          </p:nvSpPr>
          <p:spPr bwMode="auto">
            <a:xfrm>
              <a:off x="4272" y="2928"/>
              <a:ext cx="672"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497" name="Rectangle 17">
              <a:extLst>
                <a:ext uri="{FF2B5EF4-FFF2-40B4-BE49-F238E27FC236}">
                  <a16:creationId xmlns:a16="http://schemas.microsoft.com/office/drawing/2014/main" id="{36D34D9F-80CD-44B7-B34C-327E303883CE}"/>
                </a:ext>
              </a:extLst>
            </p:cNvPr>
            <p:cNvSpPr>
              <a:spLocks noChangeArrowheads="1"/>
            </p:cNvSpPr>
            <p:nvPr/>
          </p:nvSpPr>
          <p:spPr bwMode="auto">
            <a:xfrm>
              <a:off x="3552" y="2928"/>
              <a:ext cx="720"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498" name="Rectangle 16">
              <a:extLst>
                <a:ext uri="{FF2B5EF4-FFF2-40B4-BE49-F238E27FC236}">
                  <a16:creationId xmlns:a16="http://schemas.microsoft.com/office/drawing/2014/main" id="{58E4DE5F-1EB7-4AAB-82EF-D92F2AC38984}"/>
                </a:ext>
              </a:extLst>
            </p:cNvPr>
            <p:cNvSpPr>
              <a:spLocks noChangeArrowheads="1"/>
            </p:cNvSpPr>
            <p:nvPr/>
          </p:nvSpPr>
          <p:spPr bwMode="auto">
            <a:xfrm>
              <a:off x="2832" y="2928"/>
              <a:ext cx="720"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499" name="Rectangle 15">
              <a:extLst>
                <a:ext uri="{FF2B5EF4-FFF2-40B4-BE49-F238E27FC236}">
                  <a16:creationId xmlns:a16="http://schemas.microsoft.com/office/drawing/2014/main" id="{F2C51026-1EA2-4A96-8F34-448D33F844C9}"/>
                </a:ext>
              </a:extLst>
            </p:cNvPr>
            <p:cNvSpPr>
              <a:spLocks noChangeArrowheads="1"/>
            </p:cNvSpPr>
            <p:nvPr/>
          </p:nvSpPr>
          <p:spPr bwMode="auto">
            <a:xfrm>
              <a:off x="2160" y="2928"/>
              <a:ext cx="672"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500" name="Rectangle 14">
              <a:extLst>
                <a:ext uri="{FF2B5EF4-FFF2-40B4-BE49-F238E27FC236}">
                  <a16:creationId xmlns:a16="http://schemas.microsoft.com/office/drawing/2014/main" id="{DD7F3225-D71E-4CF1-BD1C-A54304F861E9}"/>
                </a:ext>
              </a:extLst>
            </p:cNvPr>
            <p:cNvSpPr>
              <a:spLocks noChangeArrowheads="1"/>
            </p:cNvSpPr>
            <p:nvPr/>
          </p:nvSpPr>
          <p:spPr bwMode="auto">
            <a:xfrm>
              <a:off x="192" y="2928"/>
              <a:ext cx="1968"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501" name="Rectangle 13">
              <a:extLst>
                <a:ext uri="{FF2B5EF4-FFF2-40B4-BE49-F238E27FC236}">
                  <a16:creationId xmlns:a16="http://schemas.microsoft.com/office/drawing/2014/main" id="{02878597-3772-476B-ADF8-1752BCBB3E19}"/>
                </a:ext>
              </a:extLst>
            </p:cNvPr>
            <p:cNvSpPr>
              <a:spLocks noChangeArrowheads="1"/>
            </p:cNvSpPr>
            <p:nvPr/>
          </p:nvSpPr>
          <p:spPr bwMode="auto">
            <a:xfrm>
              <a:off x="4944" y="2352"/>
              <a:ext cx="624"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502" name="Rectangle 12">
              <a:extLst>
                <a:ext uri="{FF2B5EF4-FFF2-40B4-BE49-F238E27FC236}">
                  <a16:creationId xmlns:a16="http://schemas.microsoft.com/office/drawing/2014/main" id="{DD67D4F9-4446-47C6-B8AC-79005B5BB38C}"/>
                </a:ext>
              </a:extLst>
            </p:cNvPr>
            <p:cNvSpPr>
              <a:spLocks noChangeArrowheads="1"/>
            </p:cNvSpPr>
            <p:nvPr/>
          </p:nvSpPr>
          <p:spPr bwMode="auto">
            <a:xfrm>
              <a:off x="4272" y="2352"/>
              <a:ext cx="672"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503" name="Rectangle 11">
              <a:extLst>
                <a:ext uri="{FF2B5EF4-FFF2-40B4-BE49-F238E27FC236}">
                  <a16:creationId xmlns:a16="http://schemas.microsoft.com/office/drawing/2014/main" id="{D410CEB9-9872-47F4-9C6B-79393A0E0827}"/>
                </a:ext>
              </a:extLst>
            </p:cNvPr>
            <p:cNvSpPr>
              <a:spLocks noChangeArrowheads="1"/>
            </p:cNvSpPr>
            <p:nvPr/>
          </p:nvSpPr>
          <p:spPr bwMode="auto">
            <a:xfrm>
              <a:off x="3552" y="2352"/>
              <a:ext cx="720"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504" name="Rectangle 10">
              <a:extLst>
                <a:ext uri="{FF2B5EF4-FFF2-40B4-BE49-F238E27FC236}">
                  <a16:creationId xmlns:a16="http://schemas.microsoft.com/office/drawing/2014/main" id="{CF6F8875-4BAE-4ABB-8746-12ADEF2A50B5}"/>
                </a:ext>
              </a:extLst>
            </p:cNvPr>
            <p:cNvSpPr>
              <a:spLocks noChangeArrowheads="1"/>
            </p:cNvSpPr>
            <p:nvPr/>
          </p:nvSpPr>
          <p:spPr bwMode="auto">
            <a:xfrm>
              <a:off x="2832" y="2352"/>
              <a:ext cx="720"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505" name="Rectangle 9">
              <a:extLst>
                <a:ext uri="{FF2B5EF4-FFF2-40B4-BE49-F238E27FC236}">
                  <a16:creationId xmlns:a16="http://schemas.microsoft.com/office/drawing/2014/main" id="{042CB4DC-F2F0-40E8-825D-1E2E91E99830}"/>
                </a:ext>
              </a:extLst>
            </p:cNvPr>
            <p:cNvSpPr>
              <a:spLocks noChangeArrowheads="1"/>
            </p:cNvSpPr>
            <p:nvPr/>
          </p:nvSpPr>
          <p:spPr bwMode="auto">
            <a:xfrm>
              <a:off x="2160" y="2352"/>
              <a:ext cx="672"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506" name="Rectangle 8">
              <a:extLst>
                <a:ext uri="{FF2B5EF4-FFF2-40B4-BE49-F238E27FC236}">
                  <a16:creationId xmlns:a16="http://schemas.microsoft.com/office/drawing/2014/main" id="{5C1ED34B-7146-4A64-AD37-A4CFEAF8DAC4}"/>
                </a:ext>
              </a:extLst>
            </p:cNvPr>
            <p:cNvSpPr>
              <a:spLocks noChangeArrowheads="1"/>
            </p:cNvSpPr>
            <p:nvPr/>
          </p:nvSpPr>
          <p:spPr bwMode="auto">
            <a:xfrm>
              <a:off x="192" y="2352"/>
              <a:ext cx="1968"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latin typeface="Times New Roman" panose="02020603050405020304" pitchFamily="18" charset="0"/>
                <a:cs typeface="Times New Roman" panose="02020603050405020304" pitchFamily="18" charset="0"/>
              </a:endParaRPr>
            </a:p>
          </p:txBody>
        </p:sp>
        <p:sp>
          <p:nvSpPr>
            <p:cNvPr id="20507" name="Line 26">
              <a:extLst>
                <a:ext uri="{FF2B5EF4-FFF2-40B4-BE49-F238E27FC236}">
                  <a16:creationId xmlns:a16="http://schemas.microsoft.com/office/drawing/2014/main" id="{833BBE9D-8FAB-40D9-9AD2-11CB07C93AD7}"/>
                </a:ext>
              </a:extLst>
            </p:cNvPr>
            <p:cNvSpPr>
              <a:spLocks noChangeShapeType="1"/>
            </p:cNvSpPr>
            <p:nvPr/>
          </p:nvSpPr>
          <p:spPr bwMode="auto">
            <a:xfrm>
              <a:off x="192" y="2352"/>
              <a:ext cx="537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anose="02020603050405020304" pitchFamily="18" charset="0"/>
                <a:cs typeface="Times New Roman" panose="02020603050405020304" pitchFamily="18" charset="0"/>
              </a:endParaRPr>
            </a:p>
          </p:txBody>
        </p:sp>
        <p:sp>
          <p:nvSpPr>
            <p:cNvPr id="20508" name="Line 27">
              <a:extLst>
                <a:ext uri="{FF2B5EF4-FFF2-40B4-BE49-F238E27FC236}">
                  <a16:creationId xmlns:a16="http://schemas.microsoft.com/office/drawing/2014/main" id="{B6FDF37A-D18F-463B-8D80-0C6E679608A1}"/>
                </a:ext>
              </a:extLst>
            </p:cNvPr>
            <p:cNvSpPr>
              <a:spLocks noChangeShapeType="1"/>
            </p:cNvSpPr>
            <p:nvPr/>
          </p:nvSpPr>
          <p:spPr bwMode="auto">
            <a:xfrm>
              <a:off x="192" y="2928"/>
              <a:ext cx="537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anose="02020603050405020304" pitchFamily="18" charset="0"/>
                <a:cs typeface="Times New Roman" panose="02020603050405020304" pitchFamily="18" charset="0"/>
              </a:endParaRPr>
            </a:p>
          </p:txBody>
        </p:sp>
        <p:sp>
          <p:nvSpPr>
            <p:cNvPr id="20509" name="Line 28">
              <a:extLst>
                <a:ext uri="{FF2B5EF4-FFF2-40B4-BE49-F238E27FC236}">
                  <a16:creationId xmlns:a16="http://schemas.microsoft.com/office/drawing/2014/main" id="{CCBA6701-B591-4A32-ABE3-215FA8F8DCF6}"/>
                </a:ext>
              </a:extLst>
            </p:cNvPr>
            <p:cNvSpPr>
              <a:spLocks noChangeShapeType="1"/>
            </p:cNvSpPr>
            <p:nvPr/>
          </p:nvSpPr>
          <p:spPr bwMode="auto">
            <a:xfrm>
              <a:off x="192" y="3456"/>
              <a:ext cx="537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anose="02020603050405020304" pitchFamily="18" charset="0"/>
                <a:cs typeface="Times New Roman" panose="02020603050405020304" pitchFamily="18" charset="0"/>
              </a:endParaRPr>
            </a:p>
          </p:txBody>
        </p:sp>
        <p:sp>
          <p:nvSpPr>
            <p:cNvPr id="20510" name="Line 29">
              <a:extLst>
                <a:ext uri="{FF2B5EF4-FFF2-40B4-BE49-F238E27FC236}">
                  <a16:creationId xmlns:a16="http://schemas.microsoft.com/office/drawing/2014/main" id="{DB476B79-959D-49FB-A90D-A2E2B2ABB951}"/>
                </a:ext>
              </a:extLst>
            </p:cNvPr>
            <p:cNvSpPr>
              <a:spLocks noChangeShapeType="1"/>
            </p:cNvSpPr>
            <p:nvPr/>
          </p:nvSpPr>
          <p:spPr bwMode="auto">
            <a:xfrm>
              <a:off x="192" y="3984"/>
              <a:ext cx="537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anose="02020603050405020304" pitchFamily="18" charset="0"/>
                <a:cs typeface="Times New Roman" panose="02020603050405020304" pitchFamily="18" charset="0"/>
              </a:endParaRPr>
            </a:p>
          </p:txBody>
        </p:sp>
        <p:sp>
          <p:nvSpPr>
            <p:cNvPr id="20511" name="Line 30">
              <a:extLst>
                <a:ext uri="{FF2B5EF4-FFF2-40B4-BE49-F238E27FC236}">
                  <a16:creationId xmlns:a16="http://schemas.microsoft.com/office/drawing/2014/main" id="{BBC84545-CEB5-4467-AA5B-D0C70870A5C8}"/>
                </a:ext>
              </a:extLst>
            </p:cNvPr>
            <p:cNvSpPr>
              <a:spLocks noChangeShapeType="1"/>
            </p:cNvSpPr>
            <p:nvPr/>
          </p:nvSpPr>
          <p:spPr bwMode="auto">
            <a:xfrm>
              <a:off x="192" y="2352"/>
              <a:ext cx="0" cy="1632"/>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anose="02020603050405020304" pitchFamily="18" charset="0"/>
                <a:cs typeface="Times New Roman" panose="02020603050405020304" pitchFamily="18" charset="0"/>
              </a:endParaRPr>
            </a:p>
          </p:txBody>
        </p:sp>
        <p:sp>
          <p:nvSpPr>
            <p:cNvPr id="20512" name="Line 31">
              <a:extLst>
                <a:ext uri="{FF2B5EF4-FFF2-40B4-BE49-F238E27FC236}">
                  <a16:creationId xmlns:a16="http://schemas.microsoft.com/office/drawing/2014/main" id="{B1AAF819-D1CD-42D7-89F8-CCD9D9FFFD04}"/>
                </a:ext>
              </a:extLst>
            </p:cNvPr>
            <p:cNvSpPr>
              <a:spLocks noChangeShapeType="1"/>
            </p:cNvSpPr>
            <p:nvPr/>
          </p:nvSpPr>
          <p:spPr bwMode="auto">
            <a:xfrm>
              <a:off x="2160" y="2352"/>
              <a:ext cx="0" cy="163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anose="02020603050405020304" pitchFamily="18" charset="0"/>
                <a:cs typeface="Times New Roman" panose="02020603050405020304" pitchFamily="18" charset="0"/>
              </a:endParaRPr>
            </a:p>
          </p:txBody>
        </p:sp>
        <p:sp>
          <p:nvSpPr>
            <p:cNvPr id="20513" name="Line 32">
              <a:extLst>
                <a:ext uri="{FF2B5EF4-FFF2-40B4-BE49-F238E27FC236}">
                  <a16:creationId xmlns:a16="http://schemas.microsoft.com/office/drawing/2014/main" id="{11999707-62ED-4387-8177-78E8DCB34A03}"/>
                </a:ext>
              </a:extLst>
            </p:cNvPr>
            <p:cNvSpPr>
              <a:spLocks noChangeShapeType="1"/>
            </p:cNvSpPr>
            <p:nvPr/>
          </p:nvSpPr>
          <p:spPr bwMode="auto">
            <a:xfrm>
              <a:off x="2832" y="2352"/>
              <a:ext cx="0" cy="163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anose="02020603050405020304" pitchFamily="18" charset="0"/>
                <a:cs typeface="Times New Roman" panose="02020603050405020304" pitchFamily="18" charset="0"/>
              </a:endParaRPr>
            </a:p>
          </p:txBody>
        </p:sp>
        <p:sp>
          <p:nvSpPr>
            <p:cNvPr id="20514" name="Line 33">
              <a:extLst>
                <a:ext uri="{FF2B5EF4-FFF2-40B4-BE49-F238E27FC236}">
                  <a16:creationId xmlns:a16="http://schemas.microsoft.com/office/drawing/2014/main" id="{17CA4C9C-96DD-4CCB-8034-99CC50F4856B}"/>
                </a:ext>
              </a:extLst>
            </p:cNvPr>
            <p:cNvSpPr>
              <a:spLocks noChangeShapeType="1"/>
            </p:cNvSpPr>
            <p:nvPr/>
          </p:nvSpPr>
          <p:spPr bwMode="auto">
            <a:xfrm>
              <a:off x="3552" y="2352"/>
              <a:ext cx="0" cy="163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anose="02020603050405020304" pitchFamily="18" charset="0"/>
                <a:cs typeface="Times New Roman" panose="02020603050405020304" pitchFamily="18" charset="0"/>
              </a:endParaRPr>
            </a:p>
          </p:txBody>
        </p:sp>
        <p:sp>
          <p:nvSpPr>
            <p:cNvPr id="20515" name="Line 34">
              <a:extLst>
                <a:ext uri="{FF2B5EF4-FFF2-40B4-BE49-F238E27FC236}">
                  <a16:creationId xmlns:a16="http://schemas.microsoft.com/office/drawing/2014/main" id="{8529CEF5-0CE7-48FB-9199-F99A31EF19D2}"/>
                </a:ext>
              </a:extLst>
            </p:cNvPr>
            <p:cNvSpPr>
              <a:spLocks noChangeShapeType="1"/>
            </p:cNvSpPr>
            <p:nvPr/>
          </p:nvSpPr>
          <p:spPr bwMode="auto">
            <a:xfrm>
              <a:off x="4272" y="2352"/>
              <a:ext cx="0" cy="163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anose="02020603050405020304" pitchFamily="18" charset="0"/>
                <a:cs typeface="Times New Roman" panose="02020603050405020304" pitchFamily="18" charset="0"/>
              </a:endParaRPr>
            </a:p>
          </p:txBody>
        </p:sp>
        <p:sp>
          <p:nvSpPr>
            <p:cNvPr id="20516" name="Line 35">
              <a:extLst>
                <a:ext uri="{FF2B5EF4-FFF2-40B4-BE49-F238E27FC236}">
                  <a16:creationId xmlns:a16="http://schemas.microsoft.com/office/drawing/2014/main" id="{98C1FFEA-9408-4B63-85DB-48A787E72A08}"/>
                </a:ext>
              </a:extLst>
            </p:cNvPr>
            <p:cNvSpPr>
              <a:spLocks noChangeShapeType="1"/>
            </p:cNvSpPr>
            <p:nvPr/>
          </p:nvSpPr>
          <p:spPr bwMode="auto">
            <a:xfrm>
              <a:off x="4944" y="2352"/>
              <a:ext cx="0" cy="163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anose="02020603050405020304" pitchFamily="18" charset="0"/>
                <a:cs typeface="Times New Roman" panose="02020603050405020304" pitchFamily="18" charset="0"/>
              </a:endParaRPr>
            </a:p>
          </p:txBody>
        </p:sp>
        <p:sp>
          <p:nvSpPr>
            <p:cNvPr id="20517" name="Line 36">
              <a:extLst>
                <a:ext uri="{FF2B5EF4-FFF2-40B4-BE49-F238E27FC236}">
                  <a16:creationId xmlns:a16="http://schemas.microsoft.com/office/drawing/2014/main" id="{F94D13D8-885D-4E09-9DB1-745207E4B26D}"/>
                </a:ext>
              </a:extLst>
            </p:cNvPr>
            <p:cNvSpPr>
              <a:spLocks noChangeShapeType="1"/>
            </p:cNvSpPr>
            <p:nvPr/>
          </p:nvSpPr>
          <p:spPr bwMode="auto">
            <a:xfrm>
              <a:off x="5568" y="2352"/>
              <a:ext cx="0" cy="1632"/>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atin typeface="Times New Roman" panose="02020603050405020304" pitchFamily="18" charset="0"/>
                <a:cs typeface="Times New Roman" panose="02020603050405020304" pitchFamily="18" charset="0"/>
              </a:endParaRPr>
            </a:p>
          </p:txBody>
        </p:sp>
        <p:sp>
          <p:nvSpPr>
            <p:cNvPr id="20519" name="Text Box 52">
              <a:extLst>
                <a:ext uri="{FF2B5EF4-FFF2-40B4-BE49-F238E27FC236}">
                  <a16:creationId xmlns:a16="http://schemas.microsoft.com/office/drawing/2014/main" id="{51E7E365-D9B3-4E3E-B183-309033E5966E}"/>
                </a:ext>
              </a:extLst>
            </p:cNvPr>
            <p:cNvSpPr txBox="1">
              <a:spLocks noChangeArrowheads="1"/>
            </p:cNvSpPr>
            <p:nvPr/>
          </p:nvSpPr>
          <p:spPr bwMode="auto">
            <a:xfrm>
              <a:off x="240" y="3024"/>
              <a:ext cx="18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err="1">
                  <a:latin typeface="Times New Roman" panose="02020603050405020304" pitchFamily="18" charset="0"/>
                  <a:cs typeface="Times New Roman" pitchFamily="18" charset="0"/>
                </a:rPr>
                <a:t>Đơn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vị</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thời</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gian</a:t>
              </a:r>
              <a:endParaRPr lang="en-US" altLang="en-US" sz="2800" dirty="0">
                <a:latin typeface="Times New Roman" pitchFamily="18" charset="0"/>
                <a:cs typeface="Times New Roman" pitchFamily="18" charset="0"/>
              </a:endParaRPr>
            </a:p>
          </p:txBody>
        </p:sp>
        <p:sp>
          <p:nvSpPr>
            <p:cNvPr id="20520" name="Text Box 53">
              <a:extLst>
                <a:ext uri="{FF2B5EF4-FFF2-40B4-BE49-F238E27FC236}">
                  <a16:creationId xmlns:a16="http://schemas.microsoft.com/office/drawing/2014/main" id="{CAA8D77B-C65B-493E-9B18-A45D6FF15571}"/>
                </a:ext>
              </a:extLst>
            </p:cNvPr>
            <p:cNvSpPr txBox="1">
              <a:spLocks noChangeArrowheads="1"/>
            </p:cNvSpPr>
            <p:nvPr/>
          </p:nvSpPr>
          <p:spPr bwMode="auto">
            <a:xfrm>
              <a:off x="288" y="3552"/>
              <a:ext cx="1776"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b="0">
                <a:latin typeface="Times New Roman" panose="02020603050405020304" pitchFamily="18" charset="0"/>
                <a:cs typeface="Times New Roman" panose="02020603050405020304" pitchFamily="18" charset="0"/>
              </a:endParaRPr>
            </a:p>
          </p:txBody>
        </p:sp>
        <p:sp>
          <p:nvSpPr>
            <p:cNvPr id="20521" name="Text Box 54">
              <a:extLst>
                <a:ext uri="{FF2B5EF4-FFF2-40B4-BE49-F238E27FC236}">
                  <a16:creationId xmlns:a16="http://schemas.microsoft.com/office/drawing/2014/main" id="{34D8EB66-4D88-48CF-8D7B-C5430C5C7018}"/>
                </a:ext>
              </a:extLst>
            </p:cNvPr>
            <p:cNvSpPr txBox="1">
              <a:spLocks noChangeArrowheads="1"/>
            </p:cNvSpPr>
            <p:nvPr/>
          </p:nvSpPr>
          <p:spPr bwMode="auto">
            <a:xfrm>
              <a:off x="192" y="3552"/>
              <a:ext cx="196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err="1">
                  <a:latin typeface="Times New Roman" panose="02020603050405020304" pitchFamily="18" charset="0"/>
                  <a:cs typeface="Times New Roman" pitchFamily="18" charset="0"/>
                </a:rPr>
                <a:t>Đơn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vị</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vận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tốc</a:t>
              </a:r>
              <a:endParaRPr lang="en-US" altLang="en-US" sz="2800" dirty="0">
                <a:latin typeface="Times New Roman" pitchFamily="18" charset="0"/>
                <a:cs typeface="Times New Roman" pitchFamily="18" charset="0"/>
              </a:endParaRPr>
            </a:p>
          </p:txBody>
        </p:sp>
        <p:sp>
          <p:nvSpPr>
            <p:cNvPr id="20522" name="Text Box 55">
              <a:extLst>
                <a:ext uri="{FF2B5EF4-FFF2-40B4-BE49-F238E27FC236}">
                  <a16:creationId xmlns:a16="http://schemas.microsoft.com/office/drawing/2014/main" id="{A91C3CC9-0BBF-4373-8E64-8394E35FEDFC}"/>
                </a:ext>
              </a:extLst>
            </p:cNvPr>
            <p:cNvSpPr txBox="1">
              <a:spLocks noChangeArrowheads="1"/>
            </p:cNvSpPr>
            <p:nvPr/>
          </p:nvSpPr>
          <p:spPr bwMode="auto">
            <a:xfrm>
              <a:off x="2352" y="249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Times New Roman" panose="02020603050405020304" pitchFamily="18" charset="0"/>
                  <a:cs typeface="Times New Roman" panose="02020603050405020304" pitchFamily="18" charset="0"/>
                </a:rPr>
                <a:t>m</a:t>
              </a:r>
            </a:p>
          </p:txBody>
        </p:sp>
        <p:sp>
          <p:nvSpPr>
            <p:cNvPr id="20523" name="Text Box 56">
              <a:extLst>
                <a:ext uri="{FF2B5EF4-FFF2-40B4-BE49-F238E27FC236}">
                  <a16:creationId xmlns:a16="http://schemas.microsoft.com/office/drawing/2014/main" id="{E9A501EB-2DC1-4271-8796-8BD97A5D62D3}"/>
                </a:ext>
              </a:extLst>
            </p:cNvPr>
            <p:cNvSpPr txBox="1">
              <a:spLocks noChangeArrowheads="1"/>
            </p:cNvSpPr>
            <p:nvPr/>
          </p:nvSpPr>
          <p:spPr bwMode="auto">
            <a:xfrm>
              <a:off x="2400" y="2976"/>
              <a:ext cx="24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anose="02020603050405020304" pitchFamily="18" charset="0"/>
                  <a:cs typeface="Times New Roman" pitchFamily="18" charset="0"/>
                </a:rPr>
                <a:t>s</a:t>
              </a:r>
            </a:p>
          </p:txBody>
        </p:sp>
        <p:sp>
          <p:nvSpPr>
            <p:cNvPr id="20524" name="Text Box 57">
              <a:extLst>
                <a:ext uri="{FF2B5EF4-FFF2-40B4-BE49-F238E27FC236}">
                  <a16:creationId xmlns:a16="http://schemas.microsoft.com/office/drawing/2014/main" id="{69B16B34-5F92-4DDF-89D1-DE1D33B14F87}"/>
                </a:ext>
              </a:extLst>
            </p:cNvPr>
            <p:cNvSpPr txBox="1">
              <a:spLocks noChangeArrowheads="1"/>
            </p:cNvSpPr>
            <p:nvPr/>
          </p:nvSpPr>
          <p:spPr bwMode="auto">
            <a:xfrm>
              <a:off x="2256" y="3504"/>
              <a:ext cx="52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anose="02020603050405020304" pitchFamily="18" charset="0"/>
                  <a:cs typeface="Times New Roman" pitchFamily="18" charset="0"/>
                </a:rPr>
                <a:t>m/s</a:t>
              </a:r>
            </a:p>
          </p:txBody>
        </p:sp>
        <p:sp>
          <p:nvSpPr>
            <p:cNvPr id="20525" name="Text Box 58">
              <a:extLst>
                <a:ext uri="{FF2B5EF4-FFF2-40B4-BE49-F238E27FC236}">
                  <a16:creationId xmlns:a16="http://schemas.microsoft.com/office/drawing/2014/main" id="{DEFBEDDA-B462-4011-9E7F-B11E3AAF2C62}"/>
                </a:ext>
              </a:extLst>
            </p:cNvPr>
            <p:cNvSpPr txBox="1">
              <a:spLocks noChangeArrowheads="1"/>
            </p:cNvSpPr>
            <p:nvPr/>
          </p:nvSpPr>
          <p:spPr bwMode="auto">
            <a:xfrm>
              <a:off x="3072" y="249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Times New Roman" panose="02020603050405020304" pitchFamily="18" charset="0"/>
                  <a:cs typeface="Times New Roman" panose="02020603050405020304" pitchFamily="18" charset="0"/>
                </a:rPr>
                <a:t>m</a:t>
              </a:r>
            </a:p>
          </p:txBody>
        </p:sp>
        <p:sp>
          <p:nvSpPr>
            <p:cNvPr id="20526" name="Text Box 59">
              <a:extLst>
                <a:ext uri="{FF2B5EF4-FFF2-40B4-BE49-F238E27FC236}">
                  <a16:creationId xmlns:a16="http://schemas.microsoft.com/office/drawing/2014/main" id="{76AC6840-257D-46DB-9249-8E2AC271F91C}"/>
                </a:ext>
              </a:extLst>
            </p:cNvPr>
            <p:cNvSpPr txBox="1">
              <a:spLocks noChangeArrowheads="1"/>
            </p:cNvSpPr>
            <p:nvPr/>
          </p:nvSpPr>
          <p:spPr bwMode="auto">
            <a:xfrm>
              <a:off x="2880" y="2976"/>
              <a:ext cx="62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err="1">
                  <a:latin typeface="Times New Roman" panose="02020603050405020304" pitchFamily="18" charset="0"/>
                  <a:cs typeface="Times New Roman" pitchFamily="18" charset="0"/>
                </a:rPr>
                <a:t>phút</a:t>
              </a:r>
              <a:endParaRPr lang="en-US" altLang="en-US" sz="2800" dirty="0">
                <a:latin typeface="Times New Roman" pitchFamily="18" charset="0"/>
                <a:cs typeface="Times New Roman" pitchFamily="18" charset="0"/>
              </a:endParaRPr>
            </a:p>
          </p:txBody>
        </p:sp>
        <p:sp>
          <p:nvSpPr>
            <p:cNvPr id="20527" name="Text Box 60">
              <a:extLst>
                <a:ext uri="{FF2B5EF4-FFF2-40B4-BE49-F238E27FC236}">
                  <a16:creationId xmlns:a16="http://schemas.microsoft.com/office/drawing/2014/main" id="{CD259629-7128-4B4B-BF34-EA0161276AC1}"/>
                </a:ext>
              </a:extLst>
            </p:cNvPr>
            <p:cNvSpPr txBox="1">
              <a:spLocks noChangeArrowheads="1"/>
            </p:cNvSpPr>
            <p:nvPr/>
          </p:nvSpPr>
          <p:spPr bwMode="auto">
            <a:xfrm>
              <a:off x="3696" y="2496"/>
              <a:ext cx="48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anose="02020603050405020304" pitchFamily="18" charset="0"/>
                  <a:cs typeface="Times New Roman" pitchFamily="18" charset="0"/>
                </a:rPr>
                <a:t>km</a:t>
              </a:r>
            </a:p>
          </p:txBody>
        </p:sp>
        <p:sp>
          <p:nvSpPr>
            <p:cNvPr id="20528" name="Text Box 61">
              <a:extLst>
                <a:ext uri="{FF2B5EF4-FFF2-40B4-BE49-F238E27FC236}">
                  <a16:creationId xmlns:a16="http://schemas.microsoft.com/office/drawing/2014/main" id="{6ADEF3B8-9E77-4FAC-805E-55808B8DCE89}"/>
                </a:ext>
              </a:extLst>
            </p:cNvPr>
            <p:cNvSpPr txBox="1">
              <a:spLocks noChangeArrowheads="1"/>
            </p:cNvSpPr>
            <p:nvPr/>
          </p:nvSpPr>
          <p:spPr bwMode="auto">
            <a:xfrm>
              <a:off x="3792" y="2976"/>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anose="02020603050405020304" pitchFamily="18" charset="0"/>
                  <a:cs typeface="Times New Roman" pitchFamily="18" charset="0"/>
                </a:rPr>
                <a:t>h</a:t>
              </a:r>
            </a:p>
          </p:txBody>
        </p:sp>
        <p:sp>
          <p:nvSpPr>
            <p:cNvPr id="20529" name="Text Box 62">
              <a:extLst>
                <a:ext uri="{FF2B5EF4-FFF2-40B4-BE49-F238E27FC236}">
                  <a16:creationId xmlns:a16="http://schemas.microsoft.com/office/drawing/2014/main" id="{B8CEC50F-3B35-4B0C-85A5-9811B349896F}"/>
                </a:ext>
              </a:extLst>
            </p:cNvPr>
            <p:cNvSpPr txBox="1">
              <a:spLocks noChangeArrowheads="1"/>
            </p:cNvSpPr>
            <p:nvPr/>
          </p:nvSpPr>
          <p:spPr bwMode="auto">
            <a:xfrm>
              <a:off x="4416" y="2496"/>
              <a:ext cx="48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anose="02020603050405020304" pitchFamily="18" charset="0"/>
                  <a:cs typeface="Times New Roman" pitchFamily="18" charset="0"/>
                </a:rPr>
                <a:t>km</a:t>
              </a:r>
            </a:p>
          </p:txBody>
        </p:sp>
        <p:sp>
          <p:nvSpPr>
            <p:cNvPr id="20530" name="Text Box 63">
              <a:extLst>
                <a:ext uri="{FF2B5EF4-FFF2-40B4-BE49-F238E27FC236}">
                  <a16:creationId xmlns:a16="http://schemas.microsoft.com/office/drawing/2014/main" id="{5135A2FB-ADEE-4AF0-ADAE-BEA7B1946F11}"/>
                </a:ext>
              </a:extLst>
            </p:cNvPr>
            <p:cNvSpPr txBox="1">
              <a:spLocks noChangeArrowheads="1"/>
            </p:cNvSpPr>
            <p:nvPr/>
          </p:nvSpPr>
          <p:spPr bwMode="auto">
            <a:xfrm>
              <a:off x="4512" y="297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anose="02020603050405020304" pitchFamily="18" charset="0"/>
                  <a:cs typeface="Times New Roman" pitchFamily="18" charset="0"/>
                </a:rPr>
                <a:t>s</a:t>
              </a:r>
            </a:p>
          </p:txBody>
        </p:sp>
        <p:sp>
          <p:nvSpPr>
            <p:cNvPr id="20531" name="Text Box 64">
              <a:extLst>
                <a:ext uri="{FF2B5EF4-FFF2-40B4-BE49-F238E27FC236}">
                  <a16:creationId xmlns:a16="http://schemas.microsoft.com/office/drawing/2014/main" id="{C51CD934-2B9B-42B2-912F-F992156F1B60}"/>
                </a:ext>
              </a:extLst>
            </p:cNvPr>
            <p:cNvSpPr txBox="1">
              <a:spLocks noChangeArrowheads="1"/>
            </p:cNvSpPr>
            <p:nvPr/>
          </p:nvSpPr>
          <p:spPr bwMode="auto">
            <a:xfrm>
              <a:off x="5040" y="2496"/>
              <a:ext cx="52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anose="02020603050405020304" pitchFamily="18" charset="0"/>
                  <a:cs typeface="Times New Roman" pitchFamily="18" charset="0"/>
                </a:rPr>
                <a:t>cm</a:t>
              </a:r>
            </a:p>
          </p:txBody>
        </p:sp>
        <p:sp>
          <p:nvSpPr>
            <p:cNvPr id="20532" name="Text Box 65">
              <a:extLst>
                <a:ext uri="{FF2B5EF4-FFF2-40B4-BE49-F238E27FC236}">
                  <a16:creationId xmlns:a16="http://schemas.microsoft.com/office/drawing/2014/main" id="{2299DFBA-2978-4A50-8D62-1C409C780852}"/>
                </a:ext>
              </a:extLst>
            </p:cNvPr>
            <p:cNvSpPr txBox="1">
              <a:spLocks noChangeArrowheads="1"/>
            </p:cNvSpPr>
            <p:nvPr/>
          </p:nvSpPr>
          <p:spPr bwMode="auto">
            <a:xfrm>
              <a:off x="5136" y="2976"/>
              <a:ext cx="2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anose="02020603050405020304" pitchFamily="18" charset="0"/>
                  <a:cs typeface="Times New Roman" pitchFamily="18" charset="0"/>
                </a:rPr>
                <a:t>s</a:t>
              </a:r>
            </a:p>
          </p:txBody>
        </p:sp>
        <p:sp>
          <p:nvSpPr>
            <p:cNvPr id="20533" name="Text Box 68">
              <a:extLst>
                <a:ext uri="{FF2B5EF4-FFF2-40B4-BE49-F238E27FC236}">
                  <a16:creationId xmlns:a16="http://schemas.microsoft.com/office/drawing/2014/main" id="{29AC3A40-34F0-41CA-812C-E3A8F12585A5}"/>
                </a:ext>
              </a:extLst>
            </p:cNvPr>
            <p:cNvSpPr txBox="1">
              <a:spLocks noChangeArrowheads="1"/>
            </p:cNvSpPr>
            <p:nvPr/>
          </p:nvSpPr>
          <p:spPr bwMode="auto">
            <a:xfrm>
              <a:off x="4704" y="3867"/>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sz="2800">
                <a:latin typeface="Times New Roman" panose="02020603050405020304" pitchFamily="18" charset="0"/>
                <a:cs typeface="Times New Roman" panose="02020603050405020304" pitchFamily="18" charset="0"/>
              </a:endParaRPr>
            </a:p>
          </p:txBody>
        </p:sp>
        <p:sp>
          <p:nvSpPr>
            <p:cNvPr id="20535" name="Text Box 73">
              <a:extLst>
                <a:ext uri="{FF2B5EF4-FFF2-40B4-BE49-F238E27FC236}">
                  <a16:creationId xmlns:a16="http://schemas.microsoft.com/office/drawing/2014/main" id="{5688FC8D-0652-4A28-A40D-4FD319505D78}"/>
                </a:ext>
              </a:extLst>
            </p:cNvPr>
            <p:cNvSpPr txBox="1">
              <a:spLocks noChangeArrowheads="1"/>
            </p:cNvSpPr>
            <p:nvPr/>
          </p:nvSpPr>
          <p:spPr bwMode="auto">
            <a:xfrm>
              <a:off x="2352" y="249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Times New Roman" panose="02020603050405020304" pitchFamily="18" charset="0"/>
                  <a:cs typeface="Times New Roman" panose="02020603050405020304" pitchFamily="18" charset="0"/>
                </a:rPr>
                <a:t>m</a:t>
              </a:r>
            </a:p>
          </p:txBody>
        </p:sp>
        <p:sp>
          <p:nvSpPr>
            <p:cNvPr id="20536" name="Text Box 74">
              <a:extLst>
                <a:ext uri="{FF2B5EF4-FFF2-40B4-BE49-F238E27FC236}">
                  <a16:creationId xmlns:a16="http://schemas.microsoft.com/office/drawing/2014/main" id="{8053442A-E632-42EA-9C8A-C3CE3558055B}"/>
                </a:ext>
              </a:extLst>
            </p:cNvPr>
            <p:cNvSpPr txBox="1">
              <a:spLocks noChangeArrowheads="1"/>
            </p:cNvSpPr>
            <p:nvPr/>
          </p:nvSpPr>
          <p:spPr bwMode="auto">
            <a:xfrm>
              <a:off x="3072" y="249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anose="02020603050405020304" pitchFamily="18" charset="0"/>
                  <a:cs typeface="Times New Roman" pitchFamily="18" charset="0"/>
                </a:rPr>
                <a:t>m</a:t>
              </a:r>
            </a:p>
          </p:txBody>
        </p:sp>
        <p:sp>
          <p:nvSpPr>
            <p:cNvPr id="20537" name="Text Box 75">
              <a:extLst>
                <a:ext uri="{FF2B5EF4-FFF2-40B4-BE49-F238E27FC236}">
                  <a16:creationId xmlns:a16="http://schemas.microsoft.com/office/drawing/2014/main" id="{179B03B3-8BF3-4CDB-8CCA-57875BFEE872}"/>
                </a:ext>
              </a:extLst>
            </p:cNvPr>
            <p:cNvSpPr txBox="1">
              <a:spLocks noChangeArrowheads="1"/>
            </p:cNvSpPr>
            <p:nvPr/>
          </p:nvSpPr>
          <p:spPr bwMode="auto">
            <a:xfrm>
              <a:off x="240" y="2496"/>
              <a:ext cx="18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err="1">
                  <a:latin typeface="Times New Roman" panose="02020603050405020304" pitchFamily="18" charset="0"/>
                  <a:cs typeface="Times New Roman" pitchFamily="18" charset="0"/>
                </a:rPr>
                <a:t>Đơn</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vị</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chiều</a:t>
              </a:r>
              <a:r>
                <a:rPr lang="en-US" altLang="en-US" sz="2800" dirty="0">
                  <a:latin typeface="Times New Roman" pitchFamily="18" charset="0"/>
                  <a:cs typeface="Times New Roman" pitchFamily="18" charset="0"/>
                </a:rPr>
                <a:t> </a:t>
              </a:r>
              <a:r>
                <a:rPr lang="en-US" altLang="en-US" sz="2800" dirty="0" err="1">
                  <a:latin typeface="Times New Roman" pitchFamily="18" charset="0"/>
                  <a:cs typeface="Times New Roman" pitchFamily="18" charset="0"/>
                </a:rPr>
                <a:t>dài</a:t>
              </a:r>
              <a:endParaRPr lang="en-US" altLang="en-US" sz="2800" dirty="0">
                <a:latin typeface="Times New Roman" pitchFamily="18" charset="0"/>
                <a:cs typeface="Times New Roman" pitchFamily="18" charset="0"/>
              </a:endParaRPr>
            </a:p>
          </p:txBody>
        </p:sp>
        <p:sp>
          <p:nvSpPr>
            <p:cNvPr id="20538" name="Text Box 76">
              <a:extLst>
                <a:ext uri="{FF2B5EF4-FFF2-40B4-BE49-F238E27FC236}">
                  <a16:creationId xmlns:a16="http://schemas.microsoft.com/office/drawing/2014/main" id="{37A076AF-5451-4ACC-A4C6-3C7D45CF7B60}"/>
                </a:ext>
              </a:extLst>
            </p:cNvPr>
            <p:cNvSpPr txBox="1">
              <a:spLocks noChangeArrowheads="1"/>
            </p:cNvSpPr>
            <p:nvPr/>
          </p:nvSpPr>
          <p:spPr bwMode="auto">
            <a:xfrm>
              <a:off x="2352" y="249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Times New Roman" panose="02020603050405020304" pitchFamily="18" charset="0"/>
                  <a:cs typeface="Times New Roman" pitchFamily="18" charset="0"/>
                </a:rPr>
                <a:t>m</a:t>
              </a:r>
            </a:p>
          </p:txBody>
        </p:sp>
      </p:grpSp>
      <p:sp>
        <p:nvSpPr>
          <p:cNvPr id="65" name="Rectangle 64"/>
          <p:cNvSpPr/>
          <p:nvPr/>
        </p:nvSpPr>
        <p:spPr>
          <a:xfrm>
            <a:off x="504187" y="236538"/>
            <a:ext cx="2725426" cy="584775"/>
          </a:xfrm>
          <a:prstGeom prst="rect">
            <a:avLst/>
          </a:prstGeom>
        </p:spPr>
        <p:txBody>
          <a:bodyPr wrap="none">
            <a:spAutoFit/>
          </a:bodyPr>
          <a:lstStyle/>
          <a:p>
            <a:pPr lvl="0" eaLnBrk="1" hangingPunct="1">
              <a:spcBef>
                <a:spcPct val="50000"/>
              </a:spcBef>
            </a:pPr>
            <a:r>
              <a:rPr lang="en-US" sz="3200" u="sng" dirty="0" err="1">
                <a:solidFill>
                  <a:srgbClr val="0066FF"/>
                </a:solidFill>
                <a:latin typeface="Times New Roman" pitchFamily="18" charset="0"/>
                <a:cs typeface="Times New Roman" pitchFamily="18" charset="0"/>
              </a:rPr>
              <a:t>Đơn</a:t>
            </a:r>
            <a:r>
              <a:rPr lang="en-US" sz="3200" u="sng" dirty="0">
                <a:solidFill>
                  <a:srgbClr val="0066FF"/>
                </a:solidFill>
                <a:latin typeface="Times New Roman" pitchFamily="18" charset="0"/>
                <a:cs typeface="Times New Roman" pitchFamily="18" charset="0"/>
              </a:rPr>
              <a:t> </a:t>
            </a:r>
            <a:r>
              <a:rPr lang="en-US" sz="3200" u="sng" dirty="0" err="1">
                <a:solidFill>
                  <a:srgbClr val="0066FF"/>
                </a:solidFill>
                <a:latin typeface="Times New Roman" pitchFamily="18" charset="0"/>
                <a:cs typeface="Times New Roman" pitchFamily="18" charset="0"/>
              </a:rPr>
              <a:t>vị</a:t>
            </a:r>
            <a:r>
              <a:rPr lang="en-US" sz="3200" u="sng" dirty="0">
                <a:solidFill>
                  <a:srgbClr val="0066FF"/>
                </a:solidFill>
                <a:latin typeface="Times New Roman" pitchFamily="18" charset="0"/>
                <a:cs typeface="Times New Roman" pitchFamily="18" charset="0"/>
              </a:rPr>
              <a:t> </a:t>
            </a:r>
            <a:r>
              <a:rPr lang="en-US" sz="3200" u="sng" dirty="0" err="1">
                <a:solidFill>
                  <a:srgbClr val="0066FF"/>
                </a:solidFill>
                <a:latin typeface="Times New Roman" pitchFamily="18" charset="0"/>
                <a:cs typeface="Times New Roman" pitchFamily="18" charset="0"/>
              </a:rPr>
              <a:t>vận</a:t>
            </a:r>
            <a:r>
              <a:rPr lang="en-US" sz="3200" u="sng" dirty="0">
                <a:solidFill>
                  <a:srgbClr val="0066FF"/>
                </a:solidFill>
                <a:latin typeface="Times New Roman" pitchFamily="18" charset="0"/>
                <a:cs typeface="Times New Roman" pitchFamily="18" charset="0"/>
              </a:rPr>
              <a:t> </a:t>
            </a:r>
            <a:r>
              <a:rPr lang="en-US" sz="3200" u="sng" dirty="0" err="1">
                <a:solidFill>
                  <a:srgbClr val="0066FF"/>
                </a:solidFill>
                <a:latin typeface="Times New Roman" pitchFamily="18" charset="0"/>
                <a:cs typeface="Times New Roman" pitchFamily="18" charset="0"/>
              </a:rPr>
              <a:t>tốc</a:t>
            </a:r>
            <a:endParaRPr lang="en-US" sz="3200" u="sng" dirty="0">
              <a:solidFill>
                <a:srgbClr val="0066FF"/>
              </a:solidFill>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8AE9CB0D-F475-48F7-B063-9BC50E9FBFF0}"/>
                  </a:ext>
                </a:extLst>
              </p:cNvPr>
              <p:cNvSpPr txBox="1"/>
              <p:nvPr/>
            </p:nvSpPr>
            <p:spPr>
              <a:xfrm>
                <a:off x="241174" y="2650313"/>
                <a:ext cx="3429002" cy="740587"/>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latin typeface="Cambria Math" panose="02040503050406030204" pitchFamily="18" charset="0"/>
                        </a:rPr>
                        <m:t>𝟏</m:t>
                      </m:r>
                      <m:r>
                        <a:rPr lang="en-US" b="1" i="1" smtClean="0">
                          <a:latin typeface="Cambria Math" panose="02040503050406030204" pitchFamily="18" charset="0"/>
                        </a:rPr>
                        <m:t>𝒌𝒎</m:t>
                      </m:r>
                      <m:r>
                        <a:rPr lang="en-US" b="1" i="1" smtClean="0">
                          <a:latin typeface="Cambria Math" panose="02040503050406030204" pitchFamily="18" charset="0"/>
                        </a:rPr>
                        <m:t>/</m:t>
                      </m:r>
                      <m:r>
                        <a:rPr lang="en-US" b="1" i="1" smtClean="0">
                          <a:latin typeface="Cambria Math" panose="02040503050406030204" pitchFamily="18" charset="0"/>
                        </a:rPr>
                        <m:t>𝒉</m:t>
                      </m:r>
                      <m:r>
                        <a:rPr lang="en-US" b="1" i="1" smtClean="0">
                          <a:latin typeface="Cambria Math" panose="02040503050406030204" pitchFamily="18" charset="0"/>
                          <a:ea typeface="Cambria Math" panose="02040503050406030204" pitchFamily="18" charset="0"/>
                        </a:rPr>
                        <m:t>=</m:t>
                      </m:r>
                      <m:f>
                        <m:fPr>
                          <m:ctrlPr>
                            <a:rPr lang="en-US" b="1" i="1" smtClean="0">
                              <a:latin typeface="Cambria Math" panose="02040503050406030204" pitchFamily="18" charset="0"/>
                              <a:ea typeface="Cambria Math" panose="02040503050406030204" pitchFamily="18" charset="0"/>
                            </a:rPr>
                          </m:ctrlPr>
                        </m:fPr>
                        <m:num>
                          <m:r>
                            <a:rPr lang="en-US" b="1" i="0" smtClean="0">
                              <a:latin typeface="Cambria Math" panose="02040503050406030204" pitchFamily="18" charset="0"/>
                              <a:ea typeface="Cambria Math" panose="02040503050406030204" pitchFamily="18" charset="0"/>
                            </a:rPr>
                            <m:t>𝟏</m:t>
                          </m:r>
                        </m:num>
                        <m:den>
                          <m:r>
                            <a:rPr lang="en-US" b="1" i="0" smtClean="0">
                              <a:latin typeface="Cambria Math" panose="02040503050406030204" pitchFamily="18" charset="0"/>
                              <a:ea typeface="Cambria Math" panose="02040503050406030204" pitchFamily="18" charset="0"/>
                            </a:rPr>
                            <m:t>𝟑</m:t>
                          </m:r>
                          <m:r>
                            <a:rPr lang="en-US" b="1" i="0" smtClean="0">
                              <a:latin typeface="Cambria Math" panose="02040503050406030204" pitchFamily="18" charset="0"/>
                              <a:ea typeface="Cambria Math" panose="02040503050406030204" pitchFamily="18" charset="0"/>
                            </a:rPr>
                            <m:t>,</m:t>
                          </m:r>
                          <m:r>
                            <a:rPr lang="en-US" b="1" i="0" smtClean="0">
                              <a:latin typeface="Cambria Math" panose="02040503050406030204" pitchFamily="18" charset="0"/>
                              <a:ea typeface="Cambria Math" panose="02040503050406030204" pitchFamily="18" charset="0"/>
                            </a:rPr>
                            <m:t>𝟔</m:t>
                          </m:r>
                        </m:den>
                      </m:f>
                      <m:r>
                        <a:rPr lang="en-US" b="1" i="0" smtClean="0">
                          <a:latin typeface="Cambria Math" panose="02040503050406030204" pitchFamily="18" charset="0"/>
                          <a:ea typeface="Cambria Math" panose="02040503050406030204" pitchFamily="18" charset="0"/>
                        </a:rPr>
                        <m:t>𝐦</m:t>
                      </m:r>
                      <m:r>
                        <a:rPr lang="en-US" b="1" i="0" smtClean="0">
                          <a:latin typeface="Cambria Math" panose="02040503050406030204" pitchFamily="18" charset="0"/>
                          <a:ea typeface="Cambria Math" panose="02040503050406030204" pitchFamily="18" charset="0"/>
                        </a:rPr>
                        <m:t>/</m:t>
                      </m:r>
                      <m:r>
                        <a:rPr lang="en-US" b="1" i="0" smtClean="0">
                          <a:latin typeface="Cambria Math" panose="02040503050406030204" pitchFamily="18" charset="0"/>
                          <a:ea typeface="Cambria Math" panose="02040503050406030204" pitchFamily="18" charset="0"/>
                        </a:rPr>
                        <m:t>𝐬</m:t>
                      </m:r>
                    </m:oMath>
                  </m:oMathPara>
                </a14:m>
                <a:endParaRPr lang="en-US" dirty="0">
                  <a:latin typeface="Times New Roman" panose="02020603050405020304" pitchFamily="18" charset="0"/>
                  <a:cs typeface="Times New Roman" panose="02020603050405020304" pitchFamily="18" charset="0"/>
                </a:endParaRPr>
              </a:p>
            </p:txBody>
          </p:sp>
        </mc:Choice>
        <mc:Fallback xmlns="">
          <p:sp>
            <p:nvSpPr>
              <p:cNvPr id="2" name="TextBox 1">
                <a:extLst>
                  <a:ext uri="{FF2B5EF4-FFF2-40B4-BE49-F238E27FC236}">
                    <a16:creationId xmlns:a16="http://schemas.microsoft.com/office/drawing/2014/main" id="{8AE9CB0D-F475-48F7-B063-9BC50E9FBFF0}"/>
                  </a:ext>
                </a:extLst>
              </p:cNvPr>
              <p:cNvSpPr txBox="1">
                <a:spLocks noRot="1" noChangeAspect="1" noMove="1" noResize="1" noEditPoints="1" noAdjustHandles="1" noChangeArrowheads="1" noChangeShapeType="1" noTextEdit="1"/>
              </p:cNvSpPr>
              <p:nvPr/>
            </p:nvSpPr>
            <p:spPr>
              <a:xfrm>
                <a:off x="241174" y="2650313"/>
                <a:ext cx="3429002" cy="740587"/>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0" name="TextBox 59">
                <a:extLst>
                  <a:ext uri="{FF2B5EF4-FFF2-40B4-BE49-F238E27FC236}">
                    <a16:creationId xmlns:a16="http://schemas.microsoft.com/office/drawing/2014/main" id="{89D5B25A-208C-4F91-86D0-4137D05E417C}"/>
                  </a:ext>
                </a:extLst>
              </p:cNvPr>
              <p:cNvSpPr txBox="1"/>
              <p:nvPr/>
            </p:nvSpPr>
            <p:spPr>
              <a:xfrm>
                <a:off x="4610099" y="2847737"/>
                <a:ext cx="3429002" cy="369332"/>
              </a:xfrm>
              <a:prstGeom prst="rect">
                <a:avLst/>
              </a:prstGeom>
              <a:noFill/>
            </p:spPr>
            <p:txBody>
              <a:bodyPr wrap="square" lIns="0" tIns="0" rIns="0" bIns="0" rtlCol="0">
                <a:spAutoFit/>
              </a:bodyPr>
              <a:lstStyle/>
              <a:p>
                <a:r>
                  <a:rPr lang="en-US" b="1" dirty="0">
                    <a:latin typeface="Times New Roman" panose="02020603050405020304" pitchFamily="18" charset="0"/>
                    <a:ea typeface="Cambria Math" panose="02040503050406030204" pitchFamily="18" charset="0"/>
                    <a:cs typeface="Times New Roman" panose="02020603050405020304" pitchFamily="18" charset="0"/>
                  </a:rPr>
                  <a:t>1m/s</a:t>
                </a:r>
                <a14:m>
                  <m:oMath xmlns:m="http://schemas.openxmlformats.org/officeDocument/2006/math">
                    <m:r>
                      <a:rPr lang="en-US" b="1" i="0" smtClean="0">
                        <a:latin typeface="Cambria Math" panose="02040503050406030204" pitchFamily="18" charset="0"/>
                        <a:ea typeface="Cambria Math" panose="02040503050406030204" pitchFamily="18" charset="0"/>
                      </a:rPr>
                      <m:t> </m:t>
                    </m:r>
                    <m:r>
                      <a:rPr lang="en-US" b="1" i="1" smtClean="0">
                        <a:latin typeface="Cambria Math" panose="02040503050406030204" pitchFamily="18" charset="0"/>
                        <a:ea typeface="Cambria Math" panose="02040503050406030204" pitchFamily="18" charset="0"/>
                      </a:rPr>
                      <m:t>=</m:t>
                    </m:r>
                    <m:r>
                      <a:rPr lang="en-US" b="1" i="1" smtClean="0">
                        <a:latin typeface="Cambria Math" panose="02040503050406030204" pitchFamily="18" charset="0"/>
                        <a:ea typeface="Cambria Math" panose="02040503050406030204" pitchFamily="18" charset="0"/>
                      </a:rPr>
                      <m:t>𝟑</m:t>
                    </m:r>
                    <m:r>
                      <a:rPr lang="en-US" b="1" i="1" smtClean="0">
                        <a:latin typeface="Cambria Math" panose="02040503050406030204" pitchFamily="18" charset="0"/>
                        <a:ea typeface="Cambria Math" panose="02040503050406030204" pitchFamily="18" charset="0"/>
                      </a:rPr>
                      <m:t>,</m:t>
                    </m:r>
                    <m:r>
                      <a:rPr lang="en-US" b="1" i="1" smtClean="0">
                        <a:latin typeface="Cambria Math" panose="02040503050406030204" pitchFamily="18" charset="0"/>
                        <a:ea typeface="Cambria Math" panose="02040503050406030204" pitchFamily="18" charset="0"/>
                      </a:rPr>
                      <m:t>𝟔</m:t>
                    </m:r>
                    <m:r>
                      <a:rPr lang="en-US" b="1" i="1" smtClean="0">
                        <a:latin typeface="Cambria Math" panose="02040503050406030204" pitchFamily="18" charset="0"/>
                        <a:ea typeface="Cambria Math" panose="02040503050406030204" pitchFamily="18" charset="0"/>
                      </a:rPr>
                      <m:t> </m:t>
                    </m:r>
                    <m:r>
                      <a:rPr lang="en-US" b="1" i="0" smtClean="0">
                        <a:latin typeface="Cambria Math" panose="02040503050406030204" pitchFamily="18" charset="0"/>
                        <a:ea typeface="Cambria Math" panose="02040503050406030204" pitchFamily="18" charset="0"/>
                      </a:rPr>
                      <m:t>𝐤𝐦</m:t>
                    </m:r>
                    <m:r>
                      <a:rPr lang="en-US" b="1" i="0" smtClean="0">
                        <a:latin typeface="Cambria Math" panose="02040503050406030204" pitchFamily="18" charset="0"/>
                        <a:ea typeface="Cambria Math" panose="02040503050406030204" pitchFamily="18" charset="0"/>
                      </a:rPr>
                      <m:t>/</m:t>
                    </m:r>
                    <m:r>
                      <a:rPr lang="en-US" b="1" i="0" smtClean="0">
                        <a:latin typeface="Cambria Math" panose="02040503050406030204" pitchFamily="18" charset="0"/>
                        <a:ea typeface="Cambria Math" panose="02040503050406030204" pitchFamily="18" charset="0"/>
                      </a:rPr>
                      <m:t>𝐡</m:t>
                    </m:r>
                  </m:oMath>
                </a14:m>
                <a:endParaRPr lang="en-US" dirty="0">
                  <a:latin typeface="Times New Roman" panose="02020603050405020304" pitchFamily="18" charset="0"/>
                  <a:cs typeface="Times New Roman" panose="02020603050405020304" pitchFamily="18" charset="0"/>
                </a:endParaRPr>
              </a:p>
            </p:txBody>
          </p:sp>
        </mc:Choice>
        <mc:Fallback xmlns="">
          <p:sp>
            <p:nvSpPr>
              <p:cNvPr id="60" name="TextBox 59">
                <a:extLst>
                  <a:ext uri="{FF2B5EF4-FFF2-40B4-BE49-F238E27FC236}">
                    <a16:creationId xmlns:a16="http://schemas.microsoft.com/office/drawing/2014/main" id="{89D5B25A-208C-4F91-86D0-4137D05E417C}"/>
                  </a:ext>
                </a:extLst>
              </p:cNvPr>
              <p:cNvSpPr txBox="1">
                <a:spLocks noRot="1" noChangeAspect="1" noMove="1" noResize="1" noEditPoints="1" noAdjustHandles="1" noChangeArrowheads="1" noChangeShapeType="1" noTextEdit="1"/>
              </p:cNvSpPr>
              <p:nvPr/>
            </p:nvSpPr>
            <p:spPr>
              <a:xfrm>
                <a:off x="4610099" y="2847737"/>
                <a:ext cx="3429002" cy="369332"/>
              </a:xfrm>
              <a:prstGeom prst="rect">
                <a:avLst/>
              </a:prstGeom>
              <a:blipFill>
                <a:blip r:embed="rId3"/>
                <a:stretch>
                  <a:fillRect l="-5329" t="-24590" b="-49180"/>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7654"/>
                                        </p:tgtEl>
                                        <p:attrNameLst>
                                          <p:attrName>style.visibility</p:attrName>
                                        </p:attrNameLst>
                                      </p:cBhvr>
                                      <p:to>
                                        <p:strVal val="visible"/>
                                      </p:to>
                                    </p:set>
                                    <p:animEffect transition="in" filter="box(in)">
                                      <p:cBhvr>
                                        <p:cTn id="7" dur="500"/>
                                        <p:tgtEl>
                                          <p:spTgt spid="2765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7827"/>
                                        </p:tgtEl>
                                        <p:attrNameLst>
                                          <p:attrName>style.visibility</p:attrName>
                                        </p:attrNameLst>
                                      </p:cBhvr>
                                      <p:to>
                                        <p:strVal val="visible"/>
                                      </p:to>
                                    </p:set>
                                    <p:animEffect transition="in" filter="blinds(horizontal)">
                                      <p:cBhvr>
                                        <p:cTn id="12" dur="1000"/>
                                        <p:tgtEl>
                                          <p:spTgt spid="2782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1" fill="hold" nodeType="clickEffect">
                                  <p:stCondLst>
                                    <p:cond delay="0"/>
                                  </p:stCondLst>
                                  <p:childTnLst>
                                    <p:set>
                                      <p:cBhvr>
                                        <p:cTn id="16" dur="1" fill="hold">
                                          <p:stCondLst>
                                            <p:cond delay="0"/>
                                          </p:stCondLst>
                                        </p:cTn>
                                        <p:tgtEl>
                                          <p:spTgt spid="27714"/>
                                        </p:tgtEl>
                                        <p:attrNameLst>
                                          <p:attrName>style.visibility</p:attrName>
                                        </p:attrNameLst>
                                      </p:cBhvr>
                                      <p:to>
                                        <p:strVal val="visible"/>
                                      </p:to>
                                    </p:set>
                                    <p:anim calcmode="lin" valueType="num">
                                      <p:cBhvr additive="base">
                                        <p:cTn id="17" dur="500" fill="hold"/>
                                        <p:tgtEl>
                                          <p:spTgt spid="27714"/>
                                        </p:tgtEl>
                                        <p:attrNameLst>
                                          <p:attrName>ppt_x</p:attrName>
                                        </p:attrNameLst>
                                      </p:cBhvr>
                                      <p:tavLst>
                                        <p:tav tm="0">
                                          <p:val>
                                            <p:strVal val="#ppt_x"/>
                                          </p:val>
                                        </p:tav>
                                        <p:tav tm="100000">
                                          <p:val>
                                            <p:strVal val="#ppt_x"/>
                                          </p:val>
                                        </p:tav>
                                      </p:tavLst>
                                    </p:anim>
                                    <p:anim calcmode="lin" valueType="num">
                                      <p:cBhvr additive="base">
                                        <p:cTn id="18" dur="500" fill="hold"/>
                                        <p:tgtEl>
                                          <p:spTgt spid="27714"/>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7715"/>
                                        </p:tgtEl>
                                        <p:attrNameLst>
                                          <p:attrName>style.visibility</p:attrName>
                                        </p:attrNameLst>
                                      </p:cBhvr>
                                      <p:to>
                                        <p:strVal val="visible"/>
                                      </p:to>
                                    </p:set>
                                    <p:anim calcmode="lin" valueType="num">
                                      <p:cBhvr additive="base">
                                        <p:cTn id="23" dur="500" fill="hold"/>
                                        <p:tgtEl>
                                          <p:spTgt spid="27715"/>
                                        </p:tgtEl>
                                        <p:attrNameLst>
                                          <p:attrName>ppt_x</p:attrName>
                                        </p:attrNameLst>
                                      </p:cBhvr>
                                      <p:tavLst>
                                        <p:tav tm="0">
                                          <p:val>
                                            <p:strVal val="#ppt_x"/>
                                          </p:val>
                                        </p:tav>
                                        <p:tav tm="100000">
                                          <p:val>
                                            <p:strVal val="#ppt_x"/>
                                          </p:val>
                                        </p:tav>
                                      </p:tavLst>
                                    </p:anim>
                                    <p:anim calcmode="lin" valueType="num">
                                      <p:cBhvr additive="base">
                                        <p:cTn id="24" dur="500" fill="hold"/>
                                        <p:tgtEl>
                                          <p:spTgt spid="27715"/>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3" fill="hold" grpId="0" nodeType="clickEffect">
                                  <p:stCondLst>
                                    <p:cond delay="0"/>
                                  </p:stCondLst>
                                  <p:childTnLst>
                                    <p:set>
                                      <p:cBhvr>
                                        <p:cTn id="28" dur="1" fill="hold">
                                          <p:stCondLst>
                                            <p:cond delay="0"/>
                                          </p:stCondLst>
                                        </p:cTn>
                                        <p:tgtEl>
                                          <p:spTgt spid="27718"/>
                                        </p:tgtEl>
                                        <p:attrNameLst>
                                          <p:attrName>style.visibility</p:attrName>
                                        </p:attrNameLst>
                                      </p:cBhvr>
                                      <p:to>
                                        <p:strVal val="visible"/>
                                      </p:to>
                                    </p:set>
                                    <p:anim calcmode="lin" valueType="num">
                                      <p:cBhvr additive="base">
                                        <p:cTn id="29" dur="500" fill="hold"/>
                                        <p:tgtEl>
                                          <p:spTgt spid="27718"/>
                                        </p:tgtEl>
                                        <p:attrNameLst>
                                          <p:attrName>ppt_x</p:attrName>
                                        </p:attrNameLst>
                                      </p:cBhvr>
                                      <p:tavLst>
                                        <p:tav tm="0">
                                          <p:val>
                                            <p:strVal val="1+#ppt_w/2"/>
                                          </p:val>
                                        </p:tav>
                                        <p:tav tm="100000">
                                          <p:val>
                                            <p:strVal val="#ppt_x"/>
                                          </p:val>
                                        </p:tav>
                                      </p:tavLst>
                                    </p:anim>
                                    <p:anim calcmode="lin" valueType="num">
                                      <p:cBhvr additive="base">
                                        <p:cTn id="30" dur="500" fill="hold"/>
                                        <p:tgtEl>
                                          <p:spTgt spid="27718"/>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6" fill="hold" grpId="0" nodeType="clickEffect">
                                  <p:stCondLst>
                                    <p:cond delay="0"/>
                                  </p:stCondLst>
                                  <p:childTnLst>
                                    <p:set>
                                      <p:cBhvr>
                                        <p:cTn id="34" dur="1" fill="hold">
                                          <p:stCondLst>
                                            <p:cond delay="0"/>
                                          </p:stCondLst>
                                        </p:cTn>
                                        <p:tgtEl>
                                          <p:spTgt spid="27719"/>
                                        </p:tgtEl>
                                        <p:attrNameLst>
                                          <p:attrName>style.visibility</p:attrName>
                                        </p:attrNameLst>
                                      </p:cBhvr>
                                      <p:to>
                                        <p:strVal val="visible"/>
                                      </p:to>
                                    </p:set>
                                    <p:anim calcmode="lin" valueType="num">
                                      <p:cBhvr additive="base">
                                        <p:cTn id="35" dur="500" fill="hold"/>
                                        <p:tgtEl>
                                          <p:spTgt spid="27719"/>
                                        </p:tgtEl>
                                        <p:attrNameLst>
                                          <p:attrName>ppt_x</p:attrName>
                                        </p:attrNameLst>
                                      </p:cBhvr>
                                      <p:tavLst>
                                        <p:tav tm="0">
                                          <p:val>
                                            <p:strVal val="1+#ppt_w/2"/>
                                          </p:val>
                                        </p:tav>
                                        <p:tav tm="100000">
                                          <p:val>
                                            <p:strVal val="#ppt_x"/>
                                          </p:val>
                                        </p:tav>
                                      </p:tavLst>
                                    </p:anim>
                                    <p:anim calcmode="lin" valueType="num">
                                      <p:cBhvr additive="base">
                                        <p:cTn id="36" dur="500" fill="hold"/>
                                        <p:tgtEl>
                                          <p:spTgt spid="277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p:bldP spid="27715" grpId="0"/>
      <p:bldP spid="27718" grpId="0"/>
      <p:bldP spid="27719"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Unicode MS"/>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1761</TotalTime>
  <Words>2136</Words>
  <Application>Microsoft Office PowerPoint</Application>
  <PresentationFormat>On-screen Show (4:3)</PresentationFormat>
  <Paragraphs>368</Paragraphs>
  <Slides>30</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30</vt:i4>
      </vt:variant>
    </vt:vector>
  </HeadingPairs>
  <TitlesOfParts>
    <vt:vector size="41" baseType="lpstr">
      <vt:lpstr>.VnCooper</vt:lpstr>
      <vt:lpstr>Arial</vt:lpstr>
      <vt:lpstr>Arial Unicode MS</vt:lpstr>
      <vt:lpstr>Cambria Math</vt:lpstr>
      <vt:lpstr>Tahoma</vt:lpstr>
      <vt:lpstr>Times New Roman</vt:lpstr>
      <vt:lpstr>Verdana</vt:lpstr>
      <vt:lpstr>VNI-Allegie</vt:lpstr>
      <vt:lpstr>VNI-Times</vt:lpstr>
      <vt:lpstr>Wingdings</vt:lpstr>
      <vt:lpstr>Default Design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NTNTSM</dc:creator>
  <cp:lastModifiedBy>Nguyen Minh Man</cp:lastModifiedBy>
  <cp:revision>297</cp:revision>
  <dcterms:created xsi:type="dcterms:W3CDTF">2004-09-28T11:03:58Z</dcterms:created>
  <dcterms:modified xsi:type="dcterms:W3CDTF">2021-09-14T08:04:55Z</dcterms:modified>
</cp:coreProperties>
</file>