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83" r:id="rId3"/>
    <p:sldId id="274" r:id="rId5"/>
    <p:sldId id="276" r:id="rId6"/>
    <p:sldId id="277" r:id="rId7"/>
    <p:sldId id="278" r:id="rId8"/>
    <p:sldId id="279" r:id="rId9"/>
    <p:sldId id="280" r:id="rId10"/>
    <p:sldId id="281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/>
  <p:cmAuthor id="2" name="Le Manh Quan" initials="LMQ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7"/>
    <p:restoredTop sz="84979"/>
  </p:normalViewPr>
  <p:slideViewPr>
    <p:cSldViewPr snapToGrid="0" snapToObjects="1">
      <p:cViewPr varScale="1">
        <p:scale>
          <a:sx n="77" d="100"/>
          <a:sy n="77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/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/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/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7.m4a"/><Relationship Id="rId2" Type="http://schemas.openxmlformats.org/officeDocument/2006/relationships/audio" Target="../media/media7.m4a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0.m4a"/><Relationship Id="rId5" Type="http://schemas.openxmlformats.org/officeDocument/2006/relationships/audio" Target="../media/media10.m4a"/><Relationship Id="rId4" Type="http://schemas.openxmlformats.org/officeDocument/2006/relationships/image" Target="../media/image8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2.m4a"/><Relationship Id="rId5" Type="http://schemas.openxmlformats.org/officeDocument/2006/relationships/audio" Target="../media/media12.m4a"/><Relationship Id="rId4" Type="http://schemas.openxmlformats.org/officeDocument/2006/relationships/image" Target="../media/image8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4.m4a"/><Relationship Id="rId5" Type="http://schemas.openxmlformats.org/officeDocument/2006/relationships/audio" Target="../media/media14.m4a"/><Relationship Id="rId4" Type="http://schemas.openxmlformats.org/officeDocument/2006/relationships/image" Target="../media/image8.png"/><Relationship Id="rId3" Type="http://schemas.microsoft.com/office/2007/relationships/media" Target="../media/media13.m4a"/><Relationship Id="rId2" Type="http://schemas.openxmlformats.org/officeDocument/2006/relationships/audio" Target="../media/media13.m4a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15.m4a"/><Relationship Id="rId2" Type="http://schemas.openxmlformats.org/officeDocument/2006/relationships/audio" Target="../media/media15.m4a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8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media" Target="../media/media6.m4a"/><Relationship Id="rId5" Type="http://schemas.openxmlformats.org/officeDocument/2006/relationships/audio" Target="../media/media6.m4a"/><Relationship Id="rId4" Type="http://schemas.openxmlformats.org/officeDocument/2006/relationships/image" Target="../media/image8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50712" y="411189"/>
            <a:ext cx="8242576" cy="594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4463" y="410351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kitchen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4803" y="4107472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dinner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763" y="6035076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4822" y="6030995"/>
            <a:ext cx="926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shopping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3043" y="6034951"/>
            <a:ext cx="75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dishes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08 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325" y="1660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41792" y="493091"/>
            <a:ext cx="8567096" cy="5669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836920" y="4724400"/>
            <a:ext cx="1074420" cy="2743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07380" y="503682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5480" y="5326380"/>
            <a:ext cx="982980" cy="259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4420" y="558546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80660" y="5867400"/>
            <a:ext cx="853440" cy="281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6100" y="760343"/>
            <a:ext cx="8831799" cy="5097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2" name="09 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6" y="8794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6876" y="942836"/>
            <a:ext cx="8790248" cy="4358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91695" y="2846216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945" y="3185112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7014" y="317935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0245" y="3533293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8747" y="3529530"/>
            <a:ext cx="7759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makes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4969" y="1117599"/>
            <a:ext cx="8834061" cy="3653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225" y="1807991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does your sister do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51" y="2114279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 dad (does)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425" y="2420567"/>
            <a:ext cx="211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Who does the shopping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5225" y="2737598"/>
            <a:ext cx="177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Mary’s brother (does)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611" y="3038759"/>
            <a:ext cx="282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housework do they do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81762" y="1499427"/>
            <a:ext cx="8580476" cy="2237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86100" y="3171825"/>
            <a:ext cx="409575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0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0463" y="2251076"/>
            <a:ext cx="387350" cy="387350"/>
          </a:xfrm>
          <a:prstGeom prst="rect">
            <a:avLst/>
          </a:prstGeom>
        </p:spPr>
      </p:pic>
      <p:pic>
        <p:nvPicPr>
          <p:cNvPr id="7" name="11 Track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5275" y="26971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7759" y="1080327"/>
            <a:ext cx="8548482" cy="4035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16922" y="505101"/>
            <a:ext cx="8910155" cy="5847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95920" y="307505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north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5139" y="568311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95" y="437998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west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0395" y="4370457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east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2682" y="3940314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city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7931" y="3934792"/>
            <a:ext cx="90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village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695" y="393727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town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9362" y="1881672"/>
            <a:ext cx="487363" cy="487363"/>
          </a:xfrm>
          <a:prstGeom prst="rect">
            <a:avLst/>
          </a:prstGeom>
        </p:spPr>
      </p:pic>
      <p:pic>
        <p:nvPicPr>
          <p:cNvPr id="12" name="13 Track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0364" y="4642678"/>
            <a:ext cx="366713" cy="36671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8782" y="837095"/>
            <a:ext cx="8746435" cy="3314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850" y="952500"/>
            <a:ext cx="366713" cy="3667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72425" y="95250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66669" y="1081709"/>
            <a:ext cx="8610661" cy="3397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176" y="1051461"/>
            <a:ext cx="487363" cy="487363"/>
          </a:xfrm>
          <a:prstGeom prst="rect">
            <a:avLst/>
          </a:prstGeom>
        </p:spPr>
      </p:pic>
      <p:pic>
        <p:nvPicPr>
          <p:cNvPr id="5" name="15 Track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8093" y="2940843"/>
            <a:ext cx="487363" cy="4873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8256" y="1423107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4031" y="171688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4981" y="2114550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7781" y="2428875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69617" y="619125"/>
            <a:ext cx="8604766" cy="5619750"/>
          </a:xfrm>
          <a:prstGeom prst="rect">
            <a:avLst/>
          </a:prstGeom>
        </p:spPr>
      </p:pic>
      <p:pic>
        <p:nvPicPr>
          <p:cNvPr id="9" name="02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112" y="207955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6537" y="405630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1675" y="4046388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71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6537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16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8159" y="681382"/>
            <a:ext cx="9180317" cy="4632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098" y="3827291"/>
            <a:ext cx="487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is famous for floating markets and beautiful rivers.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436" y="436809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It’s hot.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" y="488050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They grow rice.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40913" y="950290"/>
            <a:ext cx="8862173" cy="322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7519" y="753993"/>
            <a:ext cx="8828961" cy="448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460" y="482869"/>
            <a:ext cx="8050790" cy="58881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62645" y="4187536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A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73036" y="4551219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F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62644" y="4914902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G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73035" y="5268194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E</a:t>
            </a:r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73034" y="5600705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B</a:t>
            </a:r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2" name="CD2-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3887" y="202009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87" y="1009649"/>
            <a:ext cx="9084013" cy="5037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881" y="4426528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2926" y="473133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27908" y="5025737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55221" y="5337464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3317" y="562841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883" y="978565"/>
            <a:ext cx="9205883" cy="4881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617" y="231050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est</a:t>
            </a:r>
            <a:endParaRPr lang="en-US" sz="17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971" y="26800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ishes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971" y="30404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illage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5544" y="338938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ard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59032"/>
            <a:ext cx="9137333" cy="3448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0617" y="2274841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6707" y="261372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8662" y="2952187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1007" y="3288829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5925" y="362956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398" y="3976460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83738" y="2551379"/>
            <a:ext cx="376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60929" y="2889841"/>
            <a:ext cx="639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5147" y="3236874"/>
            <a:ext cx="2272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65629" y="3588001"/>
            <a:ext cx="3346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08083" y="3924179"/>
            <a:ext cx="541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6330" y="4273055"/>
            <a:ext cx="201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3319"/>
            <a:ext cx="8905219" cy="30492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8731" y="241804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10940" y="2760516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2840" y="312377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82840" y="3490493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8731" y="3826041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95079" y="577020"/>
            <a:ext cx="7993609" cy="5505727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8250" y="159385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0212" y="2789966"/>
            <a:ext cx="1317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apartment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4907" y="3107268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bedrooms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457" y="3423081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pool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9707" y="3737406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garage</a:t>
            </a:r>
            <a:endParaRPr lang="en-US" sz="14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467225" y="1914154"/>
            <a:ext cx="342900" cy="2159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04 Track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7094" y="55201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16258" y="613190"/>
            <a:ext cx="8711484" cy="5416550"/>
          </a:xfrm>
          <a:prstGeom prst="rect">
            <a:avLst/>
          </a:prstGeom>
        </p:spPr>
      </p:pic>
      <p:pic>
        <p:nvPicPr>
          <p:cNvPr id="2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275" y="7651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" y="1118377"/>
            <a:ext cx="9224401" cy="2966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09676" y="2611701"/>
            <a:ext cx="132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doesn’t have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5054" y="228761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0961" y="228232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lives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0145" y="195086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399" y="29539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8019" y="32766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  <a:endParaRPr lang="en-US" sz="1600" b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28104" y="1222935"/>
            <a:ext cx="9033431" cy="3863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5871" y="413555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3135" y="2943366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872" y="3522362"/>
            <a:ext cx="155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7895" y="233016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21640" y="1257299"/>
            <a:ext cx="9416864" cy="3102666"/>
          </a:xfrm>
          <a:prstGeom prst="rect">
            <a:avLst/>
          </a:prstGeom>
        </p:spPr>
      </p:pic>
      <p:pic>
        <p:nvPicPr>
          <p:cNvPr id="2" name="06 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25" y="2117725"/>
            <a:ext cx="487363" cy="487363"/>
          </a:xfrm>
          <a:prstGeom prst="rect">
            <a:avLst/>
          </a:prstGeom>
        </p:spPr>
      </p:pic>
      <p:pic>
        <p:nvPicPr>
          <p:cNvPr id="3" name="07 Track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0600" y="3070225"/>
            <a:ext cx="487363" cy="4873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8150" y="3752850"/>
            <a:ext cx="2581275" cy="19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671763"/>
            <a:ext cx="847725" cy="103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980">
                        <a14:backgroundMark x1="1020" y1="8333" x2="18367" y2="58333"/>
                        <a14:backgroundMark x1="56122" y1="91667" x2="74490" y2="91667"/>
                        <a14:backgroundMark x1="8163" y1="91667" x2="54082" y2="91667"/>
                        <a14:backgroundMark x1="76531" y1="8333" x2="87755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225" y="2900363"/>
            <a:ext cx="847725" cy="10380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1324" y="887067"/>
            <a:ext cx="8883492" cy="453307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2344" y="643834"/>
            <a:ext cx="8839311" cy="472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644</Words>
  <Application>WPS Presentation</Application>
  <PresentationFormat>On-screen Show (4:3)</PresentationFormat>
  <Paragraphs>170</Paragraphs>
  <Slides>27</Slides>
  <Notes>3</Notes>
  <HiddenSlides>0</HiddenSlides>
  <MMClips>16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Cambria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ACER</cp:lastModifiedBy>
  <cp:revision>187</cp:revision>
  <dcterms:created xsi:type="dcterms:W3CDTF">2019-07-02T02:13:00Z</dcterms:created>
  <dcterms:modified xsi:type="dcterms:W3CDTF">2021-09-10T07:48:53Z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8D907BD56456420180649DEF22B86F15</vt:lpwstr>
  </property>
  <property fmtid="{D5CDD505-2E9C-101B-9397-08002B2CF9AE}" pid="3" name="KSOProductBuildVer">
    <vt:lpwstr>1033-11.2.0.10265</vt:lpwstr>
  </property>
</Properties>
</file>