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2" r:id="rId6"/>
    <p:sldId id="266" r:id="rId7"/>
    <p:sldId id="263" r:id="rId8"/>
    <p:sldId id="265" r:id="rId9"/>
    <p:sldId id="267" r:id="rId10"/>
    <p:sldId id="268" r:id="rId11"/>
    <p:sldId id="269" r:id="rId12"/>
    <p:sldId id="270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8A0"/>
    <a:srgbClr val="344529"/>
    <a:srgbClr val="2B3922"/>
    <a:srgbClr val="2E3722"/>
    <a:srgbClr val="FCF7F1"/>
    <a:srgbClr val="B8D233"/>
    <a:srgbClr val="5CC6D6"/>
    <a:srgbClr val="F8D22F"/>
    <a:srgbClr val="F03F2B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thuyvtm@gmail.com" userId="f4538401f1076282" providerId="LiveId" clId="{0B5A2F0E-22A2-4D7C-9397-A07C07095236}"/>
    <pc:docChg chg="undo custSel addSld delSld modSld sldOrd">
      <pc:chgData name="phuongthuyvtm@gmail.com" userId="f4538401f1076282" providerId="LiveId" clId="{0B5A2F0E-22A2-4D7C-9397-A07C07095236}" dt="2021-09-04T09:50:57.383" v="1164"/>
      <pc:docMkLst>
        <pc:docMk/>
      </pc:docMkLst>
      <pc:sldChg chg="addSp delSp modSp mod modTransition delAnim modAnim">
        <pc:chgData name="phuongthuyvtm@gmail.com" userId="f4538401f1076282" providerId="LiveId" clId="{0B5A2F0E-22A2-4D7C-9397-A07C07095236}" dt="2021-09-04T09:50:57.383" v="1164"/>
        <pc:sldMkLst>
          <pc:docMk/>
          <pc:sldMk cId="2584280759" sldId="257"/>
        </pc:sldMkLst>
        <pc:picChg chg="add del mod">
          <ac:chgData name="phuongthuyvtm@gmail.com" userId="f4538401f1076282" providerId="LiveId" clId="{0B5A2F0E-22A2-4D7C-9397-A07C07095236}" dt="2021-09-04T09:48:20.874" v="1157"/>
          <ac:picMkLst>
            <pc:docMk/>
            <pc:sldMk cId="2584280759" sldId="257"/>
            <ac:picMk id="4" creationId="{26A7BFEC-D866-4A87-B735-B5C39544F575}"/>
          </ac:picMkLst>
        </pc:picChg>
        <pc:picChg chg="add del mod">
          <ac:chgData name="phuongthuyvtm@gmail.com" userId="f4538401f1076282" providerId="LiveId" clId="{0B5A2F0E-22A2-4D7C-9397-A07C07095236}" dt="2021-09-04T08:25:35.453" v="1125"/>
          <ac:picMkLst>
            <pc:docMk/>
            <pc:sldMk cId="2584280759" sldId="257"/>
            <ac:picMk id="4" creationId="{8BD188EF-FD46-4CC4-9025-01B88C4B7118}"/>
          </ac:picMkLst>
        </pc:picChg>
        <pc:picChg chg="add del mod">
          <ac:chgData name="phuongthuyvtm@gmail.com" userId="f4538401f1076282" providerId="LiveId" clId="{0B5A2F0E-22A2-4D7C-9397-A07C07095236}" dt="2021-09-04T09:48:42.624" v="1159"/>
          <ac:picMkLst>
            <pc:docMk/>
            <pc:sldMk cId="2584280759" sldId="257"/>
            <ac:picMk id="5" creationId="{0646F41D-FF06-4A80-82E8-886840749130}"/>
          </ac:picMkLst>
        </pc:picChg>
        <pc:picChg chg="add del mod">
          <ac:chgData name="phuongthuyvtm@gmail.com" userId="f4538401f1076282" providerId="LiveId" clId="{0B5A2F0E-22A2-4D7C-9397-A07C07095236}" dt="2021-09-04T08:26:11.467" v="1127"/>
          <ac:picMkLst>
            <pc:docMk/>
            <pc:sldMk cId="2584280759" sldId="257"/>
            <ac:picMk id="5" creationId="{D22DCEEF-E40A-48E6-B5BB-188214FADC77}"/>
          </ac:picMkLst>
        </pc:picChg>
        <pc:picChg chg="add del mod">
          <ac:chgData name="phuongthuyvtm@gmail.com" userId="f4538401f1076282" providerId="LiveId" clId="{0B5A2F0E-22A2-4D7C-9397-A07C07095236}" dt="2021-09-04T08:33:51.326" v="1136" actId="478"/>
          <ac:picMkLst>
            <pc:docMk/>
            <pc:sldMk cId="2584280759" sldId="257"/>
            <ac:picMk id="7" creationId="{2CB9D38F-0056-452F-AC1E-BC246D919C89}"/>
          </ac:picMkLst>
        </pc:picChg>
        <pc:picChg chg="add del mod">
          <ac:chgData name="phuongthuyvtm@gmail.com" userId="f4538401f1076282" providerId="LiveId" clId="{0B5A2F0E-22A2-4D7C-9397-A07C07095236}" dt="2021-09-04T09:50:25.613" v="1161" actId="478"/>
          <ac:picMkLst>
            <pc:docMk/>
            <pc:sldMk cId="2584280759" sldId="257"/>
            <ac:picMk id="7" creationId="{E621B673-7267-4EA2-ABCE-642D2B7AEB9B}"/>
          </ac:picMkLst>
        </pc:picChg>
      </pc:sldChg>
      <pc:sldChg chg="addSp delSp modSp mod modTransition delAnim modAnim">
        <pc:chgData name="phuongthuyvtm@gmail.com" userId="f4538401f1076282" providerId="LiveId" clId="{0B5A2F0E-22A2-4D7C-9397-A07C07095236}" dt="2021-09-04T09:50:57.383" v="1164"/>
        <pc:sldMkLst>
          <pc:docMk/>
          <pc:sldMk cId="2664336447" sldId="262"/>
        </pc:sldMkLst>
        <pc:spChg chg="del">
          <ac:chgData name="phuongthuyvtm@gmail.com" userId="f4538401f1076282" providerId="LiveId" clId="{0B5A2F0E-22A2-4D7C-9397-A07C07095236}" dt="2021-09-04T07:26:51.219" v="0"/>
          <ac:spMkLst>
            <pc:docMk/>
            <pc:sldMk cId="2664336447" sldId="262"/>
            <ac:spMk id="3" creationId="{6990C7B0-EA69-4F41-825C-2267B72EAE54}"/>
          </ac:spMkLst>
        </pc:spChg>
        <pc:spChg chg="add del mod">
          <ac:chgData name="phuongthuyvtm@gmail.com" userId="f4538401f1076282" providerId="LiveId" clId="{0B5A2F0E-22A2-4D7C-9397-A07C07095236}" dt="2021-09-04T07:27:59.033" v="2"/>
          <ac:spMkLst>
            <pc:docMk/>
            <pc:sldMk cId="2664336447" sldId="262"/>
            <ac:spMk id="6" creationId="{0A59D19F-FF24-4A96-A9D7-704A29B07EF0}"/>
          </ac:spMkLst>
        </pc:spChg>
        <pc:picChg chg="add del mod">
          <ac:chgData name="phuongthuyvtm@gmail.com" userId="f4538401f1076282" providerId="LiveId" clId="{0B5A2F0E-22A2-4D7C-9397-A07C07095236}" dt="2021-09-04T09:50:30.091" v="1162" actId="478"/>
          <ac:picMkLst>
            <pc:docMk/>
            <pc:sldMk cId="2664336447" sldId="262"/>
            <ac:picMk id="3" creationId="{6C89CA8F-B1E6-4335-B7D7-431A8379C4A2}"/>
          </ac:picMkLst>
        </pc:picChg>
        <pc:picChg chg="add del mod">
          <ac:chgData name="phuongthuyvtm@gmail.com" userId="f4538401f1076282" providerId="LiveId" clId="{0B5A2F0E-22A2-4D7C-9397-A07C07095236}" dt="2021-09-04T07:27:12.905" v="1" actId="478"/>
          <ac:picMkLst>
            <pc:docMk/>
            <pc:sldMk cId="2664336447" sldId="262"/>
            <ac:picMk id="4" creationId="{B081A749-6775-4DEC-97F7-E9FA58843408}"/>
          </ac:picMkLst>
        </pc:picChg>
        <pc:picChg chg="add mod">
          <ac:chgData name="phuongthuyvtm@gmail.com" userId="f4538401f1076282" providerId="LiveId" clId="{0B5A2F0E-22A2-4D7C-9397-A07C07095236}" dt="2021-09-04T07:28:37.984" v="9" actId="14100"/>
          <ac:picMkLst>
            <pc:docMk/>
            <pc:sldMk cId="2664336447" sldId="262"/>
            <ac:picMk id="7" creationId="{2C4740AE-49F1-4131-97D7-19AA4381D4A0}"/>
          </ac:picMkLst>
        </pc:picChg>
        <pc:picChg chg="add del mod">
          <ac:chgData name="phuongthuyvtm@gmail.com" userId="f4538401f1076282" providerId="LiveId" clId="{0B5A2F0E-22A2-4D7C-9397-A07C07095236}" dt="2021-09-04T08:29:47.803" v="1129"/>
          <ac:picMkLst>
            <pc:docMk/>
            <pc:sldMk cId="2664336447" sldId="262"/>
            <ac:picMk id="8" creationId="{AEEB2CA0-A7B7-48B9-9CBB-C26B99F8086F}"/>
          </ac:picMkLst>
        </pc:picChg>
        <pc:picChg chg="add del mod">
          <ac:chgData name="phuongthuyvtm@gmail.com" userId="f4538401f1076282" providerId="LiveId" clId="{0B5A2F0E-22A2-4D7C-9397-A07C07095236}" dt="2021-09-04T08:31:06.375" v="1131"/>
          <ac:picMkLst>
            <pc:docMk/>
            <pc:sldMk cId="2664336447" sldId="262"/>
            <ac:picMk id="9" creationId="{9FDBD05B-1468-400D-A3B4-A0D1E7320031}"/>
          </ac:picMkLst>
        </pc:picChg>
        <pc:picChg chg="add del mod">
          <ac:chgData name="phuongthuyvtm@gmail.com" userId="f4538401f1076282" providerId="LiveId" clId="{0B5A2F0E-22A2-4D7C-9397-A07C07095236}" dt="2021-09-04T08:31:35.756" v="1133"/>
          <ac:picMkLst>
            <pc:docMk/>
            <pc:sldMk cId="2664336447" sldId="262"/>
            <ac:picMk id="10" creationId="{BFE56FD6-6472-4504-ACC7-BD9484562FB9}"/>
          </ac:picMkLst>
        </pc:picChg>
        <pc:picChg chg="add del mod">
          <ac:chgData name="phuongthuyvtm@gmail.com" userId="f4538401f1076282" providerId="LiveId" clId="{0B5A2F0E-22A2-4D7C-9397-A07C07095236}" dt="2021-09-04T08:33:47.213" v="1135" actId="478"/>
          <ac:picMkLst>
            <pc:docMk/>
            <pc:sldMk cId="2664336447" sldId="262"/>
            <ac:picMk id="11" creationId="{F966F97C-D791-439F-B200-3C14D83B9E87}"/>
          </ac:picMkLst>
        </pc:picChg>
      </pc:sldChg>
      <pc:sldChg chg="addSp delSp modSp new mod modTransition modClrScheme delAnim modAnim chgLayout">
        <pc:chgData name="phuongthuyvtm@gmail.com" userId="f4538401f1076282" providerId="LiveId" clId="{0B5A2F0E-22A2-4D7C-9397-A07C07095236}" dt="2021-09-04T09:50:57.383" v="1164"/>
        <pc:sldMkLst>
          <pc:docMk/>
          <pc:sldMk cId="3692764419" sldId="263"/>
        </pc:sldMkLst>
        <pc:spChg chg="mod">
          <ac:chgData name="phuongthuyvtm@gmail.com" userId="f4538401f1076282" providerId="LiveId" clId="{0B5A2F0E-22A2-4D7C-9397-A07C07095236}" dt="2021-09-04T07:44:42.568" v="688" actId="14100"/>
          <ac:spMkLst>
            <pc:docMk/>
            <pc:sldMk cId="3692764419" sldId="263"/>
            <ac:spMk id="2" creationId="{B3CD31AF-D075-4ABE-A0AA-DC025689CC49}"/>
          </ac:spMkLst>
        </pc:spChg>
        <pc:spChg chg="add del mod">
          <ac:chgData name="phuongthuyvtm@gmail.com" userId="f4538401f1076282" providerId="LiveId" clId="{0B5A2F0E-22A2-4D7C-9397-A07C07095236}" dt="2021-09-04T07:43:29.500" v="681" actId="26606"/>
          <ac:spMkLst>
            <pc:docMk/>
            <pc:sldMk cId="3692764419" sldId="263"/>
            <ac:spMk id="3" creationId="{C15C006F-3B5A-4589-9D0E-BC714E21B0E1}"/>
          </ac:spMkLst>
        </pc:spChg>
        <pc:spChg chg="add mod">
          <ac:chgData name="phuongthuyvtm@gmail.com" userId="f4538401f1076282" providerId="LiveId" clId="{0B5A2F0E-22A2-4D7C-9397-A07C07095236}" dt="2021-09-04T07:44:56.335" v="691" actId="255"/>
          <ac:spMkLst>
            <pc:docMk/>
            <pc:sldMk cId="3692764419" sldId="263"/>
            <ac:spMk id="7" creationId="{C15C006F-3B5A-4589-9D0E-BC714E21B0E1}"/>
          </ac:spMkLst>
        </pc:spChg>
        <pc:spChg chg="add del mod">
          <ac:chgData name="phuongthuyvtm@gmail.com" userId="f4538401f1076282" providerId="LiveId" clId="{0B5A2F0E-22A2-4D7C-9397-A07C07095236}" dt="2021-09-04T07:44:15.251" v="683"/>
          <ac:spMkLst>
            <pc:docMk/>
            <pc:sldMk cId="3692764419" sldId="263"/>
            <ac:spMk id="8" creationId="{C8F4BDD3-1CFA-4599-BB44-B64EFBD3E41F}"/>
          </ac:spMkLst>
        </pc:spChg>
        <pc:graphicFrameChg chg="add del">
          <ac:chgData name="phuongthuyvtm@gmail.com" userId="f4538401f1076282" providerId="LiveId" clId="{0B5A2F0E-22A2-4D7C-9397-A07C07095236}" dt="2021-09-04T07:43:29.479" v="680" actId="26606"/>
          <ac:graphicFrameMkLst>
            <pc:docMk/>
            <pc:sldMk cId="3692764419" sldId="263"/>
            <ac:graphicFrameMk id="5" creationId="{86BC2F92-A948-48FF-8AE3-E99755C66E73}"/>
          </ac:graphicFrameMkLst>
        </pc:graphicFrameChg>
        <pc:picChg chg="add mod">
          <ac:chgData name="phuongthuyvtm@gmail.com" userId="f4538401f1076282" providerId="LiveId" clId="{0B5A2F0E-22A2-4D7C-9397-A07C07095236}" dt="2021-09-04T07:44:25.201" v="685" actId="1076"/>
          <ac:picMkLst>
            <pc:docMk/>
            <pc:sldMk cId="3692764419" sldId="263"/>
            <ac:picMk id="4" creationId="{7307C560-66EA-41BE-8E4F-AF5E657A8F2B}"/>
          </ac:picMkLst>
        </pc:picChg>
        <pc:picChg chg="add del mod">
          <ac:chgData name="phuongthuyvtm@gmail.com" userId="f4538401f1076282" providerId="LiveId" clId="{0B5A2F0E-22A2-4D7C-9397-A07C07095236}" dt="2021-09-04T08:33:54.936" v="1137" actId="478"/>
          <ac:picMkLst>
            <pc:docMk/>
            <pc:sldMk cId="3692764419" sldId="263"/>
            <ac:picMk id="6" creationId="{CEEDF344-2C17-4617-85EA-5944FF1926EE}"/>
          </ac:picMkLst>
        </pc:picChg>
      </pc:sldChg>
      <pc:sldChg chg="addSp modSp new del mod">
        <pc:chgData name="phuongthuyvtm@gmail.com" userId="f4538401f1076282" providerId="LiveId" clId="{0B5A2F0E-22A2-4D7C-9397-A07C07095236}" dt="2021-09-04T07:40:16.057" v="607" actId="47"/>
        <pc:sldMkLst>
          <pc:docMk/>
          <pc:sldMk cId="779737848" sldId="264"/>
        </pc:sldMkLst>
        <pc:picChg chg="add mod">
          <ac:chgData name="phuongthuyvtm@gmail.com" userId="f4538401f1076282" providerId="LiveId" clId="{0B5A2F0E-22A2-4D7C-9397-A07C07095236}" dt="2021-09-04T07:38:41.518" v="560" actId="962"/>
          <ac:picMkLst>
            <pc:docMk/>
            <pc:sldMk cId="779737848" sldId="264"/>
            <ac:picMk id="5" creationId="{A10F285C-F21E-4302-908A-69389BCAB0B3}"/>
          </ac:picMkLst>
        </pc:picChg>
      </pc:sldChg>
      <pc:sldChg chg="addSp delSp modSp new mod modTransition modClrScheme modAnim chgLayout">
        <pc:chgData name="phuongthuyvtm@gmail.com" userId="f4538401f1076282" providerId="LiveId" clId="{0B5A2F0E-22A2-4D7C-9397-A07C07095236}" dt="2021-09-04T09:50:57.383" v="1164"/>
        <pc:sldMkLst>
          <pc:docMk/>
          <pc:sldMk cId="3366390699" sldId="265"/>
        </pc:sldMkLst>
        <pc:spChg chg="del">
          <ac:chgData name="phuongthuyvtm@gmail.com" userId="f4538401f1076282" providerId="LiveId" clId="{0B5A2F0E-22A2-4D7C-9397-A07C07095236}" dt="2021-09-04T07:39:22.914" v="566" actId="26606"/>
          <ac:spMkLst>
            <pc:docMk/>
            <pc:sldMk cId="3366390699" sldId="265"/>
            <ac:spMk id="2" creationId="{AE873E5A-9EF2-43D5-A137-ED3D0C9343D3}"/>
          </ac:spMkLst>
        </pc:spChg>
        <pc:spChg chg="del">
          <ac:chgData name="phuongthuyvtm@gmail.com" userId="f4538401f1076282" providerId="LiveId" clId="{0B5A2F0E-22A2-4D7C-9397-A07C07095236}" dt="2021-09-04T07:39:22.914" v="566" actId="26606"/>
          <ac:spMkLst>
            <pc:docMk/>
            <pc:sldMk cId="3366390699" sldId="265"/>
            <ac:spMk id="3" creationId="{9C333DED-6A7C-4AAF-AC6E-1B540A29EDCE}"/>
          </ac:spMkLst>
        </pc:spChg>
        <pc:spChg chg="add mod">
          <ac:chgData name="phuongthuyvtm@gmail.com" userId="f4538401f1076282" providerId="LiveId" clId="{0B5A2F0E-22A2-4D7C-9397-A07C07095236}" dt="2021-09-04T07:40:02.014" v="604" actId="207"/>
          <ac:spMkLst>
            <pc:docMk/>
            <pc:sldMk cId="3366390699" sldId="265"/>
            <ac:spMk id="9" creationId="{9CF75A50-1162-4A3E-9C8D-BB0095454162}"/>
          </ac:spMkLst>
        </pc:spChg>
        <pc:spChg chg="add mod">
          <ac:chgData name="phuongthuyvtm@gmail.com" userId="f4538401f1076282" providerId="LiveId" clId="{0B5A2F0E-22A2-4D7C-9397-A07C07095236}" dt="2021-09-04T07:49:49.754" v="989" actId="255"/>
          <ac:spMkLst>
            <pc:docMk/>
            <pc:sldMk cId="3366390699" sldId="265"/>
            <ac:spMk id="11" creationId="{542947C1-C24C-4EC9-8C65-8FAE973727D3}"/>
          </ac:spMkLst>
        </pc:spChg>
        <pc:picChg chg="add del mod">
          <ac:chgData name="phuongthuyvtm@gmail.com" userId="f4538401f1076282" providerId="LiveId" clId="{0B5A2F0E-22A2-4D7C-9397-A07C07095236}" dt="2021-09-04T07:45:30.971" v="692" actId="478"/>
          <ac:picMkLst>
            <pc:docMk/>
            <pc:sldMk cId="3366390699" sldId="265"/>
            <ac:picMk id="4" creationId="{6CB55F70-C620-4CE6-A1D0-848DDC7F4235}"/>
          </ac:picMkLst>
        </pc:picChg>
        <pc:picChg chg="add mod">
          <ac:chgData name="phuongthuyvtm@gmail.com" userId="f4538401f1076282" providerId="LiveId" clId="{0B5A2F0E-22A2-4D7C-9397-A07C07095236}" dt="2021-09-04T07:46:33.471" v="700" actId="14100"/>
          <ac:picMkLst>
            <pc:docMk/>
            <pc:sldMk cId="3366390699" sldId="265"/>
            <ac:picMk id="6" creationId="{70A7A365-E3AA-4CD3-8F8B-D6A08A988A77}"/>
          </ac:picMkLst>
        </pc:picChg>
      </pc:sldChg>
      <pc:sldChg chg="addSp delSp modSp new mod modTransition delAnim modAnim">
        <pc:chgData name="phuongthuyvtm@gmail.com" userId="f4538401f1076282" providerId="LiveId" clId="{0B5A2F0E-22A2-4D7C-9397-A07C07095236}" dt="2021-09-04T09:50:57.383" v="1164"/>
        <pc:sldMkLst>
          <pc:docMk/>
          <pc:sldMk cId="2089265908" sldId="266"/>
        </pc:sldMkLst>
        <pc:spChg chg="del">
          <ac:chgData name="phuongthuyvtm@gmail.com" userId="f4538401f1076282" providerId="LiveId" clId="{0B5A2F0E-22A2-4D7C-9397-A07C07095236}" dt="2021-09-04T07:42:42.682" v="615" actId="26606"/>
          <ac:spMkLst>
            <pc:docMk/>
            <pc:sldMk cId="2089265908" sldId="266"/>
            <ac:spMk id="2" creationId="{3B6119C4-99D0-4885-B8C9-CD118032AB75}"/>
          </ac:spMkLst>
        </pc:spChg>
        <pc:spChg chg="del">
          <ac:chgData name="phuongthuyvtm@gmail.com" userId="f4538401f1076282" providerId="LiveId" clId="{0B5A2F0E-22A2-4D7C-9397-A07C07095236}" dt="2021-09-04T07:41:25.942" v="609"/>
          <ac:spMkLst>
            <pc:docMk/>
            <pc:sldMk cId="2089265908" sldId="266"/>
            <ac:spMk id="3" creationId="{EF2924EF-9087-48D3-A4B3-DB22E92480F0}"/>
          </ac:spMkLst>
        </pc:spChg>
        <pc:spChg chg="add mod">
          <ac:chgData name="phuongthuyvtm@gmail.com" userId="f4538401f1076282" providerId="LiveId" clId="{0B5A2F0E-22A2-4D7C-9397-A07C07095236}" dt="2021-09-04T07:43:04.691" v="678" actId="313"/>
          <ac:spMkLst>
            <pc:docMk/>
            <pc:sldMk cId="2089265908" sldId="266"/>
            <ac:spMk id="9" creationId="{E593F354-F981-497D-886A-7B40A600D33C}"/>
          </ac:spMkLst>
        </pc:spChg>
        <pc:picChg chg="add del mod">
          <ac:chgData name="phuongthuyvtm@gmail.com" userId="f4538401f1076282" providerId="LiveId" clId="{0B5A2F0E-22A2-4D7C-9397-A07C07095236}" dt="2021-09-04T09:50:32.007" v="1163" actId="478"/>
          <ac:picMkLst>
            <pc:docMk/>
            <pc:sldMk cId="2089265908" sldId="266"/>
            <ac:picMk id="2" creationId="{023CDEB1-A090-43EA-A68D-44752B483828}"/>
          </ac:picMkLst>
        </pc:picChg>
        <pc:picChg chg="add mod">
          <ac:chgData name="phuongthuyvtm@gmail.com" userId="f4538401f1076282" providerId="LiveId" clId="{0B5A2F0E-22A2-4D7C-9397-A07C07095236}" dt="2021-09-04T07:42:42.682" v="615" actId="26606"/>
          <ac:picMkLst>
            <pc:docMk/>
            <pc:sldMk cId="2089265908" sldId="266"/>
            <ac:picMk id="4" creationId="{E76CB8E1-CFD6-41D4-94B3-205CD0050AB7}"/>
          </ac:picMkLst>
        </pc:picChg>
        <pc:picChg chg="add del mod">
          <ac:chgData name="phuongthuyvtm@gmail.com" userId="f4538401f1076282" providerId="LiveId" clId="{0B5A2F0E-22A2-4D7C-9397-A07C07095236}" dt="2021-09-04T09:47:55.829" v="1155"/>
          <ac:picMkLst>
            <pc:docMk/>
            <pc:sldMk cId="2089265908" sldId="266"/>
            <ac:picMk id="5" creationId="{381FCB19-9DDC-401B-87E0-31F46105C039}"/>
          </ac:picMkLst>
        </pc:picChg>
      </pc:sldChg>
      <pc:sldChg chg="addSp modSp new mod modTransition modAnim">
        <pc:chgData name="phuongthuyvtm@gmail.com" userId="f4538401f1076282" providerId="LiveId" clId="{0B5A2F0E-22A2-4D7C-9397-A07C07095236}" dt="2021-09-04T09:50:57.383" v="1164"/>
        <pc:sldMkLst>
          <pc:docMk/>
          <pc:sldMk cId="1521276990" sldId="267"/>
        </pc:sldMkLst>
        <pc:picChg chg="add mod">
          <ac:chgData name="phuongthuyvtm@gmail.com" userId="f4538401f1076282" providerId="LiveId" clId="{0B5A2F0E-22A2-4D7C-9397-A07C07095236}" dt="2021-09-04T08:37:15.616" v="1152" actId="14100"/>
          <ac:picMkLst>
            <pc:docMk/>
            <pc:sldMk cId="1521276990" sldId="267"/>
            <ac:picMk id="5" creationId="{25B95D24-0E9D-49BA-83BE-966BEA4C1401}"/>
          </ac:picMkLst>
        </pc:picChg>
      </pc:sldChg>
      <pc:sldChg chg="addSp modSp new mod modTransition modAnim">
        <pc:chgData name="phuongthuyvtm@gmail.com" userId="f4538401f1076282" providerId="LiveId" clId="{0B5A2F0E-22A2-4D7C-9397-A07C07095236}" dt="2021-09-04T09:50:57.383" v="1164"/>
        <pc:sldMkLst>
          <pc:docMk/>
          <pc:sldMk cId="1565784450" sldId="268"/>
        </pc:sldMkLst>
        <pc:picChg chg="add mod">
          <ac:chgData name="phuongthuyvtm@gmail.com" userId="f4538401f1076282" providerId="LiveId" clId="{0B5A2F0E-22A2-4D7C-9397-A07C07095236}" dt="2021-09-04T07:58:38.383" v="1012" actId="14100"/>
          <ac:picMkLst>
            <pc:docMk/>
            <pc:sldMk cId="1565784450" sldId="268"/>
            <ac:picMk id="5" creationId="{290591EA-79E6-4EC4-8A7B-7FF878F40853}"/>
          </ac:picMkLst>
        </pc:picChg>
        <pc:picChg chg="add mod">
          <ac:chgData name="phuongthuyvtm@gmail.com" userId="f4538401f1076282" providerId="LiveId" clId="{0B5A2F0E-22A2-4D7C-9397-A07C07095236}" dt="2021-09-04T07:58:14.224" v="1010" actId="14100"/>
          <ac:picMkLst>
            <pc:docMk/>
            <pc:sldMk cId="1565784450" sldId="268"/>
            <ac:picMk id="6" creationId="{FC23B8A1-FD2F-4A19-BB30-C9AC6E754E38}"/>
          </ac:picMkLst>
        </pc:picChg>
      </pc:sldChg>
      <pc:sldChg chg="addSp modSp new mod modTransition modAnim">
        <pc:chgData name="phuongthuyvtm@gmail.com" userId="f4538401f1076282" providerId="LiveId" clId="{0B5A2F0E-22A2-4D7C-9397-A07C07095236}" dt="2021-09-04T09:50:57.383" v="1164"/>
        <pc:sldMkLst>
          <pc:docMk/>
          <pc:sldMk cId="2352860413" sldId="269"/>
        </pc:sldMkLst>
        <pc:picChg chg="add mod">
          <ac:chgData name="phuongthuyvtm@gmail.com" userId="f4538401f1076282" providerId="LiveId" clId="{0B5A2F0E-22A2-4D7C-9397-A07C07095236}" dt="2021-09-04T08:38:13.800" v="1154" actId="14100"/>
          <ac:picMkLst>
            <pc:docMk/>
            <pc:sldMk cId="2352860413" sldId="269"/>
            <ac:picMk id="2" creationId="{8A1490F7-1CA4-44DD-A6DB-8AD21192A091}"/>
          </ac:picMkLst>
        </pc:picChg>
      </pc:sldChg>
      <pc:sldChg chg="addSp delSp modSp new mod modTransition modClrScheme delAnim modAnim chgLayout">
        <pc:chgData name="phuongthuyvtm@gmail.com" userId="f4538401f1076282" providerId="LiveId" clId="{0B5A2F0E-22A2-4D7C-9397-A07C07095236}" dt="2021-09-04T09:50:57.383" v="1164"/>
        <pc:sldMkLst>
          <pc:docMk/>
          <pc:sldMk cId="2116665059" sldId="270"/>
        </pc:sldMkLst>
        <pc:spChg chg="mod">
          <ac:chgData name="phuongthuyvtm@gmail.com" userId="f4538401f1076282" providerId="LiveId" clId="{0B5A2F0E-22A2-4D7C-9397-A07C07095236}" dt="2021-09-04T08:13:00.380" v="1111" actId="255"/>
          <ac:spMkLst>
            <pc:docMk/>
            <pc:sldMk cId="2116665059" sldId="270"/>
            <ac:spMk id="2" creationId="{5AB735D8-4D2F-4D5F-9E51-C0B25489F1EF}"/>
          </ac:spMkLst>
        </pc:spChg>
        <pc:spChg chg="del">
          <ac:chgData name="phuongthuyvtm@gmail.com" userId="f4538401f1076282" providerId="LiveId" clId="{0B5A2F0E-22A2-4D7C-9397-A07C07095236}" dt="2021-09-04T08:10:08.640" v="1098" actId="26606"/>
          <ac:spMkLst>
            <pc:docMk/>
            <pc:sldMk cId="2116665059" sldId="270"/>
            <ac:spMk id="3" creationId="{6474114F-613B-4669-B1C8-ABF5F94E8155}"/>
          </ac:spMkLst>
        </pc:spChg>
        <pc:spChg chg="del">
          <ac:chgData name="phuongthuyvtm@gmail.com" userId="f4538401f1076282" providerId="LiveId" clId="{0B5A2F0E-22A2-4D7C-9397-A07C07095236}" dt="2021-09-04T08:10:08.640" v="1098" actId="26606"/>
          <ac:spMkLst>
            <pc:docMk/>
            <pc:sldMk cId="2116665059" sldId="270"/>
            <ac:spMk id="4" creationId="{46AB4F23-2678-41B6-8875-CFFC05356739}"/>
          </ac:spMkLst>
        </pc:spChg>
        <pc:spChg chg="del">
          <ac:chgData name="phuongthuyvtm@gmail.com" userId="f4538401f1076282" providerId="LiveId" clId="{0B5A2F0E-22A2-4D7C-9397-A07C07095236}" dt="2021-09-04T08:10:08.640" v="1098" actId="26606"/>
          <ac:spMkLst>
            <pc:docMk/>
            <pc:sldMk cId="2116665059" sldId="270"/>
            <ac:spMk id="5" creationId="{C22CFF9D-B3BE-4E0F-AD21-F8AED8B4E848}"/>
          </ac:spMkLst>
        </pc:spChg>
        <pc:spChg chg="del">
          <ac:chgData name="phuongthuyvtm@gmail.com" userId="f4538401f1076282" providerId="LiveId" clId="{0B5A2F0E-22A2-4D7C-9397-A07C07095236}" dt="2021-09-04T08:10:08.640" v="1098" actId="26606"/>
          <ac:spMkLst>
            <pc:docMk/>
            <pc:sldMk cId="2116665059" sldId="270"/>
            <ac:spMk id="6" creationId="{D853C630-4825-46C0-B945-CEE7630FE7C0}"/>
          </ac:spMkLst>
        </pc:spChg>
        <pc:spChg chg="add mod">
          <ac:chgData name="phuongthuyvtm@gmail.com" userId="f4538401f1076282" providerId="LiveId" clId="{0B5A2F0E-22A2-4D7C-9397-A07C07095236}" dt="2021-09-04T08:10:08.640" v="1098" actId="26606"/>
          <ac:spMkLst>
            <pc:docMk/>
            <pc:sldMk cId="2116665059" sldId="270"/>
            <ac:spMk id="12" creationId="{15C4B0B1-105B-4701-88C3-E4AB69640B98}"/>
          </ac:spMkLst>
        </pc:spChg>
        <pc:picChg chg="add">
          <ac:chgData name="phuongthuyvtm@gmail.com" userId="f4538401f1076282" providerId="LiveId" clId="{0B5A2F0E-22A2-4D7C-9397-A07C07095236}" dt="2021-09-04T08:10:08.640" v="1098" actId="26606"/>
          <ac:picMkLst>
            <pc:docMk/>
            <pc:sldMk cId="2116665059" sldId="270"/>
            <ac:picMk id="8" creationId="{F8480994-EF05-434F-89EA-5C77D311CA77}"/>
          </ac:picMkLst>
        </pc:picChg>
        <pc:picChg chg="add del mod">
          <ac:chgData name="phuongthuyvtm@gmail.com" userId="f4538401f1076282" providerId="LiveId" clId="{0B5A2F0E-22A2-4D7C-9397-A07C07095236}" dt="2021-09-04T08:11:32.069" v="1104" actId="21"/>
          <ac:picMkLst>
            <pc:docMk/>
            <pc:sldMk cId="2116665059" sldId="270"/>
            <ac:picMk id="9" creationId="{95C114C6-9576-4394-A698-9AB891F9CB98}"/>
          </ac:picMkLst>
        </pc:picChg>
        <pc:picChg chg="add mod">
          <ac:chgData name="phuongthuyvtm@gmail.com" userId="f4538401f1076282" providerId="LiveId" clId="{0B5A2F0E-22A2-4D7C-9397-A07C07095236}" dt="2021-09-04T08:12:37.303" v="1109" actId="14100"/>
          <ac:picMkLst>
            <pc:docMk/>
            <pc:sldMk cId="2116665059" sldId="270"/>
            <ac:picMk id="10" creationId="{4A899ED4-5501-441C-BE9A-780676253C08}"/>
          </ac:picMkLst>
        </pc:picChg>
      </pc:sldChg>
      <pc:sldChg chg="addSp modSp new mod modTransition modAnim">
        <pc:chgData name="phuongthuyvtm@gmail.com" userId="f4538401f1076282" providerId="LiveId" clId="{0B5A2F0E-22A2-4D7C-9397-A07C07095236}" dt="2021-09-04T09:50:57.383" v="1164"/>
        <pc:sldMkLst>
          <pc:docMk/>
          <pc:sldMk cId="2766638721" sldId="271"/>
        </pc:sldMkLst>
        <pc:picChg chg="add mod">
          <ac:chgData name="phuongthuyvtm@gmail.com" userId="f4538401f1076282" providerId="LiveId" clId="{0B5A2F0E-22A2-4D7C-9397-A07C07095236}" dt="2021-09-04T08:18:13.735" v="1116" actId="14100"/>
          <ac:picMkLst>
            <pc:docMk/>
            <pc:sldMk cId="2766638721" sldId="271"/>
            <ac:picMk id="5" creationId="{E77F0494-AAF6-4546-A975-4CBEC47038ED}"/>
          </ac:picMkLst>
        </pc:picChg>
      </pc:sldChg>
      <pc:sldChg chg="addSp modSp new mod ord modTransition modAnim">
        <pc:chgData name="phuongthuyvtm@gmail.com" userId="f4538401f1076282" providerId="LiveId" clId="{0B5A2F0E-22A2-4D7C-9397-A07C07095236}" dt="2021-09-04T09:50:57.383" v="1164"/>
        <pc:sldMkLst>
          <pc:docMk/>
          <pc:sldMk cId="4013505832" sldId="272"/>
        </pc:sldMkLst>
        <pc:picChg chg="add mod">
          <ac:chgData name="phuongthuyvtm@gmail.com" userId="f4538401f1076282" providerId="LiveId" clId="{0B5A2F0E-22A2-4D7C-9397-A07C07095236}" dt="2021-09-04T08:19:29.606" v="1121" actId="14100"/>
          <ac:picMkLst>
            <pc:docMk/>
            <pc:sldMk cId="4013505832" sldId="272"/>
            <ac:picMk id="5" creationId="{57CCFF0E-E308-4870-975D-89F999D546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jAaBWIdoov8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En1Rms6LjtY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kJXcvhGAc_g?feature=oembed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PLEEdyLKBr0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-Wg8R46p26Y?feature=oembed" TargetMode="Externa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OxqLXYuV6U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197" y="294478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937" y="2185261"/>
            <a:ext cx="6325384" cy="402956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CHỦ ĐỀ 1: 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TIẾNG HÁT TUỔI THƠ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2283" y="2588217"/>
            <a:ext cx="5452527" cy="246125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HÁT: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N&amp;L; </a:t>
            </a:r>
            <a:r>
              <a:rPr lang="en-US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NHẠC: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7749CFF-A620-4AED-B1A2-94E7C93306A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FC8A8-3838-4AAC-A881-3C0C9C1B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7EB52-783A-41F1-AF82-39AA9CE91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title="Kindergarten Syncopated Clock Dance With Scarves">
            <a:hlinkClick r:id="" action="ppaction://media"/>
            <a:extLst>
              <a:ext uri="{FF2B5EF4-FFF2-40B4-BE49-F238E27FC236}">
                <a16:creationId xmlns:a16="http://schemas.microsoft.com/office/drawing/2014/main" id="{57CCFF0E-E308-4870-975D-89F999D546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9" y="237744"/>
            <a:ext cx="11734802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9F9C21F-54DA-427F-8E3B-6A04C6AD648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B0128-D6F0-4196-AD08-14F201C1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BE1AF-2FA7-4B61-A83B-5CC5B797F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title="The Syncopated Clock (Movement)">
            <a:hlinkClick r:id="" action="ppaction://media"/>
            <a:extLst>
              <a:ext uri="{FF2B5EF4-FFF2-40B4-BE49-F238E27FC236}">
                <a16:creationId xmlns:a16="http://schemas.microsoft.com/office/drawing/2014/main" id="{E77F0494-AAF6-4546-A975-4CBEC47038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9" y="237744"/>
            <a:ext cx="11654338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E24A-C906-47A1-B562-22398B73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Online Media 6" title="Vũ Điệu 5K Bộ Y Tế">
            <a:hlinkClick r:id="" action="ppaction://media"/>
            <a:extLst>
              <a:ext uri="{FF2B5EF4-FFF2-40B4-BE49-F238E27FC236}">
                <a16:creationId xmlns:a16="http://schemas.microsoft.com/office/drawing/2014/main" id="{2C4740AE-49F1-4131-97D7-19AA4381D4A0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08488" y="190993"/>
            <a:ext cx="11964692" cy="674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3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593F354-F981-497D-886A-7B40A60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I/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: “CÁNH DIỀU ĐỎ THẮM”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6CB8E1-CFD6-41D4-94B3-205CD0050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77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26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307C560-66EA-41BE-8E4F-AF5E657A8F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689" r="15689"/>
          <a:stretch>
            <a:fillRect/>
          </a:stretch>
        </p:blipFill>
        <p:spPr>
          <a:xfrm>
            <a:off x="0" y="238125"/>
            <a:ext cx="7816312" cy="6381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D31AF-D075-4ABE-A0AA-DC025689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4267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1. </a:t>
            </a:r>
            <a:r>
              <a:rPr lang="en-US" sz="2700" dirty="0" err="1"/>
              <a:t>Tìm</a:t>
            </a:r>
            <a:r>
              <a:rPr lang="en-US" sz="2700" dirty="0"/>
              <a:t> </a:t>
            </a:r>
            <a:r>
              <a:rPr lang="en-US" sz="2700" dirty="0" err="1"/>
              <a:t>hiểu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nhạc</a:t>
            </a:r>
            <a:r>
              <a:rPr lang="en-US" sz="2700" dirty="0"/>
              <a:t> </a:t>
            </a:r>
            <a:r>
              <a:rPr lang="en-US" sz="2700" dirty="0" err="1"/>
              <a:t>sĩ</a:t>
            </a:r>
            <a:r>
              <a:rPr lang="en-US" sz="2700" dirty="0"/>
              <a:t> </a:t>
            </a:r>
            <a:r>
              <a:rPr lang="en-US" sz="2700" dirty="0" err="1"/>
              <a:t>Duy</a:t>
            </a:r>
            <a:r>
              <a:rPr lang="en-US" sz="2700" dirty="0"/>
              <a:t> Quang: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5C006F-3B5A-4589-9D0E-BC714E21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030278"/>
            <a:ext cx="3144774" cy="43705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1940, </a:t>
            </a:r>
            <a:r>
              <a:rPr lang="en-US" dirty="0" err="1"/>
              <a:t>quê</a:t>
            </a:r>
            <a:r>
              <a:rPr lang="en-US" dirty="0"/>
              <a:t> ở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Quang.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Việt</a:t>
            </a:r>
            <a:r>
              <a:rPr lang="en-US" dirty="0"/>
              <a:t> Nam.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: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tràng</a:t>
            </a:r>
            <a:r>
              <a:rPr lang="en-US" dirty="0"/>
              <a:t> an,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măng</a:t>
            </a:r>
            <a:r>
              <a:rPr lang="en-US" dirty="0"/>
              <a:t> non,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diều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thắm</a:t>
            </a:r>
            <a:r>
              <a:rPr 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2764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9CF75A50-1162-4A3E-9C8D-BB009545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527872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hiểu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2947C1-C24C-4EC9-8C65-8FAE9737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317356"/>
            <a:ext cx="3144774" cy="45805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ở </a:t>
            </a:r>
            <a:r>
              <a:rPr lang="en-US" sz="2400" dirty="0" err="1"/>
              <a:t>nhịp</a:t>
            </a:r>
            <a:r>
              <a:rPr lang="en-US" sz="2400" dirty="0"/>
              <a:t> : 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Giọng</a:t>
            </a:r>
            <a:r>
              <a:rPr lang="en-US" sz="2400" dirty="0"/>
              <a:t> : La </a:t>
            </a:r>
            <a:r>
              <a:rPr lang="en-US" sz="2400" dirty="0" err="1"/>
              <a:t>trưởng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nhạc</a:t>
            </a:r>
            <a:r>
              <a:rPr lang="en-US" sz="2400" dirty="0"/>
              <a:t>: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dôi</a:t>
            </a:r>
            <a:r>
              <a:rPr lang="en-US" sz="2400" dirty="0"/>
              <a:t>,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,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luyến</a:t>
            </a:r>
            <a:r>
              <a:rPr lang="en-US" sz="2400" dirty="0"/>
              <a:t>, </a:t>
            </a:r>
            <a:r>
              <a:rPr lang="en-US" sz="2400" dirty="0" err="1"/>
              <a:t>nốt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,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,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nhắc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70A7A365-E3AA-4CD3-8F8B-D6A08A98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40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9F7805B-00EB-44FC-BA1F-6BF6EB95E5A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6876A7-D283-40D9-A02E-013C37F5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18689-E7CF-49D0-8FD7-4678684C8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title="Cánh diều đỏ thắm - Âm nhạc 9 - Các bài hát lớp 9 - Châu Xuân">
            <a:hlinkClick r:id="" action="ppaction://media"/>
            <a:extLst>
              <a:ext uri="{FF2B5EF4-FFF2-40B4-BE49-F238E27FC236}">
                <a16:creationId xmlns:a16="http://schemas.microsoft.com/office/drawing/2014/main" id="{25B95D24-0E9D-49BA-83BE-966BEA4C14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9" y="0"/>
            <a:ext cx="1173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7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0A137D9-1C15-4639-821F-FCBDDDD3CDA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1BE565-2871-4FDB-9B06-258EEA4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6C1D5-9804-47F8-82D2-1D8E1D72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nline Media 4" title="CÁNH DIỀU ĐỎ THẮM">
            <a:hlinkClick r:id="" action="ppaction://media"/>
            <a:extLst>
              <a:ext uri="{FF2B5EF4-FFF2-40B4-BE49-F238E27FC236}">
                <a16:creationId xmlns:a16="http://schemas.microsoft.com/office/drawing/2014/main" id="{290591EA-79E6-4EC4-8A7B-7FF878F408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37744"/>
            <a:ext cx="6096000" cy="6382512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FC23B8A1-FD2F-4A19-BB30-C9AC6E75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861" y="0"/>
            <a:ext cx="6349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KARAOKE CÁNH DIỀU ĐỎ THẮM ÂM NHẠC 9 (melody)">
            <a:hlinkClick r:id="" action="ppaction://media"/>
            <a:extLst>
              <a:ext uri="{FF2B5EF4-FFF2-40B4-BE49-F238E27FC236}">
                <a16:creationId xmlns:a16="http://schemas.microsoft.com/office/drawing/2014/main" id="{8A1490F7-1CA4-44DD-A6DB-8AD21192A0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976" y="0"/>
            <a:ext cx="11716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dio sound board">
            <a:extLst>
              <a:ext uri="{FF2B5EF4-FFF2-40B4-BE49-F238E27FC236}">
                <a16:creationId xmlns:a16="http://schemas.microsoft.com/office/drawing/2014/main" id="{F8480994-EF05-434F-89EA-5C77D311C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1" r="2" b="2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735D8-4D2F-4D5F-9E51-C0B25489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II/ NGHE NHẠC </a:t>
            </a:r>
            <a:r>
              <a:rPr lang="en-US" sz="2700" dirty="0">
                <a:solidFill>
                  <a:srgbClr val="3488A0"/>
                </a:solidFill>
              </a:rPr>
              <a:t>“CHIẾC ĐỒNG HỒ” </a:t>
            </a:r>
            <a:r>
              <a:rPr lang="en-US" sz="1400" dirty="0"/>
              <a:t>– Leroy Anderson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899ED4-5501-441C-BE9A-78067625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0" y="2386583"/>
            <a:ext cx="3144774" cy="351129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5C4B0B1-105B-4701-88C3-E4AB69640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65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{1E71A29A-E4BC-4FD8-B70B-4F03526789A8}tf78438558_win32</Template>
  <TotalTime>99</TotalTime>
  <Words>166</Words>
  <Application>Microsoft Office PowerPoint</Application>
  <PresentationFormat>Widescreen</PresentationFormat>
  <Paragraphs>17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Garamond</vt:lpstr>
      <vt:lpstr>Times New Roman</vt:lpstr>
      <vt:lpstr>Wingdings</vt:lpstr>
      <vt:lpstr>SavonVTI</vt:lpstr>
      <vt:lpstr>CHỦ ĐỀ 1:  TIẾNG HÁT TUỔI THƠ</vt:lpstr>
      <vt:lpstr>PowerPoint Presentation</vt:lpstr>
      <vt:lpstr>I/ Học hát: “CÁNH DIỀU ĐỎ THẮM”</vt:lpstr>
      <vt:lpstr>1. Tìm hiểu về nhạc sĩ Duy Quang:</vt:lpstr>
      <vt:lpstr>Tìm hiểu bài hát:</vt:lpstr>
      <vt:lpstr>PowerPoint Presentation</vt:lpstr>
      <vt:lpstr>PowerPoint Presentation</vt:lpstr>
      <vt:lpstr>PowerPoint Presentation</vt:lpstr>
      <vt:lpstr>II/ NGHE NHẠC “CHIẾC ĐỒNG HỒ” – Leroy Anderson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1:  TIẾNG HÁT TUỔI THƠ</dc:title>
  <dc:creator>HP</dc:creator>
  <cp:lastModifiedBy>HP</cp:lastModifiedBy>
  <cp:revision>1</cp:revision>
  <dcterms:created xsi:type="dcterms:W3CDTF">2021-09-04T07:10:31Z</dcterms:created>
  <dcterms:modified xsi:type="dcterms:W3CDTF">2021-09-05T14:02:56Z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