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sldIdLst>
    <p:sldId id="256" r:id="rId2"/>
    <p:sldId id="257" r:id="rId3"/>
    <p:sldId id="32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59" r:id="rId12"/>
    <p:sldId id="258" r:id="rId13"/>
    <p:sldId id="260" r:id="rId14"/>
    <p:sldId id="322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72" r:id="rId34"/>
    <p:sldId id="273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98" r:id="rId53"/>
    <p:sldId id="299" r:id="rId54"/>
    <p:sldId id="300" r:id="rId55"/>
    <p:sldId id="301" r:id="rId56"/>
    <p:sldId id="302" r:id="rId57"/>
    <p:sldId id="303" r:id="rId58"/>
    <p:sldId id="304" r:id="rId59"/>
    <p:sldId id="305" r:id="rId60"/>
    <p:sldId id="306" r:id="rId61"/>
    <p:sldId id="307" r:id="rId62"/>
    <p:sldId id="308" r:id="rId63"/>
    <p:sldId id="309" r:id="rId64"/>
    <p:sldId id="310" r:id="rId65"/>
    <p:sldId id="311" r:id="rId66"/>
    <p:sldId id="312" r:id="rId67"/>
    <p:sldId id="313" r:id="rId68"/>
    <p:sldId id="324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3CFF4E-974D-4C9E-9D90-9A835DE5146A}" v="280" dt="2021-11-19T04:33:32.468"/>
    <p1510:client id="{C4B6AA4C-11D5-4770-8976-6B59C6BACD9D}" v="160" dt="2021-11-18T15:19:43.6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thi ngoc hong" userId="56b5704deb6ab251" providerId="LiveId" clId="{C4B6AA4C-11D5-4770-8976-6B59C6BACD9D}"/>
    <pc:docChg chg="undo custSel addSld delSld modSld sldOrd modMainMaster">
      <pc:chgData name="nguyen thi ngoc hong" userId="56b5704deb6ab251" providerId="LiveId" clId="{C4B6AA4C-11D5-4770-8976-6B59C6BACD9D}" dt="2021-11-18T15:19:43.625" v="854"/>
      <pc:docMkLst>
        <pc:docMk/>
      </pc:docMkLst>
      <pc:sldChg chg="addSp delSp modSp mod setBg modAnim">
        <pc:chgData name="nguyen thi ngoc hong" userId="56b5704deb6ab251" providerId="LiveId" clId="{C4B6AA4C-11D5-4770-8976-6B59C6BACD9D}" dt="2021-11-18T14:44:50.344" v="635" actId="255"/>
        <pc:sldMkLst>
          <pc:docMk/>
          <pc:sldMk cId="2587432042" sldId="256"/>
        </pc:sldMkLst>
        <pc:spChg chg="mod">
          <ac:chgData name="nguyen thi ngoc hong" userId="56b5704deb6ab251" providerId="LiveId" clId="{C4B6AA4C-11D5-4770-8976-6B59C6BACD9D}" dt="2021-11-18T13:09:51.834" v="177" actId="207"/>
          <ac:spMkLst>
            <pc:docMk/>
            <pc:sldMk cId="2587432042" sldId="256"/>
            <ac:spMk id="2" creationId="{A29A950A-07FC-452E-B562-16BABED1824A}"/>
          </ac:spMkLst>
        </pc:spChg>
        <pc:spChg chg="del mod">
          <ac:chgData name="nguyen thi ngoc hong" userId="56b5704deb6ab251" providerId="LiveId" clId="{C4B6AA4C-11D5-4770-8976-6B59C6BACD9D}" dt="2021-11-18T13:08:38.735" v="166" actId="478"/>
          <ac:spMkLst>
            <pc:docMk/>
            <pc:sldMk cId="2587432042" sldId="256"/>
            <ac:spMk id="3" creationId="{63DF131E-60A0-4A14-ACC0-7E2569199343}"/>
          </ac:spMkLst>
        </pc:spChg>
        <pc:spChg chg="add del mod">
          <ac:chgData name="nguyen thi ngoc hong" userId="56b5704deb6ab251" providerId="LiveId" clId="{C4B6AA4C-11D5-4770-8976-6B59C6BACD9D}" dt="2021-11-18T13:05:40.820" v="8" actId="478"/>
          <ac:spMkLst>
            <pc:docMk/>
            <pc:sldMk cId="2587432042" sldId="256"/>
            <ac:spMk id="5" creationId="{C086DB2A-6910-42C9-BE87-18CC98DDB820}"/>
          </ac:spMkLst>
        </pc:spChg>
        <pc:spChg chg="add mod">
          <ac:chgData name="nguyen thi ngoc hong" userId="56b5704deb6ab251" providerId="LiveId" clId="{C4B6AA4C-11D5-4770-8976-6B59C6BACD9D}" dt="2021-11-18T14:44:50.344" v="635" actId="255"/>
          <ac:spMkLst>
            <pc:docMk/>
            <pc:sldMk cId="2587432042" sldId="256"/>
            <ac:spMk id="6" creationId="{47BBA7A9-2AF1-4CA4-829E-7E2BBAB21B9A}"/>
          </ac:spMkLst>
        </pc:spChg>
      </pc:sldChg>
      <pc:sldChg chg="addSp delSp modSp new mod setBg modAnim">
        <pc:chgData name="nguyen thi ngoc hong" userId="56b5704deb6ab251" providerId="LiveId" clId="{C4B6AA4C-11D5-4770-8976-6B59C6BACD9D}" dt="2021-11-18T14:09:22.150" v="519"/>
        <pc:sldMkLst>
          <pc:docMk/>
          <pc:sldMk cId="44557123" sldId="257"/>
        </pc:sldMkLst>
        <pc:spChg chg="del mod">
          <ac:chgData name="nguyen thi ngoc hong" userId="56b5704deb6ab251" providerId="LiveId" clId="{C4B6AA4C-11D5-4770-8976-6B59C6BACD9D}" dt="2021-11-18T13:15:04.261" v="386" actId="478"/>
          <ac:spMkLst>
            <pc:docMk/>
            <pc:sldMk cId="44557123" sldId="257"/>
            <ac:spMk id="2" creationId="{EDA8A9C0-0833-4417-A535-02E68DC0E3D8}"/>
          </ac:spMkLst>
        </pc:spChg>
        <pc:spChg chg="del">
          <ac:chgData name="nguyen thi ngoc hong" userId="56b5704deb6ab251" providerId="LiveId" clId="{C4B6AA4C-11D5-4770-8976-6B59C6BACD9D}" dt="2021-11-18T13:12:41.024" v="375" actId="478"/>
          <ac:spMkLst>
            <pc:docMk/>
            <pc:sldMk cId="44557123" sldId="257"/>
            <ac:spMk id="3" creationId="{B4069154-5D39-4D4E-936D-372442509853}"/>
          </ac:spMkLst>
        </pc:spChg>
        <pc:spChg chg="add del mod">
          <ac:chgData name="nguyen thi ngoc hong" userId="56b5704deb6ab251" providerId="LiveId" clId="{C4B6AA4C-11D5-4770-8976-6B59C6BACD9D}" dt="2021-11-18T13:17:19.675" v="431" actId="478"/>
          <ac:spMkLst>
            <pc:docMk/>
            <pc:sldMk cId="44557123" sldId="257"/>
            <ac:spMk id="4" creationId="{D6EB044B-2A8E-4038-A37A-1F6196CD9285}"/>
          </ac:spMkLst>
        </pc:spChg>
        <pc:spChg chg="add mod">
          <ac:chgData name="nguyen thi ngoc hong" userId="56b5704deb6ab251" providerId="LiveId" clId="{C4B6AA4C-11D5-4770-8976-6B59C6BACD9D}" dt="2021-11-18T14:02:06.685" v="503" actId="207"/>
          <ac:spMkLst>
            <pc:docMk/>
            <pc:sldMk cId="44557123" sldId="257"/>
            <ac:spMk id="5" creationId="{2D27B297-08A9-4871-8BBC-B6775D4EC462}"/>
          </ac:spMkLst>
        </pc:spChg>
        <pc:spChg chg="add del mod">
          <ac:chgData name="nguyen thi ngoc hong" userId="56b5704deb6ab251" providerId="LiveId" clId="{C4B6AA4C-11D5-4770-8976-6B59C6BACD9D}" dt="2021-11-18T13:21:18.254" v="463" actId="478"/>
          <ac:spMkLst>
            <pc:docMk/>
            <pc:sldMk cId="44557123" sldId="257"/>
            <ac:spMk id="6" creationId="{0B798D23-8C6E-4722-90E4-72772CEA95EE}"/>
          </ac:spMkLst>
        </pc:spChg>
        <pc:spChg chg="add del mod">
          <ac:chgData name="nguyen thi ngoc hong" userId="56b5704deb6ab251" providerId="LiveId" clId="{C4B6AA4C-11D5-4770-8976-6B59C6BACD9D}" dt="2021-11-18T13:22:07.082" v="464" actId="478"/>
          <ac:spMkLst>
            <pc:docMk/>
            <pc:sldMk cId="44557123" sldId="257"/>
            <ac:spMk id="7" creationId="{EE8A33AD-F226-46B3-BF44-40C8E44497F3}"/>
          </ac:spMkLst>
        </pc:spChg>
        <pc:spChg chg="add mod">
          <ac:chgData name="nguyen thi ngoc hong" userId="56b5704deb6ab251" providerId="LiveId" clId="{C4B6AA4C-11D5-4770-8976-6B59C6BACD9D}" dt="2021-11-18T13:20:25.983" v="445" actId="688"/>
          <ac:spMkLst>
            <pc:docMk/>
            <pc:sldMk cId="44557123" sldId="257"/>
            <ac:spMk id="8" creationId="{65D81F4A-079E-48C9-AACD-2B760FBDDB48}"/>
          </ac:spMkLst>
        </pc:spChg>
        <pc:spChg chg="add del mod">
          <ac:chgData name="nguyen thi ngoc hong" userId="56b5704deb6ab251" providerId="LiveId" clId="{C4B6AA4C-11D5-4770-8976-6B59C6BACD9D}" dt="2021-11-18T13:22:11.099" v="467" actId="478"/>
          <ac:spMkLst>
            <pc:docMk/>
            <pc:sldMk cId="44557123" sldId="257"/>
            <ac:spMk id="9" creationId="{16FCF5E4-8059-4004-A1E4-7606DE791DB5}"/>
          </ac:spMkLst>
        </pc:spChg>
        <pc:spChg chg="add del mod">
          <ac:chgData name="nguyen thi ngoc hong" userId="56b5704deb6ab251" providerId="LiveId" clId="{C4B6AA4C-11D5-4770-8976-6B59C6BACD9D}" dt="2021-11-18T13:22:09.092" v="466" actId="478"/>
          <ac:spMkLst>
            <pc:docMk/>
            <pc:sldMk cId="44557123" sldId="257"/>
            <ac:spMk id="10" creationId="{BCBBB698-72BE-4E6C-AF0A-2B4A168A2489}"/>
          </ac:spMkLst>
        </pc:spChg>
        <pc:spChg chg="add del">
          <ac:chgData name="nguyen thi ngoc hong" userId="56b5704deb6ab251" providerId="LiveId" clId="{C4B6AA4C-11D5-4770-8976-6B59C6BACD9D}" dt="2021-11-18T13:20:47.433" v="451" actId="11529"/>
          <ac:spMkLst>
            <pc:docMk/>
            <pc:sldMk cId="44557123" sldId="257"/>
            <ac:spMk id="11" creationId="{E89C599C-501C-40C3-B1D5-E47A3948E1B7}"/>
          </ac:spMkLst>
        </pc:spChg>
        <pc:spChg chg="add del mod">
          <ac:chgData name="nguyen thi ngoc hong" userId="56b5704deb6ab251" providerId="LiveId" clId="{C4B6AA4C-11D5-4770-8976-6B59C6BACD9D}" dt="2021-11-18T13:22:14.449" v="468" actId="478"/>
          <ac:spMkLst>
            <pc:docMk/>
            <pc:sldMk cId="44557123" sldId="257"/>
            <ac:spMk id="12" creationId="{5DD4E1BD-8D0F-4D17-AC23-0ACF7FB228A8}"/>
          </ac:spMkLst>
        </pc:spChg>
      </pc:sldChg>
      <pc:sldChg chg="addSp delSp modSp new mod ord modTransition">
        <pc:chgData name="nguyen thi ngoc hong" userId="56b5704deb6ab251" providerId="LiveId" clId="{C4B6AA4C-11D5-4770-8976-6B59C6BACD9D}" dt="2021-11-18T14:20:57.390" v="564"/>
        <pc:sldMkLst>
          <pc:docMk/>
          <pc:sldMk cId="348902842" sldId="258"/>
        </pc:sldMkLst>
        <pc:spChg chg="del">
          <ac:chgData name="nguyen thi ngoc hong" userId="56b5704deb6ab251" providerId="LiveId" clId="{C4B6AA4C-11D5-4770-8976-6B59C6BACD9D}" dt="2021-11-18T13:49:01.520" v="488" actId="478"/>
          <ac:spMkLst>
            <pc:docMk/>
            <pc:sldMk cId="348902842" sldId="258"/>
            <ac:spMk id="2" creationId="{FFD0DD11-62F7-4040-9BFE-6DF60E79A3BC}"/>
          </ac:spMkLst>
        </pc:spChg>
        <pc:spChg chg="del">
          <ac:chgData name="nguyen thi ngoc hong" userId="56b5704deb6ab251" providerId="LiveId" clId="{C4B6AA4C-11D5-4770-8976-6B59C6BACD9D}" dt="2021-11-18T13:48:46.604" v="482"/>
          <ac:spMkLst>
            <pc:docMk/>
            <pc:sldMk cId="348902842" sldId="258"/>
            <ac:spMk id="3" creationId="{7B087B95-4321-44D7-9EA6-D97456011B08}"/>
          </ac:spMkLst>
        </pc:spChg>
        <pc:picChg chg="add mod">
          <ac:chgData name="nguyen thi ngoc hong" userId="56b5704deb6ab251" providerId="LiveId" clId="{C4B6AA4C-11D5-4770-8976-6B59C6BACD9D}" dt="2021-11-18T14:09:38.971" v="523" actId="14100"/>
          <ac:picMkLst>
            <pc:docMk/>
            <pc:sldMk cId="348902842" sldId="258"/>
            <ac:picMk id="5" creationId="{00E58BA8-C04A-4934-9EDD-459AA45EFCEC}"/>
          </ac:picMkLst>
        </pc:picChg>
      </pc:sldChg>
      <pc:sldChg chg="addSp modSp new del mod">
        <pc:chgData name="nguyen thi ngoc hong" userId="56b5704deb6ab251" providerId="LiveId" clId="{C4B6AA4C-11D5-4770-8976-6B59C6BACD9D}" dt="2021-11-18T13:35:52.408" v="480" actId="47"/>
        <pc:sldMkLst>
          <pc:docMk/>
          <pc:sldMk cId="853759020" sldId="258"/>
        </pc:sldMkLst>
        <pc:graphicFrameChg chg="add mod">
          <ac:chgData name="nguyen thi ngoc hong" userId="56b5704deb6ab251" providerId="LiveId" clId="{C4B6AA4C-11D5-4770-8976-6B59C6BACD9D}" dt="2021-11-18T13:35:30.631" v="479"/>
          <ac:graphicFrameMkLst>
            <pc:docMk/>
            <pc:sldMk cId="853759020" sldId="258"/>
            <ac:graphicFrameMk id="4" creationId="{120F678C-9C23-43A7-8B9C-D7DF2436A72C}"/>
          </ac:graphicFrameMkLst>
        </pc:graphicFrameChg>
      </pc:sldChg>
      <pc:sldChg chg="addSp delSp modSp new mod ord modTransition setBg">
        <pc:chgData name="nguyen thi ngoc hong" userId="56b5704deb6ab251" providerId="LiveId" clId="{C4B6AA4C-11D5-4770-8976-6B59C6BACD9D}" dt="2021-11-18T14:21:03.785" v="566"/>
        <pc:sldMkLst>
          <pc:docMk/>
          <pc:sldMk cId="2937992512" sldId="259"/>
        </pc:sldMkLst>
        <pc:spChg chg="del">
          <ac:chgData name="nguyen thi ngoc hong" userId="56b5704deb6ab251" providerId="LiveId" clId="{C4B6AA4C-11D5-4770-8976-6B59C6BACD9D}" dt="2021-11-18T14:16:07.910" v="530" actId="478"/>
          <ac:spMkLst>
            <pc:docMk/>
            <pc:sldMk cId="2937992512" sldId="259"/>
            <ac:spMk id="2" creationId="{1310D5E8-E855-479D-9050-B8489CDF1803}"/>
          </ac:spMkLst>
        </pc:spChg>
        <pc:spChg chg="del">
          <ac:chgData name="nguyen thi ngoc hong" userId="56b5704deb6ab251" providerId="LiveId" clId="{C4B6AA4C-11D5-4770-8976-6B59C6BACD9D}" dt="2021-11-18T14:16:04.303" v="527"/>
          <ac:spMkLst>
            <pc:docMk/>
            <pc:sldMk cId="2937992512" sldId="259"/>
            <ac:spMk id="3" creationId="{7864E699-A3C3-475B-BA6B-9624296B1A25}"/>
          </ac:spMkLst>
        </pc:spChg>
        <pc:picChg chg="add mod">
          <ac:chgData name="nguyen thi ngoc hong" userId="56b5704deb6ab251" providerId="LiveId" clId="{C4B6AA4C-11D5-4770-8976-6B59C6BACD9D}" dt="2021-11-18T14:19:23.254" v="548" actId="14100"/>
          <ac:picMkLst>
            <pc:docMk/>
            <pc:sldMk cId="2937992512" sldId="259"/>
            <ac:picMk id="5" creationId="{79930413-F3DC-4F11-A1C8-7AE90701EA1D}"/>
          </ac:picMkLst>
        </pc:picChg>
      </pc:sldChg>
      <pc:sldChg chg="addSp delSp modSp new mod modTransition setBg modAnim">
        <pc:chgData name="nguyen thi ngoc hong" userId="56b5704deb6ab251" providerId="LiveId" clId="{C4B6AA4C-11D5-4770-8976-6B59C6BACD9D}" dt="2021-11-18T14:34:48.103" v="586"/>
        <pc:sldMkLst>
          <pc:docMk/>
          <pc:sldMk cId="1203685873" sldId="260"/>
        </pc:sldMkLst>
        <pc:spChg chg="del mod">
          <ac:chgData name="nguyen thi ngoc hong" userId="56b5704deb6ab251" providerId="LiveId" clId="{C4B6AA4C-11D5-4770-8976-6B59C6BACD9D}" dt="2021-11-18T14:34:00.398" v="570" actId="478"/>
          <ac:spMkLst>
            <pc:docMk/>
            <pc:sldMk cId="1203685873" sldId="260"/>
            <ac:spMk id="2" creationId="{9525DAF5-656C-4E3D-98E0-99B6072BAC10}"/>
          </ac:spMkLst>
        </pc:spChg>
        <pc:spChg chg="del">
          <ac:chgData name="nguyen thi ngoc hong" userId="56b5704deb6ab251" providerId="LiveId" clId="{C4B6AA4C-11D5-4770-8976-6B59C6BACD9D}" dt="2021-11-18T14:33:56.353" v="567"/>
          <ac:spMkLst>
            <pc:docMk/>
            <pc:sldMk cId="1203685873" sldId="260"/>
            <ac:spMk id="3" creationId="{87EA619B-1B88-4FCA-9B7F-9E763FD8EE58}"/>
          </ac:spMkLst>
        </pc:spChg>
        <pc:picChg chg="add mod">
          <ac:chgData name="nguyen thi ngoc hong" userId="56b5704deb6ab251" providerId="LiveId" clId="{C4B6AA4C-11D5-4770-8976-6B59C6BACD9D}" dt="2021-11-18T14:34:18.575" v="579" actId="14100"/>
          <ac:picMkLst>
            <pc:docMk/>
            <pc:sldMk cId="1203685873" sldId="260"/>
            <ac:picMk id="5" creationId="{4F90D956-6905-4870-B426-4981C84C146A}"/>
          </ac:picMkLst>
        </pc:picChg>
      </pc:sldChg>
      <pc:sldChg chg="addSp delSp modSp new mod modTransition setBg modAnim">
        <pc:chgData name="nguyen thi ngoc hong" userId="56b5704deb6ab251" providerId="LiveId" clId="{C4B6AA4C-11D5-4770-8976-6B59C6BACD9D}" dt="2021-11-18T14:38:39.198" v="614"/>
        <pc:sldMkLst>
          <pc:docMk/>
          <pc:sldMk cId="2803163089" sldId="261"/>
        </pc:sldMkLst>
        <pc:spChg chg="del">
          <ac:chgData name="nguyen thi ngoc hong" userId="56b5704deb6ab251" providerId="LiveId" clId="{C4B6AA4C-11D5-4770-8976-6B59C6BACD9D}" dt="2021-11-18T14:37:13.180" v="591" actId="478"/>
          <ac:spMkLst>
            <pc:docMk/>
            <pc:sldMk cId="2803163089" sldId="261"/>
            <ac:spMk id="2" creationId="{83136237-175A-4DAC-B3F5-7167BAA89FED}"/>
          </ac:spMkLst>
        </pc:spChg>
        <pc:spChg chg="del">
          <ac:chgData name="nguyen thi ngoc hong" userId="56b5704deb6ab251" providerId="LiveId" clId="{C4B6AA4C-11D5-4770-8976-6B59C6BACD9D}" dt="2021-11-18T14:37:10.392" v="588"/>
          <ac:spMkLst>
            <pc:docMk/>
            <pc:sldMk cId="2803163089" sldId="261"/>
            <ac:spMk id="3" creationId="{5382D14E-DE4D-4975-967D-799B60F57427}"/>
          </ac:spMkLst>
        </pc:spChg>
        <pc:picChg chg="add mod">
          <ac:chgData name="nguyen thi ngoc hong" userId="56b5704deb6ab251" providerId="LiveId" clId="{C4B6AA4C-11D5-4770-8976-6B59C6BACD9D}" dt="2021-11-18T14:38:01.733" v="603" actId="14100"/>
          <ac:picMkLst>
            <pc:docMk/>
            <pc:sldMk cId="2803163089" sldId="261"/>
            <ac:picMk id="5" creationId="{0EE0195B-180B-49A1-BA06-EE67B2EC7A50}"/>
          </ac:picMkLst>
        </pc:picChg>
      </pc:sldChg>
      <pc:sldChg chg="addSp delSp modSp new mod modTransition setBg modAnim">
        <pc:chgData name="nguyen thi ngoc hong" userId="56b5704deb6ab251" providerId="LiveId" clId="{C4B6AA4C-11D5-4770-8976-6B59C6BACD9D}" dt="2021-11-18T14:42:19.667" v="629"/>
        <pc:sldMkLst>
          <pc:docMk/>
          <pc:sldMk cId="1226616371" sldId="262"/>
        </pc:sldMkLst>
        <pc:spChg chg="del mod">
          <ac:chgData name="nguyen thi ngoc hong" userId="56b5704deb6ab251" providerId="LiveId" clId="{C4B6AA4C-11D5-4770-8976-6B59C6BACD9D}" dt="2021-11-18T14:41:42.012" v="619" actId="478"/>
          <ac:spMkLst>
            <pc:docMk/>
            <pc:sldMk cId="1226616371" sldId="262"/>
            <ac:spMk id="2" creationId="{617EB11C-069B-4FDF-9FD5-8401040EEF7A}"/>
          </ac:spMkLst>
        </pc:spChg>
        <pc:spChg chg="del">
          <ac:chgData name="nguyen thi ngoc hong" userId="56b5704deb6ab251" providerId="LiveId" clId="{C4B6AA4C-11D5-4770-8976-6B59C6BACD9D}" dt="2021-11-18T14:41:36.820" v="616"/>
          <ac:spMkLst>
            <pc:docMk/>
            <pc:sldMk cId="1226616371" sldId="262"/>
            <ac:spMk id="3" creationId="{6ED328BC-2C81-478D-9141-ACE198E181DD}"/>
          </ac:spMkLst>
        </pc:spChg>
        <pc:picChg chg="add mod">
          <ac:chgData name="nguyen thi ngoc hong" userId="56b5704deb6ab251" providerId="LiveId" clId="{C4B6AA4C-11D5-4770-8976-6B59C6BACD9D}" dt="2021-11-18T14:42:07.135" v="626" actId="14100"/>
          <ac:picMkLst>
            <pc:docMk/>
            <pc:sldMk cId="1226616371" sldId="262"/>
            <ac:picMk id="5" creationId="{BE7ACF1A-6FE3-462C-B721-B5F534A03D95}"/>
          </ac:picMkLst>
        </pc:picChg>
      </pc:sldChg>
      <pc:sldChg chg="addSp delSp modSp new mod modTransition setBg">
        <pc:chgData name="nguyen thi ngoc hong" userId="56b5704deb6ab251" providerId="LiveId" clId="{C4B6AA4C-11D5-4770-8976-6B59C6BACD9D}" dt="2021-11-18T14:48:41.411" v="663"/>
        <pc:sldMkLst>
          <pc:docMk/>
          <pc:sldMk cId="4145874178" sldId="263"/>
        </pc:sldMkLst>
        <pc:spChg chg="del mod">
          <ac:chgData name="nguyen thi ngoc hong" userId="56b5704deb6ab251" providerId="LiveId" clId="{C4B6AA4C-11D5-4770-8976-6B59C6BACD9D}" dt="2021-11-18T14:47:18.666" v="640" actId="478"/>
          <ac:spMkLst>
            <pc:docMk/>
            <pc:sldMk cId="4145874178" sldId="263"/>
            <ac:spMk id="2" creationId="{ADB3310A-500F-442E-80D3-F1F9452453D3}"/>
          </ac:spMkLst>
        </pc:spChg>
        <pc:spChg chg="del">
          <ac:chgData name="nguyen thi ngoc hong" userId="56b5704deb6ab251" providerId="LiveId" clId="{C4B6AA4C-11D5-4770-8976-6B59C6BACD9D}" dt="2021-11-18T14:47:14.433" v="637"/>
          <ac:spMkLst>
            <pc:docMk/>
            <pc:sldMk cId="4145874178" sldId="263"/>
            <ac:spMk id="3" creationId="{125A95F9-F5C4-4853-8E6C-AB5548EB60CB}"/>
          </ac:spMkLst>
        </pc:spChg>
        <pc:spChg chg="add del mod">
          <ac:chgData name="nguyen thi ngoc hong" userId="56b5704deb6ab251" providerId="LiveId" clId="{C4B6AA4C-11D5-4770-8976-6B59C6BACD9D}" dt="2021-11-18T14:47:51.615" v="646"/>
          <ac:spMkLst>
            <pc:docMk/>
            <pc:sldMk cId="4145874178" sldId="263"/>
            <ac:spMk id="7" creationId="{4543EF1A-994D-4B27-B7F7-C5451147F8E4}"/>
          </ac:spMkLst>
        </pc:spChg>
        <pc:picChg chg="add del mod">
          <ac:chgData name="nguyen thi ngoc hong" userId="56b5704deb6ab251" providerId="LiveId" clId="{C4B6AA4C-11D5-4770-8976-6B59C6BACD9D}" dt="2021-11-18T14:47:37.560" v="645" actId="478"/>
          <ac:picMkLst>
            <pc:docMk/>
            <pc:sldMk cId="4145874178" sldId="263"/>
            <ac:picMk id="5" creationId="{F99527A2-F7F2-4899-991D-0C57D11DC281}"/>
          </ac:picMkLst>
        </pc:picChg>
        <pc:picChg chg="add mod">
          <ac:chgData name="nguyen thi ngoc hong" userId="56b5704deb6ab251" providerId="LiveId" clId="{C4B6AA4C-11D5-4770-8976-6B59C6BACD9D}" dt="2021-11-18T14:48:37.809" v="662" actId="1076"/>
          <ac:picMkLst>
            <pc:docMk/>
            <pc:sldMk cId="4145874178" sldId="263"/>
            <ac:picMk id="9" creationId="{291FBED7-0B81-4499-B865-5E0F8EDCEADF}"/>
          </ac:picMkLst>
        </pc:picChg>
      </pc:sldChg>
      <pc:sldChg chg="addSp delSp modSp new mod modTransition setBg modAnim">
        <pc:chgData name="nguyen thi ngoc hong" userId="56b5704deb6ab251" providerId="LiveId" clId="{C4B6AA4C-11D5-4770-8976-6B59C6BACD9D}" dt="2021-11-18T14:53:00.123" v="683"/>
        <pc:sldMkLst>
          <pc:docMk/>
          <pc:sldMk cId="1847432557" sldId="264"/>
        </pc:sldMkLst>
        <pc:spChg chg="del">
          <ac:chgData name="nguyen thi ngoc hong" userId="56b5704deb6ab251" providerId="LiveId" clId="{C4B6AA4C-11D5-4770-8976-6B59C6BACD9D}" dt="2021-11-18T14:50:54.412" v="668" actId="478"/>
          <ac:spMkLst>
            <pc:docMk/>
            <pc:sldMk cId="1847432557" sldId="264"/>
            <ac:spMk id="2" creationId="{D7B0E561-C7AF-46AC-AB97-F392B81B1FEA}"/>
          </ac:spMkLst>
        </pc:spChg>
        <pc:spChg chg="del">
          <ac:chgData name="nguyen thi ngoc hong" userId="56b5704deb6ab251" providerId="LiveId" clId="{C4B6AA4C-11D5-4770-8976-6B59C6BACD9D}" dt="2021-11-18T14:50:52.130" v="665"/>
          <ac:spMkLst>
            <pc:docMk/>
            <pc:sldMk cId="1847432557" sldId="264"/>
            <ac:spMk id="3" creationId="{37D31024-C9C4-493D-AEBA-4FD84E31D5DD}"/>
          </ac:spMkLst>
        </pc:spChg>
        <pc:picChg chg="add mod">
          <ac:chgData name="nguyen thi ngoc hong" userId="56b5704deb6ab251" providerId="LiveId" clId="{C4B6AA4C-11D5-4770-8976-6B59C6BACD9D}" dt="2021-11-18T14:51:26.783" v="679" actId="14100"/>
          <ac:picMkLst>
            <pc:docMk/>
            <pc:sldMk cId="1847432557" sldId="264"/>
            <ac:picMk id="5" creationId="{F25CAEE5-C11C-49AC-BA6D-8D152245000E}"/>
          </ac:picMkLst>
        </pc:picChg>
      </pc:sldChg>
      <pc:sldChg chg="addSp delSp modSp new mod modTransition setBg">
        <pc:chgData name="nguyen thi ngoc hong" userId="56b5704deb6ab251" providerId="LiveId" clId="{C4B6AA4C-11D5-4770-8976-6B59C6BACD9D}" dt="2021-11-18T14:56:05.049" v="699"/>
        <pc:sldMkLst>
          <pc:docMk/>
          <pc:sldMk cId="2044401913" sldId="265"/>
        </pc:sldMkLst>
        <pc:spChg chg="del mod">
          <ac:chgData name="nguyen thi ngoc hong" userId="56b5704deb6ab251" providerId="LiveId" clId="{C4B6AA4C-11D5-4770-8976-6B59C6BACD9D}" dt="2021-11-18T14:55:15.949" v="688" actId="478"/>
          <ac:spMkLst>
            <pc:docMk/>
            <pc:sldMk cId="2044401913" sldId="265"/>
            <ac:spMk id="2" creationId="{1A025DEB-9005-4AC8-8D14-84C945294C0C}"/>
          </ac:spMkLst>
        </pc:spChg>
        <pc:spChg chg="del">
          <ac:chgData name="nguyen thi ngoc hong" userId="56b5704deb6ab251" providerId="LiveId" clId="{C4B6AA4C-11D5-4770-8976-6B59C6BACD9D}" dt="2021-11-18T14:55:14.244" v="685"/>
          <ac:spMkLst>
            <pc:docMk/>
            <pc:sldMk cId="2044401913" sldId="265"/>
            <ac:spMk id="3" creationId="{2F64BE1F-B9B0-4070-AFC2-1761759B6BDE}"/>
          </ac:spMkLst>
        </pc:spChg>
        <pc:picChg chg="add mod">
          <ac:chgData name="nguyen thi ngoc hong" userId="56b5704deb6ab251" providerId="LiveId" clId="{C4B6AA4C-11D5-4770-8976-6B59C6BACD9D}" dt="2021-11-18T14:55:26.174" v="693" actId="14100"/>
          <ac:picMkLst>
            <pc:docMk/>
            <pc:sldMk cId="2044401913" sldId="265"/>
            <ac:picMk id="5" creationId="{3437067C-AE15-45CF-B3E1-D59FC6DDA50E}"/>
          </ac:picMkLst>
        </pc:picChg>
      </pc:sldChg>
      <pc:sldChg chg="addSp delSp modSp new mod modTransition setBg modAnim">
        <pc:chgData name="nguyen thi ngoc hong" userId="56b5704deb6ab251" providerId="LiveId" clId="{C4B6AA4C-11D5-4770-8976-6B59C6BACD9D}" dt="2021-11-18T14:59:21.101" v="724"/>
        <pc:sldMkLst>
          <pc:docMk/>
          <pc:sldMk cId="1051765490" sldId="266"/>
        </pc:sldMkLst>
        <pc:spChg chg="del">
          <ac:chgData name="nguyen thi ngoc hong" userId="56b5704deb6ab251" providerId="LiveId" clId="{C4B6AA4C-11D5-4770-8976-6B59C6BACD9D}" dt="2021-11-18T14:58:18.778" v="704" actId="478"/>
          <ac:spMkLst>
            <pc:docMk/>
            <pc:sldMk cId="1051765490" sldId="266"/>
            <ac:spMk id="2" creationId="{BDA9FBDF-2E21-43CD-8EE9-6D3686F07D35}"/>
          </ac:spMkLst>
        </pc:spChg>
        <pc:spChg chg="del">
          <ac:chgData name="nguyen thi ngoc hong" userId="56b5704deb6ab251" providerId="LiveId" clId="{C4B6AA4C-11D5-4770-8976-6B59C6BACD9D}" dt="2021-11-18T14:58:16.581" v="701"/>
          <ac:spMkLst>
            <pc:docMk/>
            <pc:sldMk cId="1051765490" sldId="266"/>
            <ac:spMk id="3" creationId="{0E292F78-559C-4B0A-B82E-0C3C01499E63}"/>
          </ac:spMkLst>
        </pc:spChg>
        <pc:picChg chg="add mod">
          <ac:chgData name="nguyen thi ngoc hong" userId="56b5704deb6ab251" providerId="LiveId" clId="{C4B6AA4C-11D5-4770-8976-6B59C6BACD9D}" dt="2021-11-18T14:58:58.846" v="717" actId="14100"/>
          <ac:picMkLst>
            <pc:docMk/>
            <pc:sldMk cId="1051765490" sldId="266"/>
            <ac:picMk id="5" creationId="{7B14A915-9AD7-4E22-B325-7B3FAF22DA2A}"/>
          </ac:picMkLst>
        </pc:picChg>
      </pc:sldChg>
      <pc:sldChg chg="addSp delSp modSp new del mod">
        <pc:chgData name="nguyen thi ngoc hong" userId="56b5704deb6ab251" providerId="LiveId" clId="{C4B6AA4C-11D5-4770-8976-6B59C6BACD9D}" dt="2021-11-18T15:00:55" v="731" actId="47"/>
        <pc:sldMkLst>
          <pc:docMk/>
          <pc:sldMk cId="2023534053" sldId="267"/>
        </pc:sldMkLst>
        <pc:spChg chg="del">
          <ac:chgData name="nguyen thi ngoc hong" userId="56b5704deb6ab251" providerId="LiveId" clId="{C4B6AA4C-11D5-4770-8976-6B59C6BACD9D}" dt="2021-11-18T15:00:48.802" v="729" actId="478"/>
          <ac:spMkLst>
            <pc:docMk/>
            <pc:sldMk cId="2023534053" sldId="267"/>
            <ac:spMk id="2" creationId="{BBC614EA-D731-4655-B6E7-DB51EE05AAFB}"/>
          </ac:spMkLst>
        </pc:spChg>
        <pc:spChg chg="del">
          <ac:chgData name="nguyen thi ngoc hong" userId="56b5704deb6ab251" providerId="LiveId" clId="{C4B6AA4C-11D5-4770-8976-6B59C6BACD9D}" dt="2021-11-18T15:00:42.196" v="726"/>
          <ac:spMkLst>
            <pc:docMk/>
            <pc:sldMk cId="2023534053" sldId="267"/>
            <ac:spMk id="3" creationId="{B10F29F1-F060-499B-91FC-E971B1964C19}"/>
          </ac:spMkLst>
        </pc:spChg>
        <pc:picChg chg="add mod">
          <ac:chgData name="nguyen thi ngoc hong" userId="56b5704deb6ab251" providerId="LiveId" clId="{C4B6AA4C-11D5-4770-8976-6B59C6BACD9D}" dt="2021-11-18T15:00:49.873" v="730" actId="1076"/>
          <ac:picMkLst>
            <pc:docMk/>
            <pc:sldMk cId="2023534053" sldId="267"/>
            <ac:picMk id="5" creationId="{E12F02F3-F0DE-4D74-B115-8B1B0EE0A03C}"/>
          </ac:picMkLst>
        </pc:picChg>
      </pc:sldChg>
      <pc:sldChg chg="addSp delSp modSp new mod modTransition">
        <pc:chgData name="nguyen thi ngoc hong" userId="56b5704deb6ab251" providerId="LiveId" clId="{C4B6AA4C-11D5-4770-8976-6B59C6BACD9D}" dt="2021-11-18T15:01:30.276" v="745"/>
        <pc:sldMkLst>
          <pc:docMk/>
          <pc:sldMk cId="3884100081" sldId="267"/>
        </pc:sldMkLst>
        <pc:spChg chg="del mod">
          <ac:chgData name="nguyen thi ngoc hong" userId="56b5704deb6ab251" providerId="LiveId" clId="{C4B6AA4C-11D5-4770-8976-6B59C6BACD9D}" dt="2021-11-18T15:01:10.379" v="736" actId="478"/>
          <ac:spMkLst>
            <pc:docMk/>
            <pc:sldMk cId="3884100081" sldId="267"/>
            <ac:spMk id="2" creationId="{A929DB16-E46F-42A5-B06F-4329A3A28152}"/>
          </ac:spMkLst>
        </pc:spChg>
        <pc:spChg chg="del">
          <ac:chgData name="nguyen thi ngoc hong" userId="56b5704deb6ab251" providerId="LiveId" clId="{C4B6AA4C-11D5-4770-8976-6B59C6BACD9D}" dt="2021-11-18T15:01:04.750" v="733"/>
          <ac:spMkLst>
            <pc:docMk/>
            <pc:sldMk cId="3884100081" sldId="267"/>
            <ac:spMk id="3" creationId="{B9BC76AD-23D9-42E0-9CB1-3DB708BDCDFB}"/>
          </ac:spMkLst>
        </pc:spChg>
        <pc:picChg chg="add mod">
          <ac:chgData name="nguyen thi ngoc hong" userId="56b5704deb6ab251" providerId="LiveId" clId="{C4B6AA4C-11D5-4770-8976-6B59C6BACD9D}" dt="2021-11-18T15:01:22.164" v="742" actId="14100"/>
          <ac:picMkLst>
            <pc:docMk/>
            <pc:sldMk cId="3884100081" sldId="267"/>
            <ac:picMk id="5" creationId="{F0437816-B02D-44DE-8753-7C6A72099514}"/>
          </ac:picMkLst>
        </pc:picChg>
      </pc:sldChg>
      <pc:sldChg chg="addSp delSp modSp new mod modTransition setBg">
        <pc:chgData name="nguyen thi ngoc hong" userId="56b5704deb6ab251" providerId="LiveId" clId="{C4B6AA4C-11D5-4770-8976-6B59C6BACD9D}" dt="2021-11-18T15:04:18.136" v="760"/>
        <pc:sldMkLst>
          <pc:docMk/>
          <pc:sldMk cId="1882541074" sldId="268"/>
        </pc:sldMkLst>
        <pc:spChg chg="del">
          <ac:chgData name="nguyen thi ngoc hong" userId="56b5704deb6ab251" providerId="LiveId" clId="{C4B6AA4C-11D5-4770-8976-6B59C6BACD9D}" dt="2021-11-18T15:03:45.214" v="750" actId="478"/>
          <ac:spMkLst>
            <pc:docMk/>
            <pc:sldMk cId="1882541074" sldId="268"/>
            <ac:spMk id="2" creationId="{922CC94E-17EA-4139-874B-B5AD46BB6BF3}"/>
          </ac:spMkLst>
        </pc:spChg>
        <pc:spChg chg="del">
          <ac:chgData name="nguyen thi ngoc hong" userId="56b5704deb6ab251" providerId="LiveId" clId="{C4B6AA4C-11D5-4770-8976-6B59C6BACD9D}" dt="2021-11-18T15:03:37.553" v="747"/>
          <ac:spMkLst>
            <pc:docMk/>
            <pc:sldMk cId="1882541074" sldId="268"/>
            <ac:spMk id="3" creationId="{DD46FE70-B5D6-4C52-B771-96138D6E02BC}"/>
          </ac:spMkLst>
        </pc:spChg>
        <pc:picChg chg="add mod">
          <ac:chgData name="nguyen thi ngoc hong" userId="56b5704deb6ab251" providerId="LiveId" clId="{C4B6AA4C-11D5-4770-8976-6B59C6BACD9D}" dt="2021-11-18T15:04:15.486" v="759" actId="14100"/>
          <ac:picMkLst>
            <pc:docMk/>
            <pc:sldMk cId="1882541074" sldId="268"/>
            <ac:picMk id="5" creationId="{720D2758-34D7-4330-A197-7258B93BCAFE}"/>
          </ac:picMkLst>
        </pc:picChg>
      </pc:sldChg>
      <pc:sldChg chg="addSp delSp modSp new mod modTransition setBg modAnim">
        <pc:chgData name="nguyen thi ngoc hong" userId="56b5704deb6ab251" providerId="LiveId" clId="{C4B6AA4C-11D5-4770-8976-6B59C6BACD9D}" dt="2021-11-18T15:06:40.441" v="777"/>
        <pc:sldMkLst>
          <pc:docMk/>
          <pc:sldMk cId="1007000579" sldId="269"/>
        </pc:sldMkLst>
        <pc:spChg chg="del mod">
          <ac:chgData name="nguyen thi ngoc hong" userId="56b5704deb6ab251" providerId="LiveId" clId="{C4B6AA4C-11D5-4770-8976-6B59C6BACD9D}" dt="2021-11-18T15:06:03.038" v="765" actId="478"/>
          <ac:spMkLst>
            <pc:docMk/>
            <pc:sldMk cId="1007000579" sldId="269"/>
            <ac:spMk id="2" creationId="{F0933D02-D1E0-483E-9167-5FFA450F325F}"/>
          </ac:spMkLst>
        </pc:spChg>
        <pc:spChg chg="del">
          <ac:chgData name="nguyen thi ngoc hong" userId="56b5704deb6ab251" providerId="LiveId" clId="{C4B6AA4C-11D5-4770-8976-6B59C6BACD9D}" dt="2021-11-18T15:06:01.252" v="762"/>
          <ac:spMkLst>
            <pc:docMk/>
            <pc:sldMk cId="1007000579" sldId="269"/>
            <ac:spMk id="3" creationId="{BFA6E67D-B156-4531-9848-F38B20E5CB10}"/>
          </ac:spMkLst>
        </pc:spChg>
        <pc:picChg chg="add mod">
          <ac:chgData name="nguyen thi ngoc hong" userId="56b5704deb6ab251" providerId="LiveId" clId="{C4B6AA4C-11D5-4770-8976-6B59C6BACD9D}" dt="2021-11-18T15:06:30.016" v="775" actId="14100"/>
          <ac:picMkLst>
            <pc:docMk/>
            <pc:sldMk cId="1007000579" sldId="269"/>
            <ac:picMk id="5" creationId="{A882FD80-6E81-4915-A4C2-C22BD0F67347}"/>
          </ac:picMkLst>
        </pc:picChg>
      </pc:sldChg>
      <pc:sldChg chg="addSp delSp modSp new mod modTransition setBg">
        <pc:chgData name="nguyen thi ngoc hong" userId="56b5704deb6ab251" providerId="LiveId" clId="{C4B6AA4C-11D5-4770-8976-6B59C6BACD9D}" dt="2021-11-18T15:09:34.158" v="793"/>
        <pc:sldMkLst>
          <pc:docMk/>
          <pc:sldMk cId="2404285859" sldId="270"/>
        </pc:sldMkLst>
        <pc:spChg chg="del">
          <ac:chgData name="nguyen thi ngoc hong" userId="56b5704deb6ab251" providerId="LiveId" clId="{C4B6AA4C-11D5-4770-8976-6B59C6BACD9D}" dt="2021-11-18T15:08:55.090" v="782" actId="478"/>
          <ac:spMkLst>
            <pc:docMk/>
            <pc:sldMk cId="2404285859" sldId="270"/>
            <ac:spMk id="2" creationId="{959B355D-9112-44A3-8F7D-A7567C6E34EA}"/>
          </ac:spMkLst>
        </pc:spChg>
        <pc:spChg chg="del">
          <ac:chgData name="nguyen thi ngoc hong" userId="56b5704deb6ab251" providerId="LiveId" clId="{C4B6AA4C-11D5-4770-8976-6B59C6BACD9D}" dt="2021-11-18T15:08:52.780" v="779"/>
          <ac:spMkLst>
            <pc:docMk/>
            <pc:sldMk cId="2404285859" sldId="270"/>
            <ac:spMk id="3" creationId="{3C00E09B-BCC0-4971-B85C-13BCBF93E336}"/>
          </ac:spMkLst>
        </pc:spChg>
        <pc:picChg chg="add mod">
          <ac:chgData name="nguyen thi ngoc hong" userId="56b5704deb6ab251" providerId="LiveId" clId="{C4B6AA4C-11D5-4770-8976-6B59C6BACD9D}" dt="2021-11-18T15:09:28.342" v="791" actId="14100"/>
          <ac:picMkLst>
            <pc:docMk/>
            <pc:sldMk cId="2404285859" sldId="270"/>
            <ac:picMk id="5" creationId="{32387DB0-EF12-4D7F-8D26-83C7511744A7}"/>
          </ac:picMkLst>
        </pc:picChg>
      </pc:sldChg>
      <pc:sldChg chg="addSp delSp modSp new mod modTransition setBg">
        <pc:chgData name="nguyen thi ngoc hong" userId="56b5704deb6ab251" providerId="LiveId" clId="{C4B6AA4C-11D5-4770-8976-6B59C6BACD9D}" dt="2021-11-18T15:13:20.946" v="815"/>
        <pc:sldMkLst>
          <pc:docMk/>
          <pc:sldMk cId="3074589735" sldId="271"/>
        </pc:sldMkLst>
        <pc:spChg chg="del mod">
          <ac:chgData name="nguyen thi ngoc hong" userId="56b5704deb6ab251" providerId="LiveId" clId="{C4B6AA4C-11D5-4770-8976-6B59C6BACD9D}" dt="2021-11-18T15:11:21.869" v="799" actId="478"/>
          <ac:spMkLst>
            <pc:docMk/>
            <pc:sldMk cId="3074589735" sldId="271"/>
            <ac:spMk id="2" creationId="{BB3DC812-10B5-4010-8087-C7EFF6BDE1B3}"/>
          </ac:spMkLst>
        </pc:spChg>
        <pc:spChg chg="del">
          <ac:chgData name="nguyen thi ngoc hong" userId="56b5704deb6ab251" providerId="LiveId" clId="{C4B6AA4C-11D5-4770-8976-6B59C6BACD9D}" dt="2021-11-18T15:11:17.512" v="795"/>
          <ac:spMkLst>
            <pc:docMk/>
            <pc:sldMk cId="3074589735" sldId="271"/>
            <ac:spMk id="3" creationId="{3F234B72-2516-40BB-97F4-D38F72E34D48}"/>
          </ac:spMkLst>
        </pc:spChg>
        <pc:picChg chg="add mod">
          <ac:chgData name="nguyen thi ngoc hong" userId="56b5704deb6ab251" providerId="LiveId" clId="{C4B6AA4C-11D5-4770-8976-6B59C6BACD9D}" dt="2021-11-18T15:12:59.703" v="812" actId="14100"/>
          <ac:picMkLst>
            <pc:docMk/>
            <pc:sldMk cId="3074589735" sldId="271"/>
            <ac:picMk id="5" creationId="{8E0C3E10-6C0E-47D7-A329-98DE348D2685}"/>
          </ac:picMkLst>
        </pc:picChg>
      </pc:sldChg>
      <pc:sldChg chg="addSp delSp modSp new mod modTransition">
        <pc:chgData name="nguyen thi ngoc hong" userId="56b5704deb6ab251" providerId="LiveId" clId="{C4B6AA4C-11D5-4770-8976-6B59C6BACD9D}" dt="2021-11-18T15:15:44.930" v="837"/>
        <pc:sldMkLst>
          <pc:docMk/>
          <pc:sldMk cId="3707390478" sldId="272"/>
        </pc:sldMkLst>
        <pc:spChg chg="del mod">
          <ac:chgData name="nguyen thi ngoc hong" userId="56b5704deb6ab251" providerId="LiveId" clId="{C4B6AA4C-11D5-4770-8976-6B59C6BACD9D}" dt="2021-11-18T15:14:45.462" v="820" actId="478"/>
          <ac:spMkLst>
            <pc:docMk/>
            <pc:sldMk cId="3707390478" sldId="272"/>
            <ac:spMk id="2" creationId="{B4A70C4E-DB0D-44B1-8919-6DC6F080F782}"/>
          </ac:spMkLst>
        </pc:spChg>
        <pc:spChg chg="del">
          <ac:chgData name="nguyen thi ngoc hong" userId="56b5704deb6ab251" providerId="LiveId" clId="{C4B6AA4C-11D5-4770-8976-6B59C6BACD9D}" dt="2021-11-18T15:14:41.741" v="817"/>
          <ac:spMkLst>
            <pc:docMk/>
            <pc:sldMk cId="3707390478" sldId="272"/>
            <ac:spMk id="3" creationId="{BEBDB71A-EE66-459D-B3A6-9042EB6C1C07}"/>
          </ac:spMkLst>
        </pc:spChg>
        <pc:spChg chg="add del mod">
          <ac:chgData name="nguyen thi ngoc hong" userId="56b5704deb6ab251" providerId="LiveId" clId="{C4B6AA4C-11D5-4770-8976-6B59C6BACD9D}" dt="2021-11-18T15:15:06.003" v="826"/>
          <ac:spMkLst>
            <pc:docMk/>
            <pc:sldMk cId="3707390478" sldId="272"/>
            <ac:spMk id="7" creationId="{9E7FA0D3-8CA5-4651-9FD9-5BA8C2A83E6B}"/>
          </ac:spMkLst>
        </pc:spChg>
        <pc:picChg chg="add del mod">
          <ac:chgData name="nguyen thi ngoc hong" userId="56b5704deb6ab251" providerId="LiveId" clId="{C4B6AA4C-11D5-4770-8976-6B59C6BACD9D}" dt="2021-11-18T15:14:57.078" v="825" actId="478"/>
          <ac:picMkLst>
            <pc:docMk/>
            <pc:sldMk cId="3707390478" sldId="272"/>
            <ac:picMk id="5" creationId="{67138382-7FC4-40B3-AAFC-8C304BFC0EE0}"/>
          </ac:picMkLst>
        </pc:picChg>
        <pc:picChg chg="add mod">
          <ac:chgData name="nguyen thi ngoc hong" userId="56b5704deb6ab251" providerId="LiveId" clId="{C4B6AA4C-11D5-4770-8976-6B59C6BACD9D}" dt="2021-11-18T15:15:38.441" v="836" actId="14100"/>
          <ac:picMkLst>
            <pc:docMk/>
            <pc:sldMk cId="3707390478" sldId="272"/>
            <ac:picMk id="9" creationId="{86E9E703-CB1C-4F21-8793-0BC972FC4359}"/>
          </ac:picMkLst>
        </pc:picChg>
      </pc:sldChg>
      <pc:sldChg chg="addSp delSp modSp new mod modTransition setBg">
        <pc:chgData name="nguyen thi ngoc hong" userId="56b5704deb6ab251" providerId="LiveId" clId="{C4B6AA4C-11D5-4770-8976-6B59C6BACD9D}" dt="2021-11-18T15:19:43.625" v="854"/>
        <pc:sldMkLst>
          <pc:docMk/>
          <pc:sldMk cId="3872082179" sldId="273"/>
        </pc:sldMkLst>
        <pc:spChg chg="del mod">
          <ac:chgData name="nguyen thi ngoc hong" userId="56b5704deb6ab251" providerId="LiveId" clId="{C4B6AA4C-11D5-4770-8976-6B59C6BACD9D}" dt="2021-11-18T15:19:05.586" v="842" actId="478"/>
          <ac:spMkLst>
            <pc:docMk/>
            <pc:sldMk cId="3872082179" sldId="273"/>
            <ac:spMk id="2" creationId="{06BA393D-2B42-4D17-8F1F-E8A2BFF9312D}"/>
          </ac:spMkLst>
        </pc:spChg>
        <pc:spChg chg="del">
          <ac:chgData name="nguyen thi ngoc hong" userId="56b5704deb6ab251" providerId="LiveId" clId="{C4B6AA4C-11D5-4770-8976-6B59C6BACD9D}" dt="2021-11-18T15:19:03.607" v="839"/>
          <ac:spMkLst>
            <pc:docMk/>
            <pc:sldMk cId="3872082179" sldId="273"/>
            <ac:spMk id="3" creationId="{0CD59D14-557A-45E0-B82D-CCF69A404AF5}"/>
          </ac:spMkLst>
        </pc:spChg>
        <pc:picChg chg="add mod">
          <ac:chgData name="nguyen thi ngoc hong" userId="56b5704deb6ab251" providerId="LiveId" clId="{C4B6AA4C-11D5-4770-8976-6B59C6BACD9D}" dt="2021-11-18T15:19:41.078" v="853" actId="14100"/>
          <ac:picMkLst>
            <pc:docMk/>
            <pc:sldMk cId="3872082179" sldId="273"/>
            <ac:picMk id="5" creationId="{5D3446E6-F547-48B4-A2F7-C702FA80A2B4}"/>
          </ac:picMkLst>
        </pc:picChg>
      </pc:sldChg>
      <pc:sldMasterChg chg="setBg modSldLayout">
        <pc:chgData name="nguyen thi ngoc hong" userId="56b5704deb6ab251" providerId="LiveId" clId="{C4B6AA4C-11D5-4770-8976-6B59C6BACD9D}" dt="2021-11-18T13:56:47.847" v="497"/>
        <pc:sldMasterMkLst>
          <pc:docMk/>
          <pc:sldMasterMk cId="3569541513" sldId="2147483718"/>
        </pc:sldMasterMkLst>
        <pc:sldLayoutChg chg="setBg">
          <pc:chgData name="nguyen thi ngoc hong" userId="56b5704deb6ab251" providerId="LiveId" clId="{C4B6AA4C-11D5-4770-8976-6B59C6BACD9D}" dt="2021-11-18T13:56:47.847" v="497"/>
          <pc:sldLayoutMkLst>
            <pc:docMk/>
            <pc:sldMasterMk cId="3569541513" sldId="2147483718"/>
            <pc:sldLayoutMk cId="1328941097" sldId="2147483719"/>
          </pc:sldLayoutMkLst>
        </pc:sldLayoutChg>
        <pc:sldLayoutChg chg="setBg">
          <pc:chgData name="nguyen thi ngoc hong" userId="56b5704deb6ab251" providerId="LiveId" clId="{C4B6AA4C-11D5-4770-8976-6B59C6BACD9D}" dt="2021-11-18T13:56:47.847" v="497"/>
          <pc:sldLayoutMkLst>
            <pc:docMk/>
            <pc:sldMasterMk cId="3569541513" sldId="2147483718"/>
            <pc:sldLayoutMk cId="3042370703" sldId="2147483720"/>
          </pc:sldLayoutMkLst>
        </pc:sldLayoutChg>
        <pc:sldLayoutChg chg="setBg">
          <pc:chgData name="nguyen thi ngoc hong" userId="56b5704deb6ab251" providerId="LiveId" clId="{C4B6AA4C-11D5-4770-8976-6B59C6BACD9D}" dt="2021-11-18T13:56:47.847" v="497"/>
          <pc:sldLayoutMkLst>
            <pc:docMk/>
            <pc:sldMasterMk cId="3569541513" sldId="2147483718"/>
            <pc:sldLayoutMk cId="2177243438" sldId="2147483721"/>
          </pc:sldLayoutMkLst>
        </pc:sldLayoutChg>
        <pc:sldLayoutChg chg="setBg">
          <pc:chgData name="nguyen thi ngoc hong" userId="56b5704deb6ab251" providerId="LiveId" clId="{C4B6AA4C-11D5-4770-8976-6B59C6BACD9D}" dt="2021-11-18T13:56:47.847" v="497"/>
          <pc:sldLayoutMkLst>
            <pc:docMk/>
            <pc:sldMasterMk cId="3569541513" sldId="2147483718"/>
            <pc:sldLayoutMk cId="4181030879" sldId="2147483722"/>
          </pc:sldLayoutMkLst>
        </pc:sldLayoutChg>
        <pc:sldLayoutChg chg="setBg">
          <pc:chgData name="nguyen thi ngoc hong" userId="56b5704deb6ab251" providerId="LiveId" clId="{C4B6AA4C-11D5-4770-8976-6B59C6BACD9D}" dt="2021-11-18T13:56:47.847" v="497"/>
          <pc:sldLayoutMkLst>
            <pc:docMk/>
            <pc:sldMasterMk cId="3569541513" sldId="2147483718"/>
            <pc:sldLayoutMk cId="1273279980" sldId="2147483723"/>
          </pc:sldLayoutMkLst>
        </pc:sldLayoutChg>
        <pc:sldLayoutChg chg="setBg">
          <pc:chgData name="nguyen thi ngoc hong" userId="56b5704deb6ab251" providerId="LiveId" clId="{C4B6AA4C-11D5-4770-8976-6B59C6BACD9D}" dt="2021-11-18T13:56:47.847" v="497"/>
          <pc:sldLayoutMkLst>
            <pc:docMk/>
            <pc:sldMasterMk cId="3569541513" sldId="2147483718"/>
            <pc:sldLayoutMk cId="3566216937" sldId="2147483724"/>
          </pc:sldLayoutMkLst>
        </pc:sldLayoutChg>
        <pc:sldLayoutChg chg="setBg">
          <pc:chgData name="nguyen thi ngoc hong" userId="56b5704deb6ab251" providerId="LiveId" clId="{C4B6AA4C-11D5-4770-8976-6B59C6BACD9D}" dt="2021-11-18T13:56:47.847" v="497"/>
          <pc:sldLayoutMkLst>
            <pc:docMk/>
            <pc:sldMasterMk cId="3569541513" sldId="2147483718"/>
            <pc:sldLayoutMk cId="2189121377" sldId="2147483725"/>
          </pc:sldLayoutMkLst>
        </pc:sldLayoutChg>
        <pc:sldLayoutChg chg="setBg">
          <pc:chgData name="nguyen thi ngoc hong" userId="56b5704deb6ab251" providerId="LiveId" clId="{C4B6AA4C-11D5-4770-8976-6B59C6BACD9D}" dt="2021-11-18T13:56:47.847" v="497"/>
          <pc:sldLayoutMkLst>
            <pc:docMk/>
            <pc:sldMasterMk cId="3569541513" sldId="2147483718"/>
            <pc:sldLayoutMk cId="2400130490" sldId="2147483726"/>
          </pc:sldLayoutMkLst>
        </pc:sldLayoutChg>
        <pc:sldLayoutChg chg="setBg">
          <pc:chgData name="nguyen thi ngoc hong" userId="56b5704deb6ab251" providerId="LiveId" clId="{C4B6AA4C-11D5-4770-8976-6B59C6BACD9D}" dt="2021-11-18T13:56:47.847" v="497"/>
          <pc:sldLayoutMkLst>
            <pc:docMk/>
            <pc:sldMasterMk cId="3569541513" sldId="2147483718"/>
            <pc:sldLayoutMk cId="3623151291" sldId="2147483727"/>
          </pc:sldLayoutMkLst>
        </pc:sldLayoutChg>
        <pc:sldLayoutChg chg="setBg">
          <pc:chgData name="nguyen thi ngoc hong" userId="56b5704deb6ab251" providerId="LiveId" clId="{C4B6AA4C-11D5-4770-8976-6B59C6BACD9D}" dt="2021-11-18T13:56:47.847" v="497"/>
          <pc:sldLayoutMkLst>
            <pc:docMk/>
            <pc:sldMasterMk cId="3569541513" sldId="2147483718"/>
            <pc:sldLayoutMk cId="473434914" sldId="2147483728"/>
          </pc:sldLayoutMkLst>
        </pc:sldLayoutChg>
        <pc:sldLayoutChg chg="setBg">
          <pc:chgData name="nguyen thi ngoc hong" userId="56b5704deb6ab251" providerId="LiveId" clId="{C4B6AA4C-11D5-4770-8976-6B59C6BACD9D}" dt="2021-11-18T13:56:47.847" v="497"/>
          <pc:sldLayoutMkLst>
            <pc:docMk/>
            <pc:sldMasterMk cId="3569541513" sldId="2147483718"/>
            <pc:sldLayoutMk cId="3971598541" sldId="2147483729"/>
          </pc:sldLayoutMkLst>
        </pc:sldLayoutChg>
        <pc:sldLayoutChg chg="setBg">
          <pc:chgData name="nguyen thi ngoc hong" userId="56b5704deb6ab251" providerId="LiveId" clId="{C4B6AA4C-11D5-4770-8976-6B59C6BACD9D}" dt="2021-11-18T13:56:47.847" v="497"/>
          <pc:sldLayoutMkLst>
            <pc:docMk/>
            <pc:sldMasterMk cId="3569541513" sldId="2147483718"/>
            <pc:sldLayoutMk cId="3434022526" sldId="2147483730"/>
          </pc:sldLayoutMkLst>
        </pc:sldLayoutChg>
        <pc:sldLayoutChg chg="setBg">
          <pc:chgData name="nguyen thi ngoc hong" userId="56b5704deb6ab251" providerId="LiveId" clId="{C4B6AA4C-11D5-4770-8976-6B59C6BACD9D}" dt="2021-11-18T13:56:47.847" v="497"/>
          <pc:sldLayoutMkLst>
            <pc:docMk/>
            <pc:sldMasterMk cId="3569541513" sldId="2147483718"/>
            <pc:sldLayoutMk cId="726041688" sldId="2147483731"/>
          </pc:sldLayoutMkLst>
        </pc:sldLayoutChg>
        <pc:sldLayoutChg chg="setBg">
          <pc:chgData name="nguyen thi ngoc hong" userId="56b5704deb6ab251" providerId="LiveId" clId="{C4B6AA4C-11D5-4770-8976-6B59C6BACD9D}" dt="2021-11-18T13:56:47.847" v="497"/>
          <pc:sldLayoutMkLst>
            <pc:docMk/>
            <pc:sldMasterMk cId="3569541513" sldId="2147483718"/>
            <pc:sldLayoutMk cId="3355541295" sldId="2147483732"/>
          </pc:sldLayoutMkLst>
        </pc:sldLayoutChg>
        <pc:sldLayoutChg chg="setBg">
          <pc:chgData name="nguyen thi ngoc hong" userId="56b5704deb6ab251" providerId="LiveId" clId="{C4B6AA4C-11D5-4770-8976-6B59C6BACD9D}" dt="2021-11-18T13:56:47.847" v="497"/>
          <pc:sldLayoutMkLst>
            <pc:docMk/>
            <pc:sldMasterMk cId="3569541513" sldId="2147483718"/>
            <pc:sldLayoutMk cId="1701913959" sldId="2147483733"/>
          </pc:sldLayoutMkLst>
        </pc:sldLayoutChg>
        <pc:sldLayoutChg chg="setBg">
          <pc:chgData name="nguyen thi ngoc hong" userId="56b5704deb6ab251" providerId="LiveId" clId="{C4B6AA4C-11D5-4770-8976-6B59C6BACD9D}" dt="2021-11-18T13:56:47.847" v="497"/>
          <pc:sldLayoutMkLst>
            <pc:docMk/>
            <pc:sldMasterMk cId="3569541513" sldId="2147483718"/>
            <pc:sldLayoutMk cId="2516782510" sldId="2147483734"/>
          </pc:sldLayoutMkLst>
        </pc:sldLayoutChg>
      </pc:sldMasterChg>
      <pc:sldMasterChg chg="setBg modSldLayout">
        <pc:chgData name="nguyen thi ngoc hong" userId="56b5704deb6ab251" providerId="LiveId" clId="{C4B6AA4C-11D5-4770-8976-6B59C6BACD9D}" dt="2021-11-18T13:58:18.390" v="500"/>
        <pc:sldMasterMkLst>
          <pc:docMk/>
          <pc:sldMasterMk cId="3956074756" sldId="2147483735"/>
        </pc:sldMasterMkLst>
        <pc:sldLayoutChg chg="setBg">
          <pc:chgData name="nguyen thi ngoc hong" userId="56b5704deb6ab251" providerId="LiveId" clId="{C4B6AA4C-11D5-4770-8976-6B59C6BACD9D}" dt="2021-11-18T13:58:18.390" v="500"/>
          <pc:sldLayoutMkLst>
            <pc:docMk/>
            <pc:sldMasterMk cId="3956074756" sldId="2147483735"/>
            <pc:sldLayoutMk cId="3807559969" sldId="2147483736"/>
          </pc:sldLayoutMkLst>
        </pc:sldLayoutChg>
        <pc:sldLayoutChg chg="setBg">
          <pc:chgData name="nguyen thi ngoc hong" userId="56b5704deb6ab251" providerId="LiveId" clId="{C4B6AA4C-11D5-4770-8976-6B59C6BACD9D}" dt="2021-11-18T13:58:18.390" v="500"/>
          <pc:sldLayoutMkLst>
            <pc:docMk/>
            <pc:sldMasterMk cId="3956074756" sldId="2147483735"/>
            <pc:sldLayoutMk cId="3148071643" sldId="2147483737"/>
          </pc:sldLayoutMkLst>
        </pc:sldLayoutChg>
        <pc:sldLayoutChg chg="setBg">
          <pc:chgData name="nguyen thi ngoc hong" userId="56b5704deb6ab251" providerId="LiveId" clId="{C4B6AA4C-11D5-4770-8976-6B59C6BACD9D}" dt="2021-11-18T13:58:18.390" v="500"/>
          <pc:sldLayoutMkLst>
            <pc:docMk/>
            <pc:sldMasterMk cId="3956074756" sldId="2147483735"/>
            <pc:sldLayoutMk cId="1878382567" sldId="2147483738"/>
          </pc:sldLayoutMkLst>
        </pc:sldLayoutChg>
        <pc:sldLayoutChg chg="setBg">
          <pc:chgData name="nguyen thi ngoc hong" userId="56b5704deb6ab251" providerId="LiveId" clId="{C4B6AA4C-11D5-4770-8976-6B59C6BACD9D}" dt="2021-11-18T13:58:18.390" v="500"/>
          <pc:sldLayoutMkLst>
            <pc:docMk/>
            <pc:sldMasterMk cId="3956074756" sldId="2147483735"/>
            <pc:sldLayoutMk cId="3388566790" sldId="2147483739"/>
          </pc:sldLayoutMkLst>
        </pc:sldLayoutChg>
        <pc:sldLayoutChg chg="setBg">
          <pc:chgData name="nguyen thi ngoc hong" userId="56b5704deb6ab251" providerId="LiveId" clId="{C4B6AA4C-11D5-4770-8976-6B59C6BACD9D}" dt="2021-11-18T13:58:18.390" v="500"/>
          <pc:sldLayoutMkLst>
            <pc:docMk/>
            <pc:sldMasterMk cId="3956074756" sldId="2147483735"/>
            <pc:sldLayoutMk cId="1990208983" sldId="2147483740"/>
          </pc:sldLayoutMkLst>
        </pc:sldLayoutChg>
        <pc:sldLayoutChg chg="setBg">
          <pc:chgData name="nguyen thi ngoc hong" userId="56b5704deb6ab251" providerId="LiveId" clId="{C4B6AA4C-11D5-4770-8976-6B59C6BACD9D}" dt="2021-11-18T13:58:18.390" v="500"/>
          <pc:sldLayoutMkLst>
            <pc:docMk/>
            <pc:sldMasterMk cId="3956074756" sldId="2147483735"/>
            <pc:sldLayoutMk cId="88489238" sldId="2147483741"/>
          </pc:sldLayoutMkLst>
        </pc:sldLayoutChg>
        <pc:sldLayoutChg chg="setBg">
          <pc:chgData name="nguyen thi ngoc hong" userId="56b5704deb6ab251" providerId="LiveId" clId="{C4B6AA4C-11D5-4770-8976-6B59C6BACD9D}" dt="2021-11-18T13:58:18.390" v="500"/>
          <pc:sldLayoutMkLst>
            <pc:docMk/>
            <pc:sldMasterMk cId="3956074756" sldId="2147483735"/>
            <pc:sldLayoutMk cId="901595442" sldId="2147483742"/>
          </pc:sldLayoutMkLst>
        </pc:sldLayoutChg>
        <pc:sldLayoutChg chg="setBg">
          <pc:chgData name="nguyen thi ngoc hong" userId="56b5704deb6ab251" providerId="LiveId" clId="{C4B6AA4C-11D5-4770-8976-6B59C6BACD9D}" dt="2021-11-18T13:58:18.390" v="500"/>
          <pc:sldLayoutMkLst>
            <pc:docMk/>
            <pc:sldMasterMk cId="3956074756" sldId="2147483735"/>
            <pc:sldLayoutMk cId="1326214629" sldId="2147483743"/>
          </pc:sldLayoutMkLst>
        </pc:sldLayoutChg>
        <pc:sldLayoutChg chg="setBg">
          <pc:chgData name="nguyen thi ngoc hong" userId="56b5704deb6ab251" providerId="LiveId" clId="{C4B6AA4C-11D5-4770-8976-6B59C6BACD9D}" dt="2021-11-18T13:58:18.390" v="500"/>
          <pc:sldLayoutMkLst>
            <pc:docMk/>
            <pc:sldMasterMk cId="3956074756" sldId="2147483735"/>
            <pc:sldLayoutMk cId="3609333731" sldId="2147483744"/>
          </pc:sldLayoutMkLst>
        </pc:sldLayoutChg>
        <pc:sldLayoutChg chg="setBg">
          <pc:chgData name="nguyen thi ngoc hong" userId="56b5704deb6ab251" providerId="LiveId" clId="{C4B6AA4C-11D5-4770-8976-6B59C6BACD9D}" dt="2021-11-18T13:58:18.390" v="500"/>
          <pc:sldLayoutMkLst>
            <pc:docMk/>
            <pc:sldMasterMk cId="3956074756" sldId="2147483735"/>
            <pc:sldLayoutMk cId="3981396378" sldId="2147483745"/>
          </pc:sldLayoutMkLst>
        </pc:sldLayoutChg>
        <pc:sldLayoutChg chg="setBg">
          <pc:chgData name="nguyen thi ngoc hong" userId="56b5704deb6ab251" providerId="LiveId" clId="{C4B6AA4C-11D5-4770-8976-6B59C6BACD9D}" dt="2021-11-18T13:58:18.390" v="500"/>
          <pc:sldLayoutMkLst>
            <pc:docMk/>
            <pc:sldMasterMk cId="3956074756" sldId="2147483735"/>
            <pc:sldLayoutMk cId="535706249" sldId="2147483746"/>
          </pc:sldLayoutMkLst>
        </pc:sldLayoutChg>
      </pc:sldMasterChg>
    </pc:docChg>
  </pc:docChgLst>
  <pc:docChgLst>
    <pc:chgData name="nguyen thi ngoc hong" userId="56b5704deb6ab251" providerId="LiveId" clId="{533CFF4E-974D-4C9E-9D90-9A835DE5146A}"/>
    <pc:docChg chg="custSel addSld delSld modSld sldOrd">
      <pc:chgData name="nguyen thi ngoc hong" userId="56b5704deb6ab251" providerId="LiveId" clId="{533CFF4E-974D-4C9E-9D90-9A835DE5146A}" dt="2021-11-19T04:33:32.468" v="1368"/>
      <pc:docMkLst>
        <pc:docMk/>
      </pc:docMkLst>
      <pc:sldChg chg="addSp delSp modSp mod modTransition delAnim modAnim">
        <pc:chgData name="nguyen thi ngoc hong" userId="56b5704deb6ab251" providerId="LiveId" clId="{533CFF4E-974D-4C9E-9D90-9A835DE5146A}" dt="2021-11-19T04:20:52.067" v="1350" actId="478"/>
        <pc:sldMkLst>
          <pc:docMk/>
          <pc:sldMk cId="2587432042" sldId="256"/>
        </pc:sldMkLst>
        <pc:picChg chg="add del mod">
          <ac:chgData name="nguyen thi ngoc hong" userId="56b5704deb6ab251" providerId="LiveId" clId="{533CFF4E-974D-4C9E-9D90-9A835DE5146A}" dt="2021-11-19T04:20:52.067" v="1350" actId="478"/>
          <ac:picMkLst>
            <pc:docMk/>
            <pc:sldMk cId="2587432042" sldId="256"/>
            <ac:picMk id="3" creationId="{137040A2-1223-4A58-B7F2-32BE76701F42}"/>
          </ac:picMkLst>
        </pc:picChg>
      </pc:sldChg>
      <pc:sldChg chg="addSp delSp modSp new mod modTransition setBg modAnim">
        <pc:chgData name="nguyen thi ngoc hong" userId="56b5704deb6ab251" providerId="LiveId" clId="{533CFF4E-974D-4C9E-9D90-9A835DE5146A}" dt="2021-11-19T01:13:17.825" v="22"/>
        <pc:sldMkLst>
          <pc:docMk/>
          <pc:sldMk cId="3359069534" sldId="274"/>
        </pc:sldMkLst>
        <pc:spChg chg="del">
          <ac:chgData name="nguyen thi ngoc hong" userId="56b5704deb6ab251" providerId="LiveId" clId="{533CFF4E-974D-4C9E-9D90-9A835DE5146A}" dt="2021-11-19T01:12:14.099" v="10" actId="478"/>
          <ac:spMkLst>
            <pc:docMk/>
            <pc:sldMk cId="3359069534" sldId="274"/>
            <ac:spMk id="2" creationId="{8A519621-5FF2-43D7-BCA2-25637B2D30EC}"/>
          </ac:spMkLst>
        </pc:spChg>
        <pc:spChg chg="del">
          <ac:chgData name="nguyen thi ngoc hong" userId="56b5704deb6ab251" providerId="LiveId" clId="{533CFF4E-974D-4C9E-9D90-9A835DE5146A}" dt="2021-11-19T01:11:31.619" v="1"/>
          <ac:spMkLst>
            <pc:docMk/>
            <pc:sldMk cId="3359069534" sldId="274"/>
            <ac:spMk id="3" creationId="{D901BC55-7187-43FC-9DFD-14027DD4C1E4}"/>
          </ac:spMkLst>
        </pc:spChg>
        <pc:spChg chg="add del mod">
          <ac:chgData name="nguyen thi ngoc hong" userId="56b5704deb6ab251" providerId="LiveId" clId="{533CFF4E-974D-4C9E-9D90-9A835DE5146A}" dt="2021-11-19T01:12:11.392" v="7"/>
          <ac:spMkLst>
            <pc:docMk/>
            <pc:sldMk cId="3359069534" sldId="274"/>
            <ac:spMk id="7" creationId="{F0D00BA5-A065-4C57-AD91-73BFB47CF3BB}"/>
          </ac:spMkLst>
        </pc:spChg>
        <pc:picChg chg="add del mod">
          <ac:chgData name="nguyen thi ngoc hong" userId="56b5704deb6ab251" providerId="LiveId" clId="{533CFF4E-974D-4C9E-9D90-9A835DE5146A}" dt="2021-11-19T01:11:49.223" v="6" actId="478"/>
          <ac:picMkLst>
            <pc:docMk/>
            <pc:sldMk cId="3359069534" sldId="274"/>
            <ac:picMk id="5" creationId="{C0E8DA89-D41F-4D62-B1AB-4DC106596917}"/>
          </ac:picMkLst>
        </pc:picChg>
        <pc:picChg chg="add mod">
          <ac:chgData name="nguyen thi ngoc hong" userId="56b5704deb6ab251" providerId="LiveId" clId="{533CFF4E-974D-4C9E-9D90-9A835DE5146A}" dt="2021-11-19T01:13:06.343" v="19" actId="14100"/>
          <ac:picMkLst>
            <pc:docMk/>
            <pc:sldMk cId="3359069534" sldId="274"/>
            <ac:picMk id="9" creationId="{530ABFD1-6CC8-45B2-BB26-3B22DDC3D2B5}"/>
          </ac:picMkLst>
        </pc:picChg>
      </pc:sldChg>
      <pc:sldChg chg="addSp delSp modSp new mod modTransition setBg">
        <pc:chgData name="nguyen thi ngoc hong" userId="56b5704deb6ab251" providerId="LiveId" clId="{533CFF4E-974D-4C9E-9D90-9A835DE5146A}" dt="2021-11-19T01:16:50.048" v="45"/>
        <pc:sldMkLst>
          <pc:docMk/>
          <pc:sldMk cId="1142387347" sldId="275"/>
        </pc:sldMkLst>
        <pc:spChg chg="del mod">
          <ac:chgData name="nguyen thi ngoc hong" userId="56b5704deb6ab251" providerId="LiveId" clId="{533CFF4E-974D-4C9E-9D90-9A835DE5146A}" dt="2021-11-19T01:15:54.921" v="27" actId="478"/>
          <ac:spMkLst>
            <pc:docMk/>
            <pc:sldMk cId="1142387347" sldId="275"/>
            <ac:spMk id="2" creationId="{A31FAB46-3EEE-49E1-9F54-91D814FC6752}"/>
          </ac:spMkLst>
        </pc:spChg>
        <pc:spChg chg="del">
          <ac:chgData name="nguyen thi ngoc hong" userId="56b5704deb6ab251" providerId="LiveId" clId="{533CFF4E-974D-4C9E-9D90-9A835DE5146A}" dt="2021-11-19T01:15:50.845" v="24"/>
          <ac:spMkLst>
            <pc:docMk/>
            <pc:sldMk cId="1142387347" sldId="275"/>
            <ac:spMk id="3" creationId="{1E3ED97F-2734-4453-A3C2-7AEDDAFD6D17}"/>
          </ac:spMkLst>
        </pc:spChg>
        <pc:spChg chg="add del mod">
          <ac:chgData name="nguyen thi ngoc hong" userId="56b5704deb6ab251" providerId="LiveId" clId="{533CFF4E-974D-4C9E-9D90-9A835DE5146A}" dt="2021-11-19T01:16:09.059" v="30"/>
          <ac:spMkLst>
            <pc:docMk/>
            <pc:sldMk cId="1142387347" sldId="275"/>
            <ac:spMk id="7" creationId="{66E2EF66-8359-4062-B834-3740FAEBB981}"/>
          </ac:spMkLst>
        </pc:spChg>
        <pc:picChg chg="add del mod">
          <ac:chgData name="nguyen thi ngoc hong" userId="56b5704deb6ab251" providerId="LiveId" clId="{533CFF4E-974D-4C9E-9D90-9A835DE5146A}" dt="2021-11-19T01:16:01.471" v="29" actId="478"/>
          <ac:picMkLst>
            <pc:docMk/>
            <pc:sldMk cId="1142387347" sldId="275"/>
            <ac:picMk id="5" creationId="{D264C508-453A-4225-8629-536BC76C3FC4}"/>
          </ac:picMkLst>
        </pc:picChg>
        <pc:picChg chg="add mod">
          <ac:chgData name="nguyen thi ngoc hong" userId="56b5704deb6ab251" providerId="LiveId" clId="{533CFF4E-974D-4C9E-9D90-9A835DE5146A}" dt="2021-11-19T01:16:29.135" v="40" actId="1076"/>
          <ac:picMkLst>
            <pc:docMk/>
            <pc:sldMk cId="1142387347" sldId="275"/>
            <ac:picMk id="9" creationId="{A9B0C7BB-798E-4041-9CE0-2F026EE0C43A}"/>
          </ac:picMkLst>
        </pc:picChg>
      </pc:sldChg>
      <pc:sldChg chg="addSp delSp modSp new mod modTransition setBg">
        <pc:chgData name="nguyen thi ngoc hong" userId="56b5704deb6ab251" providerId="LiveId" clId="{533CFF4E-974D-4C9E-9D90-9A835DE5146A}" dt="2021-11-19T01:20:32.542" v="60"/>
        <pc:sldMkLst>
          <pc:docMk/>
          <pc:sldMk cId="3511997905" sldId="276"/>
        </pc:sldMkLst>
        <pc:spChg chg="del">
          <ac:chgData name="nguyen thi ngoc hong" userId="56b5704deb6ab251" providerId="LiveId" clId="{533CFF4E-974D-4C9E-9D90-9A835DE5146A}" dt="2021-11-19T01:20:03.561" v="48" actId="478"/>
          <ac:spMkLst>
            <pc:docMk/>
            <pc:sldMk cId="3511997905" sldId="276"/>
            <ac:spMk id="2" creationId="{F94EF78B-0061-4E28-A09B-6B91812E04DE}"/>
          </ac:spMkLst>
        </pc:spChg>
        <pc:spChg chg="del">
          <ac:chgData name="nguyen thi ngoc hong" userId="56b5704deb6ab251" providerId="LiveId" clId="{533CFF4E-974D-4C9E-9D90-9A835DE5146A}" dt="2021-11-19T01:20:01.662" v="47"/>
          <ac:spMkLst>
            <pc:docMk/>
            <pc:sldMk cId="3511997905" sldId="276"/>
            <ac:spMk id="3" creationId="{4631E3DD-4CA8-48E0-89B4-839347BE0C19}"/>
          </ac:spMkLst>
        </pc:spChg>
        <pc:picChg chg="add mod">
          <ac:chgData name="nguyen thi ngoc hong" userId="56b5704deb6ab251" providerId="LiveId" clId="{533CFF4E-974D-4C9E-9D90-9A835DE5146A}" dt="2021-11-19T01:20:26.004" v="58" actId="14100"/>
          <ac:picMkLst>
            <pc:docMk/>
            <pc:sldMk cId="3511997905" sldId="276"/>
            <ac:picMk id="5" creationId="{904D3756-9724-4A21-ABFC-2C01C970959C}"/>
          </ac:picMkLst>
        </pc:picChg>
      </pc:sldChg>
      <pc:sldChg chg="addSp delSp modSp new mod modTransition setBg modAnim">
        <pc:chgData name="nguyen thi ngoc hong" userId="56b5704deb6ab251" providerId="LiveId" clId="{533CFF4E-974D-4C9E-9D90-9A835DE5146A}" dt="2021-11-19T01:21:51.209" v="79"/>
        <pc:sldMkLst>
          <pc:docMk/>
          <pc:sldMk cId="2611925024" sldId="277"/>
        </pc:sldMkLst>
        <pc:spChg chg="del mod">
          <ac:chgData name="nguyen thi ngoc hong" userId="56b5704deb6ab251" providerId="LiveId" clId="{533CFF4E-974D-4C9E-9D90-9A835DE5146A}" dt="2021-11-19T01:21:07.017" v="65" actId="478"/>
          <ac:spMkLst>
            <pc:docMk/>
            <pc:sldMk cId="2611925024" sldId="277"/>
            <ac:spMk id="2" creationId="{1DAC919C-018E-4FC6-9D95-2A2A9D496B20}"/>
          </ac:spMkLst>
        </pc:spChg>
        <pc:spChg chg="del">
          <ac:chgData name="nguyen thi ngoc hong" userId="56b5704deb6ab251" providerId="LiveId" clId="{533CFF4E-974D-4C9E-9D90-9A835DE5146A}" dt="2021-11-19T01:21:04.924" v="62"/>
          <ac:spMkLst>
            <pc:docMk/>
            <pc:sldMk cId="2611925024" sldId="277"/>
            <ac:spMk id="3" creationId="{FFC9A1B9-1019-4953-A0CC-19D3B244CDCC}"/>
          </ac:spMkLst>
        </pc:spChg>
        <pc:picChg chg="add mod">
          <ac:chgData name="nguyen thi ngoc hong" userId="56b5704deb6ab251" providerId="LiveId" clId="{533CFF4E-974D-4C9E-9D90-9A835DE5146A}" dt="2021-11-19T01:21:19.822" v="72" actId="14100"/>
          <ac:picMkLst>
            <pc:docMk/>
            <pc:sldMk cId="2611925024" sldId="277"/>
            <ac:picMk id="5" creationId="{5A04E937-21A2-4AB6-B0BE-189BFF2616AD}"/>
          </ac:picMkLst>
        </pc:picChg>
      </pc:sldChg>
      <pc:sldChg chg="addSp delSp modSp new mod modTransition setBg">
        <pc:chgData name="nguyen thi ngoc hong" userId="56b5704deb6ab251" providerId="LiveId" clId="{533CFF4E-974D-4C9E-9D90-9A835DE5146A}" dt="2021-11-19T01:23:26.666" v="107"/>
        <pc:sldMkLst>
          <pc:docMk/>
          <pc:sldMk cId="1343731915" sldId="278"/>
        </pc:sldMkLst>
        <pc:spChg chg="del mod">
          <ac:chgData name="nguyen thi ngoc hong" userId="56b5704deb6ab251" providerId="LiveId" clId="{533CFF4E-974D-4C9E-9D90-9A835DE5146A}" dt="2021-11-19T01:22:18.741" v="85" actId="478"/>
          <ac:spMkLst>
            <pc:docMk/>
            <pc:sldMk cId="1343731915" sldId="278"/>
            <ac:spMk id="2" creationId="{FA124786-6029-4FC8-994D-72334E4DEF76}"/>
          </ac:spMkLst>
        </pc:spChg>
        <pc:spChg chg="del">
          <ac:chgData name="nguyen thi ngoc hong" userId="56b5704deb6ab251" providerId="LiveId" clId="{533CFF4E-974D-4C9E-9D90-9A835DE5146A}" dt="2021-11-19T01:22:14.791" v="81"/>
          <ac:spMkLst>
            <pc:docMk/>
            <pc:sldMk cId="1343731915" sldId="278"/>
            <ac:spMk id="3" creationId="{8E4C91DF-5906-4453-88FF-A290F38643F4}"/>
          </ac:spMkLst>
        </pc:spChg>
        <pc:spChg chg="add del mod">
          <ac:chgData name="nguyen thi ngoc hong" userId="56b5704deb6ab251" providerId="LiveId" clId="{533CFF4E-974D-4C9E-9D90-9A835DE5146A}" dt="2021-11-19T01:22:32.705" v="87"/>
          <ac:spMkLst>
            <pc:docMk/>
            <pc:sldMk cId="1343731915" sldId="278"/>
            <ac:spMk id="7" creationId="{F7A3D2A3-DC0F-4D55-92B6-F0C5BB88E7D6}"/>
          </ac:spMkLst>
        </pc:spChg>
        <pc:spChg chg="add del mod">
          <ac:chgData name="nguyen thi ngoc hong" userId="56b5704deb6ab251" providerId="LiveId" clId="{533CFF4E-974D-4C9E-9D90-9A835DE5146A}" dt="2021-11-19T01:22:54.248" v="96" actId="478"/>
          <ac:spMkLst>
            <pc:docMk/>
            <pc:sldMk cId="1343731915" sldId="278"/>
            <ac:spMk id="11" creationId="{FC14706A-8F3A-402E-AAF2-546283BCEC55}"/>
          </ac:spMkLst>
        </pc:spChg>
        <pc:picChg chg="add del mod">
          <ac:chgData name="nguyen thi ngoc hong" userId="56b5704deb6ab251" providerId="LiveId" clId="{533CFF4E-974D-4C9E-9D90-9A835DE5146A}" dt="2021-11-19T01:22:23.215" v="86" actId="478"/>
          <ac:picMkLst>
            <pc:docMk/>
            <pc:sldMk cId="1343731915" sldId="278"/>
            <ac:picMk id="5" creationId="{F161CCEB-151E-48B7-A730-BA691EA432BD}"/>
          </ac:picMkLst>
        </pc:picChg>
        <pc:picChg chg="add del mod">
          <ac:chgData name="nguyen thi ngoc hong" userId="56b5704deb6ab251" providerId="LiveId" clId="{533CFF4E-974D-4C9E-9D90-9A835DE5146A}" dt="2021-11-19T01:22:52.099" v="95" actId="478"/>
          <ac:picMkLst>
            <pc:docMk/>
            <pc:sldMk cId="1343731915" sldId="278"/>
            <ac:picMk id="9" creationId="{39FB7694-6D00-4557-A52B-7484468C0A0D}"/>
          </ac:picMkLst>
        </pc:picChg>
        <pc:picChg chg="add mod">
          <ac:chgData name="nguyen thi ngoc hong" userId="56b5704deb6ab251" providerId="LiveId" clId="{533CFF4E-974D-4C9E-9D90-9A835DE5146A}" dt="2021-11-19T01:23:08.919" v="103" actId="14100"/>
          <ac:picMkLst>
            <pc:docMk/>
            <pc:sldMk cId="1343731915" sldId="278"/>
            <ac:picMk id="13" creationId="{23F3F7C7-1275-49FB-9591-9C34B193E376}"/>
          </ac:picMkLst>
        </pc:picChg>
      </pc:sldChg>
      <pc:sldChg chg="addSp delSp modSp new mod modTransition setBg">
        <pc:chgData name="nguyen thi ngoc hong" userId="56b5704deb6ab251" providerId="LiveId" clId="{533CFF4E-974D-4C9E-9D90-9A835DE5146A}" dt="2021-11-19T01:24:57.782" v="131"/>
        <pc:sldMkLst>
          <pc:docMk/>
          <pc:sldMk cId="128320830" sldId="279"/>
        </pc:sldMkLst>
        <pc:spChg chg="del mod">
          <ac:chgData name="nguyen thi ngoc hong" userId="56b5704deb6ab251" providerId="LiveId" clId="{533CFF4E-974D-4C9E-9D90-9A835DE5146A}" dt="2021-11-19T01:24:03.680" v="112" actId="478"/>
          <ac:spMkLst>
            <pc:docMk/>
            <pc:sldMk cId="128320830" sldId="279"/>
            <ac:spMk id="2" creationId="{3D19F1BD-FBBA-42EF-8229-49E0CC53D53E}"/>
          </ac:spMkLst>
        </pc:spChg>
        <pc:spChg chg="del">
          <ac:chgData name="nguyen thi ngoc hong" userId="56b5704deb6ab251" providerId="LiveId" clId="{533CFF4E-974D-4C9E-9D90-9A835DE5146A}" dt="2021-11-19T01:24:02.278" v="109"/>
          <ac:spMkLst>
            <pc:docMk/>
            <pc:sldMk cId="128320830" sldId="279"/>
            <ac:spMk id="3" creationId="{94FD6FC1-6C45-46DB-A6E5-9CD8FC4AE1FF}"/>
          </ac:spMkLst>
        </pc:spChg>
        <pc:picChg chg="add mod">
          <ac:chgData name="nguyen thi ngoc hong" userId="56b5704deb6ab251" providerId="LiveId" clId="{533CFF4E-974D-4C9E-9D90-9A835DE5146A}" dt="2021-11-19T01:24:39.197" v="124" actId="14100"/>
          <ac:picMkLst>
            <pc:docMk/>
            <pc:sldMk cId="128320830" sldId="279"/>
            <ac:picMk id="5" creationId="{F6E2A97E-771B-4E6A-A890-7287BA69558B}"/>
          </ac:picMkLst>
        </pc:picChg>
      </pc:sldChg>
      <pc:sldChg chg="addSp delSp modSp new mod modTransition setBg modAnim">
        <pc:chgData name="nguyen thi ngoc hong" userId="56b5704deb6ab251" providerId="LiveId" clId="{533CFF4E-974D-4C9E-9D90-9A835DE5146A}" dt="2021-11-19T01:25:45.173" v="148"/>
        <pc:sldMkLst>
          <pc:docMk/>
          <pc:sldMk cId="2941430890" sldId="280"/>
        </pc:sldMkLst>
        <pc:spChg chg="del mod">
          <ac:chgData name="nguyen thi ngoc hong" userId="56b5704deb6ab251" providerId="LiveId" clId="{533CFF4E-974D-4C9E-9D90-9A835DE5146A}" dt="2021-11-19T01:25:16.973" v="136" actId="478"/>
          <ac:spMkLst>
            <pc:docMk/>
            <pc:sldMk cId="2941430890" sldId="280"/>
            <ac:spMk id="2" creationId="{3EB6D7EE-48D1-43BE-8547-45C3AAED06EE}"/>
          </ac:spMkLst>
        </pc:spChg>
        <pc:spChg chg="del">
          <ac:chgData name="nguyen thi ngoc hong" userId="56b5704deb6ab251" providerId="LiveId" clId="{533CFF4E-974D-4C9E-9D90-9A835DE5146A}" dt="2021-11-19T01:25:15.196" v="133"/>
          <ac:spMkLst>
            <pc:docMk/>
            <pc:sldMk cId="2941430890" sldId="280"/>
            <ac:spMk id="3" creationId="{AF58A98A-8211-473F-841B-19A72EDFF6D0}"/>
          </ac:spMkLst>
        </pc:spChg>
        <pc:picChg chg="add mod">
          <ac:chgData name="nguyen thi ngoc hong" userId="56b5704deb6ab251" providerId="LiveId" clId="{533CFF4E-974D-4C9E-9D90-9A835DE5146A}" dt="2021-11-19T01:25:39.789" v="146" actId="14100"/>
          <ac:picMkLst>
            <pc:docMk/>
            <pc:sldMk cId="2941430890" sldId="280"/>
            <ac:picMk id="5" creationId="{8FD6150A-38D8-41F1-BF33-C70BDB4A83D8}"/>
          </ac:picMkLst>
        </pc:picChg>
      </pc:sldChg>
      <pc:sldChg chg="addSp delSp modSp new mod modTransition setBg">
        <pc:chgData name="nguyen thi ngoc hong" userId="56b5704deb6ab251" providerId="LiveId" clId="{533CFF4E-974D-4C9E-9D90-9A835DE5146A}" dt="2021-11-19T01:32:01.714" v="184"/>
        <pc:sldMkLst>
          <pc:docMk/>
          <pc:sldMk cId="17437615" sldId="281"/>
        </pc:sldMkLst>
        <pc:spChg chg="del mod">
          <ac:chgData name="nguyen thi ngoc hong" userId="56b5704deb6ab251" providerId="LiveId" clId="{533CFF4E-974D-4C9E-9D90-9A835DE5146A}" dt="2021-11-19T01:30:49.403" v="153" actId="478"/>
          <ac:spMkLst>
            <pc:docMk/>
            <pc:sldMk cId="17437615" sldId="281"/>
            <ac:spMk id="2" creationId="{9C40C1A3-A13E-4E44-8935-427C8FC795DA}"/>
          </ac:spMkLst>
        </pc:spChg>
        <pc:spChg chg="del">
          <ac:chgData name="nguyen thi ngoc hong" userId="56b5704deb6ab251" providerId="LiveId" clId="{533CFF4E-974D-4C9E-9D90-9A835DE5146A}" dt="2021-11-19T01:30:44.296" v="150"/>
          <ac:spMkLst>
            <pc:docMk/>
            <pc:sldMk cId="17437615" sldId="281"/>
            <ac:spMk id="3" creationId="{75A07E75-AB0C-4F6E-8D03-39415407675A}"/>
          </ac:spMkLst>
        </pc:spChg>
        <pc:spChg chg="add del mod">
          <ac:chgData name="nguyen thi ngoc hong" userId="56b5704deb6ab251" providerId="LiveId" clId="{533CFF4E-974D-4C9E-9D90-9A835DE5146A}" dt="2021-11-19T01:31:07.263" v="161" actId="478"/>
          <ac:spMkLst>
            <pc:docMk/>
            <pc:sldMk cId="17437615" sldId="281"/>
            <ac:spMk id="7" creationId="{9C21108B-04E0-464A-BD9C-DC21DA8FD1A9}"/>
          </ac:spMkLst>
        </pc:spChg>
        <pc:picChg chg="add del mod">
          <ac:chgData name="nguyen thi ngoc hong" userId="56b5704deb6ab251" providerId="LiveId" clId="{533CFF4E-974D-4C9E-9D90-9A835DE5146A}" dt="2021-11-19T01:31:03.579" v="160" actId="478"/>
          <ac:picMkLst>
            <pc:docMk/>
            <pc:sldMk cId="17437615" sldId="281"/>
            <ac:picMk id="5" creationId="{5C371C32-B77C-4B4C-910A-5E0D61DE31D6}"/>
          </ac:picMkLst>
        </pc:picChg>
        <pc:picChg chg="add del mod">
          <ac:chgData name="nguyen thi ngoc hong" userId="56b5704deb6ab251" providerId="LiveId" clId="{533CFF4E-974D-4C9E-9D90-9A835DE5146A}" dt="2021-11-19T01:31:26.909" v="170" actId="478"/>
          <ac:picMkLst>
            <pc:docMk/>
            <pc:sldMk cId="17437615" sldId="281"/>
            <ac:picMk id="9" creationId="{F764FFFB-8F16-462A-91E7-5CE370BA4C72}"/>
          </ac:picMkLst>
        </pc:picChg>
        <pc:picChg chg="add mod">
          <ac:chgData name="nguyen thi ngoc hong" userId="56b5704deb6ab251" providerId="LiveId" clId="{533CFF4E-974D-4C9E-9D90-9A835DE5146A}" dt="2021-11-19T01:31:54.516" v="181" actId="1076"/>
          <ac:picMkLst>
            <pc:docMk/>
            <pc:sldMk cId="17437615" sldId="281"/>
            <ac:picMk id="11" creationId="{71BECBA5-48B5-4395-98EA-0B028396B4CB}"/>
          </ac:picMkLst>
        </pc:picChg>
      </pc:sldChg>
      <pc:sldChg chg="addSp delSp modSp new mod modTransition setBg">
        <pc:chgData name="nguyen thi ngoc hong" userId="56b5704deb6ab251" providerId="LiveId" clId="{533CFF4E-974D-4C9E-9D90-9A835DE5146A}" dt="2021-11-19T01:32:55.997" v="204"/>
        <pc:sldMkLst>
          <pc:docMk/>
          <pc:sldMk cId="2637952598" sldId="282"/>
        </pc:sldMkLst>
        <pc:spChg chg="del">
          <ac:chgData name="nguyen thi ngoc hong" userId="56b5704deb6ab251" providerId="LiveId" clId="{533CFF4E-974D-4C9E-9D90-9A835DE5146A}" dt="2021-11-19T01:32:26.833" v="192" actId="478"/>
          <ac:spMkLst>
            <pc:docMk/>
            <pc:sldMk cId="2637952598" sldId="282"/>
            <ac:spMk id="2" creationId="{B7A92197-169E-483D-8FF5-3CC797C12EAC}"/>
          </ac:spMkLst>
        </pc:spChg>
        <pc:spChg chg="del">
          <ac:chgData name="nguyen thi ngoc hong" userId="56b5704deb6ab251" providerId="LiveId" clId="{533CFF4E-974D-4C9E-9D90-9A835DE5146A}" dt="2021-11-19T01:32:18.193" v="186"/>
          <ac:spMkLst>
            <pc:docMk/>
            <pc:sldMk cId="2637952598" sldId="282"/>
            <ac:spMk id="3" creationId="{3FC2DB49-82BE-4686-8624-D081B6A9DF23}"/>
          </ac:spMkLst>
        </pc:spChg>
        <pc:picChg chg="add mod">
          <ac:chgData name="nguyen thi ngoc hong" userId="56b5704deb6ab251" providerId="LiveId" clId="{533CFF4E-974D-4C9E-9D90-9A835DE5146A}" dt="2021-11-19T01:32:46.015" v="199" actId="14100"/>
          <ac:picMkLst>
            <pc:docMk/>
            <pc:sldMk cId="2637952598" sldId="282"/>
            <ac:picMk id="5" creationId="{C4BA0DDD-ABE7-44D1-BFBE-EE8A63BFE81F}"/>
          </ac:picMkLst>
        </pc:picChg>
      </pc:sldChg>
      <pc:sldChg chg="addSp delSp modSp new mod modTransition setBg">
        <pc:chgData name="nguyen thi ngoc hong" userId="56b5704deb6ab251" providerId="LiveId" clId="{533CFF4E-974D-4C9E-9D90-9A835DE5146A}" dt="2021-11-19T01:41:05.725" v="229"/>
        <pc:sldMkLst>
          <pc:docMk/>
          <pc:sldMk cId="3544165006" sldId="283"/>
        </pc:sldMkLst>
        <pc:spChg chg="del">
          <ac:chgData name="nguyen thi ngoc hong" userId="56b5704deb6ab251" providerId="LiveId" clId="{533CFF4E-974D-4C9E-9D90-9A835DE5146A}" dt="2021-11-19T01:35:05.980" v="208" actId="478"/>
          <ac:spMkLst>
            <pc:docMk/>
            <pc:sldMk cId="3544165006" sldId="283"/>
            <ac:spMk id="2" creationId="{1AE481F1-F804-4210-9E44-E16B038C90CA}"/>
          </ac:spMkLst>
        </pc:spChg>
        <pc:spChg chg="del">
          <ac:chgData name="nguyen thi ngoc hong" userId="56b5704deb6ab251" providerId="LiveId" clId="{533CFF4E-974D-4C9E-9D90-9A835DE5146A}" dt="2021-11-19T01:35:03.823" v="206"/>
          <ac:spMkLst>
            <pc:docMk/>
            <pc:sldMk cId="3544165006" sldId="283"/>
            <ac:spMk id="3" creationId="{9EAD52A9-6478-42CA-A962-1F0B4959F79C}"/>
          </ac:spMkLst>
        </pc:spChg>
        <pc:spChg chg="add del mod">
          <ac:chgData name="nguyen thi ngoc hong" userId="56b5704deb6ab251" providerId="LiveId" clId="{533CFF4E-974D-4C9E-9D90-9A835DE5146A}" dt="2021-11-19T01:37:13.899" v="212"/>
          <ac:spMkLst>
            <pc:docMk/>
            <pc:sldMk cId="3544165006" sldId="283"/>
            <ac:spMk id="7" creationId="{B7D9E6A1-719E-43CB-997D-B223DEEB9A3F}"/>
          </ac:spMkLst>
        </pc:spChg>
        <pc:picChg chg="add del mod">
          <ac:chgData name="nguyen thi ngoc hong" userId="56b5704deb6ab251" providerId="LiveId" clId="{533CFF4E-974D-4C9E-9D90-9A835DE5146A}" dt="2021-11-19T01:37:11.928" v="211" actId="478"/>
          <ac:picMkLst>
            <pc:docMk/>
            <pc:sldMk cId="3544165006" sldId="283"/>
            <ac:picMk id="5" creationId="{58BA6552-554A-43BC-98EC-E624B0294A93}"/>
          </ac:picMkLst>
        </pc:picChg>
        <pc:picChg chg="add mod">
          <ac:chgData name="nguyen thi ngoc hong" userId="56b5704deb6ab251" providerId="LiveId" clId="{533CFF4E-974D-4C9E-9D90-9A835DE5146A}" dt="2021-11-19T01:37:43.050" v="228" actId="14100"/>
          <ac:picMkLst>
            <pc:docMk/>
            <pc:sldMk cId="3544165006" sldId="283"/>
            <ac:picMk id="9" creationId="{A1E0C039-67D8-48E9-965F-AA2AE8719290}"/>
          </ac:picMkLst>
        </pc:picChg>
      </pc:sldChg>
      <pc:sldChg chg="addSp delSp modSp new mod modTransition setBg">
        <pc:chgData name="nguyen thi ngoc hong" userId="56b5704deb6ab251" providerId="LiveId" clId="{533CFF4E-974D-4C9E-9D90-9A835DE5146A}" dt="2021-11-19T01:56:31.865" v="248"/>
        <pc:sldMkLst>
          <pc:docMk/>
          <pc:sldMk cId="14181721" sldId="284"/>
        </pc:sldMkLst>
        <pc:spChg chg="del mod">
          <ac:chgData name="nguyen thi ngoc hong" userId="56b5704deb6ab251" providerId="LiveId" clId="{533CFF4E-974D-4C9E-9D90-9A835DE5146A}" dt="2021-11-19T01:54:46.104" v="234" actId="478"/>
          <ac:spMkLst>
            <pc:docMk/>
            <pc:sldMk cId="14181721" sldId="284"/>
            <ac:spMk id="2" creationId="{4636E3B1-45D6-4251-B2DE-99F6006A476D}"/>
          </ac:spMkLst>
        </pc:spChg>
        <pc:spChg chg="del">
          <ac:chgData name="nguyen thi ngoc hong" userId="56b5704deb6ab251" providerId="LiveId" clId="{533CFF4E-974D-4C9E-9D90-9A835DE5146A}" dt="2021-11-19T01:54:41.616" v="231"/>
          <ac:spMkLst>
            <pc:docMk/>
            <pc:sldMk cId="14181721" sldId="284"/>
            <ac:spMk id="3" creationId="{864B58EC-753A-4F51-8D54-C2D4BDEDA1DF}"/>
          </ac:spMkLst>
        </pc:spChg>
        <pc:picChg chg="add mod">
          <ac:chgData name="nguyen thi ngoc hong" userId="56b5704deb6ab251" providerId="LiveId" clId="{533CFF4E-974D-4C9E-9D90-9A835DE5146A}" dt="2021-11-19T01:55:21.363" v="247" actId="14100"/>
          <ac:picMkLst>
            <pc:docMk/>
            <pc:sldMk cId="14181721" sldId="284"/>
            <ac:picMk id="5" creationId="{31EF9828-3D61-4990-8751-03CF506375CD}"/>
          </ac:picMkLst>
        </pc:picChg>
      </pc:sldChg>
      <pc:sldChg chg="addSp delSp modSp new mod modTransition setBg">
        <pc:chgData name="nguyen thi ngoc hong" userId="56b5704deb6ab251" providerId="LiveId" clId="{533CFF4E-974D-4C9E-9D90-9A835DE5146A}" dt="2021-11-19T01:59:14.784" v="270"/>
        <pc:sldMkLst>
          <pc:docMk/>
          <pc:sldMk cId="4226730540" sldId="285"/>
        </pc:sldMkLst>
        <pc:spChg chg="del mod">
          <ac:chgData name="nguyen thi ngoc hong" userId="56b5704deb6ab251" providerId="LiveId" clId="{533CFF4E-974D-4C9E-9D90-9A835DE5146A}" dt="2021-11-19T01:58:29.966" v="253" actId="478"/>
          <ac:spMkLst>
            <pc:docMk/>
            <pc:sldMk cId="4226730540" sldId="285"/>
            <ac:spMk id="2" creationId="{55B55301-52A4-4BC5-85C4-602D41AE7965}"/>
          </ac:spMkLst>
        </pc:spChg>
        <pc:spChg chg="del">
          <ac:chgData name="nguyen thi ngoc hong" userId="56b5704deb6ab251" providerId="LiveId" clId="{533CFF4E-974D-4C9E-9D90-9A835DE5146A}" dt="2021-11-19T01:58:27.992" v="250"/>
          <ac:spMkLst>
            <pc:docMk/>
            <pc:sldMk cId="4226730540" sldId="285"/>
            <ac:spMk id="3" creationId="{A6DEEAE8-C786-4E3E-B1B0-3EB74BDAFA13}"/>
          </ac:spMkLst>
        </pc:spChg>
        <pc:picChg chg="add mod">
          <ac:chgData name="nguyen thi ngoc hong" userId="56b5704deb6ab251" providerId="LiveId" clId="{533CFF4E-974D-4C9E-9D90-9A835DE5146A}" dt="2021-11-19T01:59:07.550" v="267" actId="14100"/>
          <ac:picMkLst>
            <pc:docMk/>
            <pc:sldMk cId="4226730540" sldId="285"/>
            <ac:picMk id="5" creationId="{CC7C9DA8-EE2C-4F41-B295-A4479608363A}"/>
          </ac:picMkLst>
        </pc:picChg>
      </pc:sldChg>
      <pc:sldChg chg="addSp delSp modSp new mod setBg modAnim">
        <pc:chgData name="nguyen thi ngoc hong" userId="56b5704deb6ab251" providerId="LiveId" clId="{533CFF4E-974D-4C9E-9D90-9A835DE5146A}" dt="2021-11-19T02:00:37.528" v="287"/>
        <pc:sldMkLst>
          <pc:docMk/>
          <pc:sldMk cId="499833175" sldId="286"/>
        </pc:sldMkLst>
        <pc:spChg chg="del mod">
          <ac:chgData name="nguyen thi ngoc hong" userId="56b5704deb6ab251" providerId="LiveId" clId="{533CFF4E-974D-4C9E-9D90-9A835DE5146A}" dt="2021-11-19T02:00:09.457" v="275" actId="478"/>
          <ac:spMkLst>
            <pc:docMk/>
            <pc:sldMk cId="499833175" sldId="286"/>
            <ac:spMk id="2" creationId="{3E6EEEDA-408F-4405-BEF7-435E28364E78}"/>
          </ac:spMkLst>
        </pc:spChg>
        <pc:spChg chg="del">
          <ac:chgData name="nguyen thi ngoc hong" userId="56b5704deb6ab251" providerId="LiveId" clId="{533CFF4E-974D-4C9E-9D90-9A835DE5146A}" dt="2021-11-19T02:00:07.418" v="272"/>
          <ac:spMkLst>
            <pc:docMk/>
            <pc:sldMk cId="499833175" sldId="286"/>
            <ac:spMk id="3" creationId="{808D8F5E-7D4D-4B28-86EE-3D703DFB071C}"/>
          </ac:spMkLst>
        </pc:spChg>
        <pc:picChg chg="add mod">
          <ac:chgData name="nguyen thi ngoc hong" userId="56b5704deb6ab251" providerId="LiveId" clId="{533CFF4E-974D-4C9E-9D90-9A835DE5146A}" dt="2021-11-19T02:00:35.556" v="286" actId="14100"/>
          <ac:picMkLst>
            <pc:docMk/>
            <pc:sldMk cId="499833175" sldId="286"/>
            <ac:picMk id="5" creationId="{580B859D-B763-4126-ABD2-693F179DB574}"/>
          </ac:picMkLst>
        </pc:picChg>
      </pc:sldChg>
      <pc:sldChg chg="addSp delSp modSp new mod modTransition setBg">
        <pc:chgData name="nguyen thi ngoc hong" userId="56b5704deb6ab251" providerId="LiveId" clId="{533CFF4E-974D-4C9E-9D90-9A835DE5146A}" dt="2021-11-19T02:11:26.718" v="304"/>
        <pc:sldMkLst>
          <pc:docMk/>
          <pc:sldMk cId="4232584188" sldId="287"/>
        </pc:sldMkLst>
        <pc:spChg chg="del mod">
          <ac:chgData name="nguyen thi ngoc hong" userId="56b5704deb6ab251" providerId="LiveId" clId="{533CFF4E-974D-4C9E-9D90-9A835DE5146A}" dt="2021-11-19T02:10:57.762" v="292" actId="478"/>
          <ac:spMkLst>
            <pc:docMk/>
            <pc:sldMk cId="4232584188" sldId="287"/>
            <ac:spMk id="2" creationId="{F280F67C-DF63-45D8-B201-734AAD335E63}"/>
          </ac:spMkLst>
        </pc:spChg>
        <pc:spChg chg="del">
          <ac:chgData name="nguyen thi ngoc hong" userId="56b5704deb6ab251" providerId="LiveId" clId="{533CFF4E-974D-4C9E-9D90-9A835DE5146A}" dt="2021-11-19T02:10:55.900" v="289"/>
          <ac:spMkLst>
            <pc:docMk/>
            <pc:sldMk cId="4232584188" sldId="287"/>
            <ac:spMk id="3" creationId="{36E72E81-5A36-4830-847C-E4730957E55A}"/>
          </ac:spMkLst>
        </pc:spChg>
        <pc:picChg chg="add mod">
          <ac:chgData name="nguyen thi ngoc hong" userId="56b5704deb6ab251" providerId="LiveId" clId="{533CFF4E-974D-4C9E-9D90-9A835DE5146A}" dt="2021-11-19T02:11:20.886" v="302" actId="14100"/>
          <ac:picMkLst>
            <pc:docMk/>
            <pc:sldMk cId="4232584188" sldId="287"/>
            <ac:picMk id="5" creationId="{D8323BFA-FBC0-459E-94BE-628AC9E8CAB8}"/>
          </ac:picMkLst>
        </pc:picChg>
      </pc:sldChg>
      <pc:sldChg chg="addSp delSp modSp new mod modTransition setBg">
        <pc:chgData name="nguyen thi ngoc hong" userId="56b5704deb6ab251" providerId="LiveId" clId="{533CFF4E-974D-4C9E-9D90-9A835DE5146A}" dt="2021-11-19T02:15:33.054" v="321"/>
        <pc:sldMkLst>
          <pc:docMk/>
          <pc:sldMk cId="3031587999" sldId="288"/>
        </pc:sldMkLst>
        <pc:spChg chg="del">
          <ac:chgData name="nguyen thi ngoc hong" userId="56b5704deb6ab251" providerId="LiveId" clId="{533CFF4E-974D-4C9E-9D90-9A835DE5146A}" dt="2021-11-19T02:12:36.758" v="307" actId="478"/>
          <ac:spMkLst>
            <pc:docMk/>
            <pc:sldMk cId="3031587999" sldId="288"/>
            <ac:spMk id="2" creationId="{67C16EDB-BEED-4733-B008-1FD2607FA8CC}"/>
          </ac:spMkLst>
        </pc:spChg>
        <pc:spChg chg="del">
          <ac:chgData name="nguyen thi ngoc hong" userId="56b5704deb6ab251" providerId="LiveId" clId="{533CFF4E-974D-4C9E-9D90-9A835DE5146A}" dt="2021-11-19T02:12:34.842" v="306"/>
          <ac:spMkLst>
            <pc:docMk/>
            <pc:sldMk cId="3031587999" sldId="288"/>
            <ac:spMk id="3" creationId="{3CE099AC-A391-435B-A70A-70B69CB02506}"/>
          </ac:spMkLst>
        </pc:spChg>
        <pc:picChg chg="add mod">
          <ac:chgData name="nguyen thi ngoc hong" userId="56b5704deb6ab251" providerId="LiveId" clId="{533CFF4E-974D-4C9E-9D90-9A835DE5146A}" dt="2021-11-19T02:15:25.188" v="319" actId="14100"/>
          <ac:picMkLst>
            <pc:docMk/>
            <pc:sldMk cId="3031587999" sldId="288"/>
            <ac:picMk id="5" creationId="{D58A1F60-2E80-427B-8E48-CC8C5ABA5C3E}"/>
          </ac:picMkLst>
        </pc:picChg>
      </pc:sldChg>
      <pc:sldChg chg="addSp delSp modSp new mod modTransition setBg">
        <pc:chgData name="nguyen thi ngoc hong" userId="56b5704deb6ab251" providerId="LiveId" clId="{533CFF4E-974D-4C9E-9D90-9A835DE5146A}" dt="2021-11-19T02:18:09.301" v="338"/>
        <pc:sldMkLst>
          <pc:docMk/>
          <pc:sldMk cId="2396705195" sldId="289"/>
        </pc:sldMkLst>
        <pc:spChg chg="del">
          <ac:chgData name="nguyen thi ngoc hong" userId="56b5704deb6ab251" providerId="LiveId" clId="{533CFF4E-974D-4C9E-9D90-9A835DE5146A}" dt="2021-11-19T02:17:09.780" v="324" actId="478"/>
          <ac:spMkLst>
            <pc:docMk/>
            <pc:sldMk cId="2396705195" sldId="289"/>
            <ac:spMk id="2" creationId="{31758F25-1A10-48BC-91C0-4A1BFE65ADC6}"/>
          </ac:spMkLst>
        </pc:spChg>
        <pc:spChg chg="del">
          <ac:chgData name="nguyen thi ngoc hong" userId="56b5704deb6ab251" providerId="LiveId" clId="{533CFF4E-974D-4C9E-9D90-9A835DE5146A}" dt="2021-11-19T02:17:07.918" v="323"/>
          <ac:spMkLst>
            <pc:docMk/>
            <pc:sldMk cId="2396705195" sldId="289"/>
            <ac:spMk id="3" creationId="{5FB8F00C-5383-41A6-B1EA-7F1F2868ACB7}"/>
          </ac:spMkLst>
        </pc:spChg>
        <pc:picChg chg="add mod">
          <ac:chgData name="nguyen thi ngoc hong" userId="56b5704deb6ab251" providerId="LiveId" clId="{533CFF4E-974D-4C9E-9D90-9A835DE5146A}" dt="2021-11-19T02:18:04.590" v="336" actId="14100"/>
          <ac:picMkLst>
            <pc:docMk/>
            <pc:sldMk cId="2396705195" sldId="289"/>
            <ac:picMk id="5" creationId="{D649625D-EC4A-407D-BAD9-94032CF8C56D}"/>
          </ac:picMkLst>
        </pc:picChg>
      </pc:sldChg>
      <pc:sldChg chg="addSp delSp modSp new mod modTransition setBg">
        <pc:chgData name="nguyen thi ngoc hong" userId="56b5704deb6ab251" providerId="LiveId" clId="{533CFF4E-974D-4C9E-9D90-9A835DE5146A}" dt="2021-11-19T02:27:50.099" v="354"/>
        <pc:sldMkLst>
          <pc:docMk/>
          <pc:sldMk cId="3177522198" sldId="290"/>
        </pc:sldMkLst>
        <pc:spChg chg="del">
          <ac:chgData name="nguyen thi ngoc hong" userId="56b5704deb6ab251" providerId="LiveId" clId="{533CFF4E-974D-4C9E-9D90-9A835DE5146A}" dt="2021-11-19T02:27:21.377" v="341" actId="478"/>
          <ac:spMkLst>
            <pc:docMk/>
            <pc:sldMk cId="3177522198" sldId="290"/>
            <ac:spMk id="2" creationId="{9D4E8F21-DA3D-4C92-9DA2-35ACB4FF17A5}"/>
          </ac:spMkLst>
        </pc:spChg>
        <pc:spChg chg="del">
          <ac:chgData name="nguyen thi ngoc hong" userId="56b5704deb6ab251" providerId="LiveId" clId="{533CFF4E-974D-4C9E-9D90-9A835DE5146A}" dt="2021-11-19T02:27:19.110" v="340"/>
          <ac:spMkLst>
            <pc:docMk/>
            <pc:sldMk cId="3177522198" sldId="290"/>
            <ac:spMk id="3" creationId="{542C449B-91D5-4E46-A921-00A85448AB1C}"/>
          </ac:spMkLst>
        </pc:spChg>
        <pc:picChg chg="add mod">
          <ac:chgData name="nguyen thi ngoc hong" userId="56b5704deb6ab251" providerId="LiveId" clId="{533CFF4E-974D-4C9E-9D90-9A835DE5146A}" dt="2021-11-19T02:27:45.390" v="353" actId="14100"/>
          <ac:picMkLst>
            <pc:docMk/>
            <pc:sldMk cId="3177522198" sldId="290"/>
            <ac:picMk id="5" creationId="{F784BD74-2799-47B7-8930-B64539D4E361}"/>
          </ac:picMkLst>
        </pc:picChg>
      </pc:sldChg>
      <pc:sldChg chg="addSp delSp modSp new mod modTransition setBg">
        <pc:chgData name="nguyen thi ngoc hong" userId="56b5704deb6ab251" providerId="LiveId" clId="{533CFF4E-974D-4C9E-9D90-9A835DE5146A}" dt="2021-11-19T02:29:14.125" v="369" actId="14100"/>
        <pc:sldMkLst>
          <pc:docMk/>
          <pc:sldMk cId="1934638184" sldId="291"/>
        </pc:sldMkLst>
        <pc:spChg chg="del mod">
          <ac:chgData name="nguyen thi ngoc hong" userId="56b5704deb6ab251" providerId="LiveId" clId="{533CFF4E-974D-4C9E-9D90-9A835DE5146A}" dt="2021-11-19T02:28:45.933" v="359" actId="478"/>
          <ac:spMkLst>
            <pc:docMk/>
            <pc:sldMk cId="1934638184" sldId="291"/>
            <ac:spMk id="2" creationId="{32911390-B00E-4BDE-8B05-2EC43B057F3D}"/>
          </ac:spMkLst>
        </pc:spChg>
        <pc:spChg chg="del">
          <ac:chgData name="nguyen thi ngoc hong" userId="56b5704deb6ab251" providerId="LiveId" clId="{533CFF4E-974D-4C9E-9D90-9A835DE5146A}" dt="2021-11-19T02:28:41.114" v="356"/>
          <ac:spMkLst>
            <pc:docMk/>
            <pc:sldMk cId="1934638184" sldId="291"/>
            <ac:spMk id="3" creationId="{A748D642-6A08-418E-9A92-817BEC34A07D}"/>
          </ac:spMkLst>
        </pc:spChg>
        <pc:picChg chg="add mod">
          <ac:chgData name="nguyen thi ngoc hong" userId="56b5704deb6ab251" providerId="LiveId" clId="{533CFF4E-974D-4C9E-9D90-9A835DE5146A}" dt="2021-11-19T02:29:14.125" v="369" actId="14100"/>
          <ac:picMkLst>
            <pc:docMk/>
            <pc:sldMk cId="1934638184" sldId="291"/>
            <ac:picMk id="5" creationId="{73212069-03E7-4E8F-8088-450448F1F1BB}"/>
          </ac:picMkLst>
        </pc:picChg>
      </pc:sldChg>
      <pc:sldChg chg="addSp delSp modSp new mod modTransition setBg">
        <pc:chgData name="nguyen thi ngoc hong" userId="56b5704deb6ab251" providerId="LiveId" clId="{533CFF4E-974D-4C9E-9D90-9A835DE5146A}" dt="2021-11-19T02:31:15.408" v="384"/>
        <pc:sldMkLst>
          <pc:docMk/>
          <pc:sldMk cId="2201375887" sldId="292"/>
        </pc:sldMkLst>
        <pc:spChg chg="del">
          <ac:chgData name="nguyen thi ngoc hong" userId="56b5704deb6ab251" providerId="LiveId" clId="{533CFF4E-974D-4C9E-9D90-9A835DE5146A}" dt="2021-11-19T02:30:51.746" v="372" actId="478"/>
          <ac:spMkLst>
            <pc:docMk/>
            <pc:sldMk cId="2201375887" sldId="292"/>
            <ac:spMk id="2" creationId="{0C7EBC8A-472A-42F7-9C4B-1B5E12DA76D4}"/>
          </ac:spMkLst>
        </pc:spChg>
        <pc:spChg chg="del">
          <ac:chgData name="nguyen thi ngoc hong" userId="56b5704deb6ab251" providerId="LiveId" clId="{533CFF4E-974D-4C9E-9D90-9A835DE5146A}" dt="2021-11-19T02:30:50.361" v="371"/>
          <ac:spMkLst>
            <pc:docMk/>
            <pc:sldMk cId="2201375887" sldId="292"/>
            <ac:spMk id="3" creationId="{7A37B506-9730-4DF2-8953-BCF691EC3A97}"/>
          </ac:spMkLst>
        </pc:spChg>
        <pc:picChg chg="add mod">
          <ac:chgData name="nguyen thi ngoc hong" userId="56b5704deb6ab251" providerId="LiveId" clId="{533CFF4E-974D-4C9E-9D90-9A835DE5146A}" dt="2021-11-19T02:31:12.427" v="383" actId="14100"/>
          <ac:picMkLst>
            <pc:docMk/>
            <pc:sldMk cId="2201375887" sldId="292"/>
            <ac:picMk id="5" creationId="{884400B0-F994-44A2-A822-439D3B0AA5F9}"/>
          </ac:picMkLst>
        </pc:picChg>
      </pc:sldChg>
      <pc:sldChg chg="addSp delSp modSp new mod setBg modAnim">
        <pc:chgData name="nguyen thi ngoc hong" userId="56b5704deb6ab251" providerId="LiveId" clId="{533CFF4E-974D-4C9E-9D90-9A835DE5146A}" dt="2021-11-19T02:32:30.078" v="400"/>
        <pc:sldMkLst>
          <pc:docMk/>
          <pc:sldMk cId="4213612204" sldId="293"/>
        </pc:sldMkLst>
        <pc:spChg chg="del">
          <ac:chgData name="nguyen thi ngoc hong" userId="56b5704deb6ab251" providerId="LiveId" clId="{533CFF4E-974D-4C9E-9D90-9A835DE5146A}" dt="2021-11-19T02:32:05.705" v="387" actId="478"/>
          <ac:spMkLst>
            <pc:docMk/>
            <pc:sldMk cId="4213612204" sldId="293"/>
            <ac:spMk id="2" creationId="{8991B948-AC59-4C89-A56F-204553DAAC15}"/>
          </ac:spMkLst>
        </pc:spChg>
        <pc:spChg chg="del">
          <ac:chgData name="nguyen thi ngoc hong" userId="56b5704deb6ab251" providerId="LiveId" clId="{533CFF4E-974D-4C9E-9D90-9A835DE5146A}" dt="2021-11-19T02:32:04.194" v="386"/>
          <ac:spMkLst>
            <pc:docMk/>
            <pc:sldMk cId="4213612204" sldId="293"/>
            <ac:spMk id="3" creationId="{AC362FD8-7100-42F9-9BB0-E6A69C0C4828}"/>
          </ac:spMkLst>
        </pc:spChg>
        <pc:picChg chg="add mod">
          <ac:chgData name="nguyen thi ngoc hong" userId="56b5704deb6ab251" providerId="LiveId" clId="{533CFF4E-974D-4C9E-9D90-9A835DE5146A}" dt="2021-11-19T02:32:27.720" v="399" actId="14100"/>
          <ac:picMkLst>
            <pc:docMk/>
            <pc:sldMk cId="4213612204" sldId="293"/>
            <ac:picMk id="5" creationId="{CEF85661-24A5-44AB-ADAF-BD2FF976E936}"/>
          </ac:picMkLst>
        </pc:picChg>
      </pc:sldChg>
      <pc:sldChg chg="addSp delSp modSp new mod modTransition setBg">
        <pc:chgData name="nguyen thi ngoc hong" userId="56b5704deb6ab251" providerId="LiveId" clId="{533CFF4E-974D-4C9E-9D90-9A835DE5146A}" dt="2021-11-19T02:34:09.126" v="418"/>
        <pc:sldMkLst>
          <pc:docMk/>
          <pc:sldMk cId="3584010498" sldId="294"/>
        </pc:sldMkLst>
        <pc:spChg chg="del mod">
          <ac:chgData name="nguyen thi ngoc hong" userId="56b5704deb6ab251" providerId="LiveId" clId="{533CFF4E-974D-4C9E-9D90-9A835DE5146A}" dt="2021-11-19T02:33:32.020" v="405" actId="478"/>
          <ac:spMkLst>
            <pc:docMk/>
            <pc:sldMk cId="3584010498" sldId="294"/>
            <ac:spMk id="2" creationId="{838BE253-EF79-46F0-A2E2-AD90473382F3}"/>
          </ac:spMkLst>
        </pc:spChg>
        <pc:spChg chg="del">
          <ac:chgData name="nguyen thi ngoc hong" userId="56b5704deb6ab251" providerId="LiveId" clId="{533CFF4E-974D-4C9E-9D90-9A835DE5146A}" dt="2021-11-19T02:33:30.549" v="402"/>
          <ac:spMkLst>
            <pc:docMk/>
            <pc:sldMk cId="3584010498" sldId="294"/>
            <ac:spMk id="3" creationId="{13C929E5-EE5A-494D-98AB-9851644385C0}"/>
          </ac:spMkLst>
        </pc:spChg>
        <pc:picChg chg="add mod">
          <ac:chgData name="nguyen thi ngoc hong" userId="56b5704deb6ab251" providerId="LiveId" clId="{533CFF4E-974D-4C9E-9D90-9A835DE5146A}" dt="2021-11-19T02:34:04.157" v="416" actId="14100"/>
          <ac:picMkLst>
            <pc:docMk/>
            <pc:sldMk cId="3584010498" sldId="294"/>
            <ac:picMk id="5" creationId="{7DD1D3C0-40FF-406D-988C-80FA96D021A6}"/>
          </ac:picMkLst>
        </pc:picChg>
      </pc:sldChg>
      <pc:sldChg chg="addSp delSp modSp new mod modTransition setBg">
        <pc:chgData name="nguyen thi ngoc hong" userId="56b5704deb6ab251" providerId="LiveId" clId="{533CFF4E-974D-4C9E-9D90-9A835DE5146A}" dt="2021-11-19T02:35:50.166" v="437"/>
        <pc:sldMkLst>
          <pc:docMk/>
          <pc:sldMk cId="2265866100" sldId="295"/>
        </pc:sldMkLst>
        <pc:spChg chg="del mod">
          <ac:chgData name="nguyen thi ngoc hong" userId="56b5704deb6ab251" providerId="LiveId" clId="{533CFF4E-974D-4C9E-9D90-9A835DE5146A}" dt="2021-11-19T02:35:23.784" v="423" actId="478"/>
          <ac:spMkLst>
            <pc:docMk/>
            <pc:sldMk cId="2265866100" sldId="295"/>
            <ac:spMk id="2" creationId="{30548AF2-30E8-46F6-9BF1-E527F35DE2C3}"/>
          </ac:spMkLst>
        </pc:spChg>
        <pc:spChg chg="del">
          <ac:chgData name="nguyen thi ngoc hong" userId="56b5704deb6ab251" providerId="LiveId" clId="{533CFF4E-974D-4C9E-9D90-9A835DE5146A}" dt="2021-11-19T02:35:17.516" v="420"/>
          <ac:spMkLst>
            <pc:docMk/>
            <pc:sldMk cId="2265866100" sldId="295"/>
            <ac:spMk id="3" creationId="{DF060237-01CE-4CA5-964A-1D897A88BD79}"/>
          </ac:spMkLst>
        </pc:spChg>
        <pc:picChg chg="add mod">
          <ac:chgData name="nguyen thi ngoc hong" userId="56b5704deb6ab251" providerId="LiveId" clId="{533CFF4E-974D-4C9E-9D90-9A835DE5146A}" dt="2021-11-19T02:35:47.737" v="436" actId="14100"/>
          <ac:picMkLst>
            <pc:docMk/>
            <pc:sldMk cId="2265866100" sldId="295"/>
            <ac:picMk id="5" creationId="{E97307FA-259D-4C42-8B4F-6ABE46A6CA7F}"/>
          </ac:picMkLst>
        </pc:picChg>
      </pc:sldChg>
      <pc:sldChg chg="addSp delSp modSp new mod modTransition setBg">
        <pc:chgData name="nguyen thi ngoc hong" userId="56b5704deb6ab251" providerId="LiveId" clId="{533CFF4E-974D-4C9E-9D90-9A835DE5146A}" dt="2021-11-19T02:37:16.503" v="455"/>
        <pc:sldMkLst>
          <pc:docMk/>
          <pc:sldMk cId="3432281863" sldId="296"/>
        </pc:sldMkLst>
        <pc:spChg chg="del">
          <ac:chgData name="nguyen thi ngoc hong" userId="56b5704deb6ab251" providerId="LiveId" clId="{533CFF4E-974D-4C9E-9D90-9A835DE5146A}" dt="2021-11-19T02:36:47.936" v="440" actId="478"/>
          <ac:spMkLst>
            <pc:docMk/>
            <pc:sldMk cId="3432281863" sldId="296"/>
            <ac:spMk id="2" creationId="{055EEB23-1EB9-49C7-A0F8-CAFE72E5945C}"/>
          </ac:spMkLst>
        </pc:spChg>
        <pc:spChg chg="del">
          <ac:chgData name="nguyen thi ngoc hong" userId="56b5704deb6ab251" providerId="LiveId" clId="{533CFF4E-974D-4C9E-9D90-9A835DE5146A}" dt="2021-11-19T02:36:46.355" v="439"/>
          <ac:spMkLst>
            <pc:docMk/>
            <pc:sldMk cId="3432281863" sldId="296"/>
            <ac:spMk id="3" creationId="{A6FD9F59-26BB-4363-B1BA-34044964AC73}"/>
          </ac:spMkLst>
        </pc:spChg>
        <pc:picChg chg="add mod">
          <ac:chgData name="nguyen thi ngoc hong" userId="56b5704deb6ab251" providerId="LiveId" clId="{533CFF4E-974D-4C9E-9D90-9A835DE5146A}" dt="2021-11-19T02:37:10.847" v="453" actId="14100"/>
          <ac:picMkLst>
            <pc:docMk/>
            <pc:sldMk cId="3432281863" sldId="296"/>
            <ac:picMk id="5" creationId="{EBFEFE8E-A4AF-4EB6-A23B-85D4F5F28169}"/>
          </ac:picMkLst>
        </pc:picChg>
      </pc:sldChg>
      <pc:sldChg chg="addSp delSp modSp new mod modTransition setBg">
        <pc:chgData name="nguyen thi ngoc hong" userId="56b5704deb6ab251" providerId="LiveId" clId="{533CFF4E-974D-4C9E-9D90-9A835DE5146A}" dt="2021-11-19T02:39:05.263" v="474"/>
        <pc:sldMkLst>
          <pc:docMk/>
          <pc:sldMk cId="3958736822" sldId="297"/>
        </pc:sldMkLst>
        <pc:spChg chg="del">
          <ac:chgData name="nguyen thi ngoc hong" userId="56b5704deb6ab251" providerId="LiveId" clId="{533CFF4E-974D-4C9E-9D90-9A835DE5146A}" dt="2021-11-19T02:38:30.956" v="459" actId="478"/>
          <ac:spMkLst>
            <pc:docMk/>
            <pc:sldMk cId="3958736822" sldId="297"/>
            <ac:spMk id="2" creationId="{6FCC8258-4699-4650-A510-18AD00724F24}"/>
          </ac:spMkLst>
        </pc:spChg>
        <pc:spChg chg="del">
          <ac:chgData name="nguyen thi ngoc hong" userId="56b5704deb6ab251" providerId="LiveId" clId="{533CFF4E-974D-4C9E-9D90-9A835DE5146A}" dt="2021-11-19T02:37:45.226" v="456" actId="22"/>
          <ac:spMkLst>
            <pc:docMk/>
            <pc:sldMk cId="3958736822" sldId="297"/>
            <ac:spMk id="3" creationId="{9E0C8992-6586-4A58-B96D-64F31D39B002}"/>
          </ac:spMkLst>
        </pc:spChg>
        <pc:spChg chg="add del mod">
          <ac:chgData name="nguyen thi ngoc hong" userId="56b5704deb6ab251" providerId="LiveId" clId="{533CFF4E-974D-4C9E-9D90-9A835DE5146A}" dt="2021-11-19T02:38:28.972" v="458"/>
          <ac:spMkLst>
            <pc:docMk/>
            <pc:sldMk cId="3958736822" sldId="297"/>
            <ac:spMk id="7" creationId="{14286BA2-47DA-448C-8276-E3854C7F3F3B}"/>
          </ac:spMkLst>
        </pc:spChg>
        <pc:picChg chg="add del mod ord">
          <ac:chgData name="nguyen thi ngoc hong" userId="56b5704deb6ab251" providerId="LiveId" clId="{533CFF4E-974D-4C9E-9D90-9A835DE5146A}" dt="2021-11-19T02:37:49.464" v="457" actId="478"/>
          <ac:picMkLst>
            <pc:docMk/>
            <pc:sldMk cId="3958736822" sldId="297"/>
            <ac:picMk id="5" creationId="{FB1CE4E2-0D45-481E-8FC2-23A0328E7F56}"/>
          </ac:picMkLst>
        </pc:picChg>
        <pc:picChg chg="add mod">
          <ac:chgData name="nguyen thi ngoc hong" userId="56b5704deb6ab251" providerId="LiveId" clId="{533CFF4E-974D-4C9E-9D90-9A835DE5146A}" dt="2021-11-19T02:39:02.650" v="473" actId="14100"/>
          <ac:picMkLst>
            <pc:docMk/>
            <pc:sldMk cId="3958736822" sldId="297"/>
            <ac:picMk id="9" creationId="{1F28DEB4-DCF7-4F03-B1FD-20831557E5DA}"/>
          </ac:picMkLst>
        </pc:picChg>
      </pc:sldChg>
      <pc:sldChg chg="addSp delSp modSp new mod setBg modAnim">
        <pc:chgData name="nguyen thi ngoc hong" userId="56b5704deb6ab251" providerId="LiveId" clId="{533CFF4E-974D-4C9E-9D90-9A835DE5146A}" dt="2021-11-19T02:44:43.999" v="491"/>
        <pc:sldMkLst>
          <pc:docMk/>
          <pc:sldMk cId="1689036271" sldId="298"/>
        </pc:sldMkLst>
        <pc:spChg chg="del">
          <ac:chgData name="nguyen thi ngoc hong" userId="56b5704deb6ab251" providerId="LiveId" clId="{533CFF4E-974D-4C9E-9D90-9A835DE5146A}" dt="2021-11-19T02:44:18.290" v="477" actId="478"/>
          <ac:spMkLst>
            <pc:docMk/>
            <pc:sldMk cId="1689036271" sldId="298"/>
            <ac:spMk id="2" creationId="{5A646D7E-7D2E-443B-A40B-3EC8E8715E50}"/>
          </ac:spMkLst>
        </pc:spChg>
        <pc:spChg chg="del">
          <ac:chgData name="nguyen thi ngoc hong" userId="56b5704deb6ab251" providerId="LiveId" clId="{533CFF4E-974D-4C9E-9D90-9A835DE5146A}" dt="2021-11-19T02:44:16.056" v="476"/>
          <ac:spMkLst>
            <pc:docMk/>
            <pc:sldMk cId="1689036271" sldId="298"/>
            <ac:spMk id="3" creationId="{E81795E0-1FD5-4C12-91A6-BB67E46F2500}"/>
          </ac:spMkLst>
        </pc:spChg>
        <pc:picChg chg="add mod">
          <ac:chgData name="nguyen thi ngoc hong" userId="56b5704deb6ab251" providerId="LiveId" clId="{533CFF4E-974D-4C9E-9D90-9A835DE5146A}" dt="2021-11-19T02:44:40.309" v="489" actId="14100"/>
          <ac:picMkLst>
            <pc:docMk/>
            <pc:sldMk cId="1689036271" sldId="298"/>
            <ac:picMk id="5" creationId="{72F89992-14CF-4665-BC96-8026548E88D6}"/>
          </ac:picMkLst>
        </pc:picChg>
      </pc:sldChg>
      <pc:sldChg chg="addSp delSp modSp new mod modTransition setBg">
        <pc:chgData name="nguyen thi ngoc hong" userId="56b5704deb6ab251" providerId="LiveId" clId="{533CFF4E-974D-4C9E-9D90-9A835DE5146A}" dt="2021-11-19T02:46:11.701" v="508"/>
        <pc:sldMkLst>
          <pc:docMk/>
          <pc:sldMk cId="1343878869" sldId="299"/>
        </pc:sldMkLst>
        <pc:spChg chg="del mod">
          <ac:chgData name="nguyen thi ngoc hong" userId="56b5704deb6ab251" providerId="LiveId" clId="{533CFF4E-974D-4C9E-9D90-9A835DE5146A}" dt="2021-11-19T02:45:46.983" v="496" actId="478"/>
          <ac:spMkLst>
            <pc:docMk/>
            <pc:sldMk cId="1343878869" sldId="299"/>
            <ac:spMk id="2" creationId="{2513BE8B-2F35-4946-A541-AC86B9648278}"/>
          </ac:spMkLst>
        </pc:spChg>
        <pc:spChg chg="del">
          <ac:chgData name="nguyen thi ngoc hong" userId="56b5704deb6ab251" providerId="LiveId" clId="{533CFF4E-974D-4C9E-9D90-9A835DE5146A}" dt="2021-11-19T02:45:45.263" v="493"/>
          <ac:spMkLst>
            <pc:docMk/>
            <pc:sldMk cId="1343878869" sldId="299"/>
            <ac:spMk id="3" creationId="{9FCCC971-242B-41D5-A1F3-6F69C5816D1E}"/>
          </ac:spMkLst>
        </pc:spChg>
        <pc:picChg chg="add mod">
          <ac:chgData name="nguyen thi ngoc hong" userId="56b5704deb6ab251" providerId="LiveId" clId="{533CFF4E-974D-4C9E-9D90-9A835DE5146A}" dt="2021-11-19T02:46:09.350" v="507" actId="14100"/>
          <ac:picMkLst>
            <pc:docMk/>
            <pc:sldMk cId="1343878869" sldId="299"/>
            <ac:picMk id="5" creationId="{881755C0-321A-4CE0-9857-F6E1D01443BF}"/>
          </ac:picMkLst>
        </pc:picChg>
      </pc:sldChg>
      <pc:sldChg chg="addSp delSp modSp new mod modTransition setBg">
        <pc:chgData name="nguyen thi ngoc hong" userId="56b5704deb6ab251" providerId="LiveId" clId="{533CFF4E-974D-4C9E-9D90-9A835DE5146A}" dt="2021-11-19T02:47:37.887" v="525"/>
        <pc:sldMkLst>
          <pc:docMk/>
          <pc:sldMk cId="2978989939" sldId="300"/>
        </pc:sldMkLst>
        <pc:spChg chg="del mod">
          <ac:chgData name="nguyen thi ngoc hong" userId="56b5704deb6ab251" providerId="LiveId" clId="{533CFF4E-974D-4C9E-9D90-9A835DE5146A}" dt="2021-11-19T02:47:04.973" v="513" actId="478"/>
          <ac:spMkLst>
            <pc:docMk/>
            <pc:sldMk cId="2978989939" sldId="300"/>
            <ac:spMk id="2" creationId="{0A0E331A-4FF2-4D9E-9DAF-679372785E2D}"/>
          </ac:spMkLst>
        </pc:spChg>
        <pc:spChg chg="del">
          <ac:chgData name="nguyen thi ngoc hong" userId="56b5704deb6ab251" providerId="LiveId" clId="{533CFF4E-974D-4C9E-9D90-9A835DE5146A}" dt="2021-11-19T02:47:00.838" v="510"/>
          <ac:spMkLst>
            <pc:docMk/>
            <pc:sldMk cId="2978989939" sldId="300"/>
            <ac:spMk id="3" creationId="{1DEB1091-4BF5-43FF-BF57-7E8110407028}"/>
          </ac:spMkLst>
        </pc:spChg>
        <pc:picChg chg="add mod">
          <ac:chgData name="nguyen thi ngoc hong" userId="56b5704deb6ab251" providerId="LiveId" clId="{533CFF4E-974D-4C9E-9D90-9A835DE5146A}" dt="2021-11-19T02:47:35.370" v="524" actId="14100"/>
          <ac:picMkLst>
            <pc:docMk/>
            <pc:sldMk cId="2978989939" sldId="300"/>
            <ac:picMk id="5" creationId="{1A56D240-637E-4D47-B7CB-A8D7D0C17A79}"/>
          </ac:picMkLst>
        </pc:picChg>
      </pc:sldChg>
      <pc:sldChg chg="addSp delSp modSp new mod modTransition setBg">
        <pc:chgData name="nguyen thi ngoc hong" userId="56b5704deb6ab251" providerId="LiveId" clId="{533CFF4E-974D-4C9E-9D90-9A835DE5146A}" dt="2021-11-19T02:49:34.090" v="544"/>
        <pc:sldMkLst>
          <pc:docMk/>
          <pc:sldMk cId="474559224" sldId="301"/>
        </pc:sldMkLst>
        <pc:spChg chg="del">
          <ac:chgData name="nguyen thi ngoc hong" userId="56b5704deb6ab251" providerId="LiveId" clId="{533CFF4E-974D-4C9E-9D90-9A835DE5146A}" dt="2021-11-19T02:49:06.215" v="530" actId="478"/>
          <ac:spMkLst>
            <pc:docMk/>
            <pc:sldMk cId="474559224" sldId="301"/>
            <ac:spMk id="2" creationId="{036CB46B-A6E5-4914-8593-BAB853459E2A}"/>
          </ac:spMkLst>
        </pc:spChg>
        <pc:spChg chg="del">
          <ac:chgData name="nguyen thi ngoc hong" userId="56b5704deb6ab251" providerId="LiveId" clId="{533CFF4E-974D-4C9E-9D90-9A835DE5146A}" dt="2021-11-19T02:49:02.926" v="527"/>
          <ac:spMkLst>
            <pc:docMk/>
            <pc:sldMk cId="474559224" sldId="301"/>
            <ac:spMk id="3" creationId="{99E75B9A-2069-4DEF-A5A9-0F01FF164E08}"/>
          </ac:spMkLst>
        </pc:spChg>
        <pc:picChg chg="add mod">
          <ac:chgData name="nguyen thi ngoc hong" userId="56b5704deb6ab251" providerId="LiveId" clId="{533CFF4E-974D-4C9E-9D90-9A835DE5146A}" dt="2021-11-19T02:49:31.757" v="543" actId="14100"/>
          <ac:picMkLst>
            <pc:docMk/>
            <pc:sldMk cId="474559224" sldId="301"/>
            <ac:picMk id="5" creationId="{78E59FC6-88F0-4ACB-84F8-822684752070}"/>
          </ac:picMkLst>
        </pc:picChg>
      </pc:sldChg>
      <pc:sldChg chg="addSp delSp modSp new mod modTransition setBg">
        <pc:chgData name="nguyen thi ngoc hong" userId="56b5704deb6ab251" providerId="LiveId" clId="{533CFF4E-974D-4C9E-9D90-9A835DE5146A}" dt="2021-11-19T02:51:09.370" v="561"/>
        <pc:sldMkLst>
          <pc:docMk/>
          <pc:sldMk cId="2765774844" sldId="302"/>
        </pc:sldMkLst>
        <pc:spChg chg="del">
          <ac:chgData name="nguyen thi ngoc hong" userId="56b5704deb6ab251" providerId="LiveId" clId="{533CFF4E-974D-4C9E-9D90-9A835DE5146A}" dt="2021-11-19T02:50:41.536" v="547" actId="478"/>
          <ac:spMkLst>
            <pc:docMk/>
            <pc:sldMk cId="2765774844" sldId="302"/>
            <ac:spMk id="2" creationId="{9B76F4C4-4538-4F7F-A48E-1B2936C54EEC}"/>
          </ac:spMkLst>
        </pc:spChg>
        <pc:spChg chg="del">
          <ac:chgData name="nguyen thi ngoc hong" userId="56b5704deb6ab251" providerId="LiveId" clId="{533CFF4E-974D-4C9E-9D90-9A835DE5146A}" dt="2021-11-19T02:50:39.764" v="546"/>
          <ac:spMkLst>
            <pc:docMk/>
            <pc:sldMk cId="2765774844" sldId="302"/>
            <ac:spMk id="3" creationId="{72BDBD52-2AB5-4D11-B44F-57EE9B12054D}"/>
          </ac:spMkLst>
        </pc:spChg>
        <pc:spChg chg="add">
          <ac:chgData name="nguyen thi ngoc hong" userId="56b5704deb6ab251" providerId="LiveId" clId="{533CFF4E-974D-4C9E-9D90-9A835DE5146A}" dt="2021-11-19T02:50:52.842" v="554" actId="26606"/>
          <ac:spMkLst>
            <pc:docMk/>
            <pc:sldMk cId="2765774844" sldId="302"/>
            <ac:spMk id="10" creationId="{F3060C83-F051-4F0E-ABAD-AA0DFC48B218}"/>
          </ac:spMkLst>
        </pc:spChg>
        <pc:spChg chg="add">
          <ac:chgData name="nguyen thi ngoc hong" userId="56b5704deb6ab251" providerId="LiveId" clId="{533CFF4E-974D-4C9E-9D90-9A835DE5146A}" dt="2021-11-19T02:50:52.842" v="554" actId="26606"/>
          <ac:spMkLst>
            <pc:docMk/>
            <pc:sldMk cId="2765774844" sldId="302"/>
            <ac:spMk id="12" creationId="{83C98ABE-055B-441F-B07E-44F97F083C39}"/>
          </ac:spMkLst>
        </pc:spChg>
        <pc:spChg chg="add">
          <ac:chgData name="nguyen thi ngoc hong" userId="56b5704deb6ab251" providerId="LiveId" clId="{533CFF4E-974D-4C9E-9D90-9A835DE5146A}" dt="2021-11-19T02:50:52.842" v="554" actId="26606"/>
          <ac:spMkLst>
            <pc:docMk/>
            <pc:sldMk cId="2765774844" sldId="302"/>
            <ac:spMk id="14" creationId="{29FDB030-9B49-4CED-8CCD-4D99382388AC}"/>
          </ac:spMkLst>
        </pc:spChg>
        <pc:spChg chg="add">
          <ac:chgData name="nguyen thi ngoc hong" userId="56b5704deb6ab251" providerId="LiveId" clId="{533CFF4E-974D-4C9E-9D90-9A835DE5146A}" dt="2021-11-19T02:50:52.842" v="554" actId="26606"/>
          <ac:spMkLst>
            <pc:docMk/>
            <pc:sldMk cId="2765774844" sldId="302"/>
            <ac:spMk id="16" creationId="{3783CA14-24A1-485C-8B30-D6A5D87987AD}"/>
          </ac:spMkLst>
        </pc:spChg>
        <pc:spChg chg="add">
          <ac:chgData name="nguyen thi ngoc hong" userId="56b5704deb6ab251" providerId="LiveId" clId="{533CFF4E-974D-4C9E-9D90-9A835DE5146A}" dt="2021-11-19T02:50:52.842" v="554" actId="26606"/>
          <ac:spMkLst>
            <pc:docMk/>
            <pc:sldMk cId="2765774844" sldId="302"/>
            <ac:spMk id="18" creationId="{9A97C86A-04D6-40F7-AE84-31AB43E6A846}"/>
          </ac:spMkLst>
        </pc:spChg>
        <pc:spChg chg="add">
          <ac:chgData name="nguyen thi ngoc hong" userId="56b5704deb6ab251" providerId="LiveId" clId="{533CFF4E-974D-4C9E-9D90-9A835DE5146A}" dt="2021-11-19T02:50:52.842" v="554" actId="26606"/>
          <ac:spMkLst>
            <pc:docMk/>
            <pc:sldMk cId="2765774844" sldId="302"/>
            <ac:spMk id="20" creationId="{FF9F2414-84E8-453E-B1F3-389FDE8192D9}"/>
          </ac:spMkLst>
        </pc:spChg>
        <pc:spChg chg="add">
          <ac:chgData name="nguyen thi ngoc hong" userId="56b5704deb6ab251" providerId="LiveId" clId="{533CFF4E-974D-4C9E-9D90-9A835DE5146A}" dt="2021-11-19T02:50:52.842" v="554" actId="26606"/>
          <ac:spMkLst>
            <pc:docMk/>
            <pc:sldMk cId="2765774844" sldId="302"/>
            <ac:spMk id="22" creationId="{3ECA69A1-7536-43AC-85EF-C7106179F5ED}"/>
          </ac:spMkLst>
        </pc:spChg>
        <pc:picChg chg="add mod">
          <ac:chgData name="nguyen thi ngoc hong" userId="56b5704deb6ab251" providerId="LiveId" clId="{533CFF4E-974D-4C9E-9D90-9A835DE5146A}" dt="2021-11-19T02:51:05.761" v="560" actId="14100"/>
          <ac:picMkLst>
            <pc:docMk/>
            <pc:sldMk cId="2765774844" sldId="302"/>
            <ac:picMk id="5" creationId="{2662C9DF-80EA-4407-B2F2-9DB5569F26C1}"/>
          </ac:picMkLst>
        </pc:picChg>
      </pc:sldChg>
      <pc:sldChg chg="addSp delSp modSp new mod modTransition setBg">
        <pc:chgData name="nguyen thi ngoc hong" userId="56b5704deb6ab251" providerId="LiveId" clId="{533CFF4E-974D-4C9E-9D90-9A835DE5146A}" dt="2021-11-19T02:52:26.455" v="578"/>
        <pc:sldMkLst>
          <pc:docMk/>
          <pc:sldMk cId="1928966397" sldId="303"/>
        </pc:sldMkLst>
        <pc:spChg chg="del mod">
          <ac:chgData name="nguyen thi ngoc hong" userId="56b5704deb6ab251" providerId="LiveId" clId="{533CFF4E-974D-4C9E-9D90-9A835DE5146A}" dt="2021-11-19T02:51:55.593" v="566" actId="478"/>
          <ac:spMkLst>
            <pc:docMk/>
            <pc:sldMk cId="1928966397" sldId="303"/>
            <ac:spMk id="2" creationId="{1FBAD472-B467-4AD3-B9C1-B128FF5468BF}"/>
          </ac:spMkLst>
        </pc:spChg>
        <pc:spChg chg="del">
          <ac:chgData name="nguyen thi ngoc hong" userId="56b5704deb6ab251" providerId="LiveId" clId="{533CFF4E-974D-4C9E-9D90-9A835DE5146A}" dt="2021-11-19T02:51:53.816" v="563"/>
          <ac:spMkLst>
            <pc:docMk/>
            <pc:sldMk cId="1928966397" sldId="303"/>
            <ac:spMk id="3" creationId="{663021E1-CDAD-4427-BD87-1FCC9F33B870}"/>
          </ac:spMkLst>
        </pc:spChg>
        <pc:picChg chg="add mod">
          <ac:chgData name="nguyen thi ngoc hong" userId="56b5704deb6ab251" providerId="LiveId" clId="{533CFF4E-974D-4C9E-9D90-9A835DE5146A}" dt="2021-11-19T02:52:23.337" v="577" actId="14100"/>
          <ac:picMkLst>
            <pc:docMk/>
            <pc:sldMk cId="1928966397" sldId="303"/>
            <ac:picMk id="5" creationId="{A70A9D08-A828-47F1-AF65-5306919A4B76}"/>
          </ac:picMkLst>
        </pc:picChg>
      </pc:sldChg>
      <pc:sldChg chg="addSp delSp modSp new mod modTransition setBg">
        <pc:chgData name="nguyen thi ngoc hong" userId="56b5704deb6ab251" providerId="LiveId" clId="{533CFF4E-974D-4C9E-9D90-9A835DE5146A}" dt="2021-11-19T02:54:08.060" v="595"/>
        <pc:sldMkLst>
          <pc:docMk/>
          <pc:sldMk cId="955361759" sldId="304"/>
        </pc:sldMkLst>
        <pc:spChg chg="del mod">
          <ac:chgData name="nguyen thi ngoc hong" userId="56b5704deb6ab251" providerId="LiveId" clId="{533CFF4E-974D-4C9E-9D90-9A835DE5146A}" dt="2021-11-19T02:53:44.486" v="583" actId="478"/>
          <ac:spMkLst>
            <pc:docMk/>
            <pc:sldMk cId="955361759" sldId="304"/>
            <ac:spMk id="2" creationId="{62D2C664-4A72-4AC7-99D5-F4BBF3E040BF}"/>
          </ac:spMkLst>
        </pc:spChg>
        <pc:spChg chg="del">
          <ac:chgData name="nguyen thi ngoc hong" userId="56b5704deb6ab251" providerId="LiveId" clId="{533CFF4E-974D-4C9E-9D90-9A835DE5146A}" dt="2021-11-19T02:53:42.733" v="580"/>
          <ac:spMkLst>
            <pc:docMk/>
            <pc:sldMk cId="955361759" sldId="304"/>
            <ac:spMk id="3" creationId="{1ADBFA48-D5C4-4C1B-BD97-7DB5E66C1CA4}"/>
          </ac:spMkLst>
        </pc:spChg>
        <pc:picChg chg="add mod">
          <ac:chgData name="nguyen thi ngoc hong" userId="56b5704deb6ab251" providerId="LiveId" clId="{533CFF4E-974D-4C9E-9D90-9A835DE5146A}" dt="2021-11-19T02:54:06.454" v="594" actId="14100"/>
          <ac:picMkLst>
            <pc:docMk/>
            <pc:sldMk cId="955361759" sldId="304"/>
            <ac:picMk id="5" creationId="{E24A7F08-718D-45D8-B83F-1BEC5A1591D6}"/>
          </ac:picMkLst>
        </pc:picChg>
      </pc:sldChg>
      <pc:sldChg chg="addSp delSp modSp new mod modTransition setBg">
        <pc:chgData name="nguyen thi ngoc hong" userId="56b5704deb6ab251" providerId="LiveId" clId="{533CFF4E-974D-4C9E-9D90-9A835DE5146A}" dt="2021-11-19T02:55:16.322" v="611"/>
        <pc:sldMkLst>
          <pc:docMk/>
          <pc:sldMk cId="606086105" sldId="305"/>
        </pc:sldMkLst>
        <pc:spChg chg="del mod">
          <ac:chgData name="nguyen thi ngoc hong" userId="56b5704deb6ab251" providerId="LiveId" clId="{533CFF4E-974D-4C9E-9D90-9A835DE5146A}" dt="2021-11-19T02:54:51.975" v="600" actId="478"/>
          <ac:spMkLst>
            <pc:docMk/>
            <pc:sldMk cId="606086105" sldId="305"/>
            <ac:spMk id="2" creationId="{F1C81EBB-19A6-47DA-A07C-CF4F2C37CF27}"/>
          </ac:spMkLst>
        </pc:spChg>
        <pc:spChg chg="del">
          <ac:chgData name="nguyen thi ngoc hong" userId="56b5704deb6ab251" providerId="LiveId" clId="{533CFF4E-974D-4C9E-9D90-9A835DE5146A}" dt="2021-11-19T02:54:49.924" v="597"/>
          <ac:spMkLst>
            <pc:docMk/>
            <pc:sldMk cId="606086105" sldId="305"/>
            <ac:spMk id="3" creationId="{B38FC221-72C0-4D6D-B0F1-1173614B0BDC}"/>
          </ac:spMkLst>
        </pc:spChg>
        <pc:picChg chg="add mod">
          <ac:chgData name="nguyen thi ngoc hong" userId="56b5704deb6ab251" providerId="LiveId" clId="{533CFF4E-974D-4C9E-9D90-9A835DE5146A}" dt="2021-11-19T02:55:14.343" v="610" actId="1076"/>
          <ac:picMkLst>
            <pc:docMk/>
            <pc:sldMk cId="606086105" sldId="305"/>
            <ac:picMk id="5" creationId="{DDB6630F-8C9F-4974-BCD5-00A4C0CED6EE}"/>
          </ac:picMkLst>
        </pc:picChg>
      </pc:sldChg>
      <pc:sldChg chg="addSp delSp modSp new mod modTransition setBg">
        <pc:chgData name="nguyen thi ngoc hong" userId="56b5704deb6ab251" providerId="LiveId" clId="{533CFF4E-974D-4C9E-9D90-9A835DE5146A}" dt="2021-11-19T02:56:36.341" v="629"/>
        <pc:sldMkLst>
          <pc:docMk/>
          <pc:sldMk cId="3569327034" sldId="306"/>
        </pc:sldMkLst>
        <pc:spChg chg="del mod">
          <ac:chgData name="nguyen thi ngoc hong" userId="56b5704deb6ab251" providerId="LiveId" clId="{533CFF4E-974D-4C9E-9D90-9A835DE5146A}" dt="2021-11-19T02:56:08.191" v="616" actId="478"/>
          <ac:spMkLst>
            <pc:docMk/>
            <pc:sldMk cId="3569327034" sldId="306"/>
            <ac:spMk id="2" creationId="{E9CAE7EC-2E2B-4076-84E3-D5A9BBF5B050}"/>
          </ac:spMkLst>
        </pc:spChg>
        <pc:spChg chg="del">
          <ac:chgData name="nguyen thi ngoc hong" userId="56b5704deb6ab251" providerId="LiveId" clId="{533CFF4E-974D-4C9E-9D90-9A835DE5146A}" dt="2021-11-19T02:56:04.290" v="613"/>
          <ac:spMkLst>
            <pc:docMk/>
            <pc:sldMk cId="3569327034" sldId="306"/>
            <ac:spMk id="3" creationId="{C0E5CF27-B7B8-42FB-9698-6AB423365C14}"/>
          </ac:spMkLst>
        </pc:spChg>
        <pc:picChg chg="add mod">
          <ac:chgData name="nguyen thi ngoc hong" userId="56b5704deb6ab251" providerId="LiveId" clId="{533CFF4E-974D-4C9E-9D90-9A835DE5146A}" dt="2021-11-19T02:56:34.526" v="628" actId="14100"/>
          <ac:picMkLst>
            <pc:docMk/>
            <pc:sldMk cId="3569327034" sldId="306"/>
            <ac:picMk id="5" creationId="{336BC618-DCFB-41F5-9C3D-A821639DC2D6}"/>
          </ac:picMkLst>
        </pc:picChg>
      </pc:sldChg>
      <pc:sldChg chg="addSp delSp modSp new mod modTransition setBg">
        <pc:chgData name="nguyen thi ngoc hong" userId="56b5704deb6ab251" providerId="LiveId" clId="{533CFF4E-974D-4C9E-9D90-9A835DE5146A}" dt="2021-11-19T03:00:19.599" v="646"/>
        <pc:sldMkLst>
          <pc:docMk/>
          <pc:sldMk cId="3400598503" sldId="307"/>
        </pc:sldMkLst>
        <pc:spChg chg="del mod">
          <ac:chgData name="nguyen thi ngoc hong" userId="56b5704deb6ab251" providerId="LiveId" clId="{533CFF4E-974D-4C9E-9D90-9A835DE5146A}" dt="2021-11-19T02:59:49.090" v="634" actId="478"/>
          <ac:spMkLst>
            <pc:docMk/>
            <pc:sldMk cId="3400598503" sldId="307"/>
            <ac:spMk id="2" creationId="{E247D6CD-09EB-42D5-AFF8-2A28F8E3D469}"/>
          </ac:spMkLst>
        </pc:spChg>
        <pc:spChg chg="del">
          <ac:chgData name="nguyen thi ngoc hong" userId="56b5704deb6ab251" providerId="LiveId" clId="{533CFF4E-974D-4C9E-9D90-9A835DE5146A}" dt="2021-11-19T02:59:47.355" v="631"/>
          <ac:spMkLst>
            <pc:docMk/>
            <pc:sldMk cId="3400598503" sldId="307"/>
            <ac:spMk id="3" creationId="{FE1E2A4C-29D5-4420-8706-FDA71BCE6D3F}"/>
          </ac:spMkLst>
        </pc:spChg>
        <pc:picChg chg="add mod">
          <ac:chgData name="nguyen thi ngoc hong" userId="56b5704deb6ab251" providerId="LiveId" clId="{533CFF4E-974D-4C9E-9D90-9A835DE5146A}" dt="2021-11-19T03:00:13.722" v="644" actId="14100"/>
          <ac:picMkLst>
            <pc:docMk/>
            <pc:sldMk cId="3400598503" sldId="307"/>
            <ac:picMk id="5" creationId="{AE8C96F4-8585-4DF7-8A8F-B39D71446D7D}"/>
          </ac:picMkLst>
        </pc:picChg>
      </pc:sldChg>
      <pc:sldChg chg="addSp delSp modSp new mod modTransition setBg">
        <pc:chgData name="nguyen thi ngoc hong" userId="56b5704deb6ab251" providerId="LiveId" clId="{533CFF4E-974D-4C9E-9D90-9A835DE5146A}" dt="2021-11-19T03:01:44.797" v="662"/>
        <pc:sldMkLst>
          <pc:docMk/>
          <pc:sldMk cId="2011167733" sldId="308"/>
        </pc:sldMkLst>
        <pc:spChg chg="del">
          <ac:chgData name="nguyen thi ngoc hong" userId="56b5704deb6ab251" providerId="LiveId" clId="{533CFF4E-974D-4C9E-9D90-9A835DE5146A}" dt="2021-11-19T03:01:11.169" v="651" actId="478"/>
          <ac:spMkLst>
            <pc:docMk/>
            <pc:sldMk cId="2011167733" sldId="308"/>
            <ac:spMk id="2" creationId="{815176F4-00CC-45B3-B888-A5940C545B53}"/>
          </ac:spMkLst>
        </pc:spChg>
        <pc:spChg chg="del">
          <ac:chgData name="nguyen thi ngoc hong" userId="56b5704deb6ab251" providerId="LiveId" clId="{533CFF4E-974D-4C9E-9D90-9A835DE5146A}" dt="2021-11-19T03:01:08.844" v="648"/>
          <ac:spMkLst>
            <pc:docMk/>
            <pc:sldMk cId="2011167733" sldId="308"/>
            <ac:spMk id="3" creationId="{4605062A-AE2A-49D0-9F51-77111CCD230B}"/>
          </ac:spMkLst>
        </pc:spChg>
        <pc:picChg chg="add mod">
          <ac:chgData name="nguyen thi ngoc hong" userId="56b5704deb6ab251" providerId="LiveId" clId="{533CFF4E-974D-4C9E-9D90-9A835DE5146A}" dt="2021-11-19T03:01:42.597" v="661" actId="14100"/>
          <ac:picMkLst>
            <pc:docMk/>
            <pc:sldMk cId="2011167733" sldId="308"/>
            <ac:picMk id="5" creationId="{FA1B7F8A-BC30-4496-BF61-F7F9AD1A35CE}"/>
          </ac:picMkLst>
        </pc:picChg>
      </pc:sldChg>
      <pc:sldChg chg="addSp delSp modSp new mod modTransition setBg">
        <pc:chgData name="nguyen thi ngoc hong" userId="56b5704deb6ab251" providerId="LiveId" clId="{533CFF4E-974D-4C9E-9D90-9A835DE5146A}" dt="2021-11-19T03:02:59.935" v="678"/>
        <pc:sldMkLst>
          <pc:docMk/>
          <pc:sldMk cId="463359164" sldId="309"/>
        </pc:sldMkLst>
        <pc:spChg chg="del mod">
          <ac:chgData name="nguyen thi ngoc hong" userId="56b5704deb6ab251" providerId="LiveId" clId="{533CFF4E-974D-4C9E-9D90-9A835DE5146A}" dt="2021-11-19T03:02:34.817" v="667" actId="478"/>
          <ac:spMkLst>
            <pc:docMk/>
            <pc:sldMk cId="463359164" sldId="309"/>
            <ac:spMk id="2" creationId="{CBBB1131-AE36-4A42-87CA-45BE038D2D0D}"/>
          </ac:spMkLst>
        </pc:spChg>
        <pc:spChg chg="del">
          <ac:chgData name="nguyen thi ngoc hong" userId="56b5704deb6ab251" providerId="LiveId" clId="{533CFF4E-974D-4C9E-9D90-9A835DE5146A}" dt="2021-11-19T03:02:33.289" v="664"/>
          <ac:spMkLst>
            <pc:docMk/>
            <pc:sldMk cId="463359164" sldId="309"/>
            <ac:spMk id="3" creationId="{EED2F2DB-3F9E-4E87-A89A-651B35FEA844}"/>
          </ac:spMkLst>
        </pc:spChg>
        <pc:picChg chg="add mod">
          <ac:chgData name="nguyen thi ngoc hong" userId="56b5704deb6ab251" providerId="LiveId" clId="{533CFF4E-974D-4C9E-9D90-9A835DE5146A}" dt="2021-11-19T03:02:57.355" v="677" actId="14100"/>
          <ac:picMkLst>
            <pc:docMk/>
            <pc:sldMk cId="463359164" sldId="309"/>
            <ac:picMk id="5" creationId="{93C5A3A0-65C1-4686-9D32-FD8C5C09D799}"/>
          </ac:picMkLst>
        </pc:picChg>
      </pc:sldChg>
      <pc:sldChg chg="addSp delSp modSp new mod modTransition setBg">
        <pc:chgData name="nguyen thi ngoc hong" userId="56b5704deb6ab251" providerId="LiveId" clId="{533CFF4E-974D-4C9E-9D90-9A835DE5146A}" dt="2021-11-19T03:04:27.003" v="697" actId="14100"/>
        <pc:sldMkLst>
          <pc:docMk/>
          <pc:sldMk cId="1963876460" sldId="310"/>
        </pc:sldMkLst>
        <pc:spChg chg="del mod">
          <ac:chgData name="nguyen thi ngoc hong" userId="56b5704deb6ab251" providerId="LiveId" clId="{533CFF4E-974D-4C9E-9D90-9A835DE5146A}" dt="2021-11-19T03:03:52.198" v="683" actId="478"/>
          <ac:spMkLst>
            <pc:docMk/>
            <pc:sldMk cId="1963876460" sldId="310"/>
            <ac:spMk id="2" creationId="{C6A9D64B-E60F-4DA7-8F91-11CE8E20A4D9}"/>
          </ac:spMkLst>
        </pc:spChg>
        <pc:spChg chg="del">
          <ac:chgData name="nguyen thi ngoc hong" userId="56b5704deb6ab251" providerId="LiveId" clId="{533CFF4E-974D-4C9E-9D90-9A835DE5146A}" dt="2021-11-19T03:03:50.721" v="680"/>
          <ac:spMkLst>
            <pc:docMk/>
            <pc:sldMk cId="1963876460" sldId="310"/>
            <ac:spMk id="3" creationId="{91F076B5-ED50-4CA7-BE49-C3152C0E25FE}"/>
          </ac:spMkLst>
        </pc:spChg>
        <pc:picChg chg="add mod">
          <ac:chgData name="nguyen thi ngoc hong" userId="56b5704deb6ab251" providerId="LiveId" clId="{533CFF4E-974D-4C9E-9D90-9A835DE5146A}" dt="2021-11-19T03:04:27.003" v="697" actId="14100"/>
          <ac:picMkLst>
            <pc:docMk/>
            <pc:sldMk cId="1963876460" sldId="310"/>
            <ac:picMk id="5" creationId="{28B55D98-B27A-4B72-98EB-0BD89A546237}"/>
          </ac:picMkLst>
        </pc:picChg>
      </pc:sldChg>
      <pc:sldChg chg="addSp delSp modSp new mod modTransition setBg">
        <pc:chgData name="nguyen thi ngoc hong" userId="56b5704deb6ab251" providerId="LiveId" clId="{533CFF4E-974D-4C9E-9D90-9A835DE5146A}" dt="2021-11-19T03:05:55.081" v="712"/>
        <pc:sldMkLst>
          <pc:docMk/>
          <pc:sldMk cId="215616720" sldId="311"/>
        </pc:sldMkLst>
        <pc:spChg chg="del mod">
          <ac:chgData name="nguyen thi ngoc hong" userId="56b5704deb6ab251" providerId="LiveId" clId="{533CFF4E-974D-4C9E-9D90-9A835DE5146A}" dt="2021-11-19T03:05:20.127" v="702" actId="478"/>
          <ac:spMkLst>
            <pc:docMk/>
            <pc:sldMk cId="215616720" sldId="311"/>
            <ac:spMk id="2" creationId="{13D9AFAF-9AD6-4FA5-97D5-62DE27BBA3FF}"/>
          </ac:spMkLst>
        </pc:spChg>
        <pc:spChg chg="del">
          <ac:chgData name="nguyen thi ngoc hong" userId="56b5704deb6ab251" providerId="LiveId" clId="{533CFF4E-974D-4C9E-9D90-9A835DE5146A}" dt="2021-11-19T03:05:16.516" v="699"/>
          <ac:spMkLst>
            <pc:docMk/>
            <pc:sldMk cId="215616720" sldId="311"/>
            <ac:spMk id="3" creationId="{C1EA8842-9EE8-4D4B-90F5-302244C23A4C}"/>
          </ac:spMkLst>
        </pc:spChg>
        <pc:picChg chg="add mod">
          <ac:chgData name="nguyen thi ngoc hong" userId="56b5704deb6ab251" providerId="LiveId" clId="{533CFF4E-974D-4C9E-9D90-9A835DE5146A}" dt="2021-11-19T03:05:51.978" v="711" actId="14100"/>
          <ac:picMkLst>
            <pc:docMk/>
            <pc:sldMk cId="215616720" sldId="311"/>
            <ac:picMk id="5" creationId="{B1D3A4C8-1039-41C8-931C-4BB5D96DD44E}"/>
          </ac:picMkLst>
        </pc:picChg>
      </pc:sldChg>
      <pc:sldChg chg="addSp delSp modSp new mod modTransition setBg">
        <pc:chgData name="nguyen thi ngoc hong" userId="56b5704deb6ab251" providerId="LiveId" clId="{533CFF4E-974D-4C9E-9D90-9A835DE5146A}" dt="2021-11-19T03:07:23.816" v="731"/>
        <pc:sldMkLst>
          <pc:docMk/>
          <pc:sldMk cId="1724984000" sldId="312"/>
        </pc:sldMkLst>
        <pc:spChg chg="del mod">
          <ac:chgData name="nguyen thi ngoc hong" userId="56b5704deb6ab251" providerId="LiveId" clId="{533CFF4E-974D-4C9E-9D90-9A835DE5146A}" dt="2021-11-19T03:06:49.525" v="717" actId="478"/>
          <ac:spMkLst>
            <pc:docMk/>
            <pc:sldMk cId="1724984000" sldId="312"/>
            <ac:spMk id="2" creationId="{971FA9F3-B4AF-483C-B409-76CE76DD1E0C}"/>
          </ac:spMkLst>
        </pc:spChg>
        <pc:spChg chg="del">
          <ac:chgData name="nguyen thi ngoc hong" userId="56b5704deb6ab251" providerId="LiveId" clId="{533CFF4E-974D-4C9E-9D90-9A835DE5146A}" dt="2021-11-19T03:06:47.309" v="714"/>
          <ac:spMkLst>
            <pc:docMk/>
            <pc:sldMk cId="1724984000" sldId="312"/>
            <ac:spMk id="3" creationId="{994F4FF5-F0B2-4DC1-AF16-D0BB671BBF16}"/>
          </ac:spMkLst>
        </pc:spChg>
        <pc:picChg chg="add mod">
          <ac:chgData name="nguyen thi ngoc hong" userId="56b5704deb6ab251" providerId="LiveId" clId="{533CFF4E-974D-4C9E-9D90-9A835DE5146A}" dt="2021-11-19T03:07:20.220" v="730" actId="14100"/>
          <ac:picMkLst>
            <pc:docMk/>
            <pc:sldMk cId="1724984000" sldId="312"/>
            <ac:picMk id="5" creationId="{F4062098-423C-4D30-8767-12C983C923E0}"/>
          </ac:picMkLst>
        </pc:picChg>
      </pc:sldChg>
      <pc:sldChg chg="addSp delSp modSp new mod modTransition setBg">
        <pc:chgData name="nguyen thi ngoc hong" userId="56b5704deb6ab251" providerId="LiveId" clId="{533CFF4E-974D-4C9E-9D90-9A835DE5146A}" dt="2021-11-19T03:08:39.008" v="747" actId="14100"/>
        <pc:sldMkLst>
          <pc:docMk/>
          <pc:sldMk cId="2044276374" sldId="313"/>
        </pc:sldMkLst>
        <pc:spChg chg="del mod">
          <ac:chgData name="nguyen thi ngoc hong" userId="56b5704deb6ab251" providerId="LiveId" clId="{533CFF4E-974D-4C9E-9D90-9A835DE5146A}" dt="2021-11-19T03:08:10.435" v="736" actId="478"/>
          <ac:spMkLst>
            <pc:docMk/>
            <pc:sldMk cId="2044276374" sldId="313"/>
            <ac:spMk id="2" creationId="{44D3A400-3787-4304-B584-D9AD33CBD64E}"/>
          </ac:spMkLst>
        </pc:spChg>
        <pc:spChg chg="del">
          <ac:chgData name="nguyen thi ngoc hong" userId="56b5704deb6ab251" providerId="LiveId" clId="{533CFF4E-974D-4C9E-9D90-9A835DE5146A}" dt="2021-11-19T03:08:08.603" v="733"/>
          <ac:spMkLst>
            <pc:docMk/>
            <pc:sldMk cId="2044276374" sldId="313"/>
            <ac:spMk id="3" creationId="{986D87FF-A0F1-4CA5-9526-24A46D8E3E66}"/>
          </ac:spMkLst>
        </pc:spChg>
        <pc:picChg chg="add mod">
          <ac:chgData name="nguyen thi ngoc hong" userId="56b5704deb6ab251" providerId="LiveId" clId="{533CFF4E-974D-4C9E-9D90-9A835DE5146A}" dt="2021-11-19T03:08:39.008" v="747" actId="14100"/>
          <ac:picMkLst>
            <pc:docMk/>
            <pc:sldMk cId="2044276374" sldId="313"/>
            <ac:picMk id="5" creationId="{9A59A731-C91B-42C5-9FFD-807261AAE818}"/>
          </ac:picMkLst>
        </pc:picChg>
      </pc:sldChg>
      <pc:sldChg chg="delSp modSp new del mod setBg">
        <pc:chgData name="nguyen thi ngoc hong" userId="56b5704deb6ab251" providerId="LiveId" clId="{533CFF4E-974D-4C9E-9D90-9A835DE5146A}" dt="2021-11-19T04:03:40.759" v="1093" actId="47"/>
        <pc:sldMkLst>
          <pc:docMk/>
          <pc:sldMk cId="3948646733" sldId="314"/>
        </pc:sldMkLst>
        <pc:spChg chg="del">
          <ac:chgData name="nguyen thi ngoc hong" userId="56b5704deb6ab251" providerId="LiveId" clId="{533CFF4E-974D-4C9E-9D90-9A835DE5146A}" dt="2021-11-19T04:01:30.671" v="912" actId="478"/>
          <ac:spMkLst>
            <pc:docMk/>
            <pc:sldMk cId="3948646733" sldId="314"/>
            <ac:spMk id="2" creationId="{82859EF2-30E0-41CA-92BD-3EAB46CDA365}"/>
          </ac:spMkLst>
        </pc:spChg>
        <pc:spChg chg="del mod">
          <ac:chgData name="nguyen thi ngoc hong" userId="56b5704deb6ab251" providerId="LiveId" clId="{533CFF4E-974D-4C9E-9D90-9A835DE5146A}" dt="2021-11-19T04:03:35.426" v="1092" actId="478"/>
          <ac:spMkLst>
            <pc:docMk/>
            <pc:sldMk cId="3948646733" sldId="314"/>
            <ac:spMk id="3" creationId="{443B026F-4AC5-4B92-9FB4-5EB55059066D}"/>
          </ac:spMkLst>
        </pc:spChg>
      </pc:sldChg>
      <pc:sldChg chg="addSp delSp modSp new mod ord modTransition setBg">
        <pc:chgData name="nguyen thi ngoc hong" userId="56b5704deb6ab251" providerId="LiveId" clId="{533CFF4E-974D-4C9E-9D90-9A835DE5146A}" dt="2021-11-19T03:12:51.104" v="769"/>
        <pc:sldMkLst>
          <pc:docMk/>
          <pc:sldMk cId="3212917416" sldId="315"/>
        </pc:sldMkLst>
        <pc:spChg chg="del">
          <ac:chgData name="nguyen thi ngoc hong" userId="56b5704deb6ab251" providerId="LiveId" clId="{533CFF4E-974D-4C9E-9D90-9A835DE5146A}" dt="2021-11-19T03:10:39.922" v="753" actId="478"/>
          <ac:spMkLst>
            <pc:docMk/>
            <pc:sldMk cId="3212917416" sldId="315"/>
            <ac:spMk id="2" creationId="{0E8CE9A0-ABE7-454A-AE41-AA8F099CB786}"/>
          </ac:spMkLst>
        </pc:spChg>
        <pc:spChg chg="del">
          <ac:chgData name="nguyen thi ngoc hong" userId="56b5704deb6ab251" providerId="LiveId" clId="{533CFF4E-974D-4C9E-9D90-9A835DE5146A}" dt="2021-11-19T03:10:35.453" v="750"/>
          <ac:spMkLst>
            <pc:docMk/>
            <pc:sldMk cId="3212917416" sldId="315"/>
            <ac:spMk id="3" creationId="{4C8F9DA6-A8B3-4AAE-BBD9-B9AC33B39AD0}"/>
          </ac:spMkLst>
        </pc:spChg>
        <pc:picChg chg="add mod">
          <ac:chgData name="nguyen thi ngoc hong" userId="56b5704deb6ab251" providerId="LiveId" clId="{533CFF4E-974D-4C9E-9D90-9A835DE5146A}" dt="2021-11-19T03:11:16.342" v="766" actId="14100"/>
          <ac:picMkLst>
            <pc:docMk/>
            <pc:sldMk cId="3212917416" sldId="315"/>
            <ac:picMk id="5" creationId="{4C19E958-E454-4FE1-94E6-588709617477}"/>
          </ac:picMkLst>
        </pc:picChg>
      </pc:sldChg>
      <pc:sldChg chg="addSp delSp modSp new mod modTransition setBg">
        <pc:chgData name="nguyen thi ngoc hong" userId="56b5704deb6ab251" providerId="LiveId" clId="{533CFF4E-974D-4C9E-9D90-9A835DE5146A}" dt="2021-11-19T03:14:11.883" v="785"/>
        <pc:sldMkLst>
          <pc:docMk/>
          <pc:sldMk cId="3640336362" sldId="316"/>
        </pc:sldMkLst>
        <pc:spChg chg="del mod">
          <ac:chgData name="nguyen thi ngoc hong" userId="56b5704deb6ab251" providerId="LiveId" clId="{533CFF4E-974D-4C9E-9D90-9A835DE5146A}" dt="2021-11-19T03:13:42.602" v="774" actId="478"/>
          <ac:spMkLst>
            <pc:docMk/>
            <pc:sldMk cId="3640336362" sldId="316"/>
            <ac:spMk id="2" creationId="{8549793F-2A34-4FB5-BE9B-0A017ED1EC1B}"/>
          </ac:spMkLst>
        </pc:spChg>
        <pc:spChg chg="del">
          <ac:chgData name="nguyen thi ngoc hong" userId="56b5704deb6ab251" providerId="LiveId" clId="{533CFF4E-974D-4C9E-9D90-9A835DE5146A}" dt="2021-11-19T03:13:38.052" v="771"/>
          <ac:spMkLst>
            <pc:docMk/>
            <pc:sldMk cId="3640336362" sldId="316"/>
            <ac:spMk id="3" creationId="{87179D17-A291-470B-AEC7-4DF6208CE95B}"/>
          </ac:spMkLst>
        </pc:spChg>
        <pc:picChg chg="add mod">
          <ac:chgData name="nguyen thi ngoc hong" userId="56b5704deb6ab251" providerId="LiveId" clId="{533CFF4E-974D-4C9E-9D90-9A835DE5146A}" dt="2021-11-19T03:14:02.563" v="783" actId="14100"/>
          <ac:picMkLst>
            <pc:docMk/>
            <pc:sldMk cId="3640336362" sldId="316"/>
            <ac:picMk id="5" creationId="{DC60F360-EB27-4C05-8D2A-3B3290AFCD05}"/>
          </ac:picMkLst>
        </pc:picChg>
      </pc:sldChg>
      <pc:sldChg chg="addSp delSp modSp new mod modTransition setBg">
        <pc:chgData name="nguyen thi ngoc hong" userId="56b5704deb6ab251" providerId="LiveId" clId="{533CFF4E-974D-4C9E-9D90-9A835DE5146A}" dt="2021-11-19T03:15:22.550" v="801"/>
        <pc:sldMkLst>
          <pc:docMk/>
          <pc:sldMk cId="64965503" sldId="317"/>
        </pc:sldMkLst>
        <pc:spChg chg="del mod">
          <ac:chgData name="nguyen thi ngoc hong" userId="56b5704deb6ab251" providerId="LiveId" clId="{533CFF4E-974D-4C9E-9D90-9A835DE5146A}" dt="2021-11-19T03:14:59.789" v="790" actId="478"/>
          <ac:spMkLst>
            <pc:docMk/>
            <pc:sldMk cId="64965503" sldId="317"/>
            <ac:spMk id="2" creationId="{082760C1-E19F-48A9-AC77-A9FBB6B5E9B2}"/>
          </ac:spMkLst>
        </pc:spChg>
        <pc:spChg chg="del">
          <ac:chgData name="nguyen thi ngoc hong" userId="56b5704deb6ab251" providerId="LiveId" clId="{533CFF4E-974D-4C9E-9D90-9A835DE5146A}" dt="2021-11-19T03:14:57.986" v="787"/>
          <ac:spMkLst>
            <pc:docMk/>
            <pc:sldMk cId="64965503" sldId="317"/>
            <ac:spMk id="3" creationId="{97CD99A3-D06F-4F2F-B0A3-4B0C89B8395A}"/>
          </ac:spMkLst>
        </pc:spChg>
        <pc:picChg chg="add mod">
          <ac:chgData name="nguyen thi ngoc hong" userId="56b5704deb6ab251" providerId="LiveId" clId="{533CFF4E-974D-4C9E-9D90-9A835DE5146A}" dt="2021-11-19T03:15:19.184" v="800" actId="14100"/>
          <ac:picMkLst>
            <pc:docMk/>
            <pc:sldMk cId="64965503" sldId="317"/>
            <ac:picMk id="5" creationId="{9DC89D92-8D8D-472D-8235-1FB5B2C144A2}"/>
          </ac:picMkLst>
        </pc:picChg>
      </pc:sldChg>
      <pc:sldChg chg="addSp delSp modSp new mod setBg modAnim">
        <pc:chgData name="nguyen thi ngoc hong" userId="56b5704deb6ab251" providerId="LiveId" clId="{533CFF4E-974D-4C9E-9D90-9A835DE5146A}" dt="2021-11-19T03:17:20.466" v="819"/>
        <pc:sldMkLst>
          <pc:docMk/>
          <pc:sldMk cId="885923901" sldId="318"/>
        </pc:sldMkLst>
        <pc:spChg chg="del mod">
          <ac:chgData name="nguyen thi ngoc hong" userId="56b5704deb6ab251" providerId="LiveId" clId="{533CFF4E-974D-4C9E-9D90-9A835DE5146A}" dt="2021-11-19T03:16:46.060" v="806" actId="478"/>
          <ac:spMkLst>
            <pc:docMk/>
            <pc:sldMk cId="885923901" sldId="318"/>
            <ac:spMk id="2" creationId="{A07CF3EE-7555-4741-9C9C-D152668A8EC5}"/>
          </ac:spMkLst>
        </pc:spChg>
        <pc:spChg chg="del">
          <ac:chgData name="nguyen thi ngoc hong" userId="56b5704deb6ab251" providerId="LiveId" clId="{533CFF4E-974D-4C9E-9D90-9A835DE5146A}" dt="2021-11-19T03:16:44.011" v="803"/>
          <ac:spMkLst>
            <pc:docMk/>
            <pc:sldMk cId="885923901" sldId="318"/>
            <ac:spMk id="3" creationId="{BEA7A4FA-B817-4D76-9E0F-797FEF1353ED}"/>
          </ac:spMkLst>
        </pc:spChg>
        <pc:picChg chg="add mod">
          <ac:chgData name="nguyen thi ngoc hong" userId="56b5704deb6ab251" providerId="LiveId" clId="{533CFF4E-974D-4C9E-9D90-9A835DE5146A}" dt="2021-11-19T03:17:17.351" v="818" actId="14100"/>
          <ac:picMkLst>
            <pc:docMk/>
            <pc:sldMk cId="885923901" sldId="318"/>
            <ac:picMk id="5" creationId="{C95D5653-522D-4035-B3D5-CF5710BA4F05}"/>
          </ac:picMkLst>
        </pc:picChg>
      </pc:sldChg>
      <pc:sldChg chg="addSp delSp modSp new mod setBg modAnim">
        <pc:chgData name="nguyen thi ngoc hong" userId="56b5704deb6ab251" providerId="LiveId" clId="{533CFF4E-974D-4C9E-9D90-9A835DE5146A}" dt="2021-11-19T03:18:48.345" v="836"/>
        <pc:sldMkLst>
          <pc:docMk/>
          <pc:sldMk cId="2434246850" sldId="319"/>
        </pc:sldMkLst>
        <pc:spChg chg="del mod">
          <ac:chgData name="nguyen thi ngoc hong" userId="56b5704deb6ab251" providerId="LiveId" clId="{533CFF4E-974D-4C9E-9D90-9A835DE5146A}" dt="2021-11-19T03:18:21.125" v="824" actId="478"/>
          <ac:spMkLst>
            <pc:docMk/>
            <pc:sldMk cId="2434246850" sldId="319"/>
            <ac:spMk id="2" creationId="{CFBEDE24-564B-40A3-9252-2D367163485F}"/>
          </ac:spMkLst>
        </pc:spChg>
        <pc:spChg chg="del">
          <ac:chgData name="nguyen thi ngoc hong" userId="56b5704deb6ab251" providerId="LiveId" clId="{533CFF4E-974D-4C9E-9D90-9A835DE5146A}" dt="2021-11-19T03:18:16.902" v="821"/>
          <ac:spMkLst>
            <pc:docMk/>
            <pc:sldMk cId="2434246850" sldId="319"/>
            <ac:spMk id="3" creationId="{5A14DA47-BD6A-4326-AFD7-404012469C03}"/>
          </ac:spMkLst>
        </pc:spChg>
        <pc:picChg chg="add mod">
          <ac:chgData name="nguyen thi ngoc hong" userId="56b5704deb6ab251" providerId="LiveId" clId="{533CFF4E-974D-4C9E-9D90-9A835DE5146A}" dt="2021-11-19T03:18:46.567" v="835" actId="14100"/>
          <ac:picMkLst>
            <pc:docMk/>
            <pc:sldMk cId="2434246850" sldId="319"/>
            <ac:picMk id="5" creationId="{03965E0C-2DB8-4334-AFFF-81806E842136}"/>
          </ac:picMkLst>
        </pc:picChg>
      </pc:sldChg>
      <pc:sldChg chg="addSp delSp modSp new mod modTransition">
        <pc:chgData name="nguyen thi ngoc hong" userId="56b5704deb6ab251" providerId="LiveId" clId="{533CFF4E-974D-4C9E-9D90-9A835DE5146A}" dt="2021-11-19T03:20:29.473" v="847"/>
        <pc:sldMkLst>
          <pc:docMk/>
          <pc:sldMk cId="870352432" sldId="320"/>
        </pc:sldMkLst>
        <pc:spChg chg="del">
          <ac:chgData name="nguyen thi ngoc hong" userId="56b5704deb6ab251" providerId="LiveId" clId="{533CFF4E-974D-4C9E-9D90-9A835DE5146A}" dt="2021-11-19T03:20:18.055" v="839" actId="478"/>
          <ac:spMkLst>
            <pc:docMk/>
            <pc:sldMk cId="870352432" sldId="320"/>
            <ac:spMk id="2" creationId="{564080AE-364D-4FD0-9DFE-390AE5D8FFB9}"/>
          </ac:spMkLst>
        </pc:spChg>
        <pc:spChg chg="del">
          <ac:chgData name="nguyen thi ngoc hong" userId="56b5704deb6ab251" providerId="LiveId" clId="{533CFF4E-974D-4C9E-9D90-9A835DE5146A}" dt="2021-11-19T03:20:16.194" v="838"/>
          <ac:spMkLst>
            <pc:docMk/>
            <pc:sldMk cId="870352432" sldId="320"/>
            <ac:spMk id="3" creationId="{433F4A7B-184E-40DD-BFD6-765A0AC1E881}"/>
          </ac:spMkLst>
        </pc:spChg>
        <pc:picChg chg="add mod">
          <ac:chgData name="nguyen thi ngoc hong" userId="56b5704deb6ab251" providerId="LiveId" clId="{533CFF4E-974D-4C9E-9D90-9A835DE5146A}" dt="2021-11-19T03:20:26.953" v="846" actId="14100"/>
          <ac:picMkLst>
            <pc:docMk/>
            <pc:sldMk cId="870352432" sldId="320"/>
            <ac:picMk id="5" creationId="{33406B1F-3522-48B9-9FA0-C1586878A427}"/>
          </ac:picMkLst>
        </pc:picChg>
      </pc:sldChg>
      <pc:sldChg chg="addSp delSp modSp new mod modTransition setBg">
        <pc:chgData name="nguyen thi ngoc hong" userId="56b5704deb6ab251" providerId="LiveId" clId="{533CFF4E-974D-4C9E-9D90-9A835DE5146A}" dt="2021-11-19T03:21:43.491" v="863"/>
        <pc:sldMkLst>
          <pc:docMk/>
          <pc:sldMk cId="884051419" sldId="321"/>
        </pc:sldMkLst>
        <pc:spChg chg="del">
          <ac:chgData name="nguyen thi ngoc hong" userId="56b5704deb6ab251" providerId="LiveId" clId="{533CFF4E-974D-4C9E-9D90-9A835DE5146A}" dt="2021-11-19T03:21:23.236" v="852" actId="478"/>
          <ac:spMkLst>
            <pc:docMk/>
            <pc:sldMk cId="884051419" sldId="321"/>
            <ac:spMk id="2" creationId="{8FB469E4-CE45-4903-AC2E-96BAA1D7309D}"/>
          </ac:spMkLst>
        </pc:spChg>
        <pc:spChg chg="del">
          <ac:chgData name="nguyen thi ngoc hong" userId="56b5704deb6ab251" providerId="LiveId" clId="{533CFF4E-974D-4C9E-9D90-9A835DE5146A}" dt="2021-11-19T03:21:20.575" v="849"/>
          <ac:spMkLst>
            <pc:docMk/>
            <pc:sldMk cId="884051419" sldId="321"/>
            <ac:spMk id="3" creationId="{E4FA5D4F-3C48-48D5-B1C6-D1C5624CFA2E}"/>
          </ac:spMkLst>
        </pc:spChg>
        <pc:picChg chg="add mod">
          <ac:chgData name="nguyen thi ngoc hong" userId="56b5704deb6ab251" providerId="LiveId" clId="{533CFF4E-974D-4C9E-9D90-9A835DE5146A}" dt="2021-11-19T03:21:39.702" v="861" actId="14100"/>
          <ac:picMkLst>
            <pc:docMk/>
            <pc:sldMk cId="884051419" sldId="321"/>
            <ac:picMk id="5" creationId="{2E3C6C38-7DEC-4665-858D-997CC5E9595E}"/>
          </ac:picMkLst>
        </pc:picChg>
      </pc:sldChg>
      <pc:sldChg chg="addSp delSp modSp new mod modTransition setBg">
        <pc:chgData name="nguyen thi ngoc hong" userId="56b5704deb6ab251" providerId="LiveId" clId="{533CFF4E-974D-4C9E-9D90-9A835DE5146A}" dt="2021-11-19T03:23:24.328" v="882"/>
        <pc:sldMkLst>
          <pc:docMk/>
          <pc:sldMk cId="2229040394" sldId="322"/>
        </pc:sldMkLst>
        <pc:spChg chg="del mod">
          <ac:chgData name="nguyen thi ngoc hong" userId="56b5704deb6ab251" providerId="LiveId" clId="{533CFF4E-974D-4C9E-9D90-9A835DE5146A}" dt="2021-11-19T03:22:56.368" v="868" actId="478"/>
          <ac:spMkLst>
            <pc:docMk/>
            <pc:sldMk cId="2229040394" sldId="322"/>
            <ac:spMk id="2" creationId="{E0178FAB-7982-4F91-820C-69BD215EDAC8}"/>
          </ac:spMkLst>
        </pc:spChg>
        <pc:spChg chg="del">
          <ac:chgData name="nguyen thi ngoc hong" userId="56b5704deb6ab251" providerId="LiveId" clId="{533CFF4E-974D-4C9E-9D90-9A835DE5146A}" dt="2021-11-19T03:22:53.294" v="865"/>
          <ac:spMkLst>
            <pc:docMk/>
            <pc:sldMk cId="2229040394" sldId="322"/>
            <ac:spMk id="3" creationId="{0AD30D25-697E-4480-9A7B-EDB46520D910}"/>
          </ac:spMkLst>
        </pc:spChg>
        <pc:picChg chg="add mod">
          <ac:chgData name="nguyen thi ngoc hong" userId="56b5704deb6ab251" providerId="LiveId" clId="{533CFF4E-974D-4C9E-9D90-9A835DE5146A}" dt="2021-11-19T03:23:17.870" v="879" actId="14100"/>
          <ac:picMkLst>
            <pc:docMk/>
            <pc:sldMk cId="2229040394" sldId="322"/>
            <ac:picMk id="5" creationId="{D487BFC6-2B73-405D-8E59-B20E3D6E7AC2}"/>
          </ac:picMkLst>
        </pc:picChg>
      </pc:sldChg>
      <pc:sldChg chg="addSp delSp modSp new mod modTransition setBg modAnim">
        <pc:chgData name="nguyen thi ngoc hong" userId="56b5704deb6ab251" providerId="LiveId" clId="{533CFF4E-974D-4C9E-9D90-9A835DE5146A}" dt="2021-11-19T04:26:36.723" v="1356"/>
        <pc:sldMkLst>
          <pc:docMk/>
          <pc:sldMk cId="2988108636" sldId="323"/>
        </pc:sldMkLst>
        <pc:spChg chg="del mod">
          <ac:chgData name="nguyen thi ngoc hong" userId="56b5704deb6ab251" providerId="LiveId" clId="{533CFF4E-974D-4C9E-9D90-9A835DE5146A}" dt="2021-11-19T03:25:06.433" v="887" actId="478"/>
          <ac:spMkLst>
            <pc:docMk/>
            <pc:sldMk cId="2988108636" sldId="323"/>
            <ac:spMk id="2" creationId="{42F8606B-4CA2-446E-94F9-6CF13E3B4C85}"/>
          </ac:spMkLst>
        </pc:spChg>
        <pc:spChg chg="del">
          <ac:chgData name="nguyen thi ngoc hong" userId="56b5704deb6ab251" providerId="LiveId" clId="{533CFF4E-974D-4C9E-9D90-9A835DE5146A}" dt="2021-11-19T03:25:04.366" v="884"/>
          <ac:spMkLst>
            <pc:docMk/>
            <pc:sldMk cId="2988108636" sldId="323"/>
            <ac:spMk id="3" creationId="{308739EF-4D1E-416E-93EF-A226ADDB9155}"/>
          </ac:spMkLst>
        </pc:spChg>
        <pc:picChg chg="add mod">
          <ac:chgData name="nguyen thi ngoc hong" userId="56b5704deb6ab251" providerId="LiveId" clId="{533CFF4E-974D-4C9E-9D90-9A835DE5146A}" dt="2021-11-19T04:21:10.414" v="1352" actId="1076"/>
          <ac:picMkLst>
            <pc:docMk/>
            <pc:sldMk cId="2988108636" sldId="323"/>
            <ac:picMk id="2" creationId="{0E5B7619-4803-4139-BD98-C8E2ECF91F04}"/>
          </ac:picMkLst>
        </pc:picChg>
        <pc:picChg chg="add mod">
          <ac:chgData name="nguyen thi ngoc hong" userId="56b5704deb6ab251" providerId="LiveId" clId="{533CFF4E-974D-4C9E-9D90-9A835DE5146A}" dt="2021-11-19T03:26:15.777" v="910" actId="14100"/>
          <ac:picMkLst>
            <pc:docMk/>
            <pc:sldMk cId="2988108636" sldId="323"/>
            <ac:picMk id="5" creationId="{E6747C31-C2B0-42A2-B70E-B92BEB9AB99F}"/>
          </ac:picMkLst>
        </pc:picChg>
      </pc:sldChg>
      <pc:sldChg chg="addSp delSp modSp new mod modTransition setBg modAnim">
        <pc:chgData name="nguyen thi ngoc hong" userId="56b5704deb6ab251" providerId="LiveId" clId="{533CFF4E-974D-4C9E-9D90-9A835DE5146A}" dt="2021-11-19T04:33:32.468" v="1368"/>
        <pc:sldMkLst>
          <pc:docMk/>
          <pc:sldMk cId="1363969511" sldId="324"/>
        </pc:sldMkLst>
        <pc:spChg chg="del">
          <ac:chgData name="nguyen thi ngoc hong" userId="56b5704deb6ab251" providerId="LiveId" clId="{533CFF4E-974D-4C9E-9D90-9A835DE5146A}" dt="2021-11-19T04:04:39.050" v="1330" actId="478"/>
          <ac:spMkLst>
            <pc:docMk/>
            <pc:sldMk cId="1363969511" sldId="324"/>
            <ac:spMk id="2" creationId="{FCA93CD3-E53B-468D-BBEC-2D38BAD3F38C}"/>
          </ac:spMkLst>
        </pc:spChg>
        <pc:spChg chg="del mod">
          <ac:chgData name="nguyen thi ngoc hong" userId="56b5704deb6ab251" providerId="LiveId" clId="{533CFF4E-974D-4C9E-9D90-9A835DE5146A}" dt="2021-11-19T04:05:05.213" v="1336" actId="478"/>
          <ac:spMkLst>
            <pc:docMk/>
            <pc:sldMk cId="1363969511" sldId="324"/>
            <ac:spMk id="3" creationId="{C0630E07-093C-46E0-A249-0E2419CFF353}"/>
          </ac:spMkLst>
        </pc:spChg>
        <pc:spChg chg="add mod">
          <ac:chgData name="nguyen thi ngoc hong" userId="56b5704deb6ab251" providerId="LiveId" clId="{533CFF4E-974D-4C9E-9D90-9A835DE5146A}" dt="2021-11-19T04:32:26.998" v="1362" actId="1076"/>
          <ac:spMkLst>
            <pc:docMk/>
            <pc:sldMk cId="1363969511" sldId="324"/>
            <ac:spMk id="4" creationId="{FB8EC1D5-0176-461A-956B-CD4539496897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5349D-435B-4E1A-AC98-FA83BA87A4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99201E-E36F-4EFD-B0AD-5FD8C09E7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0EEB80-31FD-4F63-985B-B92B6022D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45C6C-971D-4A2E-AD27-73A1D48ED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CC898-5252-4BEA-BF59-091827740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559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C1651-1993-441B-87C8-EF8B8DC83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725163-ACF5-4416-ADBB-D5DF1FDB0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5EDA17-5DBA-4813-B99F-E7A7C5830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C2482-5C5A-4218-9EB2-412C14B79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0DDB3-0E3B-439A-9E74-27600591B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396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4DBCC5-F3DE-4990-829E-684D3FD5B9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B13AD7-630E-487C-B2DD-E1D56E9A50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A0429-D105-42C1-8805-626574FAD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17E68-F8D4-46AE-92BE-316DE0F4F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ECE39-B33D-453B-B344-E2EA6644F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06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FDDDA-C7E4-4512-8ADF-284487893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51289-432A-4AEE-B162-8D064BFB1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1ED3E-449A-47FE-8429-E236435C1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89983-126C-4856-BC74-EE60AA533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8F960B-76B6-4A38-9BDF-E890B1AEE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71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853D2-4702-4A19-9427-AFAA44C51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6C3D8-41BC-4BE8-ACE0-9DACEBD01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62A14-625D-49F0-B7B7-C4524BD68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B7196-4442-41FA-902B-1E97388C5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3ABC3-4622-4038-AFD5-89362D7E9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382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AD278-2E70-4898-B2CD-D78B6539A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EC290-221A-49A0-BF08-BFE81F9D83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1C2C4-377E-4CC4-ADF3-FB75F7EA33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3B9991-8935-497A-99A9-5805B3800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BCCB5C-122E-466E-B0EA-9E1EBBD81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B9AAE9-3C02-4523-9F55-D49D9D30F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66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34E00-0F08-441E-943D-FE629E624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E88D97-1247-4F46-A6F8-A6B3F2E55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8761CA-5B22-463E-9F03-9E710E2AEA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0EDCBA-410F-484D-80BF-8FDE63AE40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CE929-6C1C-4F95-945B-108925CE4F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EB4CB3-CD45-414D-AB7F-15B113DF5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AB9740-B7CE-4A8F-BF83-AEA3801D9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D3CB7A-FAE4-4A9B-B641-96766D677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08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7602A-682C-4E1A-8DCF-BB5E96EC2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7A3C14-1FD1-4027-9244-BA3B1B882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A9D173-59BB-4DE0-B7F8-4DB3F33B4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F7D8BC-9736-4B41-AF4E-50638EBEE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89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FADFE5-1654-4B59-97C8-5C84C5407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752474-4297-4448-90FC-EDC447E01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1CCEF6-2569-48F6-B0DF-F1A96889C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595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971B0-BDF2-4B0C-BF60-D4EEC377A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5BCA7-F130-410C-8D35-20DA2A6B1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B3FD70-A729-453A-9BAE-1DAC5B659F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B7FED8-5C5A-45E5-B3B9-5B11B9F87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8A06D2-5188-4394-8E98-58D7CA735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C1DB56-8749-4420-B8F2-2A7420A11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14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D2D1C-C9ED-4878-8130-544FA7617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41D5CB-5192-4BA6-B552-EBAE885B5F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D82612-CA2B-4A3A-95FB-A0D4211D05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580CD3-D72B-4DD1-8DD4-8D261EA2B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1C9BA7-6743-4159-A386-373C0D3F9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FEBF09-0A4B-405A-868C-47CE0869A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333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7A93B9-514B-4A7A-B192-21CBF890E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AA92B1-0C08-46DC-A6C1-1F44DF51A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00BFA0-7C10-4563-872E-329B7621E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8048B-57AF-4F53-BC84-8E0A1033FBEC}" type="datetimeFigureOut">
              <a:rPr lang="en-US" smtClean="0"/>
              <a:pPr/>
              <a:t>11/19/2021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C06483-E03F-43A6-A89A-1356EC1AE5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B16B8-90AF-45A4-88C5-F9B868AF05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A8A1B-4E1E-43EF-8A39-7D4A3879B9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074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f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5.jf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5.jf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f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5.jf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8.jf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A950A-07FC-452E-B562-16BABED182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3102" y="495835"/>
            <a:ext cx="10748865" cy="1398279"/>
          </a:xfrm>
        </p:spPr>
        <p:txBody>
          <a:bodyPr/>
          <a:lstStyle/>
          <a:p>
            <a:pPr algn="ctr"/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TP THỦ ĐỨC</a:t>
            </a:r>
            <a:b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TRƯỜNG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BBA7A9-2AF1-4CA4-829E-7E2BBAB21B9A}"/>
              </a:ext>
            </a:extLst>
          </p:cNvPr>
          <p:cNvSpPr/>
          <p:nvPr/>
        </p:nvSpPr>
        <p:spPr>
          <a:xfrm>
            <a:off x="0" y="2420226"/>
            <a:ext cx="12045819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HỌP MẶT</a:t>
            </a:r>
          </a:p>
          <a:p>
            <a:pPr algn="ctr"/>
            <a:r>
              <a:rPr lang="en-US" sz="5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KỶ NIỆM 39 NĂM NGÀY NHÀ GIÁO VIỆT NAM</a:t>
            </a:r>
          </a:p>
          <a:p>
            <a:pPr algn="ctr"/>
            <a:r>
              <a:rPr lang="en-US" sz="5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(20/11/1982-20/11/2021)</a:t>
            </a:r>
            <a:endParaRPr lang="en-US" sz="5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743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913"/>
    </mc:Choice>
    <mc:Fallback xmlns="">
      <p:transition spd="slow" advTm="748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, map&#10;&#10;Description automatically generated">
            <a:extLst>
              <a:ext uri="{FF2B5EF4-FFF2-40B4-BE49-F238E27FC236}">
                <a16:creationId xmlns:a16="http://schemas.microsoft.com/office/drawing/2014/main" id="{8FD6150A-38D8-41F1-BF33-C70BDB4A83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26467" y="-1923223"/>
            <a:ext cx="6261652" cy="10545417"/>
          </a:xfrm>
        </p:spPr>
      </p:pic>
    </p:spTree>
    <p:extLst>
      <p:ext uri="{BB962C8B-B14F-4D97-AF65-F5344CB8AC3E}">
        <p14:creationId xmlns:p14="http://schemas.microsoft.com/office/powerpoint/2010/main" val="294143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79930413-F3DC-4F11-A1C8-7AE90701EA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78" y="387626"/>
            <a:ext cx="10823713" cy="6062870"/>
          </a:xfrm>
        </p:spPr>
      </p:pic>
    </p:spTree>
    <p:extLst>
      <p:ext uri="{BB962C8B-B14F-4D97-AF65-F5344CB8AC3E}">
        <p14:creationId xmlns:p14="http://schemas.microsoft.com/office/powerpoint/2010/main" val="293799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E58BA8-C04A-4934-9EDD-459AA45EFC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73" y="382555"/>
            <a:ext cx="9573209" cy="5990253"/>
          </a:xfrm>
        </p:spPr>
      </p:pic>
    </p:spTree>
    <p:extLst>
      <p:ext uri="{BB962C8B-B14F-4D97-AF65-F5344CB8AC3E}">
        <p14:creationId xmlns:p14="http://schemas.microsoft.com/office/powerpoint/2010/main" val="34890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4F90D956-6905-4870-B426-4981C84C14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16" y="516836"/>
            <a:ext cx="10446027" cy="6047754"/>
          </a:xfrm>
        </p:spPr>
      </p:pic>
    </p:spTree>
    <p:extLst>
      <p:ext uri="{BB962C8B-B14F-4D97-AF65-F5344CB8AC3E}">
        <p14:creationId xmlns:p14="http://schemas.microsoft.com/office/powerpoint/2010/main" val="120368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D487BFC6-2B73-405D-8E59-B20E3D6E7A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39" y="576470"/>
            <a:ext cx="10535478" cy="5874026"/>
          </a:xfrm>
        </p:spPr>
      </p:pic>
    </p:spTree>
    <p:extLst>
      <p:ext uri="{BB962C8B-B14F-4D97-AF65-F5344CB8AC3E}">
        <p14:creationId xmlns:p14="http://schemas.microsoft.com/office/powerpoint/2010/main" val="222904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4C19E958-E454-4FE1-94E6-5887096174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16" y="387627"/>
            <a:ext cx="10167731" cy="6202018"/>
          </a:xfrm>
        </p:spPr>
      </p:pic>
    </p:spTree>
    <p:extLst>
      <p:ext uri="{BB962C8B-B14F-4D97-AF65-F5344CB8AC3E}">
        <p14:creationId xmlns:p14="http://schemas.microsoft.com/office/powerpoint/2010/main" val="321291741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DC60F360-EB27-4C05-8D2A-3B3290AFCD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53" y="367748"/>
            <a:ext cx="10227364" cy="6192078"/>
          </a:xfrm>
        </p:spPr>
      </p:pic>
    </p:spTree>
    <p:extLst>
      <p:ext uri="{BB962C8B-B14F-4D97-AF65-F5344CB8AC3E}">
        <p14:creationId xmlns:p14="http://schemas.microsoft.com/office/powerpoint/2010/main" val="364033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9DC89D92-8D8D-472D-8235-1FB5B2C144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61" y="447261"/>
            <a:ext cx="10605052" cy="6112565"/>
          </a:xfrm>
        </p:spPr>
      </p:pic>
    </p:spTree>
    <p:extLst>
      <p:ext uri="{BB962C8B-B14F-4D97-AF65-F5344CB8AC3E}">
        <p14:creationId xmlns:p14="http://schemas.microsoft.com/office/powerpoint/2010/main" val="6496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C95D5653-522D-4035-B3D5-CF5710BA4F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70" y="427383"/>
            <a:ext cx="10694504" cy="6311347"/>
          </a:xfrm>
        </p:spPr>
      </p:pic>
    </p:spTree>
    <p:extLst>
      <p:ext uri="{BB962C8B-B14F-4D97-AF65-F5344CB8AC3E}">
        <p14:creationId xmlns:p14="http://schemas.microsoft.com/office/powerpoint/2010/main" val="88592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03965E0C-2DB8-4334-AFFF-81806E8421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149" y="467139"/>
            <a:ext cx="9919252" cy="5923722"/>
          </a:xfrm>
        </p:spPr>
      </p:pic>
    </p:spTree>
    <p:extLst>
      <p:ext uri="{BB962C8B-B14F-4D97-AF65-F5344CB8AC3E}">
        <p14:creationId xmlns:p14="http://schemas.microsoft.com/office/powerpoint/2010/main" val="243424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27B297-08A9-4871-8BBC-B6775D4EC462}"/>
              </a:ext>
            </a:extLst>
          </p:cNvPr>
          <p:cNvSpPr/>
          <p:nvPr/>
        </p:nvSpPr>
        <p:spPr>
          <a:xfrm>
            <a:off x="0" y="825896"/>
            <a:ext cx="1200943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TUYÊN DƯƠNG</a:t>
            </a:r>
            <a:b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 BỘ- GIÁO VIÊN- NHÂN VIÊN</a:t>
            </a:r>
          </a:p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ĐẠT THÀNH TÍCH </a:t>
            </a:r>
            <a:b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 HỌC : 2020-2021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8" name="Explosion: 14 Points 7">
            <a:extLst>
              <a:ext uri="{FF2B5EF4-FFF2-40B4-BE49-F238E27FC236}">
                <a16:creationId xmlns:a16="http://schemas.microsoft.com/office/drawing/2014/main" id="{65D81F4A-079E-48C9-AACD-2B760FBDDB48}"/>
              </a:ext>
            </a:extLst>
          </p:cNvPr>
          <p:cNvSpPr/>
          <p:nvPr/>
        </p:nvSpPr>
        <p:spPr>
          <a:xfrm>
            <a:off x="10223770" y="5554494"/>
            <a:ext cx="45719" cy="77821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33406B1F-3522-48B9-9FA0-C1586878A4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391" y="238539"/>
            <a:ext cx="9432235" cy="6142383"/>
          </a:xfrm>
        </p:spPr>
      </p:pic>
    </p:spTree>
    <p:extLst>
      <p:ext uri="{BB962C8B-B14F-4D97-AF65-F5344CB8AC3E}">
        <p14:creationId xmlns:p14="http://schemas.microsoft.com/office/powerpoint/2010/main" val="870352432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2E3C6C38-7DEC-4665-858D-997CC5E959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13" y="546652"/>
            <a:ext cx="10346635" cy="6202018"/>
          </a:xfrm>
        </p:spPr>
      </p:pic>
    </p:spTree>
    <p:extLst>
      <p:ext uri="{BB962C8B-B14F-4D97-AF65-F5344CB8AC3E}">
        <p14:creationId xmlns:p14="http://schemas.microsoft.com/office/powerpoint/2010/main" val="884051419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0EE0195B-180B-49A1-BA06-EE67B2EC7A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26" y="208722"/>
            <a:ext cx="10873409" cy="6490252"/>
          </a:xfrm>
        </p:spPr>
      </p:pic>
    </p:spTree>
    <p:extLst>
      <p:ext uri="{BB962C8B-B14F-4D97-AF65-F5344CB8AC3E}">
        <p14:creationId xmlns:p14="http://schemas.microsoft.com/office/powerpoint/2010/main" val="2803163089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BE7ACF1A-6FE3-462C-B721-B5F534A03D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35" y="417443"/>
            <a:ext cx="10187607" cy="6311348"/>
          </a:xfrm>
        </p:spPr>
      </p:pic>
    </p:spTree>
    <p:extLst>
      <p:ext uri="{BB962C8B-B14F-4D97-AF65-F5344CB8AC3E}">
        <p14:creationId xmlns:p14="http://schemas.microsoft.com/office/powerpoint/2010/main" val="122661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Text&#10;&#10;Description automatically generated">
            <a:extLst>
              <a:ext uri="{FF2B5EF4-FFF2-40B4-BE49-F238E27FC236}">
                <a16:creationId xmlns:a16="http://schemas.microsoft.com/office/drawing/2014/main" id="{291FBED7-0B81-4499-B865-5E0F8EDCEA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22" y="586408"/>
            <a:ext cx="10634869" cy="6271592"/>
          </a:xfrm>
        </p:spPr>
      </p:pic>
    </p:spTree>
    <p:extLst>
      <p:ext uri="{BB962C8B-B14F-4D97-AF65-F5344CB8AC3E}">
        <p14:creationId xmlns:p14="http://schemas.microsoft.com/office/powerpoint/2010/main" val="4145874178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F25CAEE5-C11C-49AC-BA6D-8D15224500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04" y="457200"/>
            <a:ext cx="10893287" cy="6122504"/>
          </a:xfrm>
        </p:spPr>
      </p:pic>
    </p:spTree>
    <p:extLst>
      <p:ext uri="{BB962C8B-B14F-4D97-AF65-F5344CB8AC3E}">
        <p14:creationId xmlns:p14="http://schemas.microsoft.com/office/powerpoint/2010/main" val="184743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3437067C-AE15-45CF-B3E1-D59FC6DDA5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83" y="278296"/>
            <a:ext cx="10058399" cy="6172199"/>
          </a:xfrm>
        </p:spPr>
      </p:pic>
    </p:spTree>
    <p:extLst>
      <p:ext uri="{BB962C8B-B14F-4D97-AF65-F5344CB8AC3E}">
        <p14:creationId xmlns:p14="http://schemas.microsoft.com/office/powerpoint/2010/main" val="204440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7B14A915-9AD7-4E22-B325-7B3FAF22DA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2" y="288236"/>
            <a:ext cx="10595113" cy="5933660"/>
          </a:xfrm>
        </p:spPr>
      </p:pic>
    </p:spTree>
    <p:extLst>
      <p:ext uri="{BB962C8B-B14F-4D97-AF65-F5344CB8AC3E}">
        <p14:creationId xmlns:p14="http://schemas.microsoft.com/office/powerpoint/2010/main" val="105176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F0437816-B02D-44DE-8753-7C6A720995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57" y="159026"/>
            <a:ext cx="10396330" cy="6490252"/>
          </a:xfrm>
        </p:spPr>
      </p:pic>
    </p:spTree>
    <p:extLst>
      <p:ext uri="{BB962C8B-B14F-4D97-AF65-F5344CB8AC3E}">
        <p14:creationId xmlns:p14="http://schemas.microsoft.com/office/powerpoint/2010/main" val="388410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720D2758-34D7-4330-A197-7258B93BCA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91" y="407504"/>
            <a:ext cx="10257183" cy="6172200"/>
          </a:xfrm>
        </p:spPr>
      </p:pic>
    </p:spTree>
    <p:extLst>
      <p:ext uri="{BB962C8B-B14F-4D97-AF65-F5344CB8AC3E}">
        <p14:creationId xmlns:p14="http://schemas.microsoft.com/office/powerpoint/2010/main" val="188254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E6747C31-C2B0-42A2-B70E-B92BEB9AB9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69574"/>
            <a:ext cx="10903225" cy="6698974"/>
          </a:xfrm>
        </p:spPr>
      </p:pic>
      <p:pic>
        <p:nvPicPr>
          <p:cNvPr id="2" name="y2mate.com - Nhạc trao giải trao thưởng nhạc chờ hội thảo voice off">
            <a:hlinkClick r:id="" action="ppaction://media"/>
            <a:extLst>
              <a:ext uri="{FF2B5EF4-FFF2-40B4-BE49-F238E27FC236}">
                <a16:creationId xmlns:a16="http://schemas.microsoft.com/office/drawing/2014/main" id="{0E5B7619-4803-4139-BD98-C8E2ECF91F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3622" y="695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0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748913">
        <p:cut/>
      </p:transition>
    </mc:Choice>
    <mc:Fallback xmlns="">
      <p:transition advTm="748913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6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A882FD80-6E81-4915-A4C2-C22BD0F673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57" y="397566"/>
            <a:ext cx="10833651" cy="6102626"/>
          </a:xfrm>
        </p:spPr>
      </p:pic>
    </p:spTree>
    <p:extLst>
      <p:ext uri="{BB962C8B-B14F-4D97-AF65-F5344CB8AC3E}">
        <p14:creationId xmlns:p14="http://schemas.microsoft.com/office/powerpoint/2010/main" val="10070005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32387DB0-EF12-4D7F-8D26-83C7511744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9" y="308112"/>
            <a:ext cx="11340547" cy="6549888"/>
          </a:xfrm>
        </p:spPr>
      </p:pic>
    </p:spTree>
    <p:extLst>
      <p:ext uri="{BB962C8B-B14F-4D97-AF65-F5344CB8AC3E}">
        <p14:creationId xmlns:p14="http://schemas.microsoft.com/office/powerpoint/2010/main" val="240428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8E0C3E10-6C0E-47D7-A329-98DE348D26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78" y="377687"/>
            <a:ext cx="11290852" cy="6480313"/>
          </a:xfrm>
        </p:spPr>
      </p:pic>
    </p:spTree>
    <p:extLst>
      <p:ext uri="{BB962C8B-B14F-4D97-AF65-F5344CB8AC3E}">
        <p14:creationId xmlns:p14="http://schemas.microsoft.com/office/powerpoint/2010/main" val="307458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Text&#10;&#10;Description automatically generated">
            <a:extLst>
              <a:ext uri="{FF2B5EF4-FFF2-40B4-BE49-F238E27FC236}">
                <a16:creationId xmlns:a16="http://schemas.microsoft.com/office/drawing/2014/main" id="{86E9E703-CB1C-4F21-8793-0BC972FC43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74" y="298174"/>
            <a:ext cx="10704443" cy="6450495"/>
          </a:xfrm>
        </p:spPr>
      </p:pic>
    </p:spTree>
    <p:extLst>
      <p:ext uri="{BB962C8B-B14F-4D97-AF65-F5344CB8AC3E}">
        <p14:creationId xmlns:p14="http://schemas.microsoft.com/office/powerpoint/2010/main" val="370739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5D3446E6-F547-48B4-A2F7-C702FA80A2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35" y="347870"/>
            <a:ext cx="10545417" cy="6510129"/>
          </a:xfrm>
        </p:spPr>
      </p:pic>
    </p:spTree>
    <p:extLst>
      <p:ext uri="{BB962C8B-B14F-4D97-AF65-F5344CB8AC3E}">
        <p14:creationId xmlns:p14="http://schemas.microsoft.com/office/powerpoint/2010/main" val="387208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71BECBA5-48B5-4395-98EA-0B028396B4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98" y="214009"/>
            <a:ext cx="10201776" cy="664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C4BA0DDD-ABE7-44D1-BFBE-EE8A63BFE8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09" y="308113"/>
            <a:ext cx="10446026" cy="6251713"/>
          </a:xfrm>
        </p:spPr>
      </p:pic>
    </p:spTree>
    <p:extLst>
      <p:ext uri="{BB962C8B-B14F-4D97-AF65-F5344CB8AC3E}">
        <p14:creationId xmlns:p14="http://schemas.microsoft.com/office/powerpoint/2010/main" val="2637952598"/>
      </p:ext>
    </p:extLst>
  </p:cSld>
  <p:clrMapOvr>
    <a:masterClrMapping/>
  </p:clrMapOvr>
  <p:transition spd="med"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Text&#10;&#10;Description automatically generated">
            <a:extLst>
              <a:ext uri="{FF2B5EF4-FFF2-40B4-BE49-F238E27FC236}">
                <a16:creationId xmlns:a16="http://schemas.microsoft.com/office/drawing/2014/main" id="{A1E0C039-67D8-48E9-965F-AA2AE87192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22" y="159025"/>
            <a:ext cx="10036863" cy="6599584"/>
          </a:xfrm>
        </p:spPr>
      </p:pic>
    </p:spTree>
    <p:extLst>
      <p:ext uri="{BB962C8B-B14F-4D97-AF65-F5344CB8AC3E}">
        <p14:creationId xmlns:p14="http://schemas.microsoft.com/office/powerpoint/2010/main" val="354416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31EF9828-3D61-4990-8751-03CF506375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26" y="288236"/>
            <a:ext cx="11042374" cy="6450494"/>
          </a:xfrm>
        </p:spPr>
      </p:pic>
    </p:spTree>
    <p:extLst>
      <p:ext uri="{BB962C8B-B14F-4D97-AF65-F5344CB8AC3E}">
        <p14:creationId xmlns:p14="http://schemas.microsoft.com/office/powerpoint/2010/main" val="1418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CC7C9DA8-EE2C-4F41-B295-A447960836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4" y="327992"/>
            <a:ext cx="11012557" cy="6649278"/>
          </a:xfrm>
        </p:spPr>
      </p:pic>
    </p:spTree>
    <p:extLst>
      <p:ext uri="{BB962C8B-B14F-4D97-AF65-F5344CB8AC3E}">
        <p14:creationId xmlns:p14="http://schemas.microsoft.com/office/powerpoint/2010/main" val="422673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Text, map&#10;&#10;Description automatically generated with medium confidence">
            <a:extLst>
              <a:ext uri="{FF2B5EF4-FFF2-40B4-BE49-F238E27FC236}">
                <a16:creationId xmlns:a16="http://schemas.microsoft.com/office/drawing/2014/main" id="{530ABFD1-6CC8-45B2-BB26-3B22DDC3D2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65613" y="-1744319"/>
            <a:ext cx="6271591" cy="10376452"/>
          </a:xfrm>
        </p:spPr>
      </p:pic>
    </p:spTree>
    <p:extLst>
      <p:ext uri="{BB962C8B-B14F-4D97-AF65-F5344CB8AC3E}">
        <p14:creationId xmlns:p14="http://schemas.microsoft.com/office/powerpoint/2010/main" val="335906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580B859D-B763-4126-ABD2-693F179DB5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70" y="298174"/>
            <a:ext cx="10545417" cy="6390861"/>
          </a:xfrm>
        </p:spPr>
      </p:pic>
    </p:spTree>
    <p:extLst>
      <p:ext uri="{BB962C8B-B14F-4D97-AF65-F5344CB8AC3E}">
        <p14:creationId xmlns:p14="http://schemas.microsoft.com/office/powerpoint/2010/main" val="49983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D8323BFA-FBC0-459E-94BE-628AC9E8CA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05" y="347870"/>
            <a:ext cx="10237304" cy="6241773"/>
          </a:xfrm>
        </p:spPr>
      </p:pic>
    </p:spTree>
    <p:extLst>
      <p:ext uri="{BB962C8B-B14F-4D97-AF65-F5344CB8AC3E}">
        <p14:creationId xmlns:p14="http://schemas.microsoft.com/office/powerpoint/2010/main" val="4232584188"/>
      </p:ext>
    </p:extLst>
  </p:cSld>
  <p:clrMapOvr>
    <a:masterClrMapping/>
  </p:clrMapOvr>
  <p:transition spd="slow">
    <p:randomBar dir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D58A1F60-2E80-427B-8E48-CC8C5ABA5C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4" y="228600"/>
            <a:ext cx="10714383" cy="6510130"/>
          </a:xfrm>
        </p:spPr>
      </p:pic>
    </p:spTree>
    <p:extLst>
      <p:ext uri="{BB962C8B-B14F-4D97-AF65-F5344CB8AC3E}">
        <p14:creationId xmlns:p14="http://schemas.microsoft.com/office/powerpoint/2010/main" val="303158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D649625D-EC4A-407D-BAD9-94032CF8C5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97" y="367748"/>
            <a:ext cx="11002616" cy="6251713"/>
          </a:xfrm>
        </p:spPr>
      </p:pic>
    </p:spTree>
    <p:extLst>
      <p:ext uri="{BB962C8B-B14F-4D97-AF65-F5344CB8AC3E}">
        <p14:creationId xmlns:p14="http://schemas.microsoft.com/office/powerpoint/2010/main" val="23967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F784BD74-2799-47B7-8930-B64539D4E3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97" y="119270"/>
            <a:ext cx="10396330" cy="6738729"/>
          </a:xfrm>
        </p:spPr>
      </p:pic>
    </p:spTree>
    <p:extLst>
      <p:ext uri="{BB962C8B-B14F-4D97-AF65-F5344CB8AC3E}">
        <p14:creationId xmlns:p14="http://schemas.microsoft.com/office/powerpoint/2010/main" val="317752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73212069-03E7-4E8F-8088-450448F1F1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9" y="377687"/>
            <a:ext cx="10644808" cy="6082748"/>
          </a:xfrm>
        </p:spPr>
      </p:pic>
    </p:spTree>
    <p:extLst>
      <p:ext uri="{BB962C8B-B14F-4D97-AF65-F5344CB8AC3E}">
        <p14:creationId xmlns:p14="http://schemas.microsoft.com/office/powerpoint/2010/main" val="193463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884400B0-F994-44A2-A822-439D3B0AA5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7" y="308113"/>
            <a:ext cx="10356574" cy="6172199"/>
          </a:xfrm>
        </p:spPr>
      </p:pic>
    </p:spTree>
    <p:extLst>
      <p:ext uri="{BB962C8B-B14F-4D97-AF65-F5344CB8AC3E}">
        <p14:creationId xmlns:p14="http://schemas.microsoft.com/office/powerpoint/2010/main" val="220137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CEF85661-24A5-44AB-ADAF-BD2FF976E9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78" y="159026"/>
            <a:ext cx="10754139" cy="6281531"/>
          </a:xfrm>
        </p:spPr>
      </p:pic>
    </p:spTree>
    <p:extLst>
      <p:ext uri="{BB962C8B-B14F-4D97-AF65-F5344CB8AC3E}">
        <p14:creationId xmlns:p14="http://schemas.microsoft.com/office/powerpoint/2010/main" val="421361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7DD1D3C0-40FF-406D-988C-80FA96D021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30" y="536712"/>
            <a:ext cx="10595113" cy="6003235"/>
          </a:xfrm>
        </p:spPr>
      </p:pic>
    </p:spTree>
    <p:extLst>
      <p:ext uri="{BB962C8B-B14F-4D97-AF65-F5344CB8AC3E}">
        <p14:creationId xmlns:p14="http://schemas.microsoft.com/office/powerpoint/2010/main" val="3584010498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E97307FA-259D-4C42-8B4F-6ABE46A6CA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23" y="347870"/>
            <a:ext cx="10783956" cy="6440556"/>
          </a:xfrm>
        </p:spPr>
      </p:pic>
    </p:spTree>
    <p:extLst>
      <p:ext uri="{BB962C8B-B14F-4D97-AF65-F5344CB8AC3E}">
        <p14:creationId xmlns:p14="http://schemas.microsoft.com/office/powerpoint/2010/main" val="226586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Text&#10;&#10;Description automatically generated with medium confidence">
            <a:extLst>
              <a:ext uri="{FF2B5EF4-FFF2-40B4-BE49-F238E27FC236}">
                <a16:creationId xmlns:a16="http://schemas.microsoft.com/office/drawing/2014/main" id="{A9B0C7BB-798E-4041-9CE0-2F026EE0C4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50705" y="-1908315"/>
            <a:ext cx="6490251" cy="10306881"/>
          </a:xfrm>
        </p:spPr>
      </p:pic>
    </p:spTree>
    <p:extLst>
      <p:ext uri="{BB962C8B-B14F-4D97-AF65-F5344CB8AC3E}">
        <p14:creationId xmlns:p14="http://schemas.microsoft.com/office/powerpoint/2010/main" val="114238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EBFEFE8E-A4AF-4EB6-A23B-85D4F5F281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04" y="248478"/>
            <a:ext cx="11022495" cy="6679096"/>
          </a:xfrm>
        </p:spPr>
      </p:pic>
    </p:spTree>
    <p:extLst>
      <p:ext uri="{BB962C8B-B14F-4D97-AF65-F5344CB8AC3E}">
        <p14:creationId xmlns:p14="http://schemas.microsoft.com/office/powerpoint/2010/main" val="343228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Text&#10;&#10;Description automatically generated with medium confidence">
            <a:extLst>
              <a:ext uri="{FF2B5EF4-FFF2-40B4-BE49-F238E27FC236}">
                <a16:creationId xmlns:a16="http://schemas.microsoft.com/office/drawing/2014/main" id="{1F28DEB4-DCF7-4F03-B1FD-20831557E5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66" y="457200"/>
            <a:ext cx="11052312" cy="6400799"/>
          </a:xfrm>
        </p:spPr>
      </p:pic>
    </p:spTree>
    <p:extLst>
      <p:ext uri="{BB962C8B-B14F-4D97-AF65-F5344CB8AC3E}">
        <p14:creationId xmlns:p14="http://schemas.microsoft.com/office/powerpoint/2010/main" val="395873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72F89992-14CF-4665-BC96-8026548E88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35" y="298174"/>
            <a:ext cx="9859617" cy="6221895"/>
          </a:xfrm>
        </p:spPr>
      </p:pic>
    </p:spTree>
    <p:extLst>
      <p:ext uri="{BB962C8B-B14F-4D97-AF65-F5344CB8AC3E}">
        <p14:creationId xmlns:p14="http://schemas.microsoft.com/office/powerpoint/2010/main" val="168903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881755C0-321A-4CE0-9857-F6E1D01443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58" y="129209"/>
            <a:ext cx="10455964" cy="6520069"/>
          </a:xfrm>
        </p:spPr>
      </p:pic>
    </p:spTree>
    <p:extLst>
      <p:ext uri="{BB962C8B-B14F-4D97-AF65-F5344CB8AC3E}">
        <p14:creationId xmlns:p14="http://schemas.microsoft.com/office/powerpoint/2010/main" val="1343878869"/>
      </p:ext>
    </p:extLst>
  </p:cSld>
  <p:clrMapOvr>
    <a:masterClrMapping/>
  </p:clrMapOvr>
  <p:transition spd="slow"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1A56D240-637E-4D47-B7CB-A8D7D0C17A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92" y="288236"/>
            <a:ext cx="10674626" cy="6460434"/>
          </a:xfrm>
        </p:spPr>
      </p:pic>
    </p:spTree>
    <p:extLst>
      <p:ext uri="{BB962C8B-B14F-4D97-AF65-F5344CB8AC3E}">
        <p14:creationId xmlns:p14="http://schemas.microsoft.com/office/powerpoint/2010/main" val="297898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78E59FC6-88F0-4ACB-84F8-8226847520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2" y="407504"/>
            <a:ext cx="10734261" cy="6450496"/>
          </a:xfrm>
        </p:spPr>
      </p:pic>
    </p:spTree>
    <p:extLst>
      <p:ext uri="{BB962C8B-B14F-4D97-AF65-F5344CB8AC3E}">
        <p14:creationId xmlns:p14="http://schemas.microsoft.com/office/powerpoint/2010/main" val="474559224"/>
      </p:ext>
    </p:extLst>
  </p:cSld>
  <p:clrMapOvr>
    <a:masterClrMapping/>
  </p:clrMapOvr>
  <p:transition spd="slow">
    <p:wip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2662C9DF-80EA-4407-B2F2-9DB5569F26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80" y="198783"/>
            <a:ext cx="10920498" cy="645049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7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A70A9D08-A828-47F1-AF65-5306919A4B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96" y="357809"/>
            <a:ext cx="10774017" cy="6211955"/>
          </a:xfrm>
        </p:spPr>
      </p:pic>
    </p:spTree>
    <p:extLst>
      <p:ext uri="{BB962C8B-B14F-4D97-AF65-F5344CB8AC3E}">
        <p14:creationId xmlns:p14="http://schemas.microsoft.com/office/powerpoint/2010/main" val="192896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E24A7F08-718D-45D8-B83F-1BEC5A1591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96" y="178904"/>
            <a:ext cx="10863469" cy="6311348"/>
          </a:xfrm>
        </p:spPr>
      </p:pic>
    </p:spTree>
    <p:extLst>
      <p:ext uri="{BB962C8B-B14F-4D97-AF65-F5344CB8AC3E}">
        <p14:creationId xmlns:p14="http://schemas.microsoft.com/office/powerpoint/2010/main" val="95536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DDB6630F-8C9F-4974-BCD5-00A4C0CED6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43" y="258417"/>
            <a:ext cx="10823713" cy="6341166"/>
          </a:xfrm>
        </p:spPr>
      </p:pic>
    </p:spTree>
    <p:extLst>
      <p:ext uri="{BB962C8B-B14F-4D97-AF65-F5344CB8AC3E}">
        <p14:creationId xmlns:p14="http://schemas.microsoft.com/office/powerpoint/2010/main" val="60608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904D3756-9724-4A21-ABFC-2C01C97095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58108" y="-1883467"/>
            <a:ext cx="6410740" cy="10634870"/>
          </a:xfrm>
        </p:spPr>
      </p:pic>
    </p:spTree>
    <p:extLst>
      <p:ext uri="{BB962C8B-B14F-4D97-AF65-F5344CB8AC3E}">
        <p14:creationId xmlns:p14="http://schemas.microsoft.com/office/powerpoint/2010/main" val="351199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336BC618-DCFB-41F5-9C3D-A821639DC2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87" y="248479"/>
            <a:ext cx="11141765" cy="6609522"/>
          </a:xfrm>
        </p:spPr>
      </p:pic>
    </p:spTree>
    <p:extLst>
      <p:ext uri="{BB962C8B-B14F-4D97-AF65-F5344CB8AC3E}">
        <p14:creationId xmlns:p14="http://schemas.microsoft.com/office/powerpoint/2010/main" val="3569327034"/>
      </p:ext>
    </p:extLst>
  </p:cSld>
  <p:clrMapOvr>
    <a:masterClrMapping/>
  </p:clrMapOvr>
  <p:transition spd="slow">
    <p:wip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AE8C96F4-8585-4DF7-8A8F-B39D71446D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22" y="298174"/>
            <a:ext cx="10624930" cy="6301409"/>
          </a:xfrm>
        </p:spPr>
      </p:pic>
    </p:spTree>
    <p:extLst>
      <p:ext uri="{BB962C8B-B14F-4D97-AF65-F5344CB8AC3E}">
        <p14:creationId xmlns:p14="http://schemas.microsoft.com/office/powerpoint/2010/main" val="340059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FA1B7F8A-BC30-4496-BF61-F7F9AD1A35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17" y="487017"/>
            <a:ext cx="10505661" cy="6291470"/>
          </a:xfrm>
        </p:spPr>
      </p:pic>
    </p:spTree>
    <p:extLst>
      <p:ext uri="{BB962C8B-B14F-4D97-AF65-F5344CB8AC3E}">
        <p14:creationId xmlns:p14="http://schemas.microsoft.com/office/powerpoint/2010/main" val="201116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93C5A3A0-65C1-4686-9D32-FD8C5C09D7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87" y="467140"/>
            <a:ext cx="10674625" cy="6211956"/>
          </a:xfrm>
        </p:spPr>
      </p:pic>
    </p:spTree>
    <p:extLst>
      <p:ext uri="{BB962C8B-B14F-4D97-AF65-F5344CB8AC3E}">
        <p14:creationId xmlns:p14="http://schemas.microsoft.com/office/powerpoint/2010/main" val="463359164"/>
      </p:ext>
    </p:extLst>
  </p:cSld>
  <p:clrMapOvr>
    <a:masterClrMapping/>
  </p:clrMapOvr>
  <p:transition spd="slow">
    <p:randomBar dir="vert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28B55D98-B27A-4B72-98EB-0BD89A5462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13" y="427383"/>
            <a:ext cx="10316817" cy="5754756"/>
          </a:xfrm>
        </p:spPr>
      </p:pic>
    </p:spTree>
    <p:extLst>
      <p:ext uri="{BB962C8B-B14F-4D97-AF65-F5344CB8AC3E}">
        <p14:creationId xmlns:p14="http://schemas.microsoft.com/office/powerpoint/2010/main" val="196387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B1D3A4C8-1039-41C8-931C-4BB5D96DD4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91" y="327991"/>
            <a:ext cx="10913166" cy="6211957"/>
          </a:xfrm>
        </p:spPr>
      </p:pic>
    </p:spTree>
    <p:extLst>
      <p:ext uri="{BB962C8B-B14F-4D97-AF65-F5344CB8AC3E}">
        <p14:creationId xmlns:p14="http://schemas.microsoft.com/office/powerpoint/2010/main" val="21561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, text&#10;&#10;Description automatically generated">
            <a:extLst>
              <a:ext uri="{FF2B5EF4-FFF2-40B4-BE49-F238E27FC236}">
                <a16:creationId xmlns:a16="http://schemas.microsoft.com/office/drawing/2014/main" id="{F4062098-423C-4D30-8767-12C983C923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17" y="139148"/>
            <a:ext cx="11022495" cy="6858000"/>
          </a:xfrm>
        </p:spPr>
      </p:pic>
    </p:spTree>
    <p:extLst>
      <p:ext uri="{BB962C8B-B14F-4D97-AF65-F5344CB8AC3E}">
        <p14:creationId xmlns:p14="http://schemas.microsoft.com/office/powerpoint/2010/main" val="172498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9A59A731-C91B-42C5-9FFD-807261AAE8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77" y="318052"/>
            <a:ext cx="10535479" cy="6331226"/>
          </a:xfrm>
        </p:spPr>
      </p:pic>
    </p:spTree>
    <p:extLst>
      <p:ext uri="{BB962C8B-B14F-4D97-AF65-F5344CB8AC3E}">
        <p14:creationId xmlns:p14="http://schemas.microsoft.com/office/powerpoint/2010/main" val="2044276374"/>
      </p:ext>
    </p:extLst>
  </p:cSld>
  <p:clrMapOvr>
    <a:masterClrMapping/>
  </p:clrMapOvr>
  <p:transition spd="slow">
    <p:wip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8EC1D5-0176-461A-956B-CD4539496897}"/>
              </a:ext>
            </a:extLst>
          </p:cNvPr>
          <p:cNvSpPr/>
          <p:nvPr/>
        </p:nvSpPr>
        <p:spPr>
          <a:xfrm>
            <a:off x="-185528" y="3706637"/>
            <a:ext cx="12563056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MỪNG</a:t>
            </a:r>
          </a:p>
        </p:txBody>
      </p:sp>
    </p:spTree>
    <p:extLst>
      <p:ext uri="{BB962C8B-B14F-4D97-AF65-F5344CB8AC3E}">
        <p14:creationId xmlns:p14="http://schemas.microsoft.com/office/powerpoint/2010/main" val="1363969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, map&#10;&#10;Description automatically generated">
            <a:extLst>
              <a:ext uri="{FF2B5EF4-FFF2-40B4-BE49-F238E27FC236}">
                <a16:creationId xmlns:a16="http://schemas.microsoft.com/office/drawing/2014/main" id="{5A04E937-21A2-4AB6-B0BE-189BFF2616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96040" y="-1575355"/>
            <a:ext cx="6271591" cy="9919255"/>
          </a:xfrm>
        </p:spPr>
      </p:pic>
    </p:spTree>
    <p:extLst>
      <p:ext uri="{BB962C8B-B14F-4D97-AF65-F5344CB8AC3E}">
        <p14:creationId xmlns:p14="http://schemas.microsoft.com/office/powerpoint/2010/main" val="261192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23F3F7C7-1275-49FB-9591-9C34B193E3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82349" y="-1510749"/>
            <a:ext cx="6659217" cy="968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73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ap&#10;&#10;Description automatically generated with low confidence">
            <a:extLst>
              <a:ext uri="{FF2B5EF4-FFF2-40B4-BE49-F238E27FC236}">
                <a16:creationId xmlns:a16="http://schemas.microsoft.com/office/drawing/2014/main" id="{F6E2A97E-771B-4E6A-A890-7287BA6955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82351" y="-1669776"/>
            <a:ext cx="6301408" cy="10078281"/>
          </a:xfrm>
        </p:spPr>
      </p:pic>
    </p:spTree>
    <p:extLst>
      <p:ext uri="{BB962C8B-B14F-4D97-AF65-F5344CB8AC3E}">
        <p14:creationId xmlns:p14="http://schemas.microsoft.com/office/powerpoint/2010/main" val="128320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</TotalTime>
  <Words>46</Words>
  <Application>Microsoft Office PowerPoint</Application>
  <PresentationFormat>Widescreen</PresentationFormat>
  <Paragraphs>7</Paragraphs>
  <Slides>68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3" baseType="lpstr">
      <vt:lpstr>Arial</vt:lpstr>
      <vt:lpstr>Calibri</vt:lpstr>
      <vt:lpstr>Calibri Light</vt:lpstr>
      <vt:lpstr>Times New Roman</vt:lpstr>
      <vt:lpstr>Office Theme</vt:lpstr>
      <vt:lpstr>ỦY BAN NHÂN DÂN TP THỦ ĐỨC TRƯỜNG THCS LONG TRƯỜNG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ỦY BAN NHÂN DÂN TP THỦ ĐỨC TRƯỜNG THCS LONG TRƯỜNG</dc:title>
  <dc:creator>nguyen thi ngoc hong</dc:creator>
  <cp:lastModifiedBy>nguyen thi ngoc hong</cp:lastModifiedBy>
  <cp:revision>1</cp:revision>
  <dcterms:created xsi:type="dcterms:W3CDTF">2021-11-18T13:02:55Z</dcterms:created>
  <dcterms:modified xsi:type="dcterms:W3CDTF">2021-11-19T04:33:36Z</dcterms:modified>
</cp:coreProperties>
</file>