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8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2103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04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2130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2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35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72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3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3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9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11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7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84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3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CC04B-799B-4B68-80A6-C0E41B8DA9DC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8BFAB0-6D19-403A-BFEC-2D046B82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014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huấn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VÀO ĐỔI MỚI PHUONG PHÁP DẠY HỌC VÀ KIỂM TRA ĐÁNH </a:t>
            </a:r>
            <a:r>
              <a:rPr lang="en-US" dirty="0" smtClean="0"/>
              <a:t>GIÁ</a:t>
            </a:r>
          </a:p>
          <a:p>
            <a:r>
              <a:rPr lang="en-US" smtClean="0"/>
              <a:t>THÀNH PHỐ HỒ CHÍ MINH 21/11/2017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96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32 CÁC MÙA KHÍ HẬU VÀ THỜI TIẾT Ở NƯỚC TA.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MÙA GIÓ ĐÔNG BẮC</a:t>
            </a:r>
          </a:p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KHÍ HẬU </a:t>
            </a:r>
            <a:r>
              <a:rPr lang="en-US" dirty="0" err="1" smtClean="0"/>
              <a:t>trang</a:t>
            </a:r>
            <a:r>
              <a:rPr lang="en-US" dirty="0" smtClean="0"/>
              <a:t> 25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8,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mưa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trạm</a:t>
            </a:r>
            <a:r>
              <a:rPr lang="en-US" dirty="0" smtClean="0"/>
              <a:t> </a:t>
            </a:r>
            <a:r>
              <a:rPr lang="en-US" dirty="0" err="1" smtClean="0"/>
              <a:t>Hà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, </a:t>
            </a:r>
            <a:r>
              <a:rPr lang="en-US" dirty="0" err="1" smtClean="0"/>
              <a:t>Huế</a:t>
            </a:r>
            <a:r>
              <a:rPr lang="en-US" dirty="0" smtClean="0"/>
              <a:t>,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phố</a:t>
            </a:r>
            <a:r>
              <a:rPr lang="en-US" dirty="0" smtClean="0"/>
              <a:t> </a:t>
            </a:r>
            <a:r>
              <a:rPr lang="en-US" dirty="0" err="1" smtClean="0"/>
              <a:t>Hồ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Minh,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endParaRPr lang="en-US" dirty="0" smtClean="0"/>
          </a:p>
          <a:p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thấp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trạm</a:t>
            </a:r>
            <a:endParaRPr lang="en-US" dirty="0" smtClean="0"/>
          </a:p>
          <a:p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mưa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tháng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trạm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hậu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ta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99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32 CÁC MÙA KHÍ HẬU VÀ THỜI TIẾT Ở NƯỚC TA.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MÙA GIÓ TÂY NAM</a:t>
            </a:r>
          </a:p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KHÍ HẬU </a:t>
            </a:r>
            <a:r>
              <a:rPr lang="en-US" dirty="0" err="1" smtClean="0"/>
              <a:t>trang</a:t>
            </a:r>
            <a:r>
              <a:rPr lang="en-US" dirty="0" smtClean="0"/>
              <a:t> 25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8,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mưa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trạm</a:t>
            </a:r>
            <a:r>
              <a:rPr lang="en-US" dirty="0" smtClean="0"/>
              <a:t> </a:t>
            </a:r>
            <a:r>
              <a:rPr lang="en-US" dirty="0" err="1" smtClean="0"/>
              <a:t>Hà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, </a:t>
            </a:r>
            <a:r>
              <a:rPr lang="en-US" dirty="0" err="1" smtClean="0"/>
              <a:t>Huế</a:t>
            </a:r>
            <a:r>
              <a:rPr lang="en-US" dirty="0" smtClean="0"/>
              <a:t>,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phố</a:t>
            </a:r>
            <a:r>
              <a:rPr lang="en-US" dirty="0" smtClean="0"/>
              <a:t> </a:t>
            </a:r>
            <a:r>
              <a:rPr lang="en-US" dirty="0" err="1" smtClean="0"/>
              <a:t>Hồ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Minh,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endParaRPr lang="en-US" dirty="0" smtClean="0"/>
          </a:p>
          <a:p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tháng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trạm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biệt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.</a:t>
            </a:r>
          </a:p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KHÍ HẬU </a:t>
            </a:r>
            <a:r>
              <a:rPr lang="en-US" dirty="0" err="1"/>
              <a:t>trang</a:t>
            </a:r>
            <a:r>
              <a:rPr lang="en-US" dirty="0"/>
              <a:t> 25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8,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mũi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biện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bão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,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bão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ta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03904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33 ĐẶC ĐIỂM SÔNG NGÒI VIỆT 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CÁC HỆ THỐNG SÔNG </a:t>
            </a:r>
            <a:r>
              <a:rPr lang="en-US" dirty="0" err="1" smtClean="0"/>
              <a:t>trang</a:t>
            </a:r>
            <a:r>
              <a:rPr lang="en-US" dirty="0" smtClean="0"/>
              <a:t> 27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8, 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chín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sông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ở </a:t>
            </a:r>
            <a:r>
              <a:rPr lang="en-US" dirty="0" err="1" smtClean="0"/>
              <a:t>nước</a:t>
            </a:r>
            <a:r>
              <a:rPr lang="en-US" dirty="0" smtClean="0"/>
              <a:t> ta.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sắp</a:t>
            </a:r>
            <a:r>
              <a:rPr lang="en-US" dirty="0" smtClean="0"/>
              <a:t> </a:t>
            </a:r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sông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tây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–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vòng</a:t>
            </a:r>
            <a:r>
              <a:rPr lang="en-US" dirty="0" smtClean="0"/>
              <a:t> </a:t>
            </a:r>
            <a:r>
              <a:rPr lang="en-US" dirty="0" err="1" smtClean="0"/>
              <a:t>cung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lũ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cạn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,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Đà</a:t>
            </a:r>
            <a:r>
              <a:rPr lang="en-US" dirty="0" smtClean="0"/>
              <a:t> </a:t>
            </a:r>
            <a:r>
              <a:rPr lang="en-US" dirty="0" err="1" smtClean="0"/>
              <a:t>Rằng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Mê</a:t>
            </a:r>
            <a:r>
              <a:rPr lang="en-US" dirty="0" smtClean="0"/>
              <a:t> </a:t>
            </a:r>
            <a:r>
              <a:rPr lang="en-US" dirty="0" err="1" smtClean="0"/>
              <a:t>Kông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Cho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lũ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trùng</a:t>
            </a:r>
            <a:r>
              <a:rPr lang="en-US" dirty="0" smtClean="0"/>
              <a:t> 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biệt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hồ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Hoà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, </a:t>
            </a:r>
            <a:r>
              <a:rPr lang="en-US" dirty="0" err="1" smtClean="0"/>
              <a:t>Trị</a:t>
            </a:r>
            <a:r>
              <a:rPr lang="en-US" dirty="0" smtClean="0"/>
              <a:t> An, </a:t>
            </a:r>
            <a:r>
              <a:rPr lang="en-US" dirty="0" err="1" smtClean="0"/>
              <a:t>Yaly</a:t>
            </a:r>
            <a:r>
              <a:rPr lang="en-US" dirty="0" smtClean="0"/>
              <a:t>, </a:t>
            </a:r>
            <a:r>
              <a:rPr lang="en-US" dirty="0" err="1" smtClean="0"/>
              <a:t>Thác</a:t>
            </a:r>
            <a:r>
              <a:rPr lang="en-US" dirty="0" smtClean="0"/>
              <a:t> </a:t>
            </a:r>
            <a:r>
              <a:rPr lang="en-US" dirty="0" err="1" smtClean="0"/>
              <a:t>Bà</a:t>
            </a:r>
            <a:r>
              <a:rPr lang="en-US" dirty="0" smtClean="0"/>
              <a:t>, </a:t>
            </a:r>
            <a:r>
              <a:rPr lang="en-US" dirty="0" err="1" smtClean="0"/>
              <a:t>Dầu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. Cho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chúng</a:t>
            </a:r>
            <a:r>
              <a:rPr lang="en-US" dirty="0" smtClean="0"/>
              <a:t> nằm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530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34 CÁC HỆ THỐNG SÔNG LỚN Ở NƯỚC 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CÁC HỆ THỐNG SÔNG </a:t>
            </a:r>
            <a:r>
              <a:rPr lang="en-US" dirty="0" err="1"/>
              <a:t>trang</a:t>
            </a:r>
            <a:r>
              <a:rPr lang="en-US" dirty="0"/>
              <a:t> 27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8, </a:t>
            </a:r>
          </a:p>
          <a:p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chín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ở </a:t>
            </a:r>
            <a:r>
              <a:rPr lang="en-US" dirty="0" err="1"/>
              <a:t>nước</a:t>
            </a:r>
            <a:r>
              <a:rPr lang="en-US" dirty="0"/>
              <a:t> ta.</a:t>
            </a:r>
            <a:endParaRPr lang="en-US" dirty="0" smtClean="0"/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sông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nên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sông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ở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ta?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Nai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Cửu</a:t>
            </a:r>
            <a:r>
              <a:rPr lang="en-US" dirty="0" smtClean="0"/>
              <a:t> Long.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sông</a:t>
            </a:r>
            <a:r>
              <a:rPr lang="en-US" dirty="0" smtClean="0"/>
              <a:t>  </a:t>
            </a:r>
            <a:r>
              <a:rPr lang="en-US" dirty="0" err="1" smtClean="0"/>
              <a:t>Mê</a:t>
            </a:r>
            <a:r>
              <a:rPr lang="en-US" dirty="0" smtClean="0"/>
              <a:t> </a:t>
            </a:r>
            <a:r>
              <a:rPr lang="en-US" dirty="0" err="1" smtClean="0"/>
              <a:t>Kông</a:t>
            </a:r>
            <a:r>
              <a:rPr lang="en-US" dirty="0" smtClean="0"/>
              <a:t> </a:t>
            </a:r>
            <a:r>
              <a:rPr lang="en-US" dirty="0" err="1" smtClean="0"/>
              <a:t>chảy</a:t>
            </a:r>
            <a:r>
              <a:rPr lang="en-US" dirty="0" smtClean="0"/>
              <a:t> qua </a:t>
            </a:r>
            <a:r>
              <a:rPr lang="en-US" dirty="0" err="1" smtClean="0"/>
              <a:t>nước</a:t>
            </a:r>
            <a:r>
              <a:rPr lang="en-US" dirty="0" smtClean="0"/>
              <a:t> ta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 Chia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mấy</a:t>
            </a:r>
            <a:r>
              <a:rPr lang="en-US" dirty="0" smtClean="0"/>
              <a:t> </a:t>
            </a:r>
            <a:r>
              <a:rPr lang="en-US" dirty="0" err="1" smtClean="0"/>
              <a:t>nhánh</a:t>
            </a:r>
            <a:r>
              <a:rPr lang="en-US" dirty="0" smtClean="0"/>
              <a:t>,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nhánh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, </a:t>
            </a:r>
            <a:r>
              <a:rPr lang="en-US" dirty="0" err="1" smtClean="0"/>
              <a:t>đổ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biển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cửa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phố</a:t>
            </a:r>
            <a:r>
              <a:rPr lang="en-US" dirty="0" smtClean="0"/>
              <a:t> </a:t>
            </a:r>
            <a:r>
              <a:rPr lang="en-US" dirty="0" err="1" smtClean="0"/>
              <a:t>Hà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, TP. </a:t>
            </a:r>
            <a:r>
              <a:rPr lang="en-US" dirty="0" err="1" smtClean="0"/>
              <a:t>Hồ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Minh, </a:t>
            </a:r>
            <a:r>
              <a:rPr lang="en-US" dirty="0" err="1" smtClean="0"/>
              <a:t>Đà</a:t>
            </a:r>
            <a:r>
              <a:rPr lang="en-US" dirty="0" smtClean="0"/>
              <a:t> </a:t>
            </a:r>
            <a:r>
              <a:rPr lang="en-US" dirty="0" err="1" smtClean="0"/>
              <a:t>Nẵng</a:t>
            </a:r>
            <a:r>
              <a:rPr lang="en-US" dirty="0" smtClean="0"/>
              <a:t>,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Thơ</a:t>
            </a:r>
            <a:r>
              <a:rPr lang="en-US" dirty="0" smtClean="0"/>
              <a:t> nằm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bờ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577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36 ĐẶC ĐIỂM ĐẤT VIỆT 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CÁC NHÓM VÀ CÁC LOẠI ĐẤT CHÍNH </a:t>
            </a:r>
            <a:r>
              <a:rPr lang="en-US" dirty="0" err="1" smtClean="0"/>
              <a:t>trang</a:t>
            </a:r>
            <a:r>
              <a:rPr lang="en-US" dirty="0" smtClean="0"/>
              <a:t> 28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ở </a:t>
            </a:r>
            <a:r>
              <a:rPr lang="en-US" dirty="0" err="1" smtClean="0"/>
              <a:t>nước</a:t>
            </a:r>
            <a:r>
              <a:rPr lang="en-US" dirty="0" smtClean="0"/>
              <a:t> ta.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feralit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đá</a:t>
            </a:r>
            <a:r>
              <a:rPr lang="en-US" dirty="0" smtClean="0"/>
              <a:t> </a:t>
            </a:r>
            <a:r>
              <a:rPr lang="en-US" dirty="0" err="1" smtClean="0"/>
              <a:t>vôi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đá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: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song,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phèn</a:t>
            </a:r>
            <a:r>
              <a:rPr lang="en-US" dirty="0" smtClean="0"/>
              <a:t>,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mặn</a:t>
            </a:r>
            <a:r>
              <a:rPr lang="en-US" dirty="0" smtClean="0"/>
              <a:t>,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cát</a:t>
            </a:r>
            <a:r>
              <a:rPr lang="en-US" dirty="0" smtClean="0"/>
              <a:t> </a:t>
            </a:r>
            <a:r>
              <a:rPr lang="en-US" dirty="0" err="1" smtClean="0"/>
              <a:t>biển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xám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cổ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438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37 ĐẶC ĐIẺM SINH VẬT VIỆT 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17320"/>
            <a:ext cx="8596668" cy="5017769"/>
          </a:xfrm>
        </p:spPr>
        <p:txBody>
          <a:bodyPr>
            <a:normAutofit/>
          </a:bodyPr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THỰC VẬT VÀ ĐỘNG VẬT </a:t>
            </a:r>
            <a:r>
              <a:rPr lang="en-US" dirty="0" err="1" smtClean="0"/>
              <a:t>trang</a:t>
            </a:r>
            <a:r>
              <a:rPr lang="en-US" dirty="0" smtClean="0"/>
              <a:t> 29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bố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kín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xanh</a:t>
            </a:r>
            <a:endParaRPr lang="en-US" dirty="0" smtClean="0"/>
          </a:p>
          <a:p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đới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endParaRPr lang="en-US" dirty="0" smtClean="0"/>
          </a:p>
          <a:p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 </a:t>
            </a:r>
            <a:r>
              <a:rPr lang="en-US" dirty="0" err="1" smtClean="0"/>
              <a:t>đá</a:t>
            </a:r>
            <a:r>
              <a:rPr lang="en-US" dirty="0" smtClean="0"/>
              <a:t> </a:t>
            </a:r>
            <a:r>
              <a:rPr lang="en-US" dirty="0" err="1" smtClean="0"/>
              <a:t>vôi</a:t>
            </a:r>
            <a:endParaRPr lang="en-US" dirty="0" smtClean="0"/>
          </a:p>
          <a:p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thưa</a:t>
            </a:r>
            <a:endParaRPr lang="en-US" dirty="0" smtClean="0"/>
          </a:p>
          <a:p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r>
              <a:rPr lang="en-US" dirty="0" smtClean="0"/>
              <a:t> </a:t>
            </a:r>
            <a:r>
              <a:rPr lang="en-US" dirty="0" err="1" smtClean="0"/>
              <a:t>nứa</a:t>
            </a:r>
            <a:endParaRPr lang="en-US" dirty="0" smtClean="0"/>
          </a:p>
          <a:p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ngập</a:t>
            </a:r>
            <a:r>
              <a:rPr lang="en-US" dirty="0" smtClean="0"/>
              <a:t> </a:t>
            </a:r>
            <a:r>
              <a:rPr lang="en-US" dirty="0" err="1" smtClean="0"/>
              <a:t>mặn</a:t>
            </a:r>
            <a:endParaRPr lang="en-US" dirty="0" smtClean="0"/>
          </a:p>
          <a:p>
            <a:r>
              <a:rPr lang="en-US" dirty="0" err="1" smtClean="0"/>
              <a:t>Trảng</a:t>
            </a:r>
            <a:r>
              <a:rPr lang="en-US" dirty="0" smtClean="0"/>
              <a:t> </a:t>
            </a:r>
            <a:r>
              <a:rPr lang="en-US" dirty="0" err="1" smtClean="0"/>
              <a:t>cỏ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bụi</a:t>
            </a:r>
            <a:endParaRPr lang="en-US" dirty="0" smtClean="0"/>
          </a:p>
          <a:p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trồng</a:t>
            </a:r>
            <a:endParaRPr lang="en-US" dirty="0" smtClean="0"/>
          </a:p>
          <a:p>
            <a:r>
              <a:rPr lang="en-US" dirty="0" err="1" smtClean="0"/>
              <a:t>Thảm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nông</a:t>
            </a:r>
            <a:r>
              <a:rPr lang="en-US" dirty="0" smtClean="0"/>
              <a:t> </a:t>
            </a:r>
            <a:r>
              <a:rPr lang="en-US" dirty="0" err="1" smtClean="0"/>
              <a:t>nghiệp</a:t>
            </a:r>
            <a:endParaRPr lang="en-US" dirty="0" smtClean="0"/>
          </a:p>
          <a:p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, </a:t>
            </a:r>
            <a:r>
              <a:rPr lang="en-US" dirty="0" err="1" smtClean="0"/>
              <a:t>chứng</a:t>
            </a:r>
            <a:r>
              <a:rPr lang="en-US" dirty="0" smtClean="0"/>
              <a:t> minh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 </a:t>
            </a:r>
            <a:r>
              <a:rPr lang="en-US" dirty="0" err="1" smtClean="0"/>
              <a:t>dạng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thái</a:t>
            </a:r>
            <a:r>
              <a:rPr lang="en-US" dirty="0" smtClean="0"/>
              <a:t> ở </a:t>
            </a:r>
            <a:r>
              <a:rPr lang="en-US" dirty="0" err="1" smtClean="0"/>
              <a:t>nước</a:t>
            </a:r>
            <a:r>
              <a:rPr lang="en-US" dirty="0" smtClean="0"/>
              <a:t> 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8117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37 ĐẶC ĐIẺM SINH VẬT VIỆT 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17321"/>
            <a:ext cx="8596668" cy="3817620"/>
          </a:xfrm>
        </p:spPr>
        <p:txBody>
          <a:bodyPr>
            <a:normAutofit/>
          </a:bodyPr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THỰC VẬT VÀ ĐỘNG VẬT </a:t>
            </a:r>
            <a:r>
              <a:rPr lang="en-US" dirty="0" err="1" smtClean="0"/>
              <a:t>trang</a:t>
            </a:r>
            <a:r>
              <a:rPr lang="en-US" dirty="0" smtClean="0"/>
              <a:t> 29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 </a:t>
            </a:r>
          </a:p>
          <a:p>
            <a:r>
              <a:rPr lang="en-US" dirty="0" err="1" smtClean="0"/>
              <a:t>Kể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vườn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khu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trữ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quyển</a:t>
            </a:r>
            <a:r>
              <a:rPr lang="en-US" dirty="0" smtClean="0"/>
              <a:t> ở </a:t>
            </a:r>
            <a:r>
              <a:rPr lang="en-US" dirty="0" err="1" smtClean="0"/>
              <a:t>nước</a:t>
            </a:r>
            <a:r>
              <a:rPr lang="en-US" dirty="0" smtClean="0"/>
              <a:t> ta.</a:t>
            </a:r>
            <a:endParaRPr lang="en-US" dirty="0"/>
          </a:p>
          <a:p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vườn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khu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trữ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quyển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50095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41. MIỀN BẮC VÀ ĐÔNG BẮC </a:t>
            </a:r>
            <a:r>
              <a:rPr lang="en-US" dirty="0" err="1" smtClean="0"/>
              <a:t>BẮC</a:t>
            </a:r>
            <a:r>
              <a:rPr lang="en-US" dirty="0" smtClean="0"/>
              <a:t> BỘ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MIỀN BẮC VÀ ĐÔNG BẮC </a:t>
            </a:r>
            <a:r>
              <a:rPr lang="en-US" dirty="0" err="1" smtClean="0"/>
              <a:t>BẮC</a:t>
            </a:r>
            <a:r>
              <a:rPr lang="en-US" dirty="0" smtClean="0"/>
              <a:t> BỘ. MIỀN TÂY BẮC VÀ BẮC TRUNG BỘ </a:t>
            </a:r>
            <a:r>
              <a:rPr lang="en-US" dirty="0" err="1" smtClean="0"/>
              <a:t>trang</a:t>
            </a:r>
            <a:r>
              <a:rPr lang="en-US" dirty="0" smtClean="0"/>
              <a:t> 30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đá</a:t>
            </a:r>
            <a:r>
              <a:rPr lang="en-US" dirty="0" smtClean="0"/>
              <a:t> </a:t>
            </a:r>
            <a:r>
              <a:rPr lang="en-US" dirty="0" err="1" smtClean="0"/>
              <a:t>vôi</a:t>
            </a:r>
            <a:r>
              <a:rPr lang="en-US" dirty="0" smtClean="0"/>
              <a:t> </a:t>
            </a:r>
            <a:r>
              <a:rPr lang="en-US" dirty="0" err="1" smtClean="0"/>
              <a:t>Hà</a:t>
            </a:r>
            <a:r>
              <a:rPr lang="en-US" dirty="0" smtClean="0"/>
              <a:t> </a:t>
            </a:r>
            <a:r>
              <a:rPr lang="en-US" dirty="0" err="1" smtClean="0"/>
              <a:t>Giang</a:t>
            </a:r>
            <a:r>
              <a:rPr lang="en-US" dirty="0" smtClean="0"/>
              <a:t>, Cao </a:t>
            </a:r>
            <a:r>
              <a:rPr lang="en-US" dirty="0" err="1" smtClean="0"/>
              <a:t>Bằng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dãy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 </a:t>
            </a:r>
            <a:r>
              <a:rPr lang="en-US" dirty="0" err="1" smtClean="0"/>
              <a:t>cánh</a:t>
            </a:r>
            <a:r>
              <a:rPr lang="en-US" dirty="0" smtClean="0"/>
              <a:t>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Sông</a:t>
            </a:r>
            <a:r>
              <a:rPr lang="en-US" dirty="0" smtClean="0"/>
              <a:t> </a:t>
            </a:r>
            <a:r>
              <a:rPr lang="en-US" dirty="0" err="1" smtClean="0"/>
              <a:t>Gâm</a:t>
            </a:r>
            <a:r>
              <a:rPr lang="en-US" dirty="0" smtClean="0"/>
              <a:t>, </a:t>
            </a:r>
            <a:r>
              <a:rPr lang="en-US" dirty="0" err="1" smtClean="0"/>
              <a:t>Ngân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,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 ,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Triều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vùng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Sông</a:t>
            </a:r>
            <a:r>
              <a:rPr lang="en-US" dirty="0" smtClean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vùng</a:t>
            </a:r>
            <a:r>
              <a:rPr lang="en-US" dirty="0" smtClean="0"/>
              <a:t> </a:t>
            </a:r>
            <a:r>
              <a:rPr lang="en-US" dirty="0" err="1" smtClean="0"/>
              <a:t>quần</a:t>
            </a:r>
            <a:r>
              <a:rPr lang="en-US" dirty="0" smtClean="0"/>
              <a:t> </a:t>
            </a:r>
            <a:r>
              <a:rPr lang="en-US" dirty="0" err="1" smtClean="0"/>
              <a:t>đảo</a:t>
            </a:r>
            <a:r>
              <a:rPr lang="en-US" dirty="0" smtClean="0"/>
              <a:t> </a:t>
            </a:r>
            <a:r>
              <a:rPr lang="en-US" dirty="0" err="1" smtClean="0"/>
              <a:t>Hạ</a:t>
            </a:r>
            <a:r>
              <a:rPr lang="en-US" dirty="0" smtClean="0"/>
              <a:t> Long – </a:t>
            </a:r>
            <a:r>
              <a:rPr lang="en-US" dirty="0" err="1" smtClean="0"/>
              <a:t>Quảng</a:t>
            </a:r>
            <a:r>
              <a:rPr lang="en-US" dirty="0" smtClean="0"/>
              <a:t> </a:t>
            </a:r>
            <a:r>
              <a:rPr lang="en-US" dirty="0" err="1" smtClean="0"/>
              <a:t>Ninh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sông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chảy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chúng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973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41. MIỀN BẮC VÀ ĐÔNG BẮC </a:t>
            </a:r>
            <a:r>
              <a:rPr lang="en-US" dirty="0" err="1" smtClean="0"/>
              <a:t>BẮC</a:t>
            </a:r>
            <a:r>
              <a:rPr lang="en-US" dirty="0" smtClean="0"/>
              <a:t> BỘ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MIỀN BẮC VÀ ĐÔNG BẮC </a:t>
            </a:r>
            <a:r>
              <a:rPr lang="en-US" dirty="0" err="1" smtClean="0"/>
              <a:t>BẮC</a:t>
            </a:r>
            <a:r>
              <a:rPr lang="en-US" dirty="0" smtClean="0"/>
              <a:t> BỘ. MIỀN TÂY BẮC VÀ BẮC TRUNG BỘ </a:t>
            </a:r>
            <a:r>
              <a:rPr lang="en-US" dirty="0" err="1" smtClean="0"/>
              <a:t>trang</a:t>
            </a:r>
            <a:r>
              <a:rPr lang="en-US" dirty="0" smtClean="0"/>
              <a:t> 30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đới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gảm</a:t>
            </a:r>
            <a:r>
              <a:rPr lang="en-US" dirty="0" smtClean="0"/>
              <a:t> </a:t>
            </a:r>
            <a:r>
              <a:rPr lang="en-US" dirty="0" err="1" smtClean="0"/>
              <a:t>sút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 </a:t>
            </a:r>
            <a:r>
              <a:rPr lang="en-US" dirty="0" err="1" smtClean="0"/>
              <a:t>mẽ</a:t>
            </a:r>
            <a:r>
              <a:rPr lang="en-US" dirty="0" smtClean="0"/>
              <a:t>,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lạnh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mỏ</a:t>
            </a:r>
            <a:r>
              <a:rPr lang="en-US" dirty="0" smtClean="0"/>
              <a:t> </a:t>
            </a:r>
            <a:r>
              <a:rPr lang="en-US" dirty="0" err="1" smtClean="0"/>
              <a:t>khoáng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đới</a:t>
            </a:r>
            <a:r>
              <a:rPr lang="en-US" dirty="0" smtClean="0"/>
              <a:t> </a:t>
            </a:r>
            <a:r>
              <a:rPr lang="en-US" dirty="0" err="1" smtClean="0"/>
              <a:t>ẩm</a:t>
            </a:r>
            <a:r>
              <a:rPr lang="en-US" dirty="0" smtClean="0"/>
              <a:t>, </a:t>
            </a:r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cận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đới</a:t>
            </a:r>
            <a:r>
              <a:rPr lang="en-US" dirty="0" smtClean="0"/>
              <a:t> </a:t>
            </a:r>
            <a:r>
              <a:rPr lang="en-US" dirty="0" err="1" smtClean="0"/>
              <a:t>ẩm</a:t>
            </a:r>
            <a:r>
              <a:rPr lang="en-US" dirty="0" smtClean="0"/>
              <a:t>, </a:t>
            </a:r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đới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, </a:t>
            </a:r>
            <a:r>
              <a:rPr lang="en-US" dirty="0" err="1" smtClean="0"/>
              <a:t>trảng</a:t>
            </a:r>
            <a:r>
              <a:rPr lang="en-US" dirty="0" smtClean="0"/>
              <a:t> </a:t>
            </a:r>
            <a:r>
              <a:rPr lang="en-US" dirty="0" err="1" smtClean="0"/>
              <a:t>cỏ</a:t>
            </a:r>
            <a:r>
              <a:rPr lang="en-US" dirty="0" smtClean="0"/>
              <a:t>, 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bụi</a:t>
            </a:r>
            <a:r>
              <a:rPr lang="en-US" dirty="0" smtClean="0"/>
              <a:t>, </a:t>
            </a:r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ngập</a:t>
            </a:r>
            <a:r>
              <a:rPr lang="en-US" dirty="0" smtClean="0"/>
              <a:t> </a:t>
            </a:r>
            <a:r>
              <a:rPr lang="en-US" dirty="0" err="1" smtClean="0"/>
              <a:t>mặn</a:t>
            </a:r>
            <a:r>
              <a:rPr lang="en-US" dirty="0" smtClean="0"/>
              <a:t>, </a:t>
            </a:r>
            <a:r>
              <a:rPr lang="en-US" dirty="0" err="1" smtClean="0"/>
              <a:t>rừng</a:t>
            </a:r>
            <a:r>
              <a:rPr lang="en-US" dirty="0" smtClean="0"/>
              <a:t> </a:t>
            </a:r>
            <a:r>
              <a:rPr lang="en-US" dirty="0" err="1" smtClean="0"/>
              <a:t>ngập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loài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1782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42. MIỀN TÂY BẮC VÀ BẮC TRUNG BỘ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MIỀN BẮC VÀ ĐÔNG BẮC </a:t>
            </a:r>
            <a:r>
              <a:rPr lang="en-US" dirty="0" err="1"/>
              <a:t>BẮC</a:t>
            </a:r>
            <a:r>
              <a:rPr lang="en-US" dirty="0"/>
              <a:t> BỘ. MIỀN TÂY BẮC VÀ BẮC TRUNG BỘ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smtClean="0"/>
              <a:t>30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 </a:t>
            </a:r>
            <a:r>
              <a:rPr lang="en-US" dirty="0" err="1" smtClean="0"/>
              <a:t>Tây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Cho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dãy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, </a:t>
            </a:r>
            <a:r>
              <a:rPr lang="en-US" dirty="0" err="1" smtClean="0"/>
              <a:t>những</a:t>
            </a:r>
            <a:r>
              <a:rPr lang="en-US" dirty="0" smtClean="0"/>
              <a:t> song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tây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–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mỏ</a:t>
            </a:r>
            <a:r>
              <a:rPr lang="en-US" dirty="0" smtClean="0"/>
              <a:t> </a:t>
            </a:r>
            <a:r>
              <a:rPr lang="en-US" dirty="0" err="1" smtClean="0"/>
              <a:t>khoáng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endParaRPr lang="en-US" dirty="0" smtClean="0"/>
          </a:p>
          <a:p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rừng</a:t>
            </a:r>
            <a:r>
              <a:rPr lang="en-US" dirty="0"/>
              <a:t> </a:t>
            </a:r>
            <a:r>
              <a:rPr lang="en-US" dirty="0" err="1"/>
              <a:t>nhiệt</a:t>
            </a:r>
            <a:r>
              <a:rPr lang="en-US" dirty="0"/>
              <a:t> </a:t>
            </a:r>
            <a:r>
              <a:rPr lang="en-US" dirty="0" err="1"/>
              <a:t>đới</a:t>
            </a:r>
            <a:r>
              <a:rPr lang="en-US" dirty="0"/>
              <a:t> </a:t>
            </a:r>
            <a:r>
              <a:rPr lang="en-US" dirty="0" err="1"/>
              <a:t>ẩm</a:t>
            </a:r>
            <a:r>
              <a:rPr lang="en-US" dirty="0"/>
              <a:t>, </a:t>
            </a:r>
            <a:r>
              <a:rPr lang="en-US" dirty="0" err="1"/>
              <a:t>rừng</a:t>
            </a:r>
            <a:r>
              <a:rPr lang="en-US" dirty="0"/>
              <a:t> </a:t>
            </a:r>
            <a:r>
              <a:rPr lang="en-US" dirty="0" err="1"/>
              <a:t>cận</a:t>
            </a:r>
            <a:r>
              <a:rPr lang="en-US" dirty="0"/>
              <a:t> </a:t>
            </a:r>
            <a:r>
              <a:rPr lang="en-US" dirty="0" err="1"/>
              <a:t>nhiệt</a:t>
            </a:r>
            <a:r>
              <a:rPr lang="en-US" dirty="0"/>
              <a:t> </a:t>
            </a:r>
            <a:r>
              <a:rPr lang="en-US" dirty="0" err="1"/>
              <a:t>đới</a:t>
            </a:r>
            <a:r>
              <a:rPr lang="en-US" dirty="0"/>
              <a:t> </a:t>
            </a:r>
            <a:r>
              <a:rPr lang="en-US" dirty="0" err="1"/>
              <a:t>ẩm</a:t>
            </a:r>
            <a:r>
              <a:rPr lang="en-US" dirty="0"/>
              <a:t>, </a:t>
            </a:r>
            <a:r>
              <a:rPr lang="en-US" dirty="0" err="1"/>
              <a:t>rừng</a:t>
            </a:r>
            <a:r>
              <a:rPr lang="en-US" dirty="0"/>
              <a:t> </a:t>
            </a:r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đới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núi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, </a:t>
            </a:r>
            <a:r>
              <a:rPr lang="en-US" dirty="0" err="1"/>
              <a:t>trảng</a:t>
            </a:r>
            <a:r>
              <a:rPr lang="en-US" dirty="0"/>
              <a:t> </a:t>
            </a:r>
            <a:r>
              <a:rPr lang="en-US" dirty="0" err="1"/>
              <a:t>cỏ</a:t>
            </a:r>
            <a:r>
              <a:rPr lang="en-US" dirty="0"/>
              <a:t>, </a:t>
            </a:r>
            <a:r>
              <a:rPr lang="en-US" dirty="0" err="1"/>
              <a:t>cây</a:t>
            </a:r>
            <a:r>
              <a:rPr lang="en-US" dirty="0"/>
              <a:t> </a:t>
            </a:r>
            <a:r>
              <a:rPr lang="en-US" dirty="0" err="1"/>
              <a:t>bụi</a:t>
            </a:r>
            <a:r>
              <a:rPr lang="en-US" dirty="0"/>
              <a:t>, </a:t>
            </a:r>
            <a:r>
              <a:rPr lang="en-US" dirty="0" err="1"/>
              <a:t>rừng</a:t>
            </a:r>
            <a:r>
              <a:rPr lang="en-US" dirty="0"/>
              <a:t> </a:t>
            </a:r>
            <a:r>
              <a:rPr lang="en-US" dirty="0" err="1"/>
              <a:t>ngập</a:t>
            </a:r>
            <a:r>
              <a:rPr lang="en-US" dirty="0"/>
              <a:t> </a:t>
            </a:r>
            <a:r>
              <a:rPr lang="en-US" dirty="0" err="1"/>
              <a:t>mặn</a:t>
            </a:r>
            <a:r>
              <a:rPr lang="en-US" dirty="0"/>
              <a:t>, </a:t>
            </a:r>
            <a:r>
              <a:rPr lang="en-US" dirty="0" err="1"/>
              <a:t>rừng</a:t>
            </a:r>
            <a:r>
              <a:rPr lang="en-US" dirty="0"/>
              <a:t> </a:t>
            </a:r>
            <a:r>
              <a:rPr lang="en-US" dirty="0" err="1"/>
              <a:t>ngập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.</a:t>
            </a:r>
          </a:p>
          <a:p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loài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miền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1472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23 VỊ TRÍ, GIỚI HẠN, HÌNH DẠNG LÃNH THỔ VIỆT 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20, 21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8,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4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cực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, </a:t>
            </a:r>
            <a:r>
              <a:rPr lang="en-US" dirty="0" err="1" smtClean="0"/>
              <a:t>cực</a:t>
            </a:r>
            <a:r>
              <a:rPr lang="en-US" dirty="0" smtClean="0"/>
              <a:t> Nam, </a:t>
            </a:r>
            <a:r>
              <a:rPr lang="en-US" dirty="0" err="1" smtClean="0"/>
              <a:t>cực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cực</a:t>
            </a:r>
            <a:r>
              <a:rPr lang="en-US" dirty="0" smtClean="0"/>
              <a:t> </a:t>
            </a:r>
            <a:r>
              <a:rPr lang="en-US" dirty="0" err="1" smtClean="0"/>
              <a:t>Tây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ta? Cho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tỉnh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giáp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láng</a:t>
            </a:r>
            <a:r>
              <a:rPr lang="en-US" dirty="0" smtClean="0"/>
              <a:t> </a:t>
            </a:r>
            <a:r>
              <a:rPr lang="en-US" dirty="0" err="1" smtClean="0"/>
              <a:t>giềng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20 , 21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8,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chiều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– Nam, </a:t>
            </a: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thổ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Nam (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đất</a:t>
            </a:r>
            <a:r>
              <a:rPr lang="en-US" dirty="0" smtClean="0"/>
              <a:t> </a:t>
            </a:r>
            <a:r>
              <a:rPr lang="en-US" dirty="0" err="1" smtClean="0"/>
              <a:t>liền</a:t>
            </a:r>
            <a:r>
              <a:rPr lang="en-US" dirty="0" smtClean="0"/>
              <a:t>) nằm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vĩ</a:t>
            </a:r>
            <a:r>
              <a:rPr lang="en-US" dirty="0" smtClean="0"/>
              <a:t> </a:t>
            </a:r>
            <a:r>
              <a:rPr lang="en-US" dirty="0" err="1" smtClean="0"/>
              <a:t>tuyến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20 , 21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8,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tuyến</a:t>
            </a:r>
            <a:r>
              <a:rPr lang="en-US" dirty="0" smtClean="0"/>
              <a:t> 108</a:t>
            </a:r>
            <a:r>
              <a:rPr lang="en-US" baseline="30000" dirty="0" smtClean="0"/>
              <a:t>0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qua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phố</a:t>
            </a:r>
            <a:r>
              <a:rPr lang="en-US" dirty="0" smtClean="0"/>
              <a:t>,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20 , 21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8,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vĩ</a:t>
            </a:r>
            <a:r>
              <a:rPr lang="en-US" dirty="0" smtClean="0"/>
              <a:t> </a:t>
            </a:r>
            <a:r>
              <a:rPr lang="en-US" dirty="0" err="1" smtClean="0"/>
              <a:t>tuyến</a:t>
            </a:r>
            <a:r>
              <a:rPr lang="en-US" dirty="0" smtClean="0"/>
              <a:t> 16</a:t>
            </a:r>
            <a:r>
              <a:rPr lang="en-US" baseline="30000" dirty="0" smtClean="0"/>
              <a:t>0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qua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phố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510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42. MIỀN TÂY BẮC VÀ BẮC TRUNG BỘ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MIỀN BẮC VÀ ĐÔNG BẮC </a:t>
            </a:r>
            <a:r>
              <a:rPr lang="en-US" dirty="0" err="1"/>
              <a:t>BẮC</a:t>
            </a:r>
            <a:r>
              <a:rPr lang="en-US" dirty="0"/>
              <a:t> BỘ. MIỀN TÂY BẮC VÀ BẮC TRUNG BỘ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smtClean="0"/>
              <a:t>30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ở </a:t>
            </a:r>
            <a:r>
              <a:rPr lang="en-US" dirty="0" err="1" smtClean="0"/>
              <a:t>miền</a:t>
            </a:r>
            <a:r>
              <a:rPr lang="en-US" dirty="0" smtClean="0"/>
              <a:t> </a:t>
            </a:r>
            <a:r>
              <a:rPr lang="en-US" dirty="0" err="1" smtClean="0"/>
              <a:t>Tây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ngắn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ấm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mưa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.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lũ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 </a:t>
            </a:r>
            <a:r>
              <a:rPr lang="en-US" dirty="0" err="1" smtClean="0"/>
              <a:t>chậm</a:t>
            </a:r>
            <a:r>
              <a:rPr lang="en-US" dirty="0" smtClean="0"/>
              <a:t> </a:t>
            </a:r>
            <a:r>
              <a:rPr lang="en-US" dirty="0" err="1" smtClean="0"/>
              <a:t>dần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chiều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3859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43. MIỀN NAM TRUNG BỘ VÀ NAM BỘ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MIỀN NAM TRUNG BỘ VÀ NAM BỘ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phạm</a:t>
            </a:r>
            <a:r>
              <a:rPr lang="en-US" dirty="0" smtClean="0"/>
              <a:t> vi </a:t>
            </a: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thổ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 Nam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Nam </a:t>
            </a:r>
            <a:r>
              <a:rPr lang="en-US" dirty="0" err="1" smtClean="0"/>
              <a:t>Bộ</a:t>
            </a:r>
            <a:endParaRPr lang="en-US" dirty="0" smtClean="0"/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khu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dirty="0" err="1" smtClean="0"/>
              <a:t>Tây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, </a:t>
            </a:r>
            <a:r>
              <a:rPr lang="en-US" dirty="0" err="1" smtClean="0"/>
              <a:t>Duyên</a:t>
            </a:r>
            <a:r>
              <a:rPr lang="en-US" dirty="0" smtClean="0"/>
              <a:t> </a:t>
            </a:r>
            <a:r>
              <a:rPr lang="en-US" dirty="0" err="1" smtClean="0"/>
              <a:t>hải</a:t>
            </a:r>
            <a:r>
              <a:rPr lang="en-US" dirty="0" smtClean="0"/>
              <a:t> Nam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sông</a:t>
            </a:r>
            <a:r>
              <a:rPr lang="en-US" dirty="0" smtClean="0"/>
              <a:t> </a:t>
            </a:r>
            <a:r>
              <a:rPr lang="en-US" dirty="0" err="1" smtClean="0"/>
              <a:t>Cửu</a:t>
            </a:r>
            <a:r>
              <a:rPr lang="en-US" dirty="0" smtClean="0"/>
              <a:t> Long.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đỉnh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2000m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,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Cửu</a:t>
            </a:r>
            <a:r>
              <a:rPr lang="en-US" dirty="0" smtClean="0"/>
              <a:t> Long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nét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biệt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804161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43. MIỀN NAM TRUNG BỘ VÀ NAM BỘ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MIỀN NAM TRUNG BỘ VÀ NAM BỘ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endParaRPr lang="en-US" dirty="0" smtClean="0"/>
          </a:p>
          <a:p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 Nam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Nam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lạnh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 </a:t>
            </a:r>
            <a:r>
              <a:rPr lang="en-US" dirty="0" err="1" smtClean="0"/>
              <a:t>phía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/>
              <a:t>?</a:t>
            </a:r>
            <a:endParaRPr lang="en-US" dirty="0" smtClean="0"/>
          </a:p>
          <a:p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khô</a:t>
            </a:r>
            <a:r>
              <a:rPr lang="en-US" dirty="0" smtClean="0"/>
              <a:t> ở </a:t>
            </a:r>
            <a:r>
              <a:rPr lang="en-US" dirty="0" err="1" smtClean="0"/>
              <a:t>miền</a:t>
            </a:r>
            <a:r>
              <a:rPr lang="en-US" dirty="0" smtClean="0"/>
              <a:t> Nam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gay </a:t>
            </a:r>
            <a:r>
              <a:rPr lang="en-US" dirty="0" err="1" smtClean="0"/>
              <a:t>gắt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 so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 </a:t>
            </a:r>
            <a:r>
              <a:rPr lang="en-US" dirty="0" err="1" smtClean="0"/>
              <a:t>phía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/>
              <a:t>?</a:t>
            </a:r>
            <a:endParaRPr lang="en-US" dirty="0" smtClean="0"/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đỉnh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2000m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,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Cửu</a:t>
            </a:r>
            <a:r>
              <a:rPr lang="en-US" dirty="0" smtClean="0"/>
              <a:t> Long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nét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biệt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14447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24 VÙNG BIỂN VIỆT 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Nam </a:t>
            </a:r>
            <a:r>
              <a:rPr lang="en-US" dirty="0" err="1" smtClean="0"/>
              <a:t>trang</a:t>
            </a:r>
            <a:r>
              <a:rPr lang="en-US" dirty="0" smtClean="0"/>
              <a:t> 22 – 23,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vịnh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vịnh</a:t>
            </a:r>
            <a:r>
              <a:rPr lang="en-US" dirty="0" smtClean="0"/>
              <a:t> </a:t>
            </a:r>
            <a:r>
              <a:rPr lang="en-US" dirty="0" err="1" smtClean="0"/>
              <a:t>Thái</a:t>
            </a:r>
            <a:r>
              <a:rPr lang="en-US" dirty="0" smtClean="0"/>
              <a:t> Lan.</a:t>
            </a:r>
          </a:p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20 , 21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8,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VIỆT NAM TRONG ĐÔNG NAM Á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biển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Nam nằm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Biển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giáp</a:t>
            </a:r>
            <a:r>
              <a:rPr lang="en-US" dirty="0" smtClean="0"/>
              <a:t> </a:t>
            </a:r>
            <a:r>
              <a:rPr lang="en-US" dirty="0" err="1" smtClean="0"/>
              <a:t>vùng</a:t>
            </a:r>
            <a:r>
              <a:rPr lang="en-US" dirty="0" smtClean="0"/>
              <a:t> </a:t>
            </a:r>
            <a:r>
              <a:rPr lang="en-US" dirty="0" err="1" smtClean="0"/>
              <a:t>biển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Việt</a:t>
            </a:r>
            <a:r>
              <a:rPr lang="en-US" dirty="0"/>
              <a:t> Nam </a:t>
            </a:r>
            <a:r>
              <a:rPr lang="en-US" dirty="0" err="1"/>
              <a:t>trang</a:t>
            </a:r>
            <a:r>
              <a:rPr lang="en-US" dirty="0"/>
              <a:t> 22 – </a:t>
            </a:r>
            <a:r>
              <a:rPr lang="en-US" dirty="0" smtClean="0"/>
              <a:t>23,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chảy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 smtClean="0"/>
              <a:t>biển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Biển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gió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41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26 ĐẶC ĐIỂM TÀI NGUYÊN KHOÁNG SẢN VIỆT 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Khoáng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24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8,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khoáng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ở </a:t>
            </a:r>
            <a:r>
              <a:rPr lang="en-US" dirty="0" err="1" smtClean="0"/>
              <a:t>nước</a:t>
            </a:r>
            <a:r>
              <a:rPr lang="en-US" dirty="0" smtClean="0"/>
              <a:t> ta?</a:t>
            </a:r>
          </a:p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Khoáng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24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8,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mỏ</a:t>
            </a:r>
            <a:r>
              <a:rPr lang="en-US" dirty="0" smtClean="0"/>
              <a:t> than ở </a:t>
            </a:r>
            <a:r>
              <a:rPr lang="en-US" dirty="0" err="1" smtClean="0"/>
              <a:t>nước</a:t>
            </a:r>
            <a:r>
              <a:rPr lang="en-US" dirty="0" smtClean="0"/>
              <a:t> ta?</a:t>
            </a:r>
          </a:p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Khoáng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24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8,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mỏ</a:t>
            </a:r>
            <a:r>
              <a:rPr lang="en-US" dirty="0" smtClean="0"/>
              <a:t> </a:t>
            </a:r>
            <a:r>
              <a:rPr lang="en-US" dirty="0" err="1" smtClean="0"/>
              <a:t>dầu</a:t>
            </a:r>
            <a:r>
              <a:rPr lang="en-US" dirty="0" smtClean="0"/>
              <a:t> ở </a:t>
            </a:r>
            <a:r>
              <a:rPr lang="en-US" dirty="0" err="1"/>
              <a:t>nước</a:t>
            </a:r>
            <a:r>
              <a:rPr lang="en-US" dirty="0"/>
              <a:t> ta</a:t>
            </a:r>
            <a:r>
              <a:rPr lang="en-US" dirty="0" smtClean="0"/>
              <a:t>?</a:t>
            </a:r>
          </a:p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Khoáng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24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8,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mỏ</a:t>
            </a:r>
            <a:r>
              <a:rPr lang="en-US" dirty="0"/>
              <a:t> </a:t>
            </a:r>
            <a:r>
              <a:rPr lang="en-US" dirty="0" err="1" smtClean="0"/>
              <a:t>sắt</a:t>
            </a:r>
            <a:r>
              <a:rPr lang="en-US" dirty="0" smtClean="0"/>
              <a:t> ở </a:t>
            </a:r>
            <a:r>
              <a:rPr lang="en-US" dirty="0" err="1"/>
              <a:t>nước</a:t>
            </a:r>
            <a:r>
              <a:rPr lang="en-US" dirty="0"/>
              <a:t> ta?</a:t>
            </a:r>
          </a:p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Khoáng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24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8,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mỏ</a:t>
            </a:r>
            <a:r>
              <a:rPr lang="en-US" dirty="0"/>
              <a:t> </a:t>
            </a:r>
            <a:r>
              <a:rPr lang="en-US" dirty="0" smtClean="0"/>
              <a:t>… ở </a:t>
            </a:r>
            <a:r>
              <a:rPr lang="en-US" dirty="0" err="1"/>
              <a:t>nước</a:t>
            </a:r>
            <a:r>
              <a:rPr lang="en-US" dirty="0"/>
              <a:t> ta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607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28 ĐẶC ĐIỂM ĐỊA HÌNH VIỆT 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HÌNH THỂ </a:t>
            </a:r>
            <a:r>
              <a:rPr lang="en-US" dirty="0" err="1" smtClean="0"/>
              <a:t>trang</a:t>
            </a:r>
            <a:r>
              <a:rPr lang="en-US" dirty="0" smtClean="0"/>
              <a:t> 22, 23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đỉnh</a:t>
            </a:r>
            <a:r>
              <a:rPr lang="en-US" dirty="0" smtClean="0"/>
              <a:t> Phan-xi-pang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đỉnh</a:t>
            </a:r>
            <a:r>
              <a:rPr lang="en-US" dirty="0" smtClean="0"/>
              <a:t> </a:t>
            </a:r>
            <a:r>
              <a:rPr lang="en-US" dirty="0" err="1" smtClean="0"/>
              <a:t>Ngọc</a:t>
            </a:r>
            <a:r>
              <a:rPr lang="en-US" dirty="0" smtClean="0"/>
              <a:t> Linh.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nhánh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, </a:t>
            </a:r>
            <a:r>
              <a:rPr lang="en-US" dirty="0" err="1" smtClean="0"/>
              <a:t>khối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ngăn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phá</a:t>
            </a:r>
            <a:r>
              <a:rPr lang="en-US" dirty="0" smtClean="0"/>
              <a:t> </a:t>
            </a:r>
            <a:r>
              <a:rPr lang="en-US" dirty="0" err="1" smtClean="0"/>
              <a:t>vỡ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tục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dải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 </a:t>
            </a:r>
            <a:r>
              <a:rPr lang="en-US" dirty="0" err="1" smtClean="0"/>
              <a:t>ven</a:t>
            </a:r>
            <a:r>
              <a:rPr lang="en-US" dirty="0" smtClean="0"/>
              <a:t> </a:t>
            </a:r>
            <a:r>
              <a:rPr lang="en-US" dirty="0" err="1" smtClean="0"/>
              <a:t>biển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ta.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vùng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đá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, </a:t>
            </a:r>
            <a:r>
              <a:rPr lang="en-US" dirty="0" err="1" smtClean="0"/>
              <a:t>phạm</a:t>
            </a:r>
            <a:r>
              <a:rPr lang="en-US" dirty="0" smtClean="0"/>
              <a:t> vi </a:t>
            </a:r>
            <a:r>
              <a:rPr lang="en-US" dirty="0" err="1" smtClean="0"/>
              <a:t>thềm</a:t>
            </a:r>
            <a:r>
              <a:rPr lang="en-US" dirty="0" smtClean="0"/>
              <a:t> </a:t>
            </a:r>
            <a:r>
              <a:rPr lang="en-US" dirty="0" err="1" smtClean="0"/>
              <a:t>lục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.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nghiêng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chúng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hang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nổi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ta.</a:t>
            </a:r>
          </a:p>
        </p:txBody>
      </p:sp>
    </p:spTree>
    <p:extLst>
      <p:ext uri="{BB962C8B-B14F-4D97-AF65-F5344CB8AC3E}">
        <p14:creationId xmlns:p14="http://schemas.microsoft.com/office/powerpoint/2010/main" val="1846872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29 ĐẶC ĐIỂM CÁC KHU VỰC ĐỊA HÌNH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1641"/>
            <a:ext cx="8596668" cy="4349722"/>
          </a:xfrm>
        </p:spPr>
        <p:txBody>
          <a:bodyPr>
            <a:normAutofit/>
          </a:bodyPr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HÌNH THỂ </a:t>
            </a:r>
            <a:r>
              <a:rPr lang="en-US" dirty="0" err="1"/>
              <a:t>trang</a:t>
            </a:r>
            <a:r>
              <a:rPr lang="en-US" dirty="0"/>
              <a:t> 22, 23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smtClean="0"/>
              <a:t>8</a:t>
            </a:r>
          </a:p>
          <a:p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cánh</a:t>
            </a:r>
            <a:r>
              <a:rPr lang="en-US" dirty="0" smtClean="0"/>
              <a:t>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Sông</a:t>
            </a:r>
            <a:r>
              <a:rPr lang="en-US" dirty="0" smtClean="0"/>
              <a:t> </a:t>
            </a:r>
            <a:r>
              <a:rPr lang="en-US" dirty="0" err="1" smtClean="0"/>
              <a:t>Gâm</a:t>
            </a:r>
            <a:r>
              <a:rPr lang="en-US" dirty="0" smtClean="0"/>
              <a:t>, </a:t>
            </a:r>
            <a:r>
              <a:rPr lang="en-US" dirty="0" err="1" smtClean="0"/>
              <a:t>Ngân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,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,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Triều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Hoàng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coi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nóc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Nam.</a:t>
            </a:r>
          </a:p>
          <a:p>
            <a:r>
              <a:rPr lang="en-US" dirty="0" smtClean="0"/>
              <a:t>Cho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đèo</a:t>
            </a:r>
            <a:r>
              <a:rPr lang="en-US" dirty="0" smtClean="0"/>
              <a:t> </a:t>
            </a:r>
            <a:r>
              <a:rPr lang="en-US" dirty="0" err="1" smtClean="0"/>
              <a:t>Ngang</a:t>
            </a:r>
            <a:r>
              <a:rPr lang="en-US" dirty="0" smtClean="0"/>
              <a:t>, </a:t>
            </a:r>
            <a:r>
              <a:rPr lang="en-US" dirty="0" err="1" smtClean="0"/>
              <a:t>đèo</a:t>
            </a:r>
            <a:r>
              <a:rPr lang="en-US" dirty="0" smtClean="0"/>
              <a:t> Lao </a:t>
            </a:r>
            <a:r>
              <a:rPr lang="en-US" dirty="0" err="1" smtClean="0"/>
              <a:t>Bảo</a:t>
            </a:r>
            <a:r>
              <a:rPr lang="en-US" dirty="0" smtClean="0"/>
              <a:t>, </a:t>
            </a:r>
            <a:r>
              <a:rPr lang="en-US" dirty="0" err="1" smtClean="0"/>
              <a:t>đèo</a:t>
            </a:r>
            <a:r>
              <a:rPr lang="en-US" dirty="0" smtClean="0"/>
              <a:t> </a:t>
            </a:r>
            <a:r>
              <a:rPr lang="en-US" dirty="0" err="1" smtClean="0"/>
              <a:t>Hải</a:t>
            </a:r>
            <a:r>
              <a:rPr lang="en-US" dirty="0" smtClean="0"/>
              <a:t> </a:t>
            </a:r>
            <a:r>
              <a:rPr lang="en-US" dirty="0" err="1" smtClean="0"/>
              <a:t>Vân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Kon</a:t>
            </a:r>
            <a:r>
              <a:rPr lang="en-US" dirty="0" smtClean="0"/>
              <a:t> Tum, </a:t>
            </a:r>
            <a:r>
              <a:rPr lang="en-US" dirty="0" err="1" smtClean="0"/>
              <a:t>Plây</a:t>
            </a:r>
            <a:r>
              <a:rPr lang="en-US" dirty="0" smtClean="0"/>
              <a:t> Ku, </a:t>
            </a:r>
            <a:r>
              <a:rPr lang="en-US" dirty="0" err="1" smtClean="0"/>
              <a:t>Đắk</a:t>
            </a:r>
            <a:r>
              <a:rPr lang="en-US" dirty="0" smtClean="0"/>
              <a:t> </a:t>
            </a:r>
            <a:r>
              <a:rPr lang="en-US" dirty="0" err="1" smtClean="0"/>
              <a:t>Lắk</a:t>
            </a:r>
            <a:r>
              <a:rPr lang="en-US" dirty="0" smtClean="0"/>
              <a:t>, Di Linh.</a:t>
            </a:r>
          </a:p>
          <a:p>
            <a:r>
              <a:rPr lang="en-US" dirty="0" smtClean="0"/>
              <a:t>Cho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sông</a:t>
            </a:r>
            <a:r>
              <a:rPr lang="en-US" dirty="0" smtClean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dạng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r>
              <a:rPr lang="en-US" dirty="0" smtClean="0"/>
              <a:t>So </a:t>
            </a:r>
            <a:r>
              <a:rPr lang="en-US" dirty="0" err="1" smtClean="0"/>
              <a:t>sánh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vùng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Cửu</a:t>
            </a:r>
            <a:r>
              <a:rPr lang="en-US" dirty="0" smtClean="0"/>
              <a:t> Long,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chúng</a:t>
            </a:r>
            <a:r>
              <a:rPr lang="en-US" dirty="0" smtClean="0"/>
              <a:t> </a:t>
            </a:r>
            <a:r>
              <a:rPr lang="en-US" dirty="0" err="1" smtClean="0"/>
              <a:t>giống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vịnh</a:t>
            </a:r>
            <a:r>
              <a:rPr lang="en-US" dirty="0" smtClean="0"/>
              <a:t> </a:t>
            </a:r>
            <a:r>
              <a:rPr lang="en-US" dirty="0" err="1" smtClean="0"/>
              <a:t>Hạ</a:t>
            </a:r>
            <a:r>
              <a:rPr lang="en-US" dirty="0" smtClean="0"/>
              <a:t> Long, </a:t>
            </a:r>
            <a:r>
              <a:rPr lang="en-US" dirty="0" err="1" smtClean="0"/>
              <a:t>vịnh</a:t>
            </a:r>
            <a:r>
              <a:rPr lang="en-US" dirty="0" smtClean="0"/>
              <a:t> Cam </a:t>
            </a:r>
            <a:r>
              <a:rPr lang="en-US" dirty="0" err="1" smtClean="0"/>
              <a:t>Ranh</a:t>
            </a:r>
            <a:r>
              <a:rPr lang="en-US" dirty="0" smtClean="0"/>
              <a:t>, </a:t>
            </a:r>
            <a:r>
              <a:rPr lang="en-US" dirty="0" err="1" smtClean="0"/>
              <a:t>bãi</a:t>
            </a:r>
            <a:r>
              <a:rPr lang="en-US" dirty="0" smtClean="0"/>
              <a:t> </a:t>
            </a:r>
            <a:r>
              <a:rPr lang="en-US" dirty="0" err="1" smtClean="0"/>
              <a:t>biển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, </a:t>
            </a:r>
            <a:r>
              <a:rPr lang="en-US" dirty="0" err="1" smtClean="0"/>
              <a:t>Sầm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, </a:t>
            </a:r>
            <a:r>
              <a:rPr lang="en-US" dirty="0" err="1" smtClean="0"/>
              <a:t>Vũng</a:t>
            </a:r>
            <a:r>
              <a:rPr lang="en-US" dirty="0" smtClean="0"/>
              <a:t> </a:t>
            </a:r>
            <a:r>
              <a:rPr lang="en-US" dirty="0" err="1" smtClean="0"/>
              <a:t>Tàu</a:t>
            </a:r>
            <a:r>
              <a:rPr lang="en-US" dirty="0" smtClean="0"/>
              <a:t>, </a:t>
            </a:r>
            <a:r>
              <a:rPr lang="en-US" dirty="0" err="1" smtClean="0"/>
              <a:t>Hà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7221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30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ĐỌC BẢN ĐỒ ĐỊA HÌNH VIỆT 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/>
              <a:t> </a:t>
            </a:r>
            <a:r>
              <a:rPr lang="en-US" dirty="0" smtClean="0"/>
              <a:t>HÌNH THỂ </a:t>
            </a:r>
            <a:r>
              <a:rPr lang="en-US" dirty="0" err="1" smtClean="0"/>
              <a:t>trang</a:t>
            </a:r>
            <a:r>
              <a:rPr lang="en-US" dirty="0" smtClean="0"/>
              <a:t> 22, 23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</a:t>
            </a:r>
          </a:p>
          <a:p>
            <a:r>
              <a:rPr lang="en-US" dirty="0" smtClean="0"/>
              <a:t>Cho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vĩ</a:t>
            </a:r>
            <a:r>
              <a:rPr lang="en-US" dirty="0" smtClean="0"/>
              <a:t> </a:t>
            </a:r>
            <a:r>
              <a:rPr lang="en-US" dirty="0" err="1" smtClean="0"/>
              <a:t>tuyến</a:t>
            </a:r>
            <a:r>
              <a:rPr lang="en-US" dirty="0" smtClean="0"/>
              <a:t> 22</a:t>
            </a:r>
            <a:r>
              <a:rPr lang="en-US" baseline="30000" dirty="0" smtClean="0"/>
              <a:t>0</a:t>
            </a:r>
            <a:r>
              <a:rPr lang="en-US" dirty="0" smtClean="0"/>
              <a:t>B,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biên</a:t>
            </a:r>
            <a:r>
              <a:rPr lang="en-US" dirty="0" smtClean="0"/>
              <a:t>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– </a:t>
            </a:r>
            <a:r>
              <a:rPr lang="en-US" dirty="0" err="1" smtClean="0"/>
              <a:t>Lào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biên</a:t>
            </a:r>
            <a:r>
              <a:rPr lang="en-US" dirty="0" smtClean="0"/>
              <a:t>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– </a:t>
            </a:r>
            <a:r>
              <a:rPr lang="en-US" dirty="0" err="1" smtClean="0"/>
              <a:t>Trung</a:t>
            </a:r>
            <a:r>
              <a:rPr lang="en-US" dirty="0" smtClean="0"/>
              <a:t>, ta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vượt</a:t>
            </a:r>
            <a:r>
              <a:rPr lang="en-US" dirty="0" smtClean="0"/>
              <a:t> qua :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dãy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/>
              <a:t>sông</a:t>
            </a:r>
            <a:r>
              <a:rPr lang="en-US" dirty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r>
              <a:rPr lang="en-US" dirty="0" smtClean="0"/>
              <a:t>Cho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</a:t>
            </a:r>
            <a:r>
              <a:rPr lang="en-US" dirty="0" err="1" smtClean="0"/>
              <a:t>dọc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tuyến</a:t>
            </a:r>
            <a:r>
              <a:rPr lang="en-US" dirty="0" smtClean="0"/>
              <a:t> 108</a:t>
            </a:r>
            <a:r>
              <a:rPr lang="en-US" baseline="30000" dirty="0" smtClean="0"/>
              <a:t>0</a:t>
            </a:r>
            <a:r>
              <a:rPr lang="en-US" dirty="0" smtClean="0"/>
              <a:t>B,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dãy</a:t>
            </a:r>
            <a:r>
              <a:rPr lang="en-US" dirty="0" smtClean="0"/>
              <a:t> </a:t>
            </a:r>
            <a:r>
              <a:rPr lang="en-US" dirty="0" err="1" smtClean="0"/>
              <a:t>núi</a:t>
            </a:r>
            <a:r>
              <a:rPr lang="en-US" dirty="0" smtClean="0"/>
              <a:t> </a:t>
            </a:r>
            <a:r>
              <a:rPr lang="en-US" dirty="0" err="1" smtClean="0"/>
              <a:t>Bạch</a:t>
            </a:r>
            <a:r>
              <a:rPr lang="en-US" dirty="0" smtClean="0"/>
              <a:t> </a:t>
            </a:r>
            <a:r>
              <a:rPr lang="en-US" dirty="0" err="1" smtClean="0"/>
              <a:t>Mã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bờ</a:t>
            </a:r>
            <a:r>
              <a:rPr lang="en-US" dirty="0" smtClean="0"/>
              <a:t> </a:t>
            </a:r>
            <a:r>
              <a:rPr lang="en-US" dirty="0" err="1" smtClean="0"/>
              <a:t>biển</a:t>
            </a:r>
            <a:r>
              <a:rPr lang="en-US" dirty="0" smtClean="0"/>
              <a:t> Phan </a:t>
            </a:r>
            <a:r>
              <a:rPr lang="en-US" dirty="0" err="1" smtClean="0"/>
              <a:t>Thiết</a:t>
            </a:r>
            <a:r>
              <a:rPr lang="en-US" dirty="0" smtClean="0"/>
              <a:t>, ta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qua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nham</a:t>
            </a:r>
            <a:r>
              <a:rPr lang="en-US" dirty="0" smtClean="0"/>
              <a:t> </a:t>
            </a:r>
            <a:r>
              <a:rPr lang="en-US" dirty="0" err="1" smtClean="0"/>
              <a:t>thạch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?</a:t>
            </a:r>
          </a:p>
          <a:p>
            <a:r>
              <a:rPr lang="en-US" dirty="0" smtClean="0"/>
              <a:t>Cho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lộ</a:t>
            </a:r>
            <a:r>
              <a:rPr lang="en-US" dirty="0" smtClean="0"/>
              <a:t> 1A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Lạng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Cà</a:t>
            </a:r>
            <a:r>
              <a:rPr lang="en-US" dirty="0" smtClean="0"/>
              <a:t> Mau </a:t>
            </a:r>
            <a:r>
              <a:rPr lang="en-US" dirty="0" err="1" smtClean="0"/>
              <a:t>vượt</a:t>
            </a:r>
            <a:r>
              <a:rPr lang="en-US" dirty="0" smtClean="0"/>
              <a:t> qua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đèo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đèo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hưởng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– </a:t>
            </a:r>
            <a:r>
              <a:rPr lang="en-US" dirty="0" err="1" smtClean="0"/>
              <a:t>nam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22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31 ĐẶC ĐIỂM KHÍ HẬU VIỆT 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KHÍ HẬU NHIỆT ĐỘ TRUNG BÌNH NĂM </a:t>
            </a:r>
            <a:r>
              <a:rPr lang="en-US" dirty="0" err="1" smtClean="0"/>
              <a:t>trang</a:t>
            </a:r>
            <a:r>
              <a:rPr lang="en-US" dirty="0" smtClean="0"/>
              <a:t> 26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Nam,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chiều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en-US" dirty="0" smtClean="0"/>
              <a:t> ở </a:t>
            </a:r>
            <a:r>
              <a:rPr lang="en-US" dirty="0" err="1" smtClean="0"/>
              <a:t>nước</a:t>
            </a:r>
            <a:r>
              <a:rPr lang="en-US" dirty="0" smtClean="0"/>
              <a:t> ta. </a:t>
            </a:r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ta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chiều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en-US" dirty="0" smtClean="0"/>
              <a:t>.</a:t>
            </a:r>
          </a:p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KHÍ HẬU </a:t>
            </a:r>
            <a:r>
              <a:rPr lang="en-US" dirty="0" smtClean="0"/>
              <a:t>LƯỢNG MƯA TRUNG </a:t>
            </a:r>
            <a:r>
              <a:rPr lang="en-US" dirty="0"/>
              <a:t>BÌNH NĂM </a:t>
            </a:r>
            <a:r>
              <a:rPr lang="en-US" dirty="0" err="1"/>
              <a:t>trang</a:t>
            </a:r>
            <a:r>
              <a:rPr lang="en-US" dirty="0"/>
              <a:t> 26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Việt</a:t>
            </a:r>
            <a:r>
              <a:rPr lang="en-US" dirty="0"/>
              <a:t> Nam,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mưa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năm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bắc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ở </a:t>
            </a:r>
            <a:r>
              <a:rPr lang="en-US" dirty="0" err="1"/>
              <a:t>nước</a:t>
            </a:r>
            <a:r>
              <a:rPr lang="en-US" dirty="0"/>
              <a:t> ta.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mưa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năm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/>
              <a:t>ta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bắc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 smtClean="0"/>
              <a:t>.</a:t>
            </a:r>
          </a:p>
          <a:p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KHÍ HẬU LƯỢNG MƯA TRUNG BÌNH NĂM </a:t>
            </a:r>
            <a:r>
              <a:rPr lang="en-US" dirty="0" err="1"/>
              <a:t>trang</a:t>
            </a:r>
            <a:r>
              <a:rPr lang="en-US" dirty="0"/>
              <a:t> 26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 </a:t>
            </a:r>
            <a:r>
              <a:rPr lang="en-US" dirty="0" err="1"/>
              <a:t>Việt</a:t>
            </a:r>
            <a:r>
              <a:rPr lang="en-US" dirty="0"/>
              <a:t> Nam</a:t>
            </a:r>
            <a:r>
              <a:rPr lang="en-US" dirty="0" smtClean="0"/>
              <a:t>,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nơi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mưa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2800mm.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HÌNH THỂ VIỆT NAM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nơi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mưa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2800mm,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nơi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mưa</a:t>
            </a:r>
            <a:r>
              <a:rPr lang="en-US" dirty="0" smtClean="0"/>
              <a:t> </a:t>
            </a:r>
            <a:r>
              <a:rPr lang="en-US" dirty="0" err="1" smtClean="0"/>
              <a:t>dưới</a:t>
            </a:r>
            <a:r>
              <a:rPr lang="en-US" dirty="0" smtClean="0"/>
              <a:t> 1200mm?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25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31 ĐẶC ĐIỂM KHÍ HẬU VIỆT NAM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KHÍ HẬU </a:t>
            </a:r>
            <a:r>
              <a:rPr lang="en-US" dirty="0" err="1" smtClean="0"/>
              <a:t>trang</a:t>
            </a:r>
            <a:r>
              <a:rPr lang="en-US" dirty="0" smtClean="0"/>
              <a:t> 25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Nam,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hậu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ta. </a:t>
            </a:r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hậu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miền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698549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</TotalTime>
  <Words>2533</Words>
  <Application>Microsoft Office PowerPoint</Application>
  <PresentationFormat>Widescreen</PresentationFormat>
  <Paragraphs>131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Trebuchet MS</vt:lpstr>
      <vt:lpstr>Wingdings 3</vt:lpstr>
      <vt:lpstr>Facet</vt:lpstr>
      <vt:lpstr>Tập huấn sử dụng tập bản đồ địa lí lớp 8</vt:lpstr>
      <vt:lpstr>Bài 23 VỊ TRÍ, GIỚI HẠN, HÌNH DẠNG LÃNH THỔ VIỆT NAM</vt:lpstr>
      <vt:lpstr>Bài 24 VÙNG BIỂN VIỆT NAM</vt:lpstr>
      <vt:lpstr>Bài 26 ĐẶC ĐIỂM TÀI NGUYÊN KHOÁNG SẢN VIỆT NAM</vt:lpstr>
      <vt:lpstr>Bài 28 ĐẶC ĐIỂM ĐỊA HÌNH VIỆT NAM</vt:lpstr>
      <vt:lpstr>Bài 29 ĐẶC ĐIỂM CÁC KHU VỰC ĐỊA HÌNH</vt:lpstr>
      <vt:lpstr>Bài 30 Thực hành ĐỌC BẢN ĐỒ ĐỊA HÌNH VIỆT NAM</vt:lpstr>
      <vt:lpstr>Bài 31 ĐẶC ĐIỂM KHÍ HẬU VIỆT NAM</vt:lpstr>
      <vt:lpstr>Bài 31 ĐẶC ĐIỂM KHÍ HẬU VIỆT NAM</vt:lpstr>
      <vt:lpstr>Bài 32 CÁC MÙA KHÍ HẬU VÀ THỜI TIẾT Ở NƯỚC TA.</vt:lpstr>
      <vt:lpstr>Bài 32 CÁC MÙA KHÍ HẬU VÀ THỜI TIẾT Ở NƯỚC TA.</vt:lpstr>
      <vt:lpstr>Bài 33 ĐẶC ĐIỂM SÔNG NGÒI VIỆT NAM</vt:lpstr>
      <vt:lpstr>Bài 34 CÁC HỆ THỐNG SÔNG LỚN Ở NƯỚC TA</vt:lpstr>
      <vt:lpstr>Bài 36 ĐẶC ĐIỂM ĐẤT VIỆT NAM</vt:lpstr>
      <vt:lpstr>Bài 37 ĐẶC ĐIẺM SINH VẬT VIỆT NAM</vt:lpstr>
      <vt:lpstr>Bài 37 ĐẶC ĐIẺM SINH VẬT VIỆT NAM</vt:lpstr>
      <vt:lpstr>Bài 41. MIỀN BẮC VÀ ĐÔNG BẮC BẮC BỘ</vt:lpstr>
      <vt:lpstr>Bài 41. MIỀN BẮC VÀ ĐÔNG BẮC BẮC BỘ</vt:lpstr>
      <vt:lpstr>Bài 42. MIỀN TÂY BẮC VÀ BẮC TRUNG BỘ</vt:lpstr>
      <vt:lpstr>Bài 42. MIỀN TÂY BẮC VÀ BẮC TRUNG BỘ</vt:lpstr>
      <vt:lpstr>Bài 43. MIỀN NAM TRUNG BỘ VÀ NAM BỘ</vt:lpstr>
      <vt:lpstr>Bài 43. MIỀN NAM TRUNG BỘ VÀ NAM BỘ</vt:lpstr>
    </vt:vector>
  </TitlesOfParts>
  <Company>Tien Ich May Tinh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huấn sử dụng tập bản đồ địa lí lớp 8</dc:title>
  <dc:creator>Le Tien Duat</dc:creator>
  <cp:lastModifiedBy>Le Tien Duat</cp:lastModifiedBy>
  <cp:revision>19</cp:revision>
  <dcterms:created xsi:type="dcterms:W3CDTF">2017-11-20T11:37:28Z</dcterms:created>
  <dcterms:modified xsi:type="dcterms:W3CDTF">2017-11-20T14:28:50Z</dcterms:modified>
</cp:coreProperties>
</file>