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69" r:id="rId3"/>
    <p:sldId id="372" r:id="rId4"/>
    <p:sldId id="407" r:id="rId5"/>
    <p:sldId id="410" r:id="rId6"/>
    <p:sldId id="408" r:id="rId7"/>
    <p:sldId id="411" r:id="rId8"/>
    <p:sldId id="412" r:id="rId9"/>
    <p:sldId id="413" r:id="rId10"/>
    <p:sldId id="414" r:id="rId11"/>
    <p:sldId id="418" r:id="rId12"/>
    <p:sldId id="420" r:id="rId13"/>
    <p:sldId id="433" r:id="rId14"/>
    <p:sldId id="423" r:id="rId15"/>
    <p:sldId id="437" r:id="rId16"/>
    <p:sldId id="434" r:id="rId17"/>
    <p:sldId id="422" r:id="rId18"/>
    <p:sldId id="428" r:id="rId19"/>
    <p:sldId id="430" r:id="rId20"/>
    <p:sldId id="432" r:id="rId21"/>
    <p:sldId id="436" r:id="rId22"/>
    <p:sldId id="438" r:id="rId23"/>
  </p:sldIdLst>
  <p:sldSz cx="9144000" cy="6858000" type="screen4x3"/>
  <p:notesSz cx="6858000" cy="9144000"/>
  <p:embeddedFontLst>
    <p:embeddedFont>
      <p:font typeface=".VnTime" pitchFamily="34" charset="0"/>
      <p:regular r:id="rId25"/>
      <p:bold r:id="rId26"/>
      <p:italic r:id="rId27"/>
      <p:boldItalic r:id="rId28"/>
    </p:embeddedFont>
    <p:embeddedFont>
      <p:font typeface="Verdana" pitchFamily="34" charset="0"/>
      <p:regular r:id="rId29"/>
      <p:bold r:id="rId30"/>
      <p:italic r:id="rId31"/>
      <p:boldItalic r:id="rId32"/>
    </p:embeddedFont>
  </p:embeddedFontLst>
  <p:defaultTextStyle>
    <a:defPPr>
      <a:defRPr lang="en-US"/>
    </a:defPPr>
    <a:lvl1pPr algn="l" rtl="0" fontAlgn="base">
      <a:spcBef>
        <a:spcPct val="0"/>
      </a:spcBef>
      <a:spcAft>
        <a:spcPct val="0"/>
      </a:spcAft>
      <a:defRPr sz="2000" kern="1200">
        <a:solidFill>
          <a:srgbClr val="FFFF00"/>
        </a:solidFill>
        <a:latin typeface="Times New Roman" pitchFamily="18" charset="0"/>
        <a:ea typeface="+mn-ea"/>
        <a:cs typeface="Arial" charset="0"/>
      </a:defRPr>
    </a:lvl1pPr>
    <a:lvl2pPr marL="457200" algn="l" rtl="0" fontAlgn="base">
      <a:spcBef>
        <a:spcPct val="0"/>
      </a:spcBef>
      <a:spcAft>
        <a:spcPct val="0"/>
      </a:spcAft>
      <a:defRPr sz="2000" kern="1200">
        <a:solidFill>
          <a:srgbClr val="FFFF00"/>
        </a:solidFill>
        <a:latin typeface="Times New Roman" pitchFamily="18" charset="0"/>
        <a:ea typeface="+mn-ea"/>
        <a:cs typeface="Arial" charset="0"/>
      </a:defRPr>
    </a:lvl2pPr>
    <a:lvl3pPr marL="914400" algn="l" rtl="0" fontAlgn="base">
      <a:spcBef>
        <a:spcPct val="0"/>
      </a:spcBef>
      <a:spcAft>
        <a:spcPct val="0"/>
      </a:spcAft>
      <a:defRPr sz="2000" kern="1200">
        <a:solidFill>
          <a:srgbClr val="FFFF00"/>
        </a:solidFill>
        <a:latin typeface="Times New Roman" pitchFamily="18" charset="0"/>
        <a:ea typeface="+mn-ea"/>
        <a:cs typeface="Arial" charset="0"/>
      </a:defRPr>
    </a:lvl3pPr>
    <a:lvl4pPr marL="1371600" algn="l" rtl="0" fontAlgn="base">
      <a:spcBef>
        <a:spcPct val="0"/>
      </a:spcBef>
      <a:spcAft>
        <a:spcPct val="0"/>
      </a:spcAft>
      <a:defRPr sz="2000" kern="1200">
        <a:solidFill>
          <a:srgbClr val="FFFF00"/>
        </a:solidFill>
        <a:latin typeface="Times New Roman" pitchFamily="18" charset="0"/>
        <a:ea typeface="+mn-ea"/>
        <a:cs typeface="Arial" charset="0"/>
      </a:defRPr>
    </a:lvl4pPr>
    <a:lvl5pPr marL="1828800" algn="l" rtl="0" fontAlgn="base">
      <a:spcBef>
        <a:spcPct val="0"/>
      </a:spcBef>
      <a:spcAft>
        <a:spcPct val="0"/>
      </a:spcAft>
      <a:defRPr sz="2000" kern="1200">
        <a:solidFill>
          <a:srgbClr val="FFFF00"/>
        </a:solidFill>
        <a:latin typeface="Times New Roman" pitchFamily="18" charset="0"/>
        <a:ea typeface="+mn-ea"/>
        <a:cs typeface="Arial" charset="0"/>
      </a:defRPr>
    </a:lvl5pPr>
    <a:lvl6pPr marL="2286000" algn="l" defTabSz="914400" rtl="0" eaLnBrk="1" latinLnBrk="0" hangingPunct="1">
      <a:defRPr sz="2000" kern="1200">
        <a:solidFill>
          <a:srgbClr val="FFFF00"/>
        </a:solidFill>
        <a:latin typeface="Times New Roman" pitchFamily="18" charset="0"/>
        <a:ea typeface="+mn-ea"/>
        <a:cs typeface="Arial" charset="0"/>
      </a:defRPr>
    </a:lvl6pPr>
    <a:lvl7pPr marL="2743200" algn="l" defTabSz="914400" rtl="0" eaLnBrk="1" latinLnBrk="0" hangingPunct="1">
      <a:defRPr sz="2000" kern="1200">
        <a:solidFill>
          <a:srgbClr val="FFFF00"/>
        </a:solidFill>
        <a:latin typeface="Times New Roman" pitchFamily="18" charset="0"/>
        <a:ea typeface="+mn-ea"/>
        <a:cs typeface="Arial" charset="0"/>
      </a:defRPr>
    </a:lvl7pPr>
    <a:lvl8pPr marL="3200400" algn="l" defTabSz="914400" rtl="0" eaLnBrk="1" latinLnBrk="0" hangingPunct="1">
      <a:defRPr sz="2000" kern="1200">
        <a:solidFill>
          <a:srgbClr val="FFFF00"/>
        </a:solidFill>
        <a:latin typeface="Times New Roman" pitchFamily="18" charset="0"/>
        <a:ea typeface="+mn-ea"/>
        <a:cs typeface="Arial" charset="0"/>
      </a:defRPr>
    </a:lvl8pPr>
    <a:lvl9pPr marL="3657600" algn="l" defTabSz="914400" rtl="0" eaLnBrk="1" latinLnBrk="0" hangingPunct="1">
      <a:defRPr sz="2000" kern="1200">
        <a:solidFill>
          <a:srgbClr val="FFFF00"/>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0E3AE"/>
    <a:srgbClr val="CEB5E9"/>
    <a:srgbClr val="FFFF00"/>
    <a:srgbClr val="0033CC"/>
    <a:srgbClr val="008000"/>
    <a:srgbClr val="008080"/>
    <a:srgbClr val="E1A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673" autoAdjust="0"/>
  </p:normalViewPr>
  <p:slideViewPr>
    <p:cSldViewPr>
      <p:cViewPr>
        <p:scale>
          <a:sx n="95" d="100"/>
          <a:sy n="95" d="100"/>
        </p:scale>
        <p:origin x="-2214" y="-4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latin typeface="Arial" charset="0"/>
                <a:cs typeface="+mn-cs"/>
              </a:defRPr>
            </a:lvl1pPr>
          </a:lstStyle>
          <a:p>
            <a:pPr>
              <a:defRPr/>
            </a:pPr>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Arial" charset="0"/>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latin typeface="Arial" charset="0"/>
                <a:cs typeface="+mn-cs"/>
              </a:defRPr>
            </a:lvl1pPr>
          </a:lstStyle>
          <a:p>
            <a:pPr>
              <a:defRPr/>
            </a:pPr>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latin typeface="Arial" charset="0"/>
                <a:cs typeface="+mn-cs"/>
              </a:defRPr>
            </a:lvl1pPr>
          </a:lstStyle>
          <a:p>
            <a:pPr>
              <a:defRPr/>
            </a:pPr>
            <a:fld id="{9CD426F8-096A-41AD-B800-9AB5949851E0}" type="slidenum">
              <a:rPr lang="en-US"/>
              <a:pPr>
                <a:defRPr/>
              </a:pPr>
              <a:t>‹#›</a:t>
            </a:fld>
            <a:endParaRPr lang="en-US"/>
          </a:p>
        </p:txBody>
      </p:sp>
    </p:spTree>
    <p:extLst>
      <p:ext uri="{BB962C8B-B14F-4D97-AF65-F5344CB8AC3E}">
        <p14:creationId xmlns:p14="http://schemas.microsoft.com/office/powerpoint/2010/main" val="1538760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00"/>
                </a:solidFill>
                <a:latin typeface="Times New Roman" pitchFamily="18" charset="0"/>
              </a:defRPr>
            </a:lvl1pPr>
            <a:lvl2pPr marL="742950" indent="-285750" eaLnBrk="0" hangingPunct="0">
              <a:defRPr sz="2000">
                <a:solidFill>
                  <a:srgbClr val="FFFF00"/>
                </a:solidFill>
                <a:latin typeface="Times New Roman" pitchFamily="18" charset="0"/>
              </a:defRPr>
            </a:lvl2pPr>
            <a:lvl3pPr marL="1143000" indent="-228600" eaLnBrk="0" hangingPunct="0">
              <a:defRPr sz="2000">
                <a:solidFill>
                  <a:srgbClr val="FFFF00"/>
                </a:solidFill>
                <a:latin typeface="Times New Roman" pitchFamily="18" charset="0"/>
              </a:defRPr>
            </a:lvl3pPr>
            <a:lvl4pPr marL="1600200" indent="-228600" eaLnBrk="0" hangingPunct="0">
              <a:defRPr sz="2000">
                <a:solidFill>
                  <a:srgbClr val="FFFF00"/>
                </a:solidFill>
                <a:latin typeface="Times New Roman" pitchFamily="18" charset="0"/>
              </a:defRPr>
            </a:lvl4pPr>
            <a:lvl5pPr marL="2057400" indent="-228600" eaLnBrk="0" hangingPunct="0">
              <a:defRPr sz="2000">
                <a:solidFill>
                  <a:srgbClr val="FFFF00"/>
                </a:solidFill>
                <a:latin typeface="Times New Roman" pitchFamily="18" charset="0"/>
              </a:defRPr>
            </a:lvl5pPr>
            <a:lvl6pPr marL="2514600" indent="-228600" eaLnBrk="0" fontAlgn="base" hangingPunct="0">
              <a:spcBef>
                <a:spcPct val="0"/>
              </a:spcBef>
              <a:spcAft>
                <a:spcPct val="0"/>
              </a:spcAft>
              <a:defRPr sz="2000">
                <a:solidFill>
                  <a:srgbClr val="FFFF00"/>
                </a:solidFill>
                <a:latin typeface="Times New Roman" pitchFamily="18" charset="0"/>
              </a:defRPr>
            </a:lvl6pPr>
            <a:lvl7pPr marL="2971800" indent="-228600" eaLnBrk="0" fontAlgn="base" hangingPunct="0">
              <a:spcBef>
                <a:spcPct val="0"/>
              </a:spcBef>
              <a:spcAft>
                <a:spcPct val="0"/>
              </a:spcAft>
              <a:defRPr sz="2000">
                <a:solidFill>
                  <a:srgbClr val="FFFF00"/>
                </a:solidFill>
                <a:latin typeface="Times New Roman" pitchFamily="18" charset="0"/>
              </a:defRPr>
            </a:lvl7pPr>
            <a:lvl8pPr marL="3429000" indent="-228600" eaLnBrk="0" fontAlgn="base" hangingPunct="0">
              <a:spcBef>
                <a:spcPct val="0"/>
              </a:spcBef>
              <a:spcAft>
                <a:spcPct val="0"/>
              </a:spcAft>
              <a:defRPr sz="2000">
                <a:solidFill>
                  <a:srgbClr val="FFFF00"/>
                </a:solidFill>
                <a:latin typeface="Times New Roman" pitchFamily="18" charset="0"/>
              </a:defRPr>
            </a:lvl8pPr>
            <a:lvl9pPr marL="3886200" indent="-228600" eaLnBrk="0" fontAlgn="base" hangingPunct="0">
              <a:spcBef>
                <a:spcPct val="0"/>
              </a:spcBef>
              <a:spcAft>
                <a:spcPct val="0"/>
              </a:spcAft>
              <a:defRPr sz="2000">
                <a:solidFill>
                  <a:srgbClr val="FFFF00"/>
                </a:solidFill>
                <a:latin typeface="Times New Roman" pitchFamily="18" charset="0"/>
              </a:defRPr>
            </a:lvl9pPr>
          </a:lstStyle>
          <a:p>
            <a:pPr>
              <a:defRPr/>
            </a:pPr>
            <a:fld id="{77DD5C26-5D20-4599-9F26-C8BDBB1A2932}" type="slidenum">
              <a:rPr lang="en-US" sz="1200" smtClean="0">
                <a:solidFill>
                  <a:schemeClr val="tx1"/>
                </a:solidFill>
                <a:latin typeface="Arial" charset="0"/>
              </a:rPr>
              <a:pPr>
                <a:defRPr/>
              </a:pPr>
              <a:t>1</a:t>
            </a:fld>
            <a:endParaRPr lang="en-US" sz="1200" smtClean="0">
              <a:solidFill>
                <a:schemeClr val="tx1"/>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00"/>
                </a:solidFill>
                <a:latin typeface="Times New Roman" pitchFamily="18" charset="0"/>
              </a:defRPr>
            </a:lvl1pPr>
            <a:lvl2pPr marL="742950" indent="-285750" eaLnBrk="0" hangingPunct="0">
              <a:defRPr sz="2000">
                <a:solidFill>
                  <a:srgbClr val="FFFF00"/>
                </a:solidFill>
                <a:latin typeface="Times New Roman" pitchFamily="18" charset="0"/>
              </a:defRPr>
            </a:lvl2pPr>
            <a:lvl3pPr marL="1143000" indent="-228600" eaLnBrk="0" hangingPunct="0">
              <a:defRPr sz="2000">
                <a:solidFill>
                  <a:srgbClr val="FFFF00"/>
                </a:solidFill>
                <a:latin typeface="Times New Roman" pitchFamily="18" charset="0"/>
              </a:defRPr>
            </a:lvl3pPr>
            <a:lvl4pPr marL="1600200" indent="-228600" eaLnBrk="0" hangingPunct="0">
              <a:defRPr sz="2000">
                <a:solidFill>
                  <a:srgbClr val="FFFF00"/>
                </a:solidFill>
                <a:latin typeface="Times New Roman" pitchFamily="18" charset="0"/>
              </a:defRPr>
            </a:lvl4pPr>
            <a:lvl5pPr marL="2057400" indent="-228600" eaLnBrk="0" hangingPunct="0">
              <a:defRPr sz="2000">
                <a:solidFill>
                  <a:srgbClr val="FFFF00"/>
                </a:solidFill>
                <a:latin typeface="Times New Roman" pitchFamily="18" charset="0"/>
              </a:defRPr>
            </a:lvl5pPr>
            <a:lvl6pPr marL="2514600" indent="-228600" eaLnBrk="0" fontAlgn="base" hangingPunct="0">
              <a:spcBef>
                <a:spcPct val="0"/>
              </a:spcBef>
              <a:spcAft>
                <a:spcPct val="0"/>
              </a:spcAft>
              <a:defRPr sz="2000">
                <a:solidFill>
                  <a:srgbClr val="FFFF00"/>
                </a:solidFill>
                <a:latin typeface="Times New Roman" pitchFamily="18" charset="0"/>
              </a:defRPr>
            </a:lvl6pPr>
            <a:lvl7pPr marL="2971800" indent="-228600" eaLnBrk="0" fontAlgn="base" hangingPunct="0">
              <a:spcBef>
                <a:spcPct val="0"/>
              </a:spcBef>
              <a:spcAft>
                <a:spcPct val="0"/>
              </a:spcAft>
              <a:defRPr sz="2000">
                <a:solidFill>
                  <a:srgbClr val="FFFF00"/>
                </a:solidFill>
                <a:latin typeface="Times New Roman" pitchFamily="18" charset="0"/>
              </a:defRPr>
            </a:lvl7pPr>
            <a:lvl8pPr marL="3429000" indent="-228600" eaLnBrk="0" fontAlgn="base" hangingPunct="0">
              <a:spcBef>
                <a:spcPct val="0"/>
              </a:spcBef>
              <a:spcAft>
                <a:spcPct val="0"/>
              </a:spcAft>
              <a:defRPr sz="2000">
                <a:solidFill>
                  <a:srgbClr val="FFFF00"/>
                </a:solidFill>
                <a:latin typeface="Times New Roman" pitchFamily="18" charset="0"/>
              </a:defRPr>
            </a:lvl8pPr>
            <a:lvl9pPr marL="3886200" indent="-228600" eaLnBrk="0" fontAlgn="base" hangingPunct="0">
              <a:spcBef>
                <a:spcPct val="0"/>
              </a:spcBef>
              <a:spcAft>
                <a:spcPct val="0"/>
              </a:spcAft>
              <a:defRPr sz="2000">
                <a:solidFill>
                  <a:srgbClr val="FFFF00"/>
                </a:solidFill>
                <a:latin typeface="Times New Roman" pitchFamily="18" charset="0"/>
              </a:defRPr>
            </a:lvl9pPr>
          </a:lstStyle>
          <a:p>
            <a:pPr>
              <a:defRPr/>
            </a:pPr>
            <a:fld id="{11950321-B45F-4E45-B239-262039144F02}" type="slidenum">
              <a:rPr lang="en-US" sz="1200" smtClean="0">
                <a:solidFill>
                  <a:schemeClr val="tx1"/>
                </a:solidFill>
                <a:latin typeface="Arial" charset="0"/>
              </a:rPr>
              <a:pPr>
                <a:defRPr/>
              </a:pPr>
              <a:t>5</a:t>
            </a:fld>
            <a:endParaRPr lang="en-US" sz="1200" smtClean="0">
              <a:solidFill>
                <a:schemeClr val="tx1"/>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5" Type="http://schemas.openxmlformats.org/officeDocument/2006/relationships/image" Target="../media/image1.gif"/><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42391E-A026-4D53-ABD7-E76CC51CE26B}" type="slidenum">
              <a:rPr lang="en-US"/>
              <a:pPr>
                <a:defRPr/>
              </a:pPr>
              <a:t>‹#›</a:t>
            </a:fld>
            <a:endParaRPr lang="en-US"/>
          </a:p>
        </p:txBody>
      </p:sp>
    </p:spTree>
    <p:extLst>
      <p:ext uri="{BB962C8B-B14F-4D97-AF65-F5344CB8AC3E}">
        <p14:creationId xmlns:p14="http://schemas.microsoft.com/office/powerpoint/2010/main" val="560892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087E6-5EDF-4986-A633-2CC7EEF2F72B}" type="slidenum">
              <a:rPr lang="en-US"/>
              <a:pPr>
                <a:defRPr/>
              </a:pPr>
              <a:t>‹#›</a:t>
            </a:fld>
            <a:endParaRPr lang="en-US"/>
          </a:p>
        </p:txBody>
      </p:sp>
    </p:spTree>
    <p:extLst>
      <p:ext uri="{BB962C8B-B14F-4D97-AF65-F5344CB8AC3E}">
        <p14:creationId xmlns:p14="http://schemas.microsoft.com/office/powerpoint/2010/main" val="369389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F0798-A539-4CB0-9430-B18745863DA4}" type="slidenum">
              <a:rPr lang="en-US"/>
              <a:pPr>
                <a:defRPr/>
              </a:pPr>
              <a:t>‹#›</a:t>
            </a:fld>
            <a:endParaRPr lang="en-US"/>
          </a:p>
        </p:txBody>
      </p:sp>
    </p:spTree>
    <p:extLst>
      <p:ext uri="{BB962C8B-B14F-4D97-AF65-F5344CB8AC3E}">
        <p14:creationId xmlns:p14="http://schemas.microsoft.com/office/powerpoint/2010/main" val="3714164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8"/>
          <p:cNvGrpSpPr>
            <a:grpSpLocks/>
          </p:cNvGrpSpPr>
          <p:nvPr/>
        </p:nvGrpSpPr>
        <p:grpSpPr bwMode="auto">
          <a:xfrm>
            <a:off x="-4763" y="2209800"/>
            <a:ext cx="9148763" cy="4648200"/>
            <a:chOff x="-3" y="1392"/>
            <a:chExt cx="5763" cy="2928"/>
          </a:xfrm>
        </p:grpSpPr>
        <p:sp>
          <p:nvSpPr>
            <p:cNvPr id="5" name="Rectangle 19"/>
            <p:cNvSpPr>
              <a:spLocks noChangeArrowheads="1"/>
            </p:cNvSpPr>
            <p:nvPr/>
          </p:nvSpPr>
          <p:spPr bwMode="gray">
            <a:xfrm>
              <a:off x="5" y="1428"/>
              <a:ext cx="5755" cy="2892"/>
            </a:xfrm>
            <a:prstGeom prst="rect">
              <a:avLst/>
            </a:prstGeom>
            <a:gradFill rotWithShape="1">
              <a:gsLst>
                <a:gs pos="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nvGrpSpPr>
            <p:cNvPr id="6" name="Group 20"/>
            <p:cNvGrpSpPr>
              <a:grpSpLocks/>
            </p:cNvGrpSpPr>
            <p:nvPr/>
          </p:nvGrpSpPr>
          <p:grpSpPr bwMode="auto">
            <a:xfrm>
              <a:off x="116" y="1403"/>
              <a:ext cx="1585" cy="2896"/>
              <a:chOff x="116" y="-3"/>
              <a:chExt cx="1585" cy="2896"/>
            </a:xfrm>
          </p:grpSpPr>
          <p:grpSp>
            <p:nvGrpSpPr>
              <p:cNvPr id="168" name="Group 21"/>
              <p:cNvGrpSpPr>
                <a:grpSpLocks/>
              </p:cNvGrpSpPr>
              <p:nvPr userDrawn="1"/>
            </p:nvGrpSpPr>
            <p:grpSpPr bwMode="auto">
              <a:xfrm>
                <a:off x="116" y="-3"/>
                <a:ext cx="748" cy="2893"/>
                <a:chOff x="116" y="-3"/>
                <a:chExt cx="748" cy="2893"/>
              </a:xfrm>
            </p:grpSpPr>
            <p:sp>
              <p:nvSpPr>
                <p:cNvPr id="196" name="Line 22"/>
                <p:cNvSpPr>
                  <a:spLocks noChangeShapeType="1"/>
                </p:cNvSpPr>
                <p:nvPr userDrawn="1"/>
              </p:nvSpPr>
              <p:spPr bwMode="gray">
                <a:xfrm>
                  <a:off x="144"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 name="Line 23"/>
                <p:cNvSpPr>
                  <a:spLocks noChangeShapeType="1"/>
                </p:cNvSpPr>
                <p:nvPr userDrawn="1"/>
              </p:nvSpPr>
              <p:spPr bwMode="gray">
                <a:xfrm>
                  <a:off x="295"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 name="Line 24"/>
                <p:cNvSpPr>
                  <a:spLocks noChangeShapeType="1"/>
                </p:cNvSpPr>
                <p:nvPr userDrawn="1"/>
              </p:nvSpPr>
              <p:spPr bwMode="gray">
                <a:xfrm>
                  <a:off x="431"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 name="Line 25"/>
                <p:cNvSpPr>
                  <a:spLocks noChangeShapeType="1"/>
                </p:cNvSpPr>
                <p:nvPr userDrawn="1"/>
              </p:nvSpPr>
              <p:spPr bwMode="gray">
                <a:xfrm>
                  <a:off x="567"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 name="Line 26"/>
                <p:cNvSpPr>
                  <a:spLocks noChangeShapeType="1"/>
                </p:cNvSpPr>
                <p:nvPr userDrawn="1"/>
              </p:nvSpPr>
              <p:spPr bwMode="gray">
                <a:xfrm>
                  <a:off x="703"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 name="Line 27"/>
                <p:cNvSpPr>
                  <a:spLocks noChangeShapeType="1"/>
                </p:cNvSpPr>
                <p:nvPr userDrawn="1"/>
              </p:nvSpPr>
              <p:spPr bwMode="gray">
                <a:xfrm>
                  <a:off x="839" y="-3"/>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Oval 28"/>
                <p:cNvSpPr>
                  <a:spLocks noChangeArrowheads="1"/>
                </p:cNvSpPr>
                <p:nvPr userDrawn="1"/>
              </p:nvSpPr>
              <p:spPr bwMode="gray">
                <a:xfrm>
                  <a:off x="122" y="36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3" name="Oval 29"/>
                <p:cNvSpPr>
                  <a:spLocks noChangeArrowheads="1"/>
                </p:cNvSpPr>
                <p:nvPr userDrawn="1"/>
              </p:nvSpPr>
              <p:spPr bwMode="gray">
                <a:xfrm>
                  <a:off x="120" y="77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4" name="Oval 30"/>
                <p:cNvSpPr>
                  <a:spLocks noChangeArrowheads="1"/>
                </p:cNvSpPr>
                <p:nvPr userDrawn="1"/>
              </p:nvSpPr>
              <p:spPr bwMode="gray">
                <a:xfrm>
                  <a:off x="410" y="9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5" name="Oval 31"/>
                <p:cNvSpPr>
                  <a:spLocks noChangeArrowheads="1"/>
                </p:cNvSpPr>
                <p:nvPr userDrawn="1"/>
              </p:nvSpPr>
              <p:spPr bwMode="gray">
                <a:xfrm>
                  <a:off x="410" y="77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6" name="Oval 32"/>
                <p:cNvSpPr>
                  <a:spLocks noChangeArrowheads="1"/>
                </p:cNvSpPr>
                <p:nvPr userDrawn="1"/>
              </p:nvSpPr>
              <p:spPr bwMode="gray">
                <a:xfrm>
                  <a:off x="680" y="5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7" name="Oval 33"/>
                <p:cNvSpPr>
                  <a:spLocks noChangeArrowheads="1"/>
                </p:cNvSpPr>
                <p:nvPr userDrawn="1"/>
              </p:nvSpPr>
              <p:spPr bwMode="gray">
                <a:xfrm>
                  <a:off x="680" y="119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8" name="Oval 34"/>
                <p:cNvSpPr>
                  <a:spLocks noChangeArrowheads="1"/>
                </p:cNvSpPr>
                <p:nvPr userDrawn="1"/>
              </p:nvSpPr>
              <p:spPr bwMode="gray">
                <a:xfrm>
                  <a:off x="816" y="64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9" name="Oval 35"/>
                <p:cNvSpPr>
                  <a:spLocks noChangeArrowheads="1"/>
                </p:cNvSpPr>
                <p:nvPr userDrawn="1"/>
              </p:nvSpPr>
              <p:spPr bwMode="gray">
                <a:xfrm>
                  <a:off x="122" y="106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0" name="Oval 36"/>
                <p:cNvSpPr>
                  <a:spLocks noChangeArrowheads="1"/>
                </p:cNvSpPr>
                <p:nvPr userDrawn="1"/>
              </p:nvSpPr>
              <p:spPr bwMode="gray">
                <a:xfrm>
                  <a:off x="120" y="14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1" name="Oval 37"/>
                <p:cNvSpPr>
                  <a:spLocks noChangeArrowheads="1"/>
                </p:cNvSpPr>
                <p:nvPr userDrawn="1"/>
              </p:nvSpPr>
              <p:spPr bwMode="gray">
                <a:xfrm>
                  <a:off x="125" y="172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2" name="Oval 38"/>
                <p:cNvSpPr>
                  <a:spLocks noChangeArrowheads="1"/>
                </p:cNvSpPr>
                <p:nvPr userDrawn="1"/>
              </p:nvSpPr>
              <p:spPr bwMode="gray">
                <a:xfrm>
                  <a:off x="408" y="146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3" name="Oval 39"/>
                <p:cNvSpPr>
                  <a:spLocks noChangeArrowheads="1"/>
                </p:cNvSpPr>
                <p:nvPr userDrawn="1"/>
              </p:nvSpPr>
              <p:spPr bwMode="gray">
                <a:xfrm>
                  <a:off x="820" y="132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4" name="Oval 40"/>
                <p:cNvSpPr>
                  <a:spLocks noChangeArrowheads="1"/>
                </p:cNvSpPr>
                <p:nvPr userDrawn="1"/>
              </p:nvSpPr>
              <p:spPr bwMode="gray">
                <a:xfrm>
                  <a:off x="118" y="21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5" name="Oval 41"/>
                <p:cNvSpPr>
                  <a:spLocks noChangeArrowheads="1"/>
                </p:cNvSpPr>
                <p:nvPr userDrawn="1"/>
              </p:nvSpPr>
              <p:spPr bwMode="gray">
                <a:xfrm>
                  <a:off x="116" y="241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6" name="Oval 42"/>
                <p:cNvSpPr>
                  <a:spLocks noChangeArrowheads="1"/>
                </p:cNvSpPr>
                <p:nvPr userDrawn="1"/>
              </p:nvSpPr>
              <p:spPr bwMode="gray">
                <a:xfrm>
                  <a:off x="682" y="186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7" name="Oval 43"/>
                <p:cNvSpPr>
                  <a:spLocks noChangeArrowheads="1"/>
                </p:cNvSpPr>
                <p:nvPr userDrawn="1"/>
              </p:nvSpPr>
              <p:spPr bwMode="gray">
                <a:xfrm>
                  <a:off x="406" y="21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8" name="Oval 44"/>
                <p:cNvSpPr>
                  <a:spLocks noChangeArrowheads="1"/>
                </p:cNvSpPr>
                <p:nvPr userDrawn="1"/>
              </p:nvSpPr>
              <p:spPr bwMode="gray">
                <a:xfrm>
                  <a:off x="404" y="283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9" name="Oval 45"/>
                <p:cNvSpPr>
                  <a:spLocks noChangeArrowheads="1"/>
                </p:cNvSpPr>
                <p:nvPr userDrawn="1"/>
              </p:nvSpPr>
              <p:spPr bwMode="gray">
                <a:xfrm>
                  <a:off x="818" y="200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20" name="Oval 46"/>
                <p:cNvSpPr>
                  <a:spLocks noChangeArrowheads="1"/>
                </p:cNvSpPr>
                <p:nvPr userDrawn="1"/>
              </p:nvSpPr>
              <p:spPr bwMode="gray">
                <a:xfrm>
                  <a:off x="672" y="256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21" name="Oval 47"/>
                <p:cNvSpPr>
                  <a:spLocks noChangeArrowheads="1"/>
                </p:cNvSpPr>
                <p:nvPr userDrawn="1"/>
              </p:nvSpPr>
              <p:spPr bwMode="gray">
                <a:xfrm>
                  <a:off x="820" y="27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grpSp>
            <p:nvGrpSpPr>
              <p:cNvPr id="169" name="Group 48"/>
              <p:cNvGrpSpPr>
                <a:grpSpLocks/>
              </p:cNvGrpSpPr>
              <p:nvPr userDrawn="1"/>
            </p:nvGrpSpPr>
            <p:grpSpPr bwMode="auto">
              <a:xfrm>
                <a:off x="953" y="0"/>
                <a:ext cx="748" cy="2893"/>
                <a:chOff x="116" y="-3"/>
                <a:chExt cx="748" cy="2893"/>
              </a:xfrm>
            </p:grpSpPr>
            <p:sp>
              <p:nvSpPr>
                <p:cNvPr id="170" name="Line 49"/>
                <p:cNvSpPr>
                  <a:spLocks noChangeShapeType="1"/>
                </p:cNvSpPr>
                <p:nvPr userDrawn="1"/>
              </p:nvSpPr>
              <p:spPr bwMode="gray">
                <a:xfrm>
                  <a:off x="144"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 name="Line 50"/>
                <p:cNvSpPr>
                  <a:spLocks noChangeShapeType="1"/>
                </p:cNvSpPr>
                <p:nvPr userDrawn="1"/>
              </p:nvSpPr>
              <p:spPr bwMode="gray">
                <a:xfrm>
                  <a:off x="295"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Line 51"/>
                <p:cNvSpPr>
                  <a:spLocks noChangeShapeType="1"/>
                </p:cNvSpPr>
                <p:nvPr userDrawn="1"/>
              </p:nvSpPr>
              <p:spPr bwMode="gray">
                <a:xfrm>
                  <a:off x="431"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Line 52"/>
                <p:cNvSpPr>
                  <a:spLocks noChangeShapeType="1"/>
                </p:cNvSpPr>
                <p:nvPr userDrawn="1"/>
              </p:nvSpPr>
              <p:spPr bwMode="gray">
                <a:xfrm>
                  <a:off x="567"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 name="Line 53"/>
                <p:cNvSpPr>
                  <a:spLocks noChangeShapeType="1"/>
                </p:cNvSpPr>
                <p:nvPr userDrawn="1"/>
              </p:nvSpPr>
              <p:spPr bwMode="gray">
                <a:xfrm>
                  <a:off x="703"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Line 54"/>
                <p:cNvSpPr>
                  <a:spLocks noChangeShapeType="1"/>
                </p:cNvSpPr>
                <p:nvPr userDrawn="1"/>
              </p:nvSpPr>
              <p:spPr bwMode="gray">
                <a:xfrm>
                  <a:off x="839" y="-3"/>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Oval 55"/>
                <p:cNvSpPr>
                  <a:spLocks noChangeArrowheads="1"/>
                </p:cNvSpPr>
                <p:nvPr userDrawn="1"/>
              </p:nvSpPr>
              <p:spPr bwMode="gray">
                <a:xfrm>
                  <a:off x="122" y="36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77" name="Oval 56"/>
                <p:cNvSpPr>
                  <a:spLocks noChangeArrowheads="1"/>
                </p:cNvSpPr>
                <p:nvPr userDrawn="1"/>
              </p:nvSpPr>
              <p:spPr bwMode="gray">
                <a:xfrm>
                  <a:off x="120" y="77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78" name="Oval 57"/>
                <p:cNvSpPr>
                  <a:spLocks noChangeArrowheads="1"/>
                </p:cNvSpPr>
                <p:nvPr userDrawn="1"/>
              </p:nvSpPr>
              <p:spPr bwMode="gray">
                <a:xfrm>
                  <a:off x="410" y="9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79" name="Oval 58"/>
                <p:cNvSpPr>
                  <a:spLocks noChangeArrowheads="1"/>
                </p:cNvSpPr>
                <p:nvPr userDrawn="1"/>
              </p:nvSpPr>
              <p:spPr bwMode="gray">
                <a:xfrm>
                  <a:off x="410" y="77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0" name="Oval 59"/>
                <p:cNvSpPr>
                  <a:spLocks noChangeArrowheads="1"/>
                </p:cNvSpPr>
                <p:nvPr userDrawn="1"/>
              </p:nvSpPr>
              <p:spPr bwMode="gray">
                <a:xfrm>
                  <a:off x="680" y="5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1" name="Oval 60"/>
                <p:cNvSpPr>
                  <a:spLocks noChangeArrowheads="1"/>
                </p:cNvSpPr>
                <p:nvPr userDrawn="1"/>
              </p:nvSpPr>
              <p:spPr bwMode="gray">
                <a:xfrm>
                  <a:off x="680" y="119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2" name="Oval 61"/>
                <p:cNvSpPr>
                  <a:spLocks noChangeArrowheads="1"/>
                </p:cNvSpPr>
                <p:nvPr userDrawn="1"/>
              </p:nvSpPr>
              <p:spPr bwMode="gray">
                <a:xfrm>
                  <a:off x="816" y="64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3" name="Oval 62"/>
                <p:cNvSpPr>
                  <a:spLocks noChangeArrowheads="1"/>
                </p:cNvSpPr>
                <p:nvPr userDrawn="1"/>
              </p:nvSpPr>
              <p:spPr bwMode="gray">
                <a:xfrm>
                  <a:off x="122" y="106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4" name="Oval 63"/>
                <p:cNvSpPr>
                  <a:spLocks noChangeArrowheads="1"/>
                </p:cNvSpPr>
                <p:nvPr userDrawn="1"/>
              </p:nvSpPr>
              <p:spPr bwMode="gray">
                <a:xfrm>
                  <a:off x="120" y="14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5" name="Oval 64"/>
                <p:cNvSpPr>
                  <a:spLocks noChangeArrowheads="1"/>
                </p:cNvSpPr>
                <p:nvPr userDrawn="1"/>
              </p:nvSpPr>
              <p:spPr bwMode="gray">
                <a:xfrm>
                  <a:off x="125" y="172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6" name="Oval 65"/>
                <p:cNvSpPr>
                  <a:spLocks noChangeArrowheads="1"/>
                </p:cNvSpPr>
                <p:nvPr userDrawn="1"/>
              </p:nvSpPr>
              <p:spPr bwMode="gray">
                <a:xfrm>
                  <a:off x="408" y="146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7" name="Oval 66"/>
                <p:cNvSpPr>
                  <a:spLocks noChangeArrowheads="1"/>
                </p:cNvSpPr>
                <p:nvPr userDrawn="1"/>
              </p:nvSpPr>
              <p:spPr bwMode="gray">
                <a:xfrm>
                  <a:off x="820" y="132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8" name="Oval 67"/>
                <p:cNvSpPr>
                  <a:spLocks noChangeArrowheads="1"/>
                </p:cNvSpPr>
                <p:nvPr userDrawn="1"/>
              </p:nvSpPr>
              <p:spPr bwMode="gray">
                <a:xfrm>
                  <a:off x="118" y="21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89" name="Oval 68"/>
                <p:cNvSpPr>
                  <a:spLocks noChangeArrowheads="1"/>
                </p:cNvSpPr>
                <p:nvPr userDrawn="1"/>
              </p:nvSpPr>
              <p:spPr bwMode="gray">
                <a:xfrm>
                  <a:off x="116" y="241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90" name="Oval 69"/>
                <p:cNvSpPr>
                  <a:spLocks noChangeArrowheads="1"/>
                </p:cNvSpPr>
                <p:nvPr userDrawn="1"/>
              </p:nvSpPr>
              <p:spPr bwMode="gray">
                <a:xfrm>
                  <a:off x="682" y="186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91" name="Oval 70"/>
                <p:cNvSpPr>
                  <a:spLocks noChangeArrowheads="1"/>
                </p:cNvSpPr>
                <p:nvPr userDrawn="1"/>
              </p:nvSpPr>
              <p:spPr bwMode="gray">
                <a:xfrm>
                  <a:off x="406" y="21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92" name="Oval 71"/>
                <p:cNvSpPr>
                  <a:spLocks noChangeArrowheads="1"/>
                </p:cNvSpPr>
                <p:nvPr userDrawn="1"/>
              </p:nvSpPr>
              <p:spPr bwMode="gray">
                <a:xfrm>
                  <a:off x="404" y="283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93" name="Oval 72"/>
                <p:cNvSpPr>
                  <a:spLocks noChangeArrowheads="1"/>
                </p:cNvSpPr>
                <p:nvPr userDrawn="1"/>
              </p:nvSpPr>
              <p:spPr bwMode="gray">
                <a:xfrm>
                  <a:off x="818" y="200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94" name="Oval 73"/>
                <p:cNvSpPr>
                  <a:spLocks noChangeArrowheads="1"/>
                </p:cNvSpPr>
                <p:nvPr userDrawn="1"/>
              </p:nvSpPr>
              <p:spPr bwMode="gray">
                <a:xfrm>
                  <a:off x="672" y="256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95" name="Oval 74"/>
                <p:cNvSpPr>
                  <a:spLocks noChangeArrowheads="1"/>
                </p:cNvSpPr>
                <p:nvPr userDrawn="1"/>
              </p:nvSpPr>
              <p:spPr bwMode="gray">
                <a:xfrm>
                  <a:off x="820" y="27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grpSp>
        <p:grpSp>
          <p:nvGrpSpPr>
            <p:cNvPr id="7" name="Group 75"/>
            <p:cNvGrpSpPr>
              <a:grpSpLocks/>
            </p:cNvGrpSpPr>
            <p:nvPr/>
          </p:nvGrpSpPr>
          <p:grpSpPr bwMode="auto">
            <a:xfrm>
              <a:off x="1791" y="1406"/>
              <a:ext cx="1585" cy="2896"/>
              <a:chOff x="116" y="-3"/>
              <a:chExt cx="1585" cy="2896"/>
            </a:xfrm>
          </p:grpSpPr>
          <p:grpSp>
            <p:nvGrpSpPr>
              <p:cNvPr id="114" name="Group 76"/>
              <p:cNvGrpSpPr>
                <a:grpSpLocks/>
              </p:cNvGrpSpPr>
              <p:nvPr userDrawn="1"/>
            </p:nvGrpSpPr>
            <p:grpSpPr bwMode="auto">
              <a:xfrm>
                <a:off x="116" y="-3"/>
                <a:ext cx="748" cy="2893"/>
                <a:chOff x="116" y="-3"/>
                <a:chExt cx="748" cy="2893"/>
              </a:xfrm>
            </p:grpSpPr>
            <p:sp>
              <p:nvSpPr>
                <p:cNvPr id="142" name="Line 77"/>
                <p:cNvSpPr>
                  <a:spLocks noChangeShapeType="1"/>
                </p:cNvSpPr>
                <p:nvPr userDrawn="1"/>
              </p:nvSpPr>
              <p:spPr bwMode="gray">
                <a:xfrm>
                  <a:off x="144"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78"/>
                <p:cNvSpPr>
                  <a:spLocks noChangeShapeType="1"/>
                </p:cNvSpPr>
                <p:nvPr userDrawn="1"/>
              </p:nvSpPr>
              <p:spPr bwMode="gray">
                <a:xfrm>
                  <a:off x="295"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79"/>
                <p:cNvSpPr>
                  <a:spLocks noChangeShapeType="1"/>
                </p:cNvSpPr>
                <p:nvPr userDrawn="1"/>
              </p:nvSpPr>
              <p:spPr bwMode="gray">
                <a:xfrm>
                  <a:off x="431"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Line 80"/>
                <p:cNvSpPr>
                  <a:spLocks noChangeShapeType="1"/>
                </p:cNvSpPr>
                <p:nvPr userDrawn="1"/>
              </p:nvSpPr>
              <p:spPr bwMode="gray">
                <a:xfrm>
                  <a:off x="567"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Line 81"/>
                <p:cNvSpPr>
                  <a:spLocks noChangeShapeType="1"/>
                </p:cNvSpPr>
                <p:nvPr userDrawn="1"/>
              </p:nvSpPr>
              <p:spPr bwMode="gray">
                <a:xfrm>
                  <a:off x="703"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Line 82"/>
                <p:cNvSpPr>
                  <a:spLocks noChangeShapeType="1"/>
                </p:cNvSpPr>
                <p:nvPr userDrawn="1"/>
              </p:nvSpPr>
              <p:spPr bwMode="gray">
                <a:xfrm>
                  <a:off x="839" y="-3"/>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Oval 83"/>
                <p:cNvSpPr>
                  <a:spLocks noChangeArrowheads="1"/>
                </p:cNvSpPr>
                <p:nvPr userDrawn="1"/>
              </p:nvSpPr>
              <p:spPr bwMode="gray">
                <a:xfrm>
                  <a:off x="122" y="36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49" name="Oval 84"/>
                <p:cNvSpPr>
                  <a:spLocks noChangeArrowheads="1"/>
                </p:cNvSpPr>
                <p:nvPr userDrawn="1"/>
              </p:nvSpPr>
              <p:spPr bwMode="gray">
                <a:xfrm>
                  <a:off x="120" y="77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0" name="Oval 85"/>
                <p:cNvSpPr>
                  <a:spLocks noChangeArrowheads="1"/>
                </p:cNvSpPr>
                <p:nvPr userDrawn="1"/>
              </p:nvSpPr>
              <p:spPr bwMode="gray">
                <a:xfrm>
                  <a:off x="410" y="9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1" name="Oval 86"/>
                <p:cNvSpPr>
                  <a:spLocks noChangeArrowheads="1"/>
                </p:cNvSpPr>
                <p:nvPr userDrawn="1"/>
              </p:nvSpPr>
              <p:spPr bwMode="gray">
                <a:xfrm>
                  <a:off x="410" y="77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2" name="Oval 87"/>
                <p:cNvSpPr>
                  <a:spLocks noChangeArrowheads="1"/>
                </p:cNvSpPr>
                <p:nvPr userDrawn="1"/>
              </p:nvSpPr>
              <p:spPr bwMode="gray">
                <a:xfrm>
                  <a:off x="680" y="5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3" name="Oval 88"/>
                <p:cNvSpPr>
                  <a:spLocks noChangeArrowheads="1"/>
                </p:cNvSpPr>
                <p:nvPr userDrawn="1"/>
              </p:nvSpPr>
              <p:spPr bwMode="gray">
                <a:xfrm>
                  <a:off x="680" y="119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4" name="Oval 89"/>
                <p:cNvSpPr>
                  <a:spLocks noChangeArrowheads="1"/>
                </p:cNvSpPr>
                <p:nvPr userDrawn="1"/>
              </p:nvSpPr>
              <p:spPr bwMode="gray">
                <a:xfrm>
                  <a:off x="816" y="64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5" name="Oval 90"/>
                <p:cNvSpPr>
                  <a:spLocks noChangeArrowheads="1"/>
                </p:cNvSpPr>
                <p:nvPr userDrawn="1"/>
              </p:nvSpPr>
              <p:spPr bwMode="gray">
                <a:xfrm>
                  <a:off x="122" y="106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6" name="Oval 91"/>
                <p:cNvSpPr>
                  <a:spLocks noChangeArrowheads="1"/>
                </p:cNvSpPr>
                <p:nvPr userDrawn="1"/>
              </p:nvSpPr>
              <p:spPr bwMode="gray">
                <a:xfrm>
                  <a:off x="120" y="14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7" name="Oval 92"/>
                <p:cNvSpPr>
                  <a:spLocks noChangeArrowheads="1"/>
                </p:cNvSpPr>
                <p:nvPr userDrawn="1"/>
              </p:nvSpPr>
              <p:spPr bwMode="gray">
                <a:xfrm>
                  <a:off x="125" y="172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8" name="Oval 93"/>
                <p:cNvSpPr>
                  <a:spLocks noChangeArrowheads="1"/>
                </p:cNvSpPr>
                <p:nvPr userDrawn="1"/>
              </p:nvSpPr>
              <p:spPr bwMode="gray">
                <a:xfrm>
                  <a:off x="408" y="146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59" name="Oval 94"/>
                <p:cNvSpPr>
                  <a:spLocks noChangeArrowheads="1"/>
                </p:cNvSpPr>
                <p:nvPr userDrawn="1"/>
              </p:nvSpPr>
              <p:spPr bwMode="gray">
                <a:xfrm>
                  <a:off x="820" y="132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0" name="Oval 95"/>
                <p:cNvSpPr>
                  <a:spLocks noChangeArrowheads="1"/>
                </p:cNvSpPr>
                <p:nvPr userDrawn="1"/>
              </p:nvSpPr>
              <p:spPr bwMode="gray">
                <a:xfrm>
                  <a:off x="118" y="21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1" name="Oval 96"/>
                <p:cNvSpPr>
                  <a:spLocks noChangeArrowheads="1"/>
                </p:cNvSpPr>
                <p:nvPr userDrawn="1"/>
              </p:nvSpPr>
              <p:spPr bwMode="gray">
                <a:xfrm>
                  <a:off x="116" y="241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2" name="Oval 97"/>
                <p:cNvSpPr>
                  <a:spLocks noChangeArrowheads="1"/>
                </p:cNvSpPr>
                <p:nvPr userDrawn="1"/>
              </p:nvSpPr>
              <p:spPr bwMode="gray">
                <a:xfrm>
                  <a:off x="682" y="186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3" name="Oval 98"/>
                <p:cNvSpPr>
                  <a:spLocks noChangeArrowheads="1"/>
                </p:cNvSpPr>
                <p:nvPr userDrawn="1"/>
              </p:nvSpPr>
              <p:spPr bwMode="gray">
                <a:xfrm>
                  <a:off x="406" y="21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4" name="Oval 99"/>
                <p:cNvSpPr>
                  <a:spLocks noChangeArrowheads="1"/>
                </p:cNvSpPr>
                <p:nvPr userDrawn="1"/>
              </p:nvSpPr>
              <p:spPr bwMode="gray">
                <a:xfrm>
                  <a:off x="404" y="283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5" name="Oval 100"/>
                <p:cNvSpPr>
                  <a:spLocks noChangeArrowheads="1"/>
                </p:cNvSpPr>
                <p:nvPr userDrawn="1"/>
              </p:nvSpPr>
              <p:spPr bwMode="gray">
                <a:xfrm>
                  <a:off x="818" y="200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6" name="Oval 101"/>
                <p:cNvSpPr>
                  <a:spLocks noChangeArrowheads="1"/>
                </p:cNvSpPr>
                <p:nvPr userDrawn="1"/>
              </p:nvSpPr>
              <p:spPr bwMode="gray">
                <a:xfrm>
                  <a:off x="672" y="256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67" name="Oval 102"/>
                <p:cNvSpPr>
                  <a:spLocks noChangeArrowheads="1"/>
                </p:cNvSpPr>
                <p:nvPr userDrawn="1"/>
              </p:nvSpPr>
              <p:spPr bwMode="gray">
                <a:xfrm>
                  <a:off x="820" y="27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grpSp>
            <p:nvGrpSpPr>
              <p:cNvPr id="115" name="Group 103"/>
              <p:cNvGrpSpPr>
                <a:grpSpLocks/>
              </p:cNvGrpSpPr>
              <p:nvPr userDrawn="1"/>
            </p:nvGrpSpPr>
            <p:grpSpPr bwMode="auto">
              <a:xfrm>
                <a:off x="953" y="0"/>
                <a:ext cx="748" cy="2893"/>
                <a:chOff x="116" y="-3"/>
                <a:chExt cx="748" cy="2893"/>
              </a:xfrm>
            </p:grpSpPr>
            <p:sp>
              <p:nvSpPr>
                <p:cNvPr id="116" name="Line 104"/>
                <p:cNvSpPr>
                  <a:spLocks noChangeShapeType="1"/>
                </p:cNvSpPr>
                <p:nvPr userDrawn="1"/>
              </p:nvSpPr>
              <p:spPr bwMode="gray">
                <a:xfrm>
                  <a:off x="144"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05"/>
                <p:cNvSpPr>
                  <a:spLocks noChangeShapeType="1"/>
                </p:cNvSpPr>
                <p:nvPr userDrawn="1"/>
              </p:nvSpPr>
              <p:spPr bwMode="gray">
                <a:xfrm>
                  <a:off x="295"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106"/>
                <p:cNvSpPr>
                  <a:spLocks noChangeShapeType="1"/>
                </p:cNvSpPr>
                <p:nvPr userDrawn="1"/>
              </p:nvSpPr>
              <p:spPr bwMode="gray">
                <a:xfrm>
                  <a:off x="431"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07"/>
                <p:cNvSpPr>
                  <a:spLocks noChangeShapeType="1"/>
                </p:cNvSpPr>
                <p:nvPr userDrawn="1"/>
              </p:nvSpPr>
              <p:spPr bwMode="gray">
                <a:xfrm>
                  <a:off x="567"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08"/>
                <p:cNvSpPr>
                  <a:spLocks noChangeShapeType="1"/>
                </p:cNvSpPr>
                <p:nvPr userDrawn="1"/>
              </p:nvSpPr>
              <p:spPr bwMode="gray">
                <a:xfrm>
                  <a:off x="703"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09"/>
                <p:cNvSpPr>
                  <a:spLocks noChangeShapeType="1"/>
                </p:cNvSpPr>
                <p:nvPr userDrawn="1"/>
              </p:nvSpPr>
              <p:spPr bwMode="gray">
                <a:xfrm>
                  <a:off x="839" y="-3"/>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Oval 110"/>
                <p:cNvSpPr>
                  <a:spLocks noChangeArrowheads="1"/>
                </p:cNvSpPr>
                <p:nvPr userDrawn="1"/>
              </p:nvSpPr>
              <p:spPr bwMode="gray">
                <a:xfrm>
                  <a:off x="122" y="36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23" name="Oval 111"/>
                <p:cNvSpPr>
                  <a:spLocks noChangeArrowheads="1"/>
                </p:cNvSpPr>
                <p:nvPr userDrawn="1"/>
              </p:nvSpPr>
              <p:spPr bwMode="gray">
                <a:xfrm>
                  <a:off x="120" y="77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24" name="Oval 112"/>
                <p:cNvSpPr>
                  <a:spLocks noChangeArrowheads="1"/>
                </p:cNvSpPr>
                <p:nvPr userDrawn="1"/>
              </p:nvSpPr>
              <p:spPr bwMode="gray">
                <a:xfrm>
                  <a:off x="410" y="9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25" name="Oval 113"/>
                <p:cNvSpPr>
                  <a:spLocks noChangeArrowheads="1"/>
                </p:cNvSpPr>
                <p:nvPr userDrawn="1"/>
              </p:nvSpPr>
              <p:spPr bwMode="gray">
                <a:xfrm>
                  <a:off x="410" y="77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26" name="Oval 114"/>
                <p:cNvSpPr>
                  <a:spLocks noChangeArrowheads="1"/>
                </p:cNvSpPr>
                <p:nvPr userDrawn="1"/>
              </p:nvSpPr>
              <p:spPr bwMode="gray">
                <a:xfrm>
                  <a:off x="680" y="5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27" name="Oval 115"/>
                <p:cNvSpPr>
                  <a:spLocks noChangeArrowheads="1"/>
                </p:cNvSpPr>
                <p:nvPr userDrawn="1"/>
              </p:nvSpPr>
              <p:spPr bwMode="gray">
                <a:xfrm>
                  <a:off x="680" y="119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28" name="Oval 116"/>
                <p:cNvSpPr>
                  <a:spLocks noChangeArrowheads="1"/>
                </p:cNvSpPr>
                <p:nvPr userDrawn="1"/>
              </p:nvSpPr>
              <p:spPr bwMode="gray">
                <a:xfrm>
                  <a:off x="816" y="64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29" name="Oval 117"/>
                <p:cNvSpPr>
                  <a:spLocks noChangeArrowheads="1"/>
                </p:cNvSpPr>
                <p:nvPr userDrawn="1"/>
              </p:nvSpPr>
              <p:spPr bwMode="gray">
                <a:xfrm>
                  <a:off x="122" y="106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0" name="Oval 118"/>
                <p:cNvSpPr>
                  <a:spLocks noChangeArrowheads="1"/>
                </p:cNvSpPr>
                <p:nvPr userDrawn="1"/>
              </p:nvSpPr>
              <p:spPr bwMode="gray">
                <a:xfrm>
                  <a:off x="120" y="14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1" name="Oval 119"/>
                <p:cNvSpPr>
                  <a:spLocks noChangeArrowheads="1"/>
                </p:cNvSpPr>
                <p:nvPr userDrawn="1"/>
              </p:nvSpPr>
              <p:spPr bwMode="gray">
                <a:xfrm>
                  <a:off x="125" y="172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2" name="Oval 120"/>
                <p:cNvSpPr>
                  <a:spLocks noChangeArrowheads="1"/>
                </p:cNvSpPr>
                <p:nvPr userDrawn="1"/>
              </p:nvSpPr>
              <p:spPr bwMode="gray">
                <a:xfrm>
                  <a:off x="408" y="146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3" name="Oval 121"/>
                <p:cNvSpPr>
                  <a:spLocks noChangeArrowheads="1"/>
                </p:cNvSpPr>
                <p:nvPr userDrawn="1"/>
              </p:nvSpPr>
              <p:spPr bwMode="gray">
                <a:xfrm>
                  <a:off x="820" y="132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4" name="Oval 122"/>
                <p:cNvSpPr>
                  <a:spLocks noChangeArrowheads="1"/>
                </p:cNvSpPr>
                <p:nvPr userDrawn="1"/>
              </p:nvSpPr>
              <p:spPr bwMode="gray">
                <a:xfrm>
                  <a:off x="118" y="21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5" name="Oval 123"/>
                <p:cNvSpPr>
                  <a:spLocks noChangeArrowheads="1"/>
                </p:cNvSpPr>
                <p:nvPr userDrawn="1"/>
              </p:nvSpPr>
              <p:spPr bwMode="gray">
                <a:xfrm>
                  <a:off x="116" y="241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6" name="Oval 124"/>
                <p:cNvSpPr>
                  <a:spLocks noChangeArrowheads="1"/>
                </p:cNvSpPr>
                <p:nvPr userDrawn="1"/>
              </p:nvSpPr>
              <p:spPr bwMode="gray">
                <a:xfrm>
                  <a:off x="682" y="186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7" name="Oval 125"/>
                <p:cNvSpPr>
                  <a:spLocks noChangeArrowheads="1"/>
                </p:cNvSpPr>
                <p:nvPr userDrawn="1"/>
              </p:nvSpPr>
              <p:spPr bwMode="gray">
                <a:xfrm>
                  <a:off x="406" y="21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8" name="Oval 126"/>
                <p:cNvSpPr>
                  <a:spLocks noChangeArrowheads="1"/>
                </p:cNvSpPr>
                <p:nvPr userDrawn="1"/>
              </p:nvSpPr>
              <p:spPr bwMode="gray">
                <a:xfrm>
                  <a:off x="404" y="283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39" name="Oval 127"/>
                <p:cNvSpPr>
                  <a:spLocks noChangeArrowheads="1"/>
                </p:cNvSpPr>
                <p:nvPr userDrawn="1"/>
              </p:nvSpPr>
              <p:spPr bwMode="gray">
                <a:xfrm>
                  <a:off x="818" y="200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40" name="Oval 128"/>
                <p:cNvSpPr>
                  <a:spLocks noChangeArrowheads="1"/>
                </p:cNvSpPr>
                <p:nvPr userDrawn="1"/>
              </p:nvSpPr>
              <p:spPr bwMode="gray">
                <a:xfrm>
                  <a:off x="672" y="256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41" name="Oval 129"/>
                <p:cNvSpPr>
                  <a:spLocks noChangeArrowheads="1"/>
                </p:cNvSpPr>
                <p:nvPr userDrawn="1"/>
              </p:nvSpPr>
              <p:spPr bwMode="gray">
                <a:xfrm>
                  <a:off x="820" y="27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grpSp>
        <p:grpSp>
          <p:nvGrpSpPr>
            <p:cNvPr id="8" name="Group 130"/>
            <p:cNvGrpSpPr>
              <a:grpSpLocks/>
            </p:cNvGrpSpPr>
            <p:nvPr/>
          </p:nvGrpSpPr>
          <p:grpSpPr bwMode="auto">
            <a:xfrm>
              <a:off x="3470" y="1406"/>
              <a:ext cx="1585" cy="2896"/>
              <a:chOff x="116" y="-3"/>
              <a:chExt cx="1585" cy="2896"/>
            </a:xfrm>
          </p:grpSpPr>
          <p:grpSp>
            <p:nvGrpSpPr>
              <p:cNvPr id="60" name="Group 131"/>
              <p:cNvGrpSpPr>
                <a:grpSpLocks/>
              </p:cNvGrpSpPr>
              <p:nvPr userDrawn="1"/>
            </p:nvGrpSpPr>
            <p:grpSpPr bwMode="auto">
              <a:xfrm>
                <a:off x="116" y="-3"/>
                <a:ext cx="748" cy="2893"/>
                <a:chOff x="116" y="-3"/>
                <a:chExt cx="748" cy="2893"/>
              </a:xfrm>
            </p:grpSpPr>
            <p:sp>
              <p:nvSpPr>
                <p:cNvPr id="88" name="Line 132"/>
                <p:cNvSpPr>
                  <a:spLocks noChangeShapeType="1"/>
                </p:cNvSpPr>
                <p:nvPr userDrawn="1"/>
              </p:nvSpPr>
              <p:spPr bwMode="gray">
                <a:xfrm>
                  <a:off x="144"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133"/>
                <p:cNvSpPr>
                  <a:spLocks noChangeShapeType="1"/>
                </p:cNvSpPr>
                <p:nvPr userDrawn="1"/>
              </p:nvSpPr>
              <p:spPr bwMode="gray">
                <a:xfrm>
                  <a:off x="295"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Line 134"/>
                <p:cNvSpPr>
                  <a:spLocks noChangeShapeType="1"/>
                </p:cNvSpPr>
                <p:nvPr userDrawn="1"/>
              </p:nvSpPr>
              <p:spPr bwMode="gray">
                <a:xfrm>
                  <a:off x="431"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Line 135"/>
                <p:cNvSpPr>
                  <a:spLocks noChangeShapeType="1"/>
                </p:cNvSpPr>
                <p:nvPr userDrawn="1"/>
              </p:nvSpPr>
              <p:spPr bwMode="gray">
                <a:xfrm>
                  <a:off x="567"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Line 136"/>
                <p:cNvSpPr>
                  <a:spLocks noChangeShapeType="1"/>
                </p:cNvSpPr>
                <p:nvPr userDrawn="1"/>
              </p:nvSpPr>
              <p:spPr bwMode="gray">
                <a:xfrm>
                  <a:off x="703"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Line 137"/>
                <p:cNvSpPr>
                  <a:spLocks noChangeShapeType="1"/>
                </p:cNvSpPr>
                <p:nvPr userDrawn="1"/>
              </p:nvSpPr>
              <p:spPr bwMode="gray">
                <a:xfrm>
                  <a:off x="839" y="-3"/>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Oval 138"/>
                <p:cNvSpPr>
                  <a:spLocks noChangeArrowheads="1"/>
                </p:cNvSpPr>
                <p:nvPr userDrawn="1"/>
              </p:nvSpPr>
              <p:spPr bwMode="gray">
                <a:xfrm>
                  <a:off x="122" y="36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95" name="Oval 139"/>
                <p:cNvSpPr>
                  <a:spLocks noChangeArrowheads="1"/>
                </p:cNvSpPr>
                <p:nvPr userDrawn="1"/>
              </p:nvSpPr>
              <p:spPr bwMode="gray">
                <a:xfrm>
                  <a:off x="120" y="77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96" name="Oval 140"/>
                <p:cNvSpPr>
                  <a:spLocks noChangeArrowheads="1"/>
                </p:cNvSpPr>
                <p:nvPr userDrawn="1"/>
              </p:nvSpPr>
              <p:spPr bwMode="gray">
                <a:xfrm>
                  <a:off x="410" y="9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97" name="Oval 141"/>
                <p:cNvSpPr>
                  <a:spLocks noChangeArrowheads="1"/>
                </p:cNvSpPr>
                <p:nvPr userDrawn="1"/>
              </p:nvSpPr>
              <p:spPr bwMode="gray">
                <a:xfrm>
                  <a:off x="410" y="77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98" name="Oval 142"/>
                <p:cNvSpPr>
                  <a:spLocks noChangeArrowheads="1"/>
                </p:cNvSpPr>
                <p:nvPr userDrawn="1"/>
              </p:nvSpPr>
              <p:spPr bwMode="gray">
                <a:xfrm>
                  <a:off x="680" y="5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99" name="Oval 143"/>
                <p:cNvSpPr>
                  <a:spLocks noChangeArrowheads="1"/>
                </p:cNvSpPr>
                <p:nvPr userDrawn="1"/>
              </p:nvSpPr>
              <p:spPr bwMode="gray">
                <a:xfrm>
                  <a:off x="680" y="119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0" name="Oval 144"/>
                <p:cNvSpPr>
                  <a:spLocks noChangeArrowheads="1"/>
                </p:cNvSpPr>
                <p:nvPr userDrawn="1"/>
              </p:nvSpPr>
              <p:spPr bwMode="gray">
                <a:xfrm>
                  <a:off x="816" y="64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1" name="Oval 145"/>
                <p:cNvSpPr>
                  <a:spLocks noChangeArrowheads="1"/>
                </p:cNvSpPr>
                <p:nvPr userDrawn="1"/>
              </p:nvSpPr>
              <p:spPr bwMode="gray">
                <a:xfrm>
                  <a:off x="122" y="106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2" name="Oval 146"/>
                <p:cNvSpPr>
                  <a:spLocks noChangeArrowheads="1"/>
                </p:cNvSpPr>
                <p:nvPr userDrawn="1"/>
              </p:nvSpPr>
              <p:spPr bwMode="gray">
                <a:xfrm>
                  <a:off x="120" y="14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3" name="Oval 147"/>
                <p:cNvSpPr>
                  <a:spLocks noChangeArrowheads="1"/>
                </p:cNvSpPr>
                <p:nvPr userDrawn="1"/>
              </p:nvSpPr>
              <p:spPr bwMode="gray">
                <a:xfrm>
                  <a:off x="125" y="172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4" name="Oval 148"/>
                <p:cNvSpPr>
                  <a:spLocks noChangeArrowheads="1"/>
                </p:cNvSpPr>
                <p:nvPr userDrawn="1"/>
              </p:nvSpPr>
              <p:spPr bwMode="gray">
                <a:xfrm>
                  <a:off x="408" y="146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5" name="Oval 149"/>
                <p:cNvSpPr>
                  <a:spLocks noChangeArrowheads="1"/>
                </p:cNvSpPr>
                <p:nvPr userDrawn="1"/>
              </p:nvSpPr>
              <p:spPr bwMode="gray">
                <a:xfrm>
                  <a:off x="820" y="132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 name="Oval 150"/>
                <p:cNvSpPr>
                  <a:spLocks noChangeArrowheads="1"/>
                </p:cNvSpPr>
                <p:nvPr userDrawn="1"/>
              </p:nvSpPr>
              <p:spPr bwMode="gray">
                <a:xfrm>
                  <a:off x="118" y="21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 name="Oval 151"/>
                <p:cNvSpPr>
                  <a:spLocks noChangeArrowheads="1"/>
                </p:cNvSpPr>
                <p:nvPr userDrawn="1"/>
              </p:nvSpPr>
              <p:spPr bwMode="gray">
                <a:xfrm>
                  <a:off x="116" y="241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 name="Oval 152"/>
                <p:cNvSpPr>
                  <a:spLocks noChangeArrowheads="1"/>
                </p:cNvSpPr>
                <p:nvPr userDrawn="1"/>
              </p:nvSpPr>
              <p:spPr bwMode="gray">
                <a:xfrm>
                  <a:off x="682" y="186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9" name="Oval 153"/>
                <p:cNvSpPr>
                  <a:spLocks noChangeArrowheads="1"/>
                </p:cNvSpPr>
                <p:nvPr userDrawn="1"/>
              </p:nvSpPr>
              <p:spPr bwMode="gray">
                <a:xfrm>
                  <a:off x="406" y="21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10" name="Oval 154"/>
                <p:cNvSpPr>
                  <a:spLocks noChangeArrowheads="1"/>
                </p:cNvSpPr>
                <p:nvPr userDrawn="1"/>
              </p:nvSpPr>
              <p:spPr bwMode="gray">
                <a:xfrm>
                  <a:off x="404" y="283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11" name="Oval 155"/>
                <p:cNvSpPr>
                  <a:spLocks noChangeArrowheads="1"/>
                </p:cNvSpPr>
                <p:nvPr userDrawn="1"/>
              </p:nvSpPr>
              <p:spPr bwMode="gray">
                <a:xfrm>
                  <a:off x="818" y="200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12" name="Oval 156"/>
                <p:cNvSpPr>
                  <a:spLocks noChangeArrowheads="1"/>
                </p:cNvSpPr>
                <p:nvPr userDrawn="1"/>
              </p:nvSpPr>
              <p:spPr bwMode="gray">
                <a:xfrm>
                  <a:off x="672" y="256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13" name="Oval 157"/>
                <p:cNvSpPr>
                  <a:spLocks noChangeArrowheads="1"/>
                </p:cNvSpPr>
                <p:nvPr userDrawn="1"/>
              </p:nvSpPr>
              <p:spPr bwMode="gray">
                <a:xfrm>
                  <a:off x="820" y="27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grpSp>
            <p:nvGrpSpPr>
              <p:cNvPr id="61" name="Group 158"/>
              <p:cNvGrpSpPr>
                <a:grpSpLocks/>
              </p:cNvGrpSpPr>
              <p:nvPr userDrawn="1"/>
            </p:nvGrpSpPr>
            <p:grpSpPr bwMode="auto">
              <a:xfrm>
                <a:off x="953" y="0"/>
                <a:ext cx="748" cy="2893"/>
                <a:chOff x="116" y="-3"/>
                <a:chExt cx="748" cy="2893"/>
              </a:xfrm>
            </p:grpSpPr>
            <p:sp>
              <p:nvSpPr>
                <p:cNvPr id="62" name="Line 159"/>
                <p:cNvSpPr>
                  <a:spLocks noChangeShapeType="1"/>
                </p:cNvSpPr>
                <p:nvPr userDrawn="1"/>
              </p:nvSpPr>
              <p:spPr bwMode="gray">
                <a:xfrm>
                  <a:off x="144"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160"/>
                <p:cNvSpPr>
                  <a:spLocks noChangeShapeType="1"/>
                </p:cNvSpPr>
                <p:nvPr userDrawn="1"/>
              </p:nvSpPr>
              <p:spPr bwMode="gray">
                <a:xfrm>
                  <a:off x="295"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161"/>
                <p:cNvSpPr>
                  <a:spLocks noChangeShapeType="1"/>
                </p:cNvSpPr>
                <p:nvPr userDrawn="1"/>
              </p:nvSpPr>
              <p:spPr bwMode="gray">
                <a:xfrm>
                  <a:off x="431" y="0"/>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162"/>
                <p:cNvSpPr>
                  <a:spLocks noChangeShapeType="1"/>
                </p:cNvSpPr>
                <p:nvPr userDrawn="1"/>
              </p:nvSpPr>
              <p:spPr bwMode="gray">
                <a:xfrm>
                  <a:off x="567"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163"/>
                <p:cNvSpPr>
                  <a:spLocks noChangeShapeType="1"/>
                </p:cNvSpPr>
                <p:nvPr userDrawn="1"/>
              </p:nvSpPr>
              <p:spPr bwMode="gray">
                <a:xfrm>
                  <a:off x="703" y="4"/>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Line 164"/>
                <p:cNvSpPr>
                  <a:spLocks noChangeShapeType="1"/>
                </p:cNvSpPr>
                <p:nvPr userDrawn="1"/>
              </p:nvSpPr>
              <p:spPr bwMode="gray">
                <a:xfrm>
                  <a:off x="839" y="-3"/>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Oval 165"/>
                <p:cNvSpPr>
                  <a:spLocks noChangeArrowheads="1"/>
                </p:cNvSpPr>
                <p:nvPr userDrawn="1"/>
              </p:nvSpPr>
              <p:spPr bwMode="gray">
                <a:xfrm>
                  <a:off x="122" y="36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69" name="Oval 166"/>
                <p:cNvSpPr>
                  <a:spLocks noChangeArrowheads="1"/>
                </p:cNvSpPr>
                <p:nvPr userDrawn="1"/>
              </p:nvSpPr>
              <p:spPr bwMode="gray">
                <a:xfrm>
                  <a:off x="120" y="77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0" name="Oval 167"/>
                <p:cNvSpPr>
                  <a:spLocks noChangeArrowheads="1"/>
                </p:cNvSpPr>
                <p:nvPr userDrawn="1"/>
              </p:nvSpPr>
              <p:spPr bwMode="gray">
                <a:xfrm>
                  <a:off x="410" y="9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1" name="Oval 168"/>
                <p:cNvSpPr>
                  <a:spLocks noChangeArrowheads="1"/>
                </p:cNvSpPr>
                <p:nvPr userDrawn="1"/>
              </p:nvSpPr>
              <p:spPr bwMode="gray">
                <a:xfrm>
                  <a:off x="410" y="77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2" name="Oval 169"/>
                <p:cNvSpPr>
                  <a:spLocks noChangeArrowheads="1"/>
                </p:cNvSpPr>
                <p:nvPr userDrawn="1"/>
              </p:nvSpPr>
              <p:spPr bwMode="gray">
                <a:xfrm>
                  <a:off x="680" y="5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3" name="Oval 170"/>
                <p:cNvSpPr>
                  <a:spLocks noChangeArrowheads="1"/>
                </p:cNvSpPr>
                <p:nvPr userDrawn="1"/>
              </p:nvSpPr>
              <p:spPr bwMode="gray">
                <a:xfrm>
                  <a:off x="680" y="119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4" name="Oval 171"/>
                <p:cNvSpPr>
                  <a:spLocks noChangeArrowheads="1"/>
                </p:cNvSpPr>
                <p:nvPr userDrawn="1"/>
              </p:nvSpPr>
              <p:spPr bwMode="gray">
                <a:xfrm>
                  <a:off x="816" y="64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5" name="Oval 172"/>
                <p:cNvSpPr>
                  <a:spLocks noChangeArrowheads="1"/>
                </p:cNvSpPr>
                <p:nvPr userDrawn="1"/>
              </p:nvSpPr>
              <p:spPr bwMode="gray">
                <a:xfrm>
                  <a:off x="122" y="106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6" name="Oval 173"/>
                <p:cNvSpPr>
                  <a:spLocks noChangeArrowheads="1"/>
                </p:cNvSpPr>
                <p:nvPr userDrawn="1"/>
              </p:nvSpPr>
              <p:spPr bwMode="gray">
                <a:xfrm>
                  <a:off x="120" y="14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7" name="Oval 174"/>
                <p:cNvSpPr>
                  <a:spLocks noChangeArrowheads="1"/>
                </p:cNvSpPr>
                <p:nvPr userDrawn="1"/>
              </p:nvSpPr>
              <p:spPr bwMode="gray">
                <a:xfrm>
                  <a:off x="125" y="172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8" name="Oval 175"/>
                <p:cNvSpPr>
                  <a:spLocks noChangeArrowheads="1"/>
                </p:cNvSpPr>
                <p:nvPr userDrawn="1"/>
              </p:nvSpPr>
              <p:spPr bwMode="gray">
                <a:xfrm>
                  <a:off x="408" y="146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79" name="Oval 176"/>
                <p:cNvSpPr>
                  <a:spLocks noChangeArrowheads="1"/>
                </p:cNvSpPr>
                <p:nvPr userDrawn="1"/>
              </p:nvSpPr>
              <p:spPr bwMode="gray">
                <a:xfrm>
                  <a:off x="820" y="132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0" name="Oval 177"/>
                <p:cNvSpPr>
                  <a:spLocks noChangeArrowheads="1"/>
                </p:cNvSpPr>
                <p:nvPr userDrawn="1"/>
              </p:nvSpPr>
              <p:spPr bwMode="gray">
                <a:xfrm>
                  <a:off x="118" y="21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1" name="Oval 178"/>
                <p:cNvSpPr>
                  <a:spLocks noChangeArrowheads="1"/>
                </p:cNvSpPr>
                <p:nvPr userDrawn="1"/>
              </p:nvSpPr>
              <p:spPr bwMode="gray">
                <a:xfrm>
                  <a:off x="116" y="241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2" name="Oval 179"/>
                <p:cNvSpPr>
                  <a:spLocks noChangeArrowheads="1"/>
                </p:cNvSpPr>
                <p:nvPr userDrawn="1"/>
              </p:nvSpPr>
              <p:spPr bwMode="gray">
                <a:xfrm>
                  <a:off x="682" y="186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3" name="Oval 180"/>
                <p:cNvSpPr>
                  <a:spLocks noChangeArrowheads="1"/>
                </p:cNvSpPr>
                <p:nvPr userDrawn="1"/>
              </p:nvSpPr>
              <p:spPr bwMode="gray">
                <a:xfrm>
                  <a:off x="406" y="21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4" name="Oval 181"/>
                <p:cNvSpPr>
                  <a:spLocks noChangeArrowheads="1"/>
                </p:cNvSpPr>
                <p:nvPr userDrawn="1"/>
              </p:nvSpPr>
              <p:spPr bwMode="gray">
                <a:xfrm>
                  <a:off x="404" y="283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5" name="Oval 182"/>
                <p:cNvSpPr>
                  <a:spLocks noChangeArrowheads="1"/>
                </p:cNvSpPr>
                <p:nvPr userDrawn="1"/>
              </p:nvSpPr>
              <p:spPr bwMode="gray">
                <a:xfrm>
                  <a:off x="818" y="200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6" name="Oval 183"/>
                <p:cNvSpPr>
                  <a:spLocks noChangeArrowheads="1"/>
                </p:cNvSpPr>
                <p:nvPr userDrawn="1"/>
              </p:nvSpPr>
              <p:spPr bwMode="gray">
                <a:xfrm>
                  <a:off x="672" y="256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87" name="Oval 184"/>
                <p:cNvSpPr>
                  <a:spLocks noChangeArrowheads="1"/>
                </p:cNvSpPr>
                <p:nvPr userDrawn="1"/>
              </p:nvSpPr>
              <p:spPr bwMode="gray">
                <a:xfrm>
                  <a:off x="820" y="270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grpSp>
        <p:sp>
          <p:nvSpPr>
            <p:cNvPr id="9" name="Line 185"/>
            <p:cNvSpPr>
              <a:spLocks noChangeShapeType="1"/>
            </p:cNvSpPr>
            <p:nvPr/>
          </p:nvSpPr>
          <p:spPr bwMode="gray">
            <a:xfrm>
              <a:off x="5173" y="141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6"/>
            <p:cNvSpPr>
              <a:spLocks noChangeShapeType="1"/>
            </p:cNvSpPr>
            <p:nvPr/>
          </p:nvSpPr>
          <p:spPr bwMode="gray">
            <a:xfrm>
              <a:off x="5324" y="141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7"/>
            <p:cNvSpPr>
              <a:spLocks noChangeShapeType="1"/>
            </p:cNvSpPr>
            <p:nvPr/>
          </p:nvSpPr>
          <p:spPr bwMode="gray">
            <a:xfrm>
              <a:off x="5460" y="141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88"/>
            <p:cNvSpPr>
              <a:spLocks noChangeShapeType="1"/>
            </p:cNvSpPr>
            <p:nvPr/>
          </p:nvSpPr>
          <p:spPr bwMode="gray">
            <a:xfrm>
              <a:off x="5596" y="1416"/>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89"/>
            <p:cNvSpPr>
              <a:spLocks noChangeShapeType="1"/>
            </p:cNvSpPr>
            <p:nvPr/>
          </p:nvSpPr>
          <p:spPr bwMode="gray">
            <a:xfrm>
              <a:off x="5732" y="1416"/>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 name="Group 190"/>
            <p:cNvGrpSpPr>
              <a:grpSpLocks/>
            </p:cNvGrpSpPr>
            <p:nvPr/>
          </p:nvGrpSpPr>
          <p:grpSpPr bwMode="auto">
            <a:xfrm>
              <a:off x="-3" y="1465"/>
              <a:ext cx="5763" cy="2778"/>
              <a:chOff x="-3" y="1510"/>
              <a:chExt cx="5763" cy="2778"/>
            </a:xfrm>
          </p:grpSpPr>
          <p:grpSp>
            <p:nvGrpSpPr>
              <p:cNvPr id="16" name="Group 191"/>
              <p:cNvGrpSpPr>
                <a:grpSpLocks/>
              </p:cNvGrpSpPr>
              <p:nvPr userDrawn="1"/>
            </p:nvGrpSpPr>
            <p:grpSpPr bwMode="auto">
              <a:xfrm>
                <a:off x="-1" y="1525"/>
                <a:ext cx="5758" cy="272"/>
                <a:chOff x="5" y="119"/>
                <a:chExt cx="5763" cy="272"/>
              </a:xfrm>
            </p:grpSpPr>
            <p:sp>
              <p:nvSpPr>
                <p:cNvPr id="57" name="Line 192"/>
                <p:cNvSpPr>
                  <a:spLocks noChangeShapeType="1"/>
                </p:cNvSpPr>
                <p:nvPr userDrawn="1"/>
              </p:nvSpPr>
              <p:spPr bwMode="gray">
                <a:xfrm>
                  <a:off x="7" y="11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193"/>
                <p:cNvSpPr>
                  <a:spLocks noChangeShapeType="1"/>
                </p:cNvSpPr>
                <p:nvPr userDrawn="1"/>
              </p:nvSpPr>
              <p:spPr bwMode="gray">
                <a:xfrm>
                  <a:off x="8" y="25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194"/>
                <p:cNvSpPr>
                  <a:spLocks noChangeShapeType="1"/>
                </p:cNvSpPr>
                <p:nvPr userDrawn="1"/>
              </p:nvSpPr>
              <p:spPr bwMode="gray">
                <a:xfrm>
                  <a:off x="5" y="391"/>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 name="Group 195"/>
              <p:cNvGrpSpPr>
                <a:grpSpLocks/>
              </p:cNvGrpSpPr>
              <p:nvPr userDrawn="1"/>
            </p:nvGrpSpPr>
            <p:grpSpPr bwMode="auto">
              <a:xfrm>
                <a:off x="2" y="1933"/>
                <a:ext cx="5758" cy="272"/>
                <a:chOff x="5" y="119"/>
                <a:chExt cx="5763" cy="272"/>
              </a:xfrm>
            </p:grpSpPr>
            <p:sp>
              <p:nvSpPr>
                <p:cNvPr id="54" name="Line 196"/>
                <p:cNvSpPr>
                  <a:spLocks noChangeShapeType="1"/>
                </p:cNvSpPr>
                <p:nvPr userDrawn="1"/>
              </p:nvSpPr>
              <p:spPr bwMode="gray">
                <a:xfrm>
                  <a:off x="7" y="11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197"/>
                <p:cNvSpPr>
                  <a:spLocks noChangeShapeType="1"/>
                </p:cNvSpPr>
                <p:nvPr userDrawn="1"/>
              </p:nvSpPr>
              <p:spPr bwMode="gray">
                <a:xfrm>
                  <a:off x="8" y="25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198"/>
                <p:cNvSpPr>
                  <a:spLocks noChangeShapeType="1"/>
                </p:cNvSpPr>
                <p:nvPr userDrawn="1"/>
              </p:nvSpPr>
              <p:spPr bwMode="gray">
                <a:xfrm>
                  <a:off x="5" y="391"/>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 name="Group 199"/>
              <p:cNvGrpSpPr>
                <a:grpSpLocks/>
              </p:cNvGrpSpPr>
              <p:nvPr userDrawn="1"/>
            </p:nvGrpSpPr>
            <p:grpSpPr bwMode="auto">
              <a:xfrm>
                <a:off x="-2" y="2352"/>
                <a:ext cx="5752" cy="272"/>
                <a:chOff x="5" y="119"/>
                <a:chExt cx="5763" cy="272"/>
              </a:xfrm>
            </p:grpSpPr>
            <p:sp>
              <p:nvSpPr>
                <p:cNvPr id="51" name="Line 200"/>
                <p:cNvSpPr>
                  <a:spLocks noChangeShapeType="1"/>
                </p:cNvSpPr>
                <p:nvPr userDrawn="1"/>
              </p:nvSpPr>
              <p:spPr bwMode="gray">
                <a:xfrm>
                  <a:off x="7" y="11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201"/>
                <p:cNvSpPr>
                  <a:spLocks noChangeShapeType="1"/>
                </p:cNvSpPr>
                <p:nvPr userDrawn="1"/>
              </p:nvSpPr>
              <p:spPr bwMode="gray">
                <a:xfrm>
                  <a:off x="8" y="25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202"/>
                <p:cNvSpPr>
                  <a:spLocks noChangeShapeType="1"/>
                </p:cNvSpPr>
                <p:nvPr userDrawn="1"/>
              </p:nvSpPr>
              <p:spPr bwMode="gray">
                <a:xfrm>
                  <a:off x="5" y="391"/>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203"/>
              <p:cNvGrpSpPr>
                <a:grpSpLocks/>
              </p:cNvGrpSpPr>
              <p:nvPr userDrawn="1"/>
            </p:nvGrpSpPr>
            <p:grpSpPr bwMode="auto">
              <a:xfrm>
                <a:off x="-2" y="2750"/>
                <a:ext cx="5759" cy="272"/>
                <a:chOff x="5" y="119"/>
                <a:chExt cx="5763" cy="272"/>
              </a:xfrm>
            </p:grpSpPr>
            <p:sp>
              <p:nvSpPr>
                <p:cNvPr id="48" name="Line 204"/>
                <p:cNvSpPr>
                  <a:spLocks noChangeShapeType="1"/>
                </p:cNvSpPr>
                <p:nvPr userDrawn="1"/>
              </p:nvSpPr>
              <p:spPr bwMode="gray">
                <a:xfrm>
                  <a:off x="7" y="11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205"/>
                <p:cNvSpPr>
                  <a:spLocks noChangeShapeType="1"/>
                </p:cNvSpPr>
                <p:nvPr userDrawn="1"/>
              </p:nvSpPr>
              <p:spPr bwMode="gray">
                <a:xfrm>
                  <a:off x="8" y="25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206"/>
                <p:cNvSpPr>
                  <a:spLocks noChangeShapeType="1"/>
                </p:cNvSpPr>
                <p:nvPr userDrawn="1"/>
              </p:nvSpPr>
              <p:spPr bwMode="gray">
                <a:xfrm>
                  <a:off x="5" y="391"/>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 name="Group 207"/>
              <p:cNvGrpSpPr>
                <a:grpSpLocks/>
              </p:cNvGrpSpPr>
              <p:nvPr userDrawn="1"/>
            </p:nvGrpSpPr>
            <p:grpSpPr bwMode="auto">
              <a:xfrm>
                <a:off x="1" y="3158"/>
                <a:ext cx="5759" cy="271"/>
                <a:chOff x="5" y="119"/>
                <a:chExt cx="5763" cy="272"/>
              </a:xfrm>
            </p:grpSpPr>
            <p:sp>
              <p:nvSpPr>
                <p:cNvPr id="45" name="Line 208"/>
                <p:cNvSpPr>
                  <a:spLocks noChangeShapeType="1"/>
                </p:cNvSpPr>
                <p:nvPr userDrawn="1"/>
              </p:nvSpPr>
              <p:spPr bwMode="gray">
                <a:xfrm>
                  <a:off x="7" y="11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209"/>
                <p:cNvSpPr>
                  <a:spLocks noChangeShapeType="1"/>
                </p:cNvSpPr>
                <p:nvPr userDrawn="1"/>
              </p:nvSpPr>
              <p:spPr bwMode="gray">
                <a:xfrm>
                  <a:off x="8" y="25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210"/>
                <p:cNvSpPr>
                  <a:spLocks noChangeShapeType="1"/>
                </p:cNvSpPr>
                <p:nvPr userDrawn="1"/>
              </p:nvSpPr>
              <p:spPr bwMode="gray">
                <a:xfrm>
                  <a:off x="5" y="391"/>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211"/>
              <p:cNvGrpSpPr>
                <a:grpSpLocks/>
              </p:cNvGrpSpPr>
              <p:nvPr userDrawn="1"/>
            </p:nvGrpSpPr>
            <p:grpSpPr bwMode="auto">
              <a:xfrm>
                <a:off x="-3" y="3576"/>
                <a:ext cx="5753" cy="272"/>
                <a:chOff x="5" y="119"/>
                <a:chExt cx="5763" cy="272"/>
              </a:xfrm>
            </p:grpSpPr>
            <p:sp>
              <p:nvSpPr>
                <p:cNvPr id="42" name="Line 212"/>
                <p:cNvSpPr>
                  <a:spLocks noChangeShapeType="1"/>
                </p:cNvSpPr>
                <p:nvPr userDrawn="1"/>
              </p:nvSpPr>
              <p:spPr bwMode="gray">
                <a:xfrm>
                  <a:off x="7" y="11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213"/>
                <p:cNvSpPr>
                  <a:spLocks noChangeShapeType="1"/>
                </p:cNvSpPr>
                <p:nvPr userDrawn="1"/>
              </p:nvSpPr>
              <p:spPr bwMode="gray">
                <a:xfrm>
                  <a:off x="8" y="25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214"/>
                <p:cNvSpPr>
                  <a:spLocks noChangeShapeType="1"/>
                </p:cNvSpPr>
                <p:nvPr userDrawn="1"/>
              </p:nvSpPr>
              <p:spPr bwMode="gray">
                <a:xfrm>
                  <a:off x="5" y="391"/>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 name="Group 215"/>
              <p:cNvGrpSpPr>
                <a:grpSpLocks/>
              </p:cNvGrpSpPr>
              <p:nvPr userDrawn="1"/>
            </p:nvGrpSpPr>
            <p:grpSpPr bwMode="auto">
              <a:xfrm>
                <a:off x="-3" y="3999"/>
                <a:ext cx="5757" cy="272"/>
                <a:chOff x="5" y="119"/>
                <a:chExt cx="5763" cy="272"/>
              </a:xfrm>
            </p:grpSpPr>
            <p:sp>
              <p:nvSpPr>
                <p:cNvPr id="39" name="Line 216"/>
                <p:cNvSpPr>
                  <a:spLocks noChangeShapeType="1"/>
                </p:cNvSpPr>
                <p:nvPr userDrawn="1"/>
              </p:nvSpPr>
              <p:spPr bwMode="gray">
                <a:xfrm>
                  <a:off x="7" y="11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217"/>
                <p:cNvSpPr>
                  <a:spLocks noChangeShapeType="1"/>
                </p:cNvSpPr>
                <p:nvPr userDrawn="1"/>
              </p:nvSpPr>
              <p:spPr bwMode="gray">
                <a:xfrm>
                  <a:off x="8" y="25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218"/>
                <p:cNvSpPr>
                  <a:spLocks noChangeShapeType="1"/>
                </p:cNvSpPr>
                <p:nvPr userDrawn="1"/>
              </p:nvSpPr>
              <p:spPr bwMode="gray">
                <a:xfrm>
                  <a:off x="5" y="391"/>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 name="Oval 219"/>
              <p:cNvSpPr>
                <a:spLocks noChangeArrowheads="1"/>
              </p:cNvSpPr>
              <p:nvPr userDrawn="1"/>
            </p:nvSpPr>
            <p:spPr bwMode="gray">
              <a:xfrm>
                <a:off x="5151" y="177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4" name="Oval 220"/>
              <p:cNvSpPr>
                <a:spLocks noChangeArrowheads="1"/>
              </p:cNvSpPr>
              <p:nvPr userDrawn="1"/>
            </p:nvSpPr>
            <p:spPr bwMode="gray">
              <a:xfrm>
                <a:off x="5149" y="218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5" name="Oval 221"/>
              <p:cNvSpPr>
                <a:spLocks noChangeArrowheads="1"/>
              </p:cNvSpPr>
              <p:nvPr userDrawn="1"/>
            </p:nvSpPr>
            <p:spPr bwMode="gray">
              <a:xfrm>
                <a:off x="5439" y="151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6" name="Oval 222"/>
              <p:cNvSpPr>
                <a:spLocks noChangeArrowheads="1"/>
              </p:cNvSpPr>
              <p:nvPr userDrawn="1"/>
            </p:nvSpPr>
            <p:spPr bwMode="gray">
              <a:xfrm>
                <a:off x="5439" y="218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7" name="Oval 223"/>
              <p:cNvSpPr>
                <a:spLocks noChangeArrowheads="1"/>
              </p:cNvSpPr>
              <p:nvPr userDrawn="1"/>
            </p:nvSpPr>
            <p:spPr bwMode="gray">
              <a:xfrm>
                <a:off x="5709" y="191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8" name="Oval 224"/>
              <p:cNvSpPr>
                <a:spLocks noChangeArrowheads="1"/>
              </p:cNvSpPr>
              <p:nvPr userDrawn="1"/>
            </p:nvSpPr>
            <p:spPr bwMode="gray">
              <a:xfrm>
                <a:off x="5709" y="260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9" name="Oval 225"/>
              <p:cNvSpPr>
                <a:spLocks noChangeArrowheads="1"/>
              </p:cNvSpPr>
              <p:nvPr userDrawn="1"/>
            </p:nvSpPr>
            <p:spPr bwMode="gray">
              <a:xfrm>
                <a:off x="5151" y="247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0" name="Oval 226"/>
              <p:cNvSpPr>
                <a:spLocks noChangeArrowheads="1"/>
              </p:cNvSpPr>
              <p:nvPr userDrawn="1"/>
            </p:nvSpPr>
            <p:spPr bwMode="gray">
              <a:xfrm>
                <a:off x="5149" y="2863"/>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1" name="Oval 227"/>
              <p:cNvSpPr>
                <a:spLocks noChangeArrowheads="1"/>
              </p:cNvSpPr>
              <p:nvPr userDrawn="1"/>
            </p:nvSpPr>
            <p:spPr bwMode="gray">
              <a:xfrm>
                <a:off x="5154" y="314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2" name="Oval 228"/>
              <p:cNvSpPr>
                <a:spLocks noChangeArrowheads="1"/>
              </p:cNvSpPr>
              <p:nvPr userDrawn="1"/>
            </p:nvSpPr>
            <p:spPr bwMode="gray">
              <a:xfrm>
                <a:off x="5437" y="287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3" name="Oval 229"/>
              <p:cNvSpPr>
                <a:spLocks noChangeArrowheads="1"/>
              </p:cNvSpPr>
              <p:nvPr userDrawn="1"/>
            </p:nvSpPr>
            <p:spPr bwMode="gray">
              <a:xfrm>
                <a:off x="5147" y="355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4" name="Oval 230"/>
              <p:cNvSpPr>
                <a:spLocks noChangeArrowheads="1"/>
              </p:cNvSpPr>
              <p:nvPr userDrawn="1"/>
            </p:nvSpPr>
            <p:spPr bwMode="gray">
              <a:xfrm>
                <a:off x="5145" y="382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5" name="Oval 231"/>
              <p:cNvSpPr>
                <a:spLocks noChangeArrowheads="1"/>
              </p:cNvSpPr>
              <p:nvPr userDrawn="1"/>
            </p:nvSpPr>
            <p:spPr bwMode="gray">
              <a:xfrm>
                <a:off x="5711" y="327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6" name="Oval 232"/>
              <p:cNvSpPr>
                <a:spLocks noChangeArrowheads="1"/>
              </p:cNvSpPr>
              <p:nvPr userDrawn="1"/>
            </p:nvSpPr>
            <p:spPr bwMode="gray">
              <a:xfrm>
                <a:off x="5435" y="355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7" name="Oval 233"/>
              <p:cNvSpPr>
                <a:spLocks noChangeArrowheads="1"/>
              </p:cNvSpPr>
              <p:nvPr userDrawn="1"/>
            </p:nvSpPr>
            <p:spPr bwMode="gray">
              <a:xfrm>
                <a:off x="5433" y="424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38" name="Oval 234"/>
              <p:cNvSpPr>
                <a:spLocks noChangeArrowheads="1"/>
              </p:cNvSpPr>
              <p:nvPr userDrawn="1"/>
            </p:nvSpPr>
            <p:spPr bwMode="gray">
              <a:xfrm>
                <a:off x="5701" y="398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sp>
          <p:nvSpPr>
            <p:cNvPr id="15" name="Rectangle 235"/>
            <p:cNvSpPr>
              <a:spLocks noChangeArrowheads="1"/>
            </p:cNvSpPr>
            <p:nvPr/>
          </p:nvSpPr>
          <p:spPr bwMode="gray">
            <a:xfrm>
              <a:off x="0" y="1392"/>
              <a:ext cx="5760" cy="227"/>
            </a:xfrm>
            <a:prstGeom prst="rect">
              <a:avLst/>
            </a:prstGeom>
            <a:gradFill rotWithShape="1">
              <a:gsLst>
                <a:gs pos="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graphicFrame>
        <p:nvGraphicFramePr>
          <p:cNvPr id="222" name="Object 18"/>
          <p:cNvGraphicFramePr>
            <a:graphicFrameLocks noChangeAspect="1"/>
          </p:cNvGraphicFramePr>
          <p:nvPr/>
        </p:nvGraphicFramePr>
        <p:xfrm>
          <a:off x="0" y="0"/>
          <a:ext cx="9144000" cy="2197100"/>
        </p:xfrm>
        <a:graphic>
          <a:graphicData uri="http://schemas.openxmlformats.org/presentationml/2006/ole">
            <mc:AlternateContent xmlns:mc="http://schemas.openxmlformats.org/markup-compatibility/2006">
              <mc:Choice xmlns:v="urn:schemas-microsoft-com:vml" Requires="v">
                <p:oleObj spid="_x0000_s63495" name="Image" r:id="rId3" imgW="7707937" imgH="1701587" progId="Photoshop.Image.6">
                  <p:embed/>
                </p:oleObj>
              </mc:Choice>
              <mc:Fallback>
                <p:oleObj name="Image" r:id="rId3" imgW="7707937" imgH="170158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0"/>
                        <a:ext cx="9144000" cy="2197100"/>
                      </a:xfrm>
                      <a:prstGeom prst="rect">
                        <a:avLst/>
                      </a:prstGeom>
                      <a:noFill/>
                      <a:ln>
                        <a:noFill/>
                      </a:ln>
                      <a:effectLst/>
                      <a:extLst>
                        <a:ext uri="{909E8E84-426E-40DD-AFC4-6F175D3DCCD1}">
                          <a14:hiddenFill xmlns:a14="http://schemas.microsoft.com/office/drawing/2010/main">
                            <a:gradFill rotWithShape="1">
                              <a:gsLst>
                                <a:gs pos="0">
                                  <a:srgbClr val="67A6F9">
                                    <a:alpha val="39998"/>
                                  </a:srgb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3" name="Oval 236" descr="06_original_w"/>
          <p:cNvSpPr>
            <a:spLocks noChangeArrowheads="1"/>
          </p:cNvSpPr>
          <p:nvPr/>
        </p:nvSpPr>
        <p:spPr bwMode="gray">
          <a:xfrm>
            <a:off x="323850" y="1484313"/>
            <a:ext cx="1800225" cy="1873250"/>
          </a:xfrm>
          <a:prstGeom prst="ellipse">
            <a:avLst/>
          </a:prstGeom>
          <a:blipFill dpi="0" rotWithShape="1">
            <a:blip r:embed="rId5"/>
            <a:srcRect/>
            <a:stretch>
              <a:fillRect/>
            </a:stretch>
          </a:blip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24" name="Text Box 14"/>
          <p:cNvSpPr txBox="1">
            <a:spLocks noChangeArrowheads="1"/>
          </p:cNvSpPr>
          <p:nvPr/>
        </p:nvSpPr>
        <p:spPr bwMode="white">
          <a:xfrm>
            <a:off x="381000" y="304800"/>
            <a:ext cx="107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defRPr/>
            </a:pPr>
            <a:r>
              <a:rPr lang="en-US" sz="2400" smtClean="0">
                <a:solidFill>
                  <a:srgbClr val="FFFFFF"/>
                </a:solidFill>
                <a:cs typeface="+mn-cs"/>
              </a:rPr>
              <a:t>LOGO</a:t>
            </a:r>
          </a:p>
        </p:txBody>
      </p:sp>
      <p:sp>
        <p:nvSpPr>
          <p:cNvPr id="3074" name="Rectangle 2"/>
          <p:cNvSpPr>
            <a:spLocks noGrp="1" noChangeArrowheads="1"/>
          </p:cNvSpPr>
          <p:nvPr>
            <p:ph type="ctrTitle"/>
          </p:nvPr>
        </p:nvSpPr>
        <p:spPr>
          <a:xfrm>
            <a:off x="3352800" y="3276600"/>
            <a:ext cx="5105400" cy="1012825"/>
          </a:xfrm>
        </p:spPr>
        <p:txBody>
          <a:bodyPr/>
          <a:lstStyle>
            <a:lvl1pPr>
              <a:defRPr sz="4000" b="0"/>
            </a:lvl1pPr>
          </a:lstStyle>
          <a:p>
            <a:pPr lvl="0"/>
            <a:r>
              <a:rPr lang="en-US" noProof="0" smtClean="0"/>
              <a:t>Click to edit Master title style</a:t>
            </a:r>
          </a:p>
        </p:txBody>
      </p:sp>
      <p:sp>
        <p:nvSpPr>
          <p:cNvPr id="3075" name="Rectangle 3"/>
          <p:cNvSpPr>
            <a:spLocks noGrp="1" noChangeArrowheads="1"/>
          </p:cNvSpPr>
          <p:nvPr>
            <p:ph type="subTitle" idx="1"/>
          </p:nvPr>
        </p:nvSpPr>
        <p:spPr bwMode="black">
          <a:xfrm>
            <a:off x="1371600" y="5638800"/>
            <a:ext cx="7086600" cy="381000"/>
          </a:xfrm>
        </p:spPr>
        <p:txBody>
          <a:bodyPr/>
          <a:lstStyle>
            <a:lvl1pPr marL="0" indent="0" algn="r">
              <a:buFont typeface="Wingdings" panose="05000000000000000000" pitchFamily="2" charset="2"/>
              <a:buNone/>
              <a:defRPr sz="1400" b="1">
                <a:solidFill>
                  <a:schemeClr val="tx2"/>
                </a:solidFill>
                <a:latin typeface="Verdana" panose="020B0604030504040204"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1818921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F34B7D7C-50C5-4BA7-860D-391E426A1DC1}" type="slidenum">
              <a:rPr lang="en-US" altLang="en-US"/>
              <a:pPr>
                <a:defRPr/>
              </a:pPr>
              <a:t>‹#›</a:t>
            </a:fld>
            <a:endParaRPr lang="en-US" altLang="en-US"/>
          </a:p>
        </p:txBody>
      </p:sp>
    </p:spTree>
    <p:extLst>
      <p:ext uri="{BB962C8B-B14F-4D97-AF65-F5344CB8AC3E}">
        <p14:creationId xmlns:p14="http://schemas.microsoft.com/office/powerpoint/2010/main" val="743639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76A1194B-E535-435B-AFDE-11318CEA4053}" type="slidenum">
              <a:rPr lang="en-US" altLang="en-US"/>
              <a:pPr>
                <a:defRPr/>
              </a:pPr>
              <a:t>‹#›</a:t>
            </a:fld>
            <a:endParaRPr lang="en-US" altLang="en-US"/>
          </a:p>
        </p:txBody>
      </p:sp>
    </p:spTree>
    <p:extLst>
      <p:ext uri="{BB962C8B-B14F-4D97-AF65-F5344CB8AC3E}">
        <p14:creationId xmlns:p14="http://schemas.microsoft.com/office/powerpoint/2010/main" val="4021563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28725"/>
            <a:ext cx="4038600"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28725"/>
            <a:ext cx="4038600"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9F302B90-A0EF-487C-A1CA-DE2EECA27D33}" type="slidenum">
              <a:rPr lang="en-US" altLang="en-US"/>
              <a:pPr>
                <a:defRPr/>
              </a:pPr>
              <a:t>‹#›</a:t>
            </a:fld>
            <a:endParaRPr lang="en-US" altLang="en-US"/>
          </a:p>
        </p:txBody>
      </p:sp>
    </p:spTree>
    <p:extLst>
      <p:ext uri="{BB962C8B-B14F-4D97-AF65-F5344CB8AC3E}">
        <p14:creationId xmlns:p14="http://schemas.microsoft.com/office/powerpoint/2010/main" val="997193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A0D80B84-1838-491D-9410-108E967D30D7}" type="slidenum">
              <a:rPr lang="en-US" altLang="en-US"/>
              <a:pPr>
                <a:defRPr/>
              </a:pPr>
              <a:t>‹#›</a:t>
            </a:fld>
            <a:endParaRPr lang="en-US" altLang="en-US"/>
          </a:p>
        </p:txBody>
      </p:sp>
    </p:spTree>
    <p:extLst>
      <p:ext uri="{BB962C8B-B14F-4D97-AF65-F5344CB8AC3E}">
        <p14:creationId xmlns:p14="http://schemas.microsoft.com/office/powerpoint/2010/main" val="259627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8F7DEC2E-4CE5-4491-842F-D3CB906BE611}" type="slidenum">
              <a:rPr lang="en-US" altLang="en-US"/>
              <a:pPr>
                <a:defRPr/>
              </a:pPr>
              <a:t>‹#›</a:t>
            </a:fld>
            <a:endParaRPr lang="en-US" altLang="en-US"/>
          </a:p>
        </p:txBody>
      </p:sp>
    </p:spTree>
    <p:extLst>
      <p:ext uri="{BB962C8B-B14F-4D97-AF65-F5344CB8AC3E}">
        <p14:creationId xmlns:p14="http://schemas.microsoft.com/office/powerpoint/2010/main" val="2349303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F61D6320-1E03-449C-B528-993E8FCD9FD2}" type="slidenum">
              <a:rPr lang="en-US" altLang="en-US"/>
              <a:pPr>
                <a:defRPr/>
              </a:pPr>
              <a:t>‹#›</a:t>
            </a:fld>
            <a:endParaRPr lang="en-US" altLang="en-US"/>
          </a:p>
        </p:txBody>
      </p:sp>
    </p:spTree>
    <p:extLst>
      <p:ext uri="{BB962C8B-B14F-4D97-AF65-F5344CB8AC3E}">
        <p14:creationId xmlns:p14="http://schemas.microsoft.com/office/powerpoint/2010/main" val="4123725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A00B75CA-8A84-4BDE-BEC0-1B60BF3D20E4}" type="slidenum">
              <a:rPr lang="en-US" altLang="en-US"/>
              <a:pPr>
                <a:defRPr/>
              </a:pPr>
              <a:t>‹#›</a:t>
            </a:fld>
            <a:endParaRPr lang="en-US" altLang="en-US"/>
          </a:p>
        </p:txBody>
      </p:sp>
    </p:spTree>
    <p:extLst>
      <p:ext uri="{BB962C8B-B14F-4D97-AF65-F5344CB8AC3E}">
        <p14:creationId xmlns:p14="http://schemas.microsoft.com/office/powerpoint/2010/main" val="162363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CAFF00-7606-42DA-A2C9-25E6DD126494}" type="slidenum">
              <a:rPr lang="en-US"/>
              <a:pPr>
                <a:defRPr/>
              </a:pPr>
              <a:t>‹#›</a:t>
            </a:fld>
            <a:endParaRPr lang="en-US"/>
          </a:p>
        </p:txBody>
      </p:sp>
    </p:spTree>
    <p:extLst>
      <p:ext uri="{BB962C8B-B14F-4D97-AF65-F5344CB8AC3E}">
        <p14:creationId xmlns:p14="http://schemas.microsoft.com/office/powerpoint/2010/main" val="4030821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F20972B3-C440-429C-A85B-550295957CA9}" type="slidenum">
              <a:rPr lang="en-US" altLang="en-US"/>
              <a:pPr>
                <a:defRPr/>
              </a:pPr>
              <a:t>‹#›</a:t>
            </a:fld>
            <a:endParaRPr lang="en-US" altLang="en-US"/>
          </a:p>
        </p:txBody>
      </p:sp>
    </p:spTree>
    <p:extLst>
      <p:ext uri="{BB962C8B-B14F-4D97-AF65-F5344CB8AC3E}">
        <p14:creationId xmlns:p14="http://schemas.microsoft.com/office/powerpoint/2010/main" val="1281697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31E3AA5D-B745-4E7C-83FB-177181442C0A}" type="slidenum">
              <a:rPr lang="en-US" altLang="en-US"/>
              <a:pPr>
                <a:defRPr/>
              </a:pPr>
              <a:t>‹#›</a:t>
            </a:fld>
            <a:endParaRPr lang="en-US" altLang="en-US"/>
          </a:p>
        </p:txBody>
      </p:sp>
    </p:spTree>
    <p:extLst>
      <p:ext uri="{BB962C8B-B14F-4D97-AF65-F5344CB8AC3E}">
        <p14:creationId xmlns:p14="http://schemas.microsoft.com/office/powerpoint/2010/main" val="3391557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CA44D5F1-416A-4685-8CC4-28740189EC37}" type="slidenum">
              <a:rPr lang="en-US" altLang="en-US"/>
              <a:pPr>
                <a:defRPr/>
              </a:pPr>
              <a:t>‹#›</a:t>
            </a:fld>
            <a:endParaRPr lang="en-US" altLang="en-US"/>
          </a:p>
        </p:txBody>
      </p:sp>
    </p:spTree>
    <p:extLst>
      <p:ext uri="{BB962C8B-B14F-4D97-AF65-F5344CB8AC3E}">
        <p14:creationId xmlns:p14="http://schemas.microsoft.com/office/powerpoint/2010/main" val="3145101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914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28725"/>
            <a:ext cx="8229600" cy="5095875"/>
          </a:xfrm>
        </p:spPr>
        <p:txBody>
          <a:bodyPr/>
          <a:lstStyle/>
          <a:p>
            <a:pPr lvl="0"/>
            <a:r>
              <a:rPr lang="en-US" noProof="0" smtClean="0"/>
              <a:t>Click icon to add table</a:t>
            </a:r>
          </a:p>
        </p:txBody>
      </p:sp>
      <p:sp>
        <p:nvSpPr>
          <p:cNvPr id="4" name="Rectangle 4"/>
          <p:cNvSpPr>
            <a:spLocks noGrp="1" noChangeArrowheads="1"/>
          </p:cNvSpPr>
          <p:nvPr>
            <p:ph type="dt" sz="half" idx="10"/>
          </p:nvPr>
        </p:nvSpPr>
        <p:spPr/>
        <p:txBody>
          <a:bodyPr/>
          <a:lstStyle>
            <a:lvl1pPr>
              <a:defRPr>
                <a:latin typeface="Times New Roman" pitchFamily="18"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Times New Roman" pitchFamily="18"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617215D4-1E80-45AA-842D-0E8298591BC4}" type="slidenum">
              <a:rPr lang="en-US" altLang="en-US"/>
              <a:pPr>
                <a:defRPr/>
              </a:pPr>
              <a:t>‹#›</a:t>
            </a:fld>
            <a:endParaRPr lang="en-US" altLang="en-US"/>
          </a:p>
        </p:txBody>
      </p:sp>
    </p:spTree>
    <p:extLst>
      <p:ext uri="{BB962C8B-B14F-4D97-AF65-F5344CB8AC3E}">
        <p14:creationId xmlns:p14="http://schemas.microsoft.com/office/powerpoint/2010/main" val="319862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BBF5D1-B065-4D04-B9D4-2B4F6CDE6ED7}" type="slidenum">
              <a:rPr lang="en-US"/>
              <a:pPr>
                <a:defRPr/>
              </a:pPr>
              <a:t>‹#›</a:t>
            </a:fld>
            <a:endParaRPr lang="en-US"/>
          </a:p>
        </p:txBody>
      </p:sp>
    </p:spTree>
    <p:extLst>
      <p:ext uri="{BB962C8B-B14F-4D97-AF65-F5344CB8AC3E}">
        <p14:creationId xmlns:p14="http://schemas.microsoft.com/office/powerpoint/2010/main" val="3436903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FF2248-F222-4C3C-A280-91F09EBA8220}" type="slidenum">
              <a:rPr lang="en-US"/>
              <a:pPr>
                <a:defRPr/>
              </a:pPr>
              <a:t>‹#›</a:t>
            </a:fld>
            <a:endParaRPr lang="en-US"/>
          </a:p>
        </p:txBody>
      </p:sp>
    </p:spTree>
    <p:extLst>
      <p:ext uri="{BB962C8B-B14F-4D97-AF65-F5344CB8AC3E}">
        <p14:creationId xmlns:p14="http://schemas.microsoft.com/office/powerpoint/2010/main" val="397889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32267D-0E27-44E0-86D1-31D65511323D}" type="slidenum">
              <a:rPr lang="en-US"/>
              <a:pPr>
                <a:defRPr/>
              </a:pPr>
              <a:t>‹#›</a:t>
            </a:fld>
            <a:endParaRPr lang="en-US"/>
          </a:p>
        </p:txBody>
      </p:sp>
    </p:spTree>
    <p:extLst>
      <p:ext uri="{BB962C8B-B14F-4D97-AF65-F5344CB8AC3E}">
        <p14:creationId xmlns:p14="http://schemas.microsoft.com/office/powerpoint/2010/main" val="206136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6788A9-81F5-4E23-858A-D4D4C24ADF96}" type="slidenum">
              <a:rPr lang="en-US"/>
              <a:pPr>
                <a:defRPr/>
              </a:pPr>
              <a:t>‹#›</a:t>
            </a:fld>
            <a:endParaRPr lang="en-US"/>
          </a:p>
        </p:txBody>
      </p:sp>
    </p:spTree>
    <p:extLst>
      <p:ext uri="{BB962C8B-B14F-4D97-AF65-F5344CB8AC3E}">
        <p14:creationId xmlns:p14="http://schemas.microsoft.com/office/powerpoint/2010/main" val="121017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20A8FF2-1CBD-430E-B919-3DBA4F826413}" type="slidenum">
              <a:rPr lang="en-US"/>
              <a:pPr>
                <a:defRPr/>
              </a:pPr>
              <a:t>‹#›</a:t>
            </a:fld>
            <a:endParaRPr lang="en-US"/>
          </a:p>
        </p:txBody>
      </p:sp>
    </p:spTree>
    <p:extLst>
      <p:ext uri="{BB962C8B-B14F-4D97-AF65-F5344CB8AC3E}">
        <p14:creationId xmlns:p14="http://schemas.microsoft.com/office/powerpoint/2010/main" val="152950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88A7C-CCEF-4C75-BEA3-114259F67B8F}" type="slidenum">
              <a:rPr lang="en-US"/>
              <a:pPr>
                <a:defRPr/>
              </a:pPr>
              <a:t>‹#›</a:t>
            </a:fld>
            <a:endParaRPr lang="en-US"/>
          </a:p>
        </p:txBody>
      </p:sp>
    </p:spTree>
    <p:extLst>
      <p:ext uri="{BB962C8B-B14F-4D97-AF65-F5344CB8AC3E}">
        <p14:creationId xmlns:p14="http://schemas.microsoft.com/office/powerpoint/2010/main" val="525393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0341A7-F0B8-46B0-A785-CF2F2ECF45AE}" type="slidenum">
              <a:rPr lang="en-US"/>
              <a:pPr>
                <a:defRPr/>
              </a:pPr>
              <a:t>‹#›</a:t>
            </a:fld>
            <a:endParaRPr lang="en-US"/>
          </a:p>
        </p:txBody>
      </p:sp>
    </p:spTree>
    <p:extLst>
      <p:ext uri="{BB962C8B-B14F-4D97-AF65-F5344CB8AC3E}">
        <p14:creationId xmlns:p14="http://schemas.microsoft.com/office/powerpoint/2010/main" val="178622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8313"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F51C5A-6AFD-4C1A-BB6A-1BB92B5F1D1E}" type="slidenum">
              <a:rPr lang="en-US"/>
              <a:pPr>
                <a:defRPr/>
              </a:pPr>
              <a:t>‹#›</a:t>
            </a:fld>
            <a:endParaRPr lang="en-US"/>
          </a:p>
        </p:txBody>
      </p:sp>
      <p:sp>
        <p:nvSpPr>
          <p:cNvPr id="1031" name="Rectangle 8"/>
          <p:cNvSpPr>
            <a:spLocks noChangeArrowheads="1"/>
          </p:cNvSpPr>
          <p:nvPr/>
        </p:nvSpPr>
        <p:spPr bwMode="auto">
          <a:xfrm>
            <a:off x="0" y="0"/>
            <a:ext cx="9144000" cy="6858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gray">
          <a:xfrm>
            <a:off x="1588" y="4763"/>
            <a:ext cx="9144000" cy="931862"/>
          </a:xfrm>
          <a:prstGeom prst="rect">
            <a:avLst/>
          </a:prstGeom>
          <a:gradFill rotWithShape="1">
            <a:gsLst>
              <a:gs pos="0">
                <a:schemeClr val="hlink"/>
              </a:gs>
              <a:gs pos="50000">
                <a:schemeClr val="hlink">
                  <a:gamma/>
                  <a:tint val="0"/>
                  <a:invGamma/>
                </a:schemeClr>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nvGrpSpPr>
          <p:cNvPr id="2051" name="Group 16"/>
          <p:cNvGrpSpPr>
            <a:grpSpLocks/>
          </p:cNvGrpSpPr>
          <p:nvPr/>
        </p:nvGrpSpPr>
        <p:grpSpPr bwMode="auto">
          <a:xfrm>
            <a:off x="-12700" y="0"/>
            <a:ext cx="9150350" cy="1012825"/>
            <a:chOff x="476" y="-638"/>
            <a:chExt cx="5764" cy="638"/>
          </a:xfrm>
        </p:grpSpPr>
        <p:sp>
          <p:nvSpPr>
            <p:cNvPr id="1035" name="Oval 17"/>
            <p:cNvSpPr>
              <a:spLocks noChangeArrowheads="1"/>
            </p:cNvSpPr>
            <p:nvPr userDrawn="1"/>
          </p:nvSpPr>
          <p:spPr bwMode="gray">
            <a:xfrm>
              <a:off x="555" y="-28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36" name="Oval 18"/>
            <p:cNvSpPr>
              <a:spLocks noChangeArrowheads="1"/>
            </p:cNvSpPr>
            <p:nvPr userDrawn="1"/>
          </p:nvSpPr>
          <p:spPr bwMode="gray">
            <a:xfrm>
              <a:off x="553" y="-5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37" name="Oval 19"/>
            <p:cNvSpPr>
              <a:spLocks noChangeArrowheads="1"/>
            </p:cNvSpPr>
            <p:nvPr userDrawn="1"/>
          </p:nvSpPr>
          <p:spPr bwMode="gray">
            <a:xfrm>
              <a:off x="843" y="-42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38" name="Oval 20"/>
            <p:cNvSpPr>
              <a:spLocks noChangeArrowheads="1"/>
            </p:cNvSpPr>
            <p:nvPr userDrawn="1"/>
          </p:nvSpPr>
          <p:spPr bwMode="gray">
            <a:xfrm>
              <a:off x="843" y="-13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 name="Oval 21"/>
            <p:cNvSpPr>
              <a:spLocks noChangeArrowheads="1"/>
            </p:cNvSpPr>
            <p:nvPr userDrawn="1"/>
          </p:nvSpPr>
          <p:spPr bwMode="gray">
            <a:xfrm>
              <a:off x="1113" y="-28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40" name="Oval 22"/>
            <p:cNvSpPr>
              <a:spLocks noChangeArrowheads="1"/>
            </p:cNvSpPr>
            <p:nvPr userDrawn="1"/>
          </p:nvSpPr>
          <p:spPr bwMode="gray">
            <a:xfrm>
              <a:off x="1249" y="-1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65" name="Line 23"/>
            <p:cNvSpPr>
              <a:spLocks noChangeShapeType="1"/>
            </p:cNvSpPr>
            <p:nvPr userDrawn="1"/>
          </p:nvSpPr>
          <p:spPr bwMode="gray">
            <a:xfrm>
              <a:off x="577" y="-634"/>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6" name="Line 24"/>
            <p:cNvSpPr>
              <a:spLocks noChangeShapeType="1"/>
            </p:cNvSpPr>
            <p:nvPr userDrawn="1"/>
          </p:nvSpPr>
          <p:spPr bwMode="gray">
            <a:xfrm>
              <a:off x="719" y="-634"/>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7" name="Line 25"/>
            <p:cNvSpPr>
              <a:spLocks noChangeShapeType="1"/>
            </p:cNvSpPr>
            <p:nvPr userDrawn="1"/>
          </p:nvSpPr>
          <p:spPr bwMode="gray">
            <a:xfrm>
              <a:off x="864" y="-634"/>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8" name="Line 26"/>
            <p:cNvSpPr>
              <a:spLocks noChangeShapeType="1"/>
            </p:cNvSpPr>
            <p:nvPr userDrawn="1"/>
          </p:nvSpPr>
          <p:spPr bwMode="gray">
            <a:xfrm>
              <a:off x="1000" y="-633"/>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9" name="Line 27"/>
            <p:cNvSpPr>
              <a:spLocks noChangeShapeType="1"/>
            </p:cNvSpPr>
            <p:nvPr userDrawn="1"/>
          </p:nvSpPr>
          <p:spPr bwMode="gray">
            <a:xfrm>
              <a:off x="1136" y="-633"/>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0" name="Line 28"/>
            <p:cNvSpPr>
              <a:spLocks noChangeShapeType="1"/>
            </p:cNvSpPr>
            <p:nvPr userDrawn="1"/>
          </p:nvSpPr>
          <p:spPr bwMode="gray">
            <a:xfrm>
              <a:off x="1272" y="-635"/>
              <a:ext cx="0" cy="63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1" name="Line 29"/>
            <p:cNvSpPr>
              <a:spLocks noChangeShapeType="1"/>
            </p:cNvSpPr>
            <p:nvPr userDrawn="1"/>
          </p:nvSpPr>
          <p:spPr bwMode="gray">
            <a:xfrm>
              <a:off x="1414" y="-634"/>
              <a:ext cx="0" cy="63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2" name="Line 30"/>
            <p:cNvSpPr>
              <a:spLocks noChangeShapeType="1"/>
            </p:cNvSpPr>
            <p:nvPr userDrawn="1"/>
          </p:nvSpPr>
          <p:spPr bwMode="gray">
            <a:xfrm>
              <a:off x="1565" y="-634"/>
              <a:ext cx="0" cy="63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3" name="Line 31"/>
            <p:cNvSpPr>
              <a:spLocks noChangeShapeType="1"/>
            </p:cNvSpPr>
            <p:nvPr userDrawn="1"/>
          </p:nvSpPr>
          <p:spPr bwMode="gray">
            <a:xfrm>
              <a:off x="1701" y="-634"/>
              <a:ext cx="0" cy="63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4" name="Line 32"/>
            <p:cNvSpPr>
              <a:spLocks noChangeShapeType="1"/>
            </p:cNvSpPr>
            <p:nvPr userDrawn="1"/>
          </p:nvSpPr>
          <p:spPr bwMode="gray">
            <a:xfrm>
              <a:off x="1837" y="-633"/>
              <a:ext cx="0" cy="63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5" name="Line 33"/>
            <p:cNvSpPr>
              <a:spLocks noChangeShapeType="1"/>
            </p:cNvSpPr>
            <p:nvPr userDrawn="1"/>
          </p:nvSpPr>
          <p:spPr bwMode="gray">
            <a:xfrm>
              <a:off x="1973" y="-633"/>
              <a:ext cx="0" cy="63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6" name="Line 34"/>
            <p:cNvSpPr>
              <a:spLocks noChangeShapeType="1"/>
            </p:cNvSpPr>
            <p:nvPr userDrawn="1"/>
          </p:nvSpPr>
          <p:spPr bwMode="gray">
            <a:xfrm>
              <a:off x="2109" y="-634"/>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Oval 35"/>
            <p:cNvSpPr>
              <a:spLocks noChangeArrowheads="1"/>
            </p:cNvSpPr>
            <p:nvPr userDrawn="1"/>
          </p:nvSpPr>
          <p:spPr bwMode="gray">
            <a:xfrm>
              <a:off x="1392" y="-28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54" name="Oval 36"/>
            <p:cNvSpPr>
              <a:spLocks noChangeArrowheads="1"/>
            </p:cNvSpPr>
            <p:nvPr userDrawn="1"/>
          </p:nvSpPr>
          <p:spPr bwMode="gray">
            <a:xfrm>
              <a:off x="1390" y="-542"/>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55" name="Oval 37"/>
            <p:cNvSpPr>
              <a:spLocks noChangeArrowheads="1"/>
            </p:cNvSpPr>
            <p:nvPr userDrawn="1"/>
          </p:nvSpPr>
          <p:spPr bwMode="gray">
            <a:xfrm>
              <a:off x="1680" y="-42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56" name="Oval 38"/>
            <p:cNvSpPr>
              <a:spLocks noChangeArrowheads="1"/>
            </p:cNvSpPr>
            <p:nvPr userDrawn="1"/>
          </p:nvSpPr>
          <p:spPr bwMode="gray">
            <a:xfrm>
              <a:off x="1680" y="-54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57" name="Oval 39"/>
            <p:cNvSpPr>
              <a:spLocks noChangeArrowheads="1"/>
            </p:cNvSpPr>
            <p:nvPr userDrawn="1"/>
          </p:nvSpPr>
          <p:spPr bwMode="gray">
            <a:xfrm>
              <a:off x="1950" y="-28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58" name="Oval 40"/>
            <p:cNvSpPr>
              <a:spLocks noChangeArrowheads="1"/>
            </p:cNvSpPr>
            <p:nvPr userDrawn="1"/>
          </p:nvSpPr>
          <p:spPr bwMode="gray">
            <a:xfrm>
              <a:off x="2086" y="-14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59" name="Oval 41"/>
            <p:cNvSpPr>
              <a:spLocks noChangeArrowheads="1"/>
            </p:cNvSpPr>
            <p:nvPr userDrawn="1"/>
          </p:nvSpPr>
          <p:spPr bwMode="gray">
            <a:xfrm>
              <a:off x="2224" y="-28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0" name="Oval 42"/>
            <p:cNvSpPr>
              <a:spLocks noChangeArrowheads="1"/>
            </p:cNvSpPr>
            <p:nvPr userDrawn="1"/>
          </p:nvSpPr>
          <p:spPr bwMode="gray">
            <a:xfrm>
              <a:off x="2222" y="-54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1" name="Oval 43"/>
            <p:cNvSpPr>
              <a:spLocks noChangeArrowheads="1"/>
            </p:cNvSpPr>
            <p:nvPr userDrawn="1"/>
          </p:nvSpPr>
          <p:spPr bwMode="gray">
            <a:xfrm>
              <a:off x="2512" y="-42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2" name="Oval 44"/>
            <p:cNvSpPr>
              <a:spLocks noChangeArrowheads="1"/>
            </p:cNvSpPr>
            <p:nvPr userDrawn="1"/>
          </p:nvSpPr>
          <p:spPr bwMode="gray">
            <a:xfrm>
              <a:off x="2512" y="-153"/>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3" name="Oval 45"/>
            <p:cNvSpPr>
              <a:spLocks noChangeArrowheads="1"/>
            </p:cNvSpPr>
            <p:nvPr userDrawn="1"/>
          </p:nvSpPr>
          <p:spPr bwMode="gray">
            <a:xfrm>
              <a:off x="2782" y="-289"/>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4" name="Oval 46"/>
            <p:cNvSpPr>
              <a:spLocks noChangeArrowheads="1"/>
            </p:cNvSpPr>
            <p:nvPr userDrawn="1"/>
          </p:nvSpPr>
          <p:spPr bwMode="gray">
            <a:xfrm>
              <a:off x="2918" y="-15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nvGrpSpPr>
            <p:cNvPr id="2089" name="Group 47"/>
            <p:cNvGrpSpPr>
              <a:grpSpLocks/>
            </p:cNvGrpSpPr>
            <p:nvPr userDrawn="1"/>
          </p:nvGrpSpPr>
          <p:grpSpPr bwMode="auto">
            <a:xfrm>
              <a:off x="2246" y="-638"/>
              <a:ext cx="1532" cy="635"/>
              <a:chOff x="-765" y="-1448"/>
              <a:chExt cx="1532" cy="2896"/>
            </a:xfrm>
          </p:grpSpPr>
          <p:sp>
            <p:nvSpPr>
              <p:cNvPr id="2135" name="Line 48"/>
              <p:cNvSpPr>
                <a:spLocks noChangeShapeType="1"/>
              </p:cNvSpPr>
              <p:nvPr userDrawn="1"/>
            </p:nvSpPr>
            <p:spPr bwMode="gray">
              <a:xfrm>
                <a:off x="-765"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6" name="Line 49"/>
              <p:cNvSpPr>
                <a:spLocks noChangeShapeType="1"/>
              </p:cNvSpPr>
              <p:nvPr userDrawn="1"/>
            </p:nvSpPr>
            <p:spPr bwMode="gray">
              <a:xfrm>
                <a:off x="-614"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7" name="Line 50"/>
              <p:cNvSpPr>
                <a:spLocks noChangeShapeType="1"/>
              </p:cNvSpPr>
              <p:nvPr userDrawn="1"/>
            </p:nvSpPr>
            <p:spPr bwMode="gray">
              <a:xfrm>
                <a:off x="-478"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8" name="Line 51"/>
              <p:cNvSpPr>
                <a:spLocks noChangeShapeType="1"/>
              </p:cNvSpPr>
              <p:nvPr userDrawn="1"/>
            </p:nvSpPr>
            <p:spPr bwMode="gray">
              <a:xfrm>
                <a:off x="-342" y="-1441"/>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9" name="Line 52"/>
              <p:cNvSpPr>
                <a:spLocks noChangeShapeType="1"/>
              </p:cNvSpPr>
              <p:nvPr userDrawn="1"/>
            </p:nvSpPr>
            <p:spPr bwMode="gray">
              <a:xfrm>
                <a:off x="-206" y="-1441"/>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 name="Line 53"/>
              <p:cNvSpPr>
                <a:spLocks noChangeShapeType="1"/>
              </p:cNvSpPr>
              <p:nvPr userDrawn="1"/>
            </p:nvSpPr>
            <p:spPr bwMode="gray">
              <a:xfrm>
                <a:off x="-70" y="-1448"/>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1" name="Line 54"/>
              <p:cNvSpPr>
                <a:spLocks noChangeShapeType="1"/>
              </p:cNvSpPr>
              <p:nvPr userDrawn="1"/>
            </p:nvSpPr>
            <p:spPr bwMode="gray">
              <a:xfrm>
                <a:off x="72" y="-144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2" name="Line 55"/>
              <p:cNvSpPr>
                <a:spLocks noChangeShapeType="1"/>
              </p:cNvSpPr>
              <p:nvPr userDrawn="1"/>
            </p:nvSpPr>
            <p:spPr bwMode="gray">
              <a:xfrm>
                <a:off x="223" y="-144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3" name="Line 56"/>
              <p:cNvSpPr>
                <a:spLocks noChangeShapeType="1"/>
              </p:cNvSpPr>
              <p:nvPr userDrawn="1"/>
            </p:nvSpPr>
            <p:spPr bwMode="gray">
              <a:xfrm>
                <a:off x="359" y="-144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4" name="Line 57"/>
              <p:cNvSpPr>
                <a:spLocks noChangeShapeType="1"/>
              </p:cNvSpPr>
              <p:nvPr userDrawn="1"/>
            </p:nvSpPr>
            <p:spPr bwMode="gray">
              <a:xfrm>
                <a:off x="495" y="-1438"/>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5" name="Line 58"/>
              <p:cNvSpPr>
                <a:spLocks noChangeShapeType="1"/>
              </p:cNvSpPr>
              <p:nvPr userDrawn="1"/>
            </p:nvSpPr>
            <p:spPr bwMode="gray">
              <a:xfrm>
                <a:off x="631" y="-1438"/>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6" name="Line 59"/>
              <p:cNvSpPr>
                <a:spLocks noChangeShapeType="1"/>
              </p:cNvSpPr>
              <p:nvPr userDrawn="1"/>
            </p:nvSpPr>
            <p:spPr bwMode="gray">
              <a:xfrm>
                <a:off x="767"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66" name="Oval 60"/>
            <p:cNvSpPr>
              <a:spLocks noChangeArrowheads="1"/>
            </p:cNvSpPr>
            <p:nvPr userDrawn="1"/>
          </p:nvSpPr>
          <p:spPr bwMode="gray">
            <a:xfrm>
              <a:off x="3061" y="-41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7" name="Oval 61"/>
            <p:cNvSpPr>
              <a:spLocks noChangeArrowheads="1"/>
            </p:cNvSpPr>
            <p:nvPr userDrawn="1"/>
          </p:nvSpPr>
          <p:spPr bwMode="gray">
            <a:xfrm>
              <a:off x="3059" y="-5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8" name="Oval 62"/>
            <p:cNvSpPr>
              <a:spLocks noChangeArrowheads="1"/>
            </p:cNvSpPr>
            <p:nvPr userDrawn="1"/>
          </p:nvSpPr>
          <p:spPr bwMode="gray">
            <a:xfrm>
              <a:off x="3349" y="-41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69" name="Oval 63"/>
            <p:cNvSpPr>
              <a:spLocks noChangeArrowheads="1"/>
            </p:cNvSpPr>
            <p:nvPr userDrawn="1"/>
          </p:nvSpPr>
          <p:spPr bwMode="gray">
            <a:xfrm>
              <a:off x="3349" y="-543"/>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0" name="Oval 64"/>
            <p:cNvSpPr>
              <a:spLocks noChangeArrowheads="1"/>
            </p:cNvSpPr>
            <p:nvPr userDrawn="1"/>
          </p:nvSpPr>
          <p:spPr bwMode="gray">
            <a:xfrm>
              <a:off x="3619" y="-28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1" name="Oval 65"/>
            <p:cNvSpPr>
              <a:spLocks noChangeArrowheads="1"/>
            </p:cNvSpPr>
            <p:nvPr userDrawn="1"/>
          </p:nvSpPr>
          <p:spPr bwMode="gray">
            <a:xfrm>
              <a:off x="3755" y="-1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2" name="Oval 66"/>
            <p:cNvSpPr>
              <a:spLocks noChangeArrowheads="1"/>
            </p:cNvSpPr>
            <p:nvPr userDrawn="1"/>
          </p:nvSpPr>
          <p:spPr bwMode="gray">
            <a:xfrm>
              <a:off x="3913" y="-27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3" name="Oval 67"/>
            <p:cNvSpPr>
              <a:spLocks noChangeArrowheads="1"/>
            </p:cNvSpPr>
            <p:nvPr userDrawn="1"/>
          </p:nvSpPr>
          <p:spPr bwMode="gray">
            <a:xfrm>
              <a:off x="3911" y="-548"/>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4" name="Oval 68"/>
            <p:cNvSpPr>
              <a:spLocks noChangeArrowheads="1"/>
            </p:cNvSpPr>
            <p:nvPr userDrawn="1"/>
          </p:nvSpPr>
          <p:spPr bwMode="gray">
            <a:xfrm>
              <a:off x="4201" y="-45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5" name="Oval 69"/>
            <p:cNvSpPr>
              <a:spLocks noChangeArrowheads="1"/>
            </p:cNvSpPr>
            <p:nvPr userDrawn="1"/>
          </p:nvSpPr>
          <p:spPr bwMode="gray">
            <a:xfrm>
              <a:off x="4201" y="-1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6" name="Oval 70"/>
            <p:cNvSpPr>
              <a:spLocks noChangeArrowheads="1"/>
            </p:cNvSpPr>
            <p:nvPr userDrawn="1"/>
          </p:nvSpPr>
          <p:spPr bwMode="gray">
            <a:xfrm>
              <a:off x="4471" y="-29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77" name="Oval 71"/>
            <p:cNvSpPr>
              <a:spLocks noChangeArrowheads="1"/>
            </p:cNvSpPr>
            <p:nvPr userDrawn="1"/>
          </p:nvSpPr>
          <p:spPr bwMode="gray">
            <a:xfrm>
              <a:off x="4607" y="-154"/>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grpSp>
          <p:nvGrpSpPr>
            <p:cNvPr id="2102" name="Group 72"/>
            <p:cNvGrpSpPr>
              <a:grpSpLocks/>
            </p:cNvGrpSpPr>
            <p:nvPr userDrawn="1"/>
          </p:nvGrpSpPr>
          <p:grpSpPr bwMode="auto">
            <a:xfrm>
              <a:off x="3935" y="-638"/>
              <a:ext cx="1532" cy="635"/>
              <a:chOff x="-765" y="-1448"/>
              <a:chExt cx="1532" cy="2896"/>
            </a:xfrm>
          </p:grpSpPr>
          <p:sp>
            <p:nvSpPr>
              <p:cNvPr id="2123" name="Line 73"/>
              <p:cNvSpPr>
                <a:spLocks noChangeShapeType="1"/>
              </p:cNvSpPr>
              <p:nvPr userDrawn="1"/>
            </p:nvSpPr>
            <p:spPr bwMode="gray">
              <a:xfrm>
                <a:off x="-765"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4" name="Line 74"/>
              <p:cNvSpPr>
                <a:spLocks noChangeShapeType="1"/>
              </p:cNvSpPr>
              <p:nvPr userDrawn="1"/>
            </p:nvSpPr>
            <p:spPr bwMode="gray">
              <a:xfrm>
                <a:off x="-614"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5" name="Line 75"/>
              <p:cNvSpPr>
                <a:spLocks noChangeShapeType="1"/>
              </p:cNvSpPr>
              <p:nvPr userDrawn="1"/>
            </p:nvSpPr>
            <p:spPr bwMode="gray">
              <a:xfrm>
                <a:off x="-478"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6" name="Line 76"/>
              <p:cNvSpPr>
                <a:spLocks noChangeShapeType="1"/>
              </p:cNvSpPr>
              <p:nvPr userDrawn="1"/>
            </p:nvSpPr>
            <p:spPr bwMode="gray">
              <a:xfrm>
                <a:off x="-342" y="-1441"/>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7" name="Line 77"/>
              <p:cNvSpPr>
                <a:spLocks noChangeShapeType="1"/>
              </p:cNvSpPr>
              <p:nvPr userDrawn="1"/>
            </p:nvSpPr>
            <p:spPr bwMode="gray">
              <a:xfrm>
                <a:off x="-206" y="-1441"/>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8" name="Line 78"/>
              <p:cNvSpPr>
                <a:spLocks noChangeShapeType="1"/>
              </p:cNvSpPr>
              <p:nvPr userDrawn="1"/>
            </p:nvSpPr>
            <p:spPr bwMode="gray">
              <a:xfrm>
                <a:off x="-70" y="-1448"/>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9" name="Line 79"/>
              <p:cNvSpPr>
                <a:spLocks noChangeShapeType="1"/>
              </p:cNvSpPr>
              <p:nvPr userDrawn="1"/>
            </p:nvSpPr>
            <p:spPr bwMode="gray">
              <a:xfrm>
                <a:off x="72" y="-144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 name="Line 80"/>
              <p:cNvSpPr>
                <a:spLocks noChangeShapeType="1"/>
              </p:cNvSpPr>
              <p:nvPr userDrawn="1"/>
            </p:nvSpPr>
            <p:spPr bwMode="gray">
              <a:xfrm>
                <a:off x="223" y="-144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1" name="Line 81"/>
              <p:cNvSpPr>
                <a:spLocks noChangeShapeType="1"/>
              </p:cNvSpPr>
              <p:nvPr userDrawn="1"/>
            </p:nvSpPr>
            <p:spPr bwMode="gray">
              <a:xfrm>
                <a:off x="359" y="-1442"/>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2" name="Line 82"/>
              <p:cNvSpPr>
                <a:spLocks noChangeShapeType="1"/>
              </p:cNvSpPr>
              <p:nvPr userDrawn="1"/>
            </p:nvSpPr>
            <p:spPr bwMode="gray">
              <a:xfrm>
                <a:off x="495" y="-1438"/>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3" name="Line 83"/>
              <p:cNvSpPr>
                <a:spLocks noChangeShapeType="1"/>
              </p:cNvSpPr>
              <p:nvPr userDrawn="1"/>
            </p:nvSpPr>
            <p:spPr bwMode="gray">
              <a:xfrm>
                <a:off x="631" y="-1438"/>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4" name="Line 84"/>
              <p:cNvSpPr>
                <a:spLocks noChangeShapeType="1"/>
              </p:cNvSpPr>
              <p:nvPr userDrawn="1"/>
            </p:nvSpPr>
            <p:spPr bwMode="gray">
              <a:xfrm>
                <a:off x="767" y="-1445"/>
                <a:ext cx="0" cy="288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79" name="Oval 85"/>
            <p:cNvSpPr>
              <a:spLocks noChangeArrowheads="1"/>
            </p:cNvSpPr>
            <p:nvPr userDrawn="1"/>
          </p:nvSpPr>
          <p:spPr bwMode="gray">
            <a:xfrm>
              <a:off x="4750" y="-36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0" name="Oval 86"/>
            <p:cNvSpPr>
              <a:spLocks noChangeArrowheads="1"/>
            </p:cNvSpPr>
            <p:nvPr userDrawn="1"/>
          </p:nvSpPr>
          <p:spPr bwMode="gray">
            <a:xfrm>
              <a:off x="4748" y="-54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1" name="Oval 87"/>
            <p:cNvSpPr>
              <a:spLocks noChangeArrowheads="1"/>
            </p:cNvSpPr>
            <p:nvPr userDrawn="1"/>
          </p:nvSpPr>
          <p:spPr bwMode="gray">
            <a:xfrm>
              <a:off x="5038" y="-42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2" name="Oval 88"/>
            <p:cNvSpPr>
              <a:spLocks noChangeArrowheads="1"/>
            </p:cNvSpPr>
            <p:nvPr userDrawn="1"/>
          </p:nvSpPr>
          <p:spPr bwMode="gray">
            <a:xfrm>
              <a:off x="5038" y="-543"/>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3" name="Oval 89"/>
            <p:cNvSpPr>
              <a:spLocks noChangeArrowheads="1"/>
            </p:cNvSpPr>
            <p:nvPr userDrawn="1"/>
          </p:nvSpPr>
          <p:spPr bwMode="gray">
            <a:xfrm>
              <a:off x="5308" y="-28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4" name="Oval 90"/>
            <p:cNvSpPr>
              <a:spLocks noChangeArrowheads="1"/>
            </p:cNvSpPr>
            <p:nvPr userDrawn="1"/>
          </p:nvSpPr>
          <p:spPr bwMode="gray">
            <a:xfrm>
              <a:off x="5444" y="-151"/>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5" name="Oval 91"/>
            <p:cNvSpPr>
              <a:spLocks noChangeArrowheads="1"/>
            </p:cNvSpPr>
            <p:nvPr userDrawn="1"/>
          </p:nvSpPr>
          <p:spPr bwMode="gray">
            <a:xfrm>
              <a:off x="5580" y="-286"/>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6" name="Oval 92"/>
            <p:cNvSpPr>
              <a:spLocks noChangeArrowheads="1"/>
            </p:cNvSpPr>
            <p:nvPr userDrawn="1"/>
          </p:nvSpPr>
          <p:spPr bwMode="gray">
            <a:xfrm>
              <a:off x="5578" y="-547"/>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7" name="Oval 93"/>
            <p:cNvSpPr>
              <a:spLocks noChangeArrowheads="1"/>
            </p:cNvSpPr>
            <p:nvPr userDrawn="1"/>
          </p:nvSpPr>
          <p:spPr bwMode="gray">
            <a:xfrm>
              <a:off x="5868" y="-42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8" name="Oval 94"/>
            <p:cNvSpPr>
              <a:spLocks noChangeArrowheads="1"/>
            </p:cNvSpPr>
            <p:nvPr userDrawn="1"/>
          </p:nvSpPr>
          <p:spPr bwMode="gray">
            <a:xfrm>
              <a:off x="5868" y="-155"/>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89" name="Oval 95"/>
            <p:cNvSpPr>
              <a:spLocks noChangeArrowheads="1"/>
            </p:cNvSpPr>
            <p:nvPr userDrawn="1"/>
          </p:nvSpPr>
          <p:spPr bwMode="gray">
            <a:xfrm>
              <a:off x="6138" y="-280"/>
              <a:ext cx="44" cy="4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114" name="Line 96"/>
            <p:cNvSpPr>
              <a:spLocks noChangeShapeType="1"/>
            </p:cNvSpPr>
            <p:nvPr userDrawn="1"/>
          </p:nvSpPr>
          <p:spPr bwMode="gray">
            <a:xfrm>
              <a:off x="5602" y="-636"/>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5" name="Line 97"/>
            <p:cNvSpPr>
              <a:spLocks noChangeShapeType="1"/>
            </p:cNvSpPr>
            <p:nvPr userDrawn="1"/>
          </p:nvSpPr>
          <p:spPr bwMode="gray">
            <a:xfrm>
              <a:off x="5753" y="-636"/>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6" name="Line 98"/>
            <p:cNvSpPr>
              <a:spLocks noChangeShapeType="1"/>
            </p:cNvSpPr>
            <p:nvPr userDrawn="1"/>
          </p:nvSpPr>
          <p:spPr bwMode="gray">
            <a:xfrm>
              <a:off x="5889" y="-636"/>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7" name="Line 99"/>
            <p:cNvSpPr>
              <a:spLocks noChangeShapeType="1"/>
            </p:cNvSpPr>
            <p:nvPr userDrawn="1"/>
          </p:nvSpPr>
          <p:spPr bwMode="gray">
            <a:xfrm>
              <a:off x="6025" y="-635"/>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8" name="Line 100"/>
            <p:cNvSpPr>
              <a:spLocks noChangeShapeType="1"/>
            </p:cNvSpPr>
            <p:nvPr userDrawn="1"/>
          </p:nvSpPr>
          <p:spPr bwMode="gray">
            <a:xfrm>
              <a:off x="6161" y="-635"/>
              <a:ext cx="0" cy="6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 name="Line 101"/>
            <p:cNvSpPr>
              <a:spLocks noChangeShapeType="1"/>
            </p:cNvSpPr>
            <p:nvPr userDrawn="1"/>
          </p:nvSpPr>
          <p:spPr bwMode="gray">
            <a:xfrm>
              <a:off x="476" y="-525"/>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0" name="Line 102"/>
            <p:cNvSpPr>
              <a:spLocks noChangeShapeType="1"/>
            </p:cNvSpPr>
            <p:nvPr userDrawn="1"/>
          </p:nvSpPr>
          <p:spPr bwMode="gray">
            <a:xfrm>
              <a:off x="477" y="-389"/>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1" name="Line 103"/>
            <p:cNvSpPr>
              <a:spLocks noChangeShapeType="1"/>
            </p:cNvSpPr>
            <p:nvPr userDrawn="1"/>
          </p:nvSpPr>
          <p:spPr bwMode="gray">
            <a:xfrm>
              <a:off x="478" y="-253"/>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2" name="Line 104"/>
            <p:cNvSpPr>
              <a:spLocks noChangeShapeType="1"/>
            </p:cNvSpPr>
            <p:nvPr userDrawn="1"/>
          </p:nvSpPr>
          <p:spPr bwMode="gray">
            <a:xfrm>
              <a:off x="480" y="-126"/>
              <a:ext cx="576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9" name="Rectangle 105"/>
          <p:cNvSpPr>
            <a:spLocks noChangeArrowheads="1"/>
          </p:cNvSpPr>
          <p:nvPr/>
        </p:nvSpPr>
        <p:spPr bwMode="gray">
          <a:xfrm>
            <a:off x="0" y="800100"/>
            <a:ext cx="9144000" cy="301625"/>
          </a:xfrm>
          <a:prstGeom prst="rect">
            <a:avLst/>
          </a:prstGeom>
          <a:gradFill rotWithShape="1">
            <a:gsLst>
              <a:gs pos="0">
                <a:schemeClr val="tx1">
                  <a:gamma/>
                  <a:shade val="46275"/>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1029" name="Oval 106" descr="06_original_w"/>
          <p:cNvSpPr>
            <a:spLocks noChangeArrowheads="1"/>
          </p:cNvSpPr>
          <p:nvPr/>
        </p:nvSpPr>
        <p:spPr bwMode="gray">
          <a:xfrm>
            <a:off x="7956550" y="404813"/>
            <a:ext cx="936625" cy="1008062"/>
          </a:xfrm>
          <a:prstGeom prst="ellipse">
            <a:avLst/>
          </a:prstGeom>
          <a:blipFill dpi="0" rotWithShape="1">
            <a:blip r:embed="rId14"/>
            <a:srcRect/>
            <a:stretch>
              <a:fillRect/>
            </a:stretch>
          </a:blip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defRPr/>
            </a:pPr>
            <a:endParaRPr lang="en-US" altLang="en-US" sz="1800" smtClean="0">
              <a:solidFill>
                <a:srgbClr val="1D528D"/>
              </a:solidFill>
              <a:cs typeface="+mn-cs"/>
            </a:endParaRPr>
          </a:p>
        </p:txBody>
      </p:sp>
      <p:sp>
        <p:nvSpPr>
          <p:cNvPr id="2054" name="Rectangle 3"/>
          <p:cNvSpPr>
            <a:spLocks noGrp="1" noChangeArrowheads="1"/>
          </p:cNvSpPr>
          <p:nvPr>
            <p:ph type="body" idx="1"/>
          </p:nvPr>
        </p:nvSpPr>
        <p:spPr bwMode="auto">
          <a:xfrm>
            <a:off x="457200" y="1228725"/>
            <a:ext cx="822960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1D528D"/>
                </a:solidFill>
                <a:latin typeface="Arial"/>
                <a:cs typeface="+mn-cs"/>
              </a:defRPr>
            </a:lvl1pPr>
          </a:lstStyle>
          <a:p>
            <a:pPr>
              <a:defRPr/>
            </a:pPr>
            <a:endParaRPr lang="en-US" altLang="en-US"/>
          </a:p>
        </p:txBody>
      </p:sp>
      <p:sp>
        <p:nvSpPr>
          <p:cNvPr id="3" name="Rectangle 5"/>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1D528D"/>
                </a:solidFill>
                <a:latin typeface="Arial"/>
                <a:cs typeface="+mn-cs"/>
              </a:defRPr>
            </a:lvl1pPr>
          </a:lstStyle>
          <a:p>
            <a:pPr>
              <a:defRPr/>
            </a:pPr>
            <a:endParaRPr lang="en-US" altLang="en-US"/>
          </a:p>
        </p:txBody>
      </p:sp>
      <p:sp>
        <p:nvSpPr>
          <p:cNvPr id="4" name="Rectangle 6"/>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1D528D"/>
                </a:solidFill>
                <a:latin typeface="Arial"/>
                <a:cs typeface="+mn-cs"/>
              </a:defRPr>
            </a:lvl1pPr>
          </a:lstStyle>
          <a:p>
            <a:pPr>
              <a:defRPr/>
            </a:pPr>
            <a:fld id="{33A03840-723E-447C-9CFE-BDBF5A0F219E}" type="slidenum">
              <a:rPr lang="en-US" altLang="en-US"/>
              <a:pPr>
                <a:defRPr/>
              </a:pPr>
              <a:t>‹#›</a:t>
            </a:fld>
            <a:endParaRPr lang="en-US" altLang="en-US"/>
          </a:p>
        </p:txBody>
      </p:sp>
      <p:sp>
        <p:nvSpPr>
          <p:cNvPr id="2058" name="Rectangle 2"/>
          <p:cNvSpPr>
            <a:spLocks noGrp="1" noChangeArrowheads="1"/>
          </p:cNvSpPr>
          <p:nvPr>
            <p:ph type="title"/>
          </p:nvPr>
        </p:nvSpPr>
        <p:spPr bwMode="black">
          <a:xfrm>
            <a:off x="457200" y="228600"/>
            <a:ext cx="73914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r" rtl="0" eaLnBrk="0" fontAlgn="base" hangingPunct="0">
        <a:spcBef>
          <a:spcPct val="0"/>
        </a:spcBef>
        <a:spcAft>
          <a:spcPct val="0"/>
        </a:spcAft>
        <a:defRPr sz="2800" b="1" i="1" kern="1200">
          <a:solidFill>
            <a:schemeClr val="tx1"/>
          </a:solidFill>
          <a:latin typeface="+mj-lt"/>
          <a:ea typeface="+mj-ea"/>
          <a:cs typeface="+mj-cs"/>
        </a:defRPr>
      </a:lvl1pPr>
      <a:lvl2pPr algn="r" rtl="0" eaLnBrk="0" fontAlgn="base" hangingPunct="0">
        <a:spcBef>
          <a:spcPct val="0"/>
        </a:spcBef>
        <a:spcAft>
          <a:spcPct val="0"/>
        </a:spcAft>
        <a:defRPr sz="2800" b="1" i="1">
          <a:solidFill>
            <a:schemeClr val="tx1"/>
          </a:solidFill>
          <a:latin typeface="Verdana" panose="020B0604030504040204" pitchFamily="34" charset="0"/>
        </a:defRPr>
      </a:lvl2pPr>
      <a:lvl3pPr algn="r" rtl="0" eaLnBrk="0" fontAlgn="base" hangingPunct="0">
        <a:spcBef>
          <a:spcPct val="0"/>
        </a:spcBef>
        <a:spcAft>
          <a:spcPct val="0"/>
        </a:spcAft>
        <a:defRPr sz="2800" b="1" i="1">
          <a:solidFill>
            <a:schemeClr val="tx1"/>
          </a:solidFill>
          <a:latin typeface="Verdana" panose="020B0604030504040204" pitchFamily="34" charset="0"/>
        </a:defRPr>
      </a:lvl3pPr>
      <a:lvl4pPr algn="r" rtl="0" eaLnBrk="0" fontAlgn="base" hangingPunct="0">
        <a:spcBef>
          <a:spcPct val="0"/>
        </a:spcBef>
        <a:spcAft>
          <a:spcPct val="0"/>
        </a:spcAft>
        <a:defRPr sz="2800" b="1" i="1">
          <a:solidFill>
            <a:schemeClr val="tx1"/>
          </a:solidFill>
          <a:latin typeface="Verdana" panose="020B0604030504040204" pitchFamily="34" charset="0"/>
        </a:defRPr>
      </a:lvl4pPr>
      <a:lvl5pPr algn="r" rtl="0" eaLnBrk="0" fontAlgn="base" hangingPunct="0">
        <a:spcBef>
          <a:spcPct val="0"/>
        </a:spcBef>
        <a:spcAft>
          <a:spcPct val="0"/>
        </a:spcAft>
        <a:defRPr sz="2800" b="1" i="1">
          <a:solidFill>
            <a:schemeClr val="tx1"/>
          </a:solidFill>
          <a:latin typeface="Verdana" panose="020B0604030504040204" pitchFamily="34" charset="0"/>
        </a:defRPr>
      </a:lvl5pPr>
      <a:lvl6pPr marL="457200" algn="r" rtl="0" eaLnBrk="1" fontAlgn="base" hangingPunct="1">
        <a:spcBef>
          <a:spcPct val="0"/>
        </a:spcBef>
        <a:spcAft>
          <a:spcPct val="0"/>
        </a:spcAft>
        <a:defRPr sz="2800" b="1" i="1">
          <a:solidFill>
            <a:schemeClr val="tx1"/>
          </a:solidFill>
          <a:latin typeface="Verdana" panose="020B0604030504040204" pitchFamily="34" charset="0"/>
        </a:defRPr>
      </a:lvl6pPr>
      <a:lvl7pPr marL="914400" algn="r" rtl="0" eaLnBrk="1" fontAlgn="base" hangingPunct="1">
        <a:spcBef>
          <a:spcPct val="0"/>
        </a:spcBef>
        <a:spcAft>
          <a:spcPct val="0"/>
        </a:spcAft>
        <a:defRPr sz="2800" b="1" i="1">
          <a:solidFill>
            <a:schemeClr val="tx1"/>
          </a:solidFill>
          <a:latin typeface="Verdana" panose="020B0604030504040204" pitchFamily="34" charset="0"/>
        </a:defRPr>
      </a:lvl7pPr>
      <a:lvl8pPr marL="1371600" algn="r" rtl="0" eaLnBrk="1" fontAlgn="base" hangingPunct="1">
        <a:spcBef>
          <a:spcPct val="0"/>
        </a:spcBef>
        <a:spcAft>
          <a:spcPct val="0"/>
        </a:spcAft>
        <a:defRPr sz="2800" b="1" i="1">
          <a:solidFill>
            <a:schemeClr val="tx1"/>
          </a:solidFill>
          <a:latin typeface="Verdana" panose="020B0604030504040204" pitchFamily="34" charset="0"/>
        </a:defRPr>
      </a:lvl8pPr>
      <a:lvl9pPr marL="1828800" algn="r" rtl="0" eaLnBrk="1" fontAlgn="base" hangingPunct="1">
        <a:spcBef>
          <a:spcPct val="0"/>
        </a:spcBef>
        <a:spcAft>
          <a:spcPct val="0"/>
        </a:spcAft>
        <a:defRPr sz="2800" b="1" i="1">
          <a:solidFill>
            <a:schemeClr val="tx1"/>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9.gi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4.png"/><Relationship Id="rId2" Type="http://schemas.microsoft.com/office/2007/relationships/media" Target="../media/media14.WAV"/><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7.png"/><Relationship Id="rId2" Type="http://schemas.microsoft.com/office/2007/relationships/media" Target="../media/media18.WAV"/><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WAV"/><Relationship Id="rId7" Type="http://schemas.openxmlformats.org/officeDocument/2006/relationships/image" Target="../media/image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6.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0"/>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WordArt 2"/>
          <p:cNvSpPr>
            <a:spLocks noChangeArrowheads="1" noChangeShapeType="1" noTextEdit="1"/>
          </p:cNvSpPr>
          <p:nvPr/>
        </p:nvSpPr>
        <p:spPr bwMode="auto">
          <a:xfrm>
            <a:off x="539750" y="1628775"/>
            <a:ext cx="8424863" cy="2663825"/>
          </a:xfrm>
          <a:prstGeom prst="rect">
            <a:avLst/>
          </a:prstGeom>
        </p:spPr>
        <p:txBody>
          <a:bodyPr wrap="none" fromWordArt="1">
            <a:prstTxWarp prst="textPlain">
              <a:avLst>
                <a:gd name="adj" fmla="val 50000"/>
              </a:avLst>
            </a:prstTxWarp>
          </a:bodyPr>
          <a:lstStyle/>
          <a:p>
            <a:pPr algn="ctr"/>
            <a:r>
              <a:rPr lang="vi-VN" b="1" kern="1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Thân chào các em học sinh </a:t>
            </a:r>
          </a:p>
          <a:p>
            <a:pPr algn="ctr"/>
            <a:r>
              <a:rPr lang="vi-VN" b="1" kern="1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đến với tiết học môn Ngữ văn 7</a:t>
            </a:r>
            <a:endParaRPr lang="en-US" b="1" kern="1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endParaRPr>
          </a:p>
        </p:txBody>
      </p:sp>
      <p:sp>
        <p:nvSpPr>
          <p:cNvPr id="2" name="Text Box 3"/>
          <p:cNvSpPr txBox="1">
            <a:spLocks noChangeArrowheads="1"/>
          </p:cNvSpPr>
          <p:nvPr/>
        </p:nvSpPr>
        <p:spPr bwMode="auto">
          <a:xfrm>
            <a:off x="3608388" y="96838"/>
            <a:ext cx="5545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defRPr>
            </a:lvl1pPr>
            <a:lvl2pPr marL="742950" indent="-285750" eaLnBrk="0" hangingPunct="0">
              <a:defRPr sz="2000">
                <a:solidFill>
                  <a:srgbClr val="FFFF00"/>
                </a:solidFill>
                <a:latin typeface="Times New Roman" pitchFamily="18" charset="0"/>
              </a:defRPr>
            </a:lvl2pPr>
            <a:lvl3pPr marL="1143000" indent="-228600" eaLnBrk="0" hangingPunct="0">
              <a:defRPr sz="2000">
                <a:solidFill>
                  <a:srgbClr val="FFFF00"/>
                </a:solidFill>
                <a:latin typeface="Times New Roman" pitchFamily="18" charset="0"/>
              </a:defRPr>
            </a:lvl3pPr>
            <a:lvl4pPr marL="1600200" indent="-228600" eaLnBrk="0" hangingPunct="0">
              <a:defRPr sz="2000">
                <a:solidFill>
                  <a:srgbClr val="FFFF00"/>
                </a:solidFill>
                <a:latin typeface="Times New Roman" pitchFamily="18" charset="0"/>
              </a:defRPr>
            </a:lvl4pPr>
            <a:lvl5pPr marL="2057400" indent="-228600" eaLnBrk="0" hangingPunct="0">
              <a:defRPr sz="2000">
                <a:solidFill>
                  <a:srgbClr val="FFFF00"/>
                </a:solidFill>
                <a:latin typeface="Times New Roman" pitchFamily="18" charset="0"/>
              </a:defRPr>
            </a:lvl5pPr>
            <a:lvl6pPr marL="2514600" indent="-228600" eaLnBrk="0" fontAlgn="base" hangingPunct="0">
              <a:spcBef>
                <a:spcPct val="0"/>
              </a:spcBef>
              <a:spcAft>
                <a:spcPct val="0"/>
              </a:spcAft>
              <a:defRPr sz="2000">
                <a:solidFill>
                  <a:srgbClr val="FFFF00"/>
                </a:solidFill>
                <a:latin typeface="Times New Roman" pitchFamily="18" charset="0"/>
              </a:defRPr>
            </a:lvl6pPr>
            <a:lvl7pPr marL="2971800" indent="-228600" eaLnBrk="0" fontAlgn="base" hangingPunct="0">
              <a:spcBef>
                <a:spcPct val="0"/>
              </a:spcBef>
              <a:spcAft>
                <a:spcPct val="0"/>
              </a:spcAft>
              <a:defRPr sz="2000">
                <a:solidFill>
                  <a:srgbClr val="FFFF00"/>
                </a:solidFill>
                <a:latin typeface="Times New Roman" pitchFamily="18" charset="0"/>
              </a:defRPr>
            </a:lvl7pPr>
            <a:lvl8pPr marL="3429000" indent="-228600" eaLnBrk="0" fontAlgn="base" hangingPunct="0">
              <a:spcBef>
                <a:spcPct val="0"/>
              </a:spcBef>
              <a:spcAft>
                <a:spcPct val="0"/>
              </a:spcAft>
              <a:defRPr sz="2000">
                <a:solidFill>
                  <a:srgbClr val="FFFF00"/>
                </a:solidFill>
                <a:latin typeface="Times New Roman" pitchFamily="18" charset="0"/>
              </a:defRPr>
            </a:lvl8pPr>
            <a:lvl9pPr marL="3886200" indent="-228600" eaLnBrk="0" fontAlgn="base" hangingPunct="0">
              <a:spcBef>
                <a:spcPct val="0"/>
              </a:spcBef>
              <a:spcAft>
                <a:spcPct val="0"/>
              </a:spcAft>
              <a:defRPr sz="2000">
                <a:solidFill>
                  <a:srgbClr val="FFFF00"/>
                </a:solidFill>
                <a:latin typeface="Times New Roman" pitchFamily="18" charset="0"/>
              </a:defRPr>
            </a:lvl9pPr>
          </a:lstStyle>
          <a:p>
            <a:pPr algn="ctr" eaLnBrk="1" hangingPunct="1">
              <a:defRPr/>
            </a:pPr>
            <a:r>
              <a:rPr lang="en-US" sz="2800" b="1" i="1" dirty="0" err="1" smtClean="0">
                <a:solidFill>
                  <a:srgbClr val="0033CC"/>
                </a:solidFill>
                <a:cs typeface="+mn-cs"/>
              </a:rPr>
              <a:t>Quận</a:t>
            </a:r>
            <a:r>
              <a:rPr lang="en-US" sz="2800" b="1" i="1" dirty="0" smtClean="0">
                <a:solidFill>
                  <a:srgbClr val="0033CC"/>
                </a:solidFill>
                <a:cs typeface="+mn-cs"/>
              </a:rPr>
              <a:t> 12, </a:t>
            </a:r>
            <a:r>
              <a:rPr lang="en-US" sz="2800" b="1" i="1" dirty="0" err="1" smtClean="0">
                <a:solidFill>
                  <a:srgbClr val="0033CC"/>
                </a:solidFill>
                <a:cs typeface="+mn-cs"/>
              </a:rPr>
              <a:t>ngày</a:t>
            </a:r>
            <a:r>
              <a:rPr lang="en-US" sz="2800" b="1" i="1" dirty="0" smtClean="0">
                <a:solidFill>
                  <a:srgbClr val="0033CC"/>
                </a:solidFill>
                <a:cs typeface="+mn-cs"/>
              </a:rPr>
              <a:t> </a:t>
            </a:r>
            <a:r>
              <a:rPr lang="en-US" sz="2800" b="1" i="1" dirty="0" smtClean="0">
                <a:solidFill>
                  <a:srgbClr val="0033CC"/>
                </a:solidFill>
                <a:cs typeface="+mn-cs"/>
              </a:rPr>
              <a:t>2 </a:t>
            </a:r>
            <a:r>
              <a:rPr lang="en-US" sz="2800" b="1" i="1" dirty="0" err="1" smtClean="0">
                <a:solidFill>
                  <a:srgbClr val="0033CC"/>
                </a:solidFill>
                <a:cs typeface="+mn-cs"/>
              </a:rPr>
              <a:t>tháng</a:t>
            </a:r>
            <a:r>
              <a:rPr lang="en-US" sz="2800" b="1" i="1" dirty="0" smtClean="0">
                <a:solidFill>
                  <a:srgbClr val="0033CC"/>
                </a:solidFill>
                <a:cs typeface="+mn-cs"/>
              </a:rPr>
              <a:t> </a:t>
            </a:r>
            <a:r>
              <a:rPr lang="en-US" sz="2800" b="1" i="1" dirty="0" smtClean="0">
                <a:solidFill>
                  <a:srgbClr val="0033CC"/>
                </a:solidFill>
                <a:cs typeface="+mn-cs"/>
              </a:rPr>
              <a:t>2 </a:t>
            </a:r>
            <a:r>
              <a:rPr lang="en-US" sz="2800" b="1" i="1" dirty="0" err="1" smtClean="0">
                <a:solidFill>
                  <a:srgbClr val="0033CC"/>
                </a:solidFill>
                <a:cs typeface="+mn-cs"/>
              </a:rPr>
              <a:t>năm</a:t>
            </a:r>
            <a:r>
              <a:rPr lang="en-US" sz="2800" b="1" i="1" dirty="0" smtClean="0">
                <a:solidFill>
                  <a:srgbClr val="0033CC"/>
                </a:solidFill>
                <a:cs typeface="+mn-cs"/>
              </a:rPr>
              <a:t> </a:t>
            </a:r>
            <a:r>
              <a:rPr lang="en-US" sz="2800" b="1" i="1" dirty="0" smtClean="0">
                <a:solidFill>
                  <a:srgbClr val="0033CC"/>
                </a:solidFill>
                <a:cs typeface="+mn-cs"/>
              </a:rPr>
              <a:t>2021</a:t>
            </a:r>
            <a:endParaRPr lang="en-US" sz="2800" b="1" i="1" dirty="0" smtClean="0">
              <a:solidFill>
                <a:srgbClr val="0033CC"/>
              </a:solidFill>
              <a:cs typeface="+mn-cs"/>
            </a:endParaRPr>
          </a:p>
        </p:txBody>
      </p:sp>
      <p:pic>
        <p:nvPicPr>
          <p:cNvPr id="7" name="12B4394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384">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3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28600" y="1295400"/>
            <a:ext cx="853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SzPct val="60000"/>
              <a:buFont typeface="Wingdings" pitchFamily="2" charset="2"/>
              <a:buNone/>
              <a:defRPr/>
            </a:pPr>
            <a:endParaRPr lang="en-US" sz="2800">
              <a:solidFill>
                <a:schemeClr val="tx1"/>
              </a:solidFill>
              <a:effectLst>
                <a:outerShdw blurRad="38100" dist="38100" dir="2700000" algn="tl">
                  <a:srgbClr val="C0C0C0"/>
                </a:outerShdw>
              </a:effectLst>
              <a:latin typeface=".VnTime" pitchFamily="34" charset="0"/>
            </a:endParaRPr>
          </a:p>
        </p:txBody>
      </p:sp>
      <p:sp>
        <p:nvSpPr>
          <p:cNvPr id="11268" name="Rectangle 4"/>
          <p:cNvSpPr>
            <a:spLocks noGrp="1" noChangeArrowheads="1"/>
          </p:cNvSpPr>
          <p:nvPr>
            <p:ph type="body" idx="1"/>
          </p:nvPr>
        </p:nvSpPr>
        <p:spPr>
          <a:xfrm>
            <a:off x="-180975" y="1773238"/>
            <a:ext cx="9144000" cy="5257800"/>
          </a:xfrm>
          <a:extLst>
            <a:ext uri="{91240B29-F687-4F45-9708-019B960494DF}">
              <a14:hiddenLine xmlns:a14="http://schemas.microsoft.com/office/drawing/2010/main" w="9525">
                <a:solidFill>
                  <a:srgbClr val="0000FF"/>
                </a:solidFill>
                <a:miter lim="800000"/>
                <a:headEnd/>
                <a:tailEnd/>
              </a14:hiddenLine>
            </a:ext>
          </a:extLst>
        </p:spPr>
        <p:txBody>
          <a:bodyPr/>
          <a:lstStyle/>
          <a:p>
            <a:pPr marL="990600" lvl="1" indent="-533400" algn="just" eaLnBrk="1" hangingPunct="1">
              <a:buFontTx/>
              <a:buNone/>
            </a:pPr>
            <a:r>
              <a:rPr lang="en-US" sz="2400" b="1" smtClean="0">
                <a:solidFill>
                  <a:srgbClr val="0070C0"/>
                </a:solidFill>
                <a:latin typeface="Times New Roman" pitchFamily="18" charset="0"/>
                <a:cs typeface="Times New Roman" pitchFamily="18" charset="0"/>
              </a:rPr>
              <a:t>1.</a:t>
            </a:r>
            <a:r>
              <a:rPr lang="en-US" sz="2400" b="1" i="1" smtClean="0">
                <a:solidFill>
                  <a:srgbClr val="FF0000"/>
                </a:solidFill>
                <a:latin typeface="Times New Roman" pitchFamily="18" charset="0"/>
                <a:cs typeface="Times New Roman" pitchFamily="18" charset="0"/>
              </a:rPr>
              <a:t>Dưới bóng tre xanh, đã từ lâu đời</a:t>
            </a:r>
            <a:r>
              <a:rPr lang="en-US" sz="2400" i="1" smtClean="0">
                <a:solidFill>
                  <a:srgbClr val="CC00CC"/>
                </a:solidFill>
                <a:latin typeface="Times New Roman" pitchFamily="18" charset="0"/>
                <a:cs typeface="Times New Roman" pitchFamily="18" charset="0"/>
              </a:rPr>
              <a:t>,</a:t>
            </a:r>
            <a:r>
              <a:rPr lang="en-US" sz="2400" i="1" smtClean="0">
                <a:solidFill>
                  <a:srgbClr val="0066FF"/>
                </a:solidFill>
                <a:latin typeface="Times New Roman" pitchFamily="18" charset="0"/>
                <a:cs typeface="Times New Roman" pitchFamily="18" charset="0"/>
              </a:rPr>
              <a:t> </a:t>
            </a:r>
            <a:r>
              <a:rPr lang="en-US" sz="2400" smtClean="0">
                <a:solidFill>
                  <a:srgbClr val="0066FF"/>
                </a:solidFill>
                <a:latin typeface="Times New Roman" pitchFamily="18" charset="0"/>
                <a:cs typeface="Times New Roman" pitchFamily="18" charset="0"/>
              </a:rPr>
              <a:t>người dân cày Việt Nam dựng nhà, dựng cửa, vỡ ruộng, khai hoang.</a:t>
            </a:r>
          </a:p>
          <a:p>
            <a:pPr marL="990600" lvl="1" indent="-533400" algn="just" eaLnBrk="1" hangingPunct="1">
              <a:buFontTx/>
              <a:buNone/>
            </a:pPr>
            <a:endParaRPr lang="en-US" sz="2400" smtClean="0">
              <a:solidFill>
                <a:srgbClr val="0066FF"/>
              </a:solidFill>
              <a:latin typeface="Times New Roman" pitchFamily="18" charset="0"/>
              <a:cs typeface="Times New Roman" pitchFamily="18" charset="0"/>
            </a:endParaRPr>
          </a:p>
          <a:p>
            <a:pPr marL="990600" lvl="1" indent="-533400" algn="just" eaLnBrk="1" hangingPunct="1">
              <a:buFontTx/>
              <a:buNone/>
            </a:pPr>
            <a:endParaRPr lang="en-US" sz="2400" smtClean="0">
              <a:solidFill>
                <a:srgbClr val="0066FF"/>
              </a:solidFill>
              <a:latin typeface="Times New Roman" pitchFamily="18" charset="0"/>
              <a:cs typeface="Times New Roman" pitchFamily="18" charset="0"/>
            </a:endParaRPr>
          </a:p>
          <a:p>
            <a:pPr marL="990600" lvl="1" indent="-533400" algn="just" eaLnBrk="1" hangingPunct="1">
              <a:buFontTx/>
              <a:buNone/>
            </a:pPr>
            <a:endParaRPr lang="en-US" sz="2400" smtClean="0">
              <a:solidFill>
                <a:srgbClr val="0066FF"/>
              </a:solidFill>
              <a:latin typeface="Times New Roman" pitchFamily="18" charset="0"/>
              <a:cs typeface="Times New Roman" pitchFamily="18" charset="0"/>
            </a:endParaRPr>
          </a:p>
          <a:p>
            <a:pPr marL="990600" lvl="1" indent="-533400" algn="just" eaLnBrk="1" hangingPunct="1">
              <a:buFontTx/>
              <a:buNone/>
            </a:pPr>
            <a:endParaRPr lang="en-US" sz="2400" smtClean="0">
              <a:solidFill>
                <a:srgbClr val="0066FF"/>
              </a:solidFill>
              <a:latin typeface="Times New Roman" pitchFamily="18" charset="0"/>
              <a:cs typeface="Times New Roman" pitchFamily="18" charset="0"/>
            </a:endParaRPr>
          </a:p>
          <a:p>
            <a:pPr marL="990600" lvl="1" indent="-533400" algn="just" eaLnBrk="1" hangingPunct="1">
              <a:buFontTx/>
              <a:buNone/>
            </a:pPr>
            <a:r>
              <a:rPr lang="en-US" sz="2400" smtClean="0">
                <a:solidFill>
                  <a:srgbClr val="0066FF"/>
                </a:solidFill>
                <a:latin typeface="Times New Roman" pitchFamily="18" charset="0"/>
                <a:cs typeface="Times New Roman" pitchFamily="18" charset="0"/>
              </a:rPr>
              <a:t>2</a:t>
            </a:r>
            <a:r>
              <a:rPr lang="en-US" sz="2400" i="1" smtClean="0">
                <a:solidFill>
                  <a:srgbClr val="0066FF"/>
                </a:solidFill>
                <a:latin typeface="Times New Roman" pitchFamily="18" charset="0"/>
                <a:cs typeface="Times New Roman" pitchFamily="18" charset="0"/>
              </a:rPr>
              <a:t>. </a:t>
            </a:r>
            <a:r>
              <a:rPr lang="en-US" sz="2400" smtClean="0">
                <a:solidFill>
                  <a:srgbClr val="0066FF"/>
                </a:solidFill>
                <a:latin typeface="Times New Roman" pitchFamily="18" charset="0"/>
                <a:cs typeface="Times New Roman" pitchFamily="18" charset="0"/>
              </a:rPr>
              <a:t>Tre ăn ở với người</a:t>
            </a:r>
            <a:r>
              <a:rPr lang="en-US" sz="2400" i="1" smtClean="0">
                <a:solidFill>
                  <a:srgbClr val="0066FF"/>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đời đời, kiếp kiếp</a:t>
            </a:r>
            <a:r>
              <a:rPr lang="en-US" sz="2400" i="1" smtClean="0">
                <a:solidFill>
                  <a:srgbClr val="CC00CC"/>
                </a:solidFill>
                <a:latin typeface="Times New Roman" pitchFamily="18" charset="0"/>
                <a:cs typeface="Times New Roman" pitchFamily="18" charset="0"/>
              </a:rPr>
              <a:t>.</a:t>
            </a:r>
          </a:p>
          <a:p>
            <a:pPr marL="990600" lvl="1" indent="-533400" algn="just" eaLnBrk="1" hangingPunct="1">
              <a:buFontTx/>
              <a:buNone/>
            </a:pPr>
            <a:endParaRPr lang="en-US" sz="2400" i="1" smtClean="0">
              <a:solidFill>
                <a:srgbClr val="CC00CC"/>
              </a:solidFill>
              <a:latin typeface="Times New Roman" pitchFamily="18" charset="0"/>
              <a:cs typeface="Times New Roman" pitchFamily="18" charset="0"/>
            </a:endParaRPr>
          </a:p>
          <a:p>
            <a:pPr marL="990600" lvl="1" indent="-533400" algn="just" eaLnBrk="1" hangingPunct="1">
              <a:buFontTx/>
              <a:buNone/>
            </a:pPr>
            <a:endParaRPr lang="en-US" sz="2400" i="1" smtClean="0">
              <a:solidFill>
                <a:srgbClr val="CC00CC"/>
              </a:solidFill>
              <a:latin typeface="Times New Roman" pitchFamily="18" charset="0"/>
              <a:cs typeface="Times New Roman" pitchFamily="18" charset="0"/>
            </a:endParaRPr>
          </a:p>
          <a:p>
            <a:pPr marL="990600" lvl="1" indent="-533400" algn="just" eaLnBrk="1" hangingPunct="1">
              <a:buFontTx/>
              <a:buNone/>
            </a:pPr>
            <a:r>
              <a:rPr lang="en-US" sz="2400" smtClean="0">
                <a:solidFill>
                  <a:srgbClr val="0066FF"/>
                </a:solidFill>
                <a:latin typeface="Times New Roman" pitchFamily="18" charset="0"/>
                <a:cs typeface="Times New Roman" pitchFamily="18" charset="0"/>
              </a:rPr>
              <a:t>3. Cối xay tre nặng nề quay</a:t>
            </a:r>
            <a:r>
              <a:rPr lang="en-US" sz="2400" i="1" smtClean="0">
                <a:solidFill>
                  <a:srgbClr val="0066FF"/>
                </a:solidFill>
                <a:latin typeface="Times New Roman" pitchFamily="18" charset="0"/>
                <a:cs typeface="Times New Roman" pitchFamily="18" charset="0"/>
              </a:rPr>
              <a:t>, </a:t>
            </a:r>
            <a:r>
              <a:rPr lang="en-US" sz="2400" b="1" i="1" smtClean="0">
                <a:solidFill>
                  <a:srgbClr val="FF0000"/>
                </a:solidFill>
                <a:latin typeface="Times New Roman" pitchFamily="18" charset="0"/>
                <a:cs typeface="Times New Roman" pitchFamily="18" charset="0"/>
              </a:rPr>
              <a:t>từ nghìn đời nay</a:t>
            </a:r>
            <a:r>
              <a:rPr lang="en-US" sz="2400" i="1" smtClean="0">
                <a:solidFill>
                  <a:srgbClr val="0066FF"/>
                </a:solidFill>
                <a:latin typeface="Times New Roman" pitchFamily="18" charset="0"/>
                <a:cs typeface="Times New Roman" pitchFamily="18" charset="0"/>
              </a:rPr>
              <a:t>, </a:t>
            </a:r>
            <a:r>
              <a:rPr lang="en-US" sz="2400" smtClean="0">
                <a:solidFill>
                  <a:srgbClr val="0066FF"/>
                </a:solidFill>
                <a:latin typeface="Times New Roman" pitchFamily="18" charset="0"/>
                <a:cs typeface="Times New Roman" pitchFamily="18" charset="0"/>
              </a:rPr>
              <a:t>xay năm thóc</a:t>
            </a:r>
            <a:r>
              <a:rPr lang="en-US" sz="2400" i="1" smtClean="0">
                <a:solidFill>
                  <a:srgbClr val="0066FF"/>
                </a:solidFill>
                <a:latin typeface="Times New Roman" pitchFamily="18" charset="0"/>
                <a:cs typeface="Times New Roman" pitchFamily="18" charset="0"/>
              </a:rPr>
              <a:t>.</a:t>
            </a:r>
          </a:p>
        </p:txBody>
      </p:sp>
      <p:pic>
        <p:nvPicPr>
          <p:cNvPr id="11269" name="Picture 5" descr="Cau ho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765175"/>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AutoShape 7"/>
          <p:cNvSpPr>
            <a:spLocks noChangeArrowheads="1"/>
          </p:cNvSpPr>
          <p:nvPr/>
        </p:nvSpPr>
        <p:spPr bwMode="auto">
          <a:xfrm>
            <a:off x="827088" y="765175"/>
            <a:ext cx="8316912" cy="1049338"/>
          </a:xfrm>
          <a:prstGeom prst="cloudCallout">
            <a:avLst>
              <a:gd name="adj1" fmla="val -49167"/>
              <a:gd name="adj2" fmla="val 4224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a:solidFill>
                  <a:srgbClr val="FF0000"/>
                </a:solidFill>
              </a:rPr>
              <a:t>Có thể chuyển các trạng ngữ nói trên sang những vị trí nào trong câu a?</a:t>
            </a:r>
          </a:p>
        </p:txBody>
      </p:sp>
      <p:sp>
        <p:nvSpPr>
          <p:cNvPr id="11272" name="Text Box 8"/>
          <p:cNvSpPr txBox="1">
            <a:spLocks noChangeArrowheads="1"/>
          </p:cNvSpPr>
          <p:nvPr/>
        </p:nvSpPr>
        <p:spPr bwMode="auto">
          <a:xfrm>
            <a:off x="228600" y="2632075"/>
            <a:ext cx="8807450" cy="14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000">
                <a:solidFill>
                  <a:srgbClr val="FFFF00"/>
                </a:solidFill>
                <a:latin typeface="Times New Roman" pitchFamily="18" charset="0"/>
                <a:cs typeface="Arial" charset="0"/>
              </a:defRPr>
            </a:lvl1pPr>
            <a:lvl2pPr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lvl="1" algn="just" eaLnBrk="1" hangingPunct="1"/>
            <a:r>
              <a:rPr lang="en-US" sz="2400">
                <a:solidFill>
                  <a:srgbClr val="0066FF"/>
                </a:solidFill>
                <a:cs typeface="Times New Roman" pitchFamily="18" charset="0"/>
              </a:rPr>
              <a:t>- Người dân cày Việt Nam dựng nhà, dựng cửa, vỡ ruộng, khai</a:t>
            </a:r>
            <a:r>
              <a:rPr lang="en-US" sz="2400" i="1">
                <a:solidFill>
                  <a:srgbClr val="0066FF"/>
                </a:solidFill>
                <a:cs typeface="Times New Roman" pitchFamily="18" charset="0"/>
              </a:rPr>
              <a:t> </a:t>
            </a:r>
            <a:r>
              <a:rPr lang="en-US" sz="2400">
                <a:solidFill>
                  <a:srgbClr val="0066FF"/>
                </a:solidFill>
                <a:cs typeface="Times New Roman" pitchFamily="18" charset="0"/>
              </a:rPr>
              <a:t>hoang</a:t>
            </a:r>
            <a:r>
              <a:rPr lang="en-US" sz="2400" i="1">
                <a:solidFill>
                  <a:srgbClr val="0066FF"/>
                </a:solidFill>
                <a:cs typeface="Times New Roman" pitchFamily="18" charset="0"/>
              </a:rPr>
              <a:t>, </a:t>
            </a:r>
            <a:r>
              <a:rPr lang="en-US" sz="2400" i="1">
                <a:solidFill>
                  <a:srgbClr val="FF0000"/>
                </a:solidFill>
                <a:cs typeface="Times New Roman" pitchFamily="18" charset="0"/>
              </a:rPr>
              <a:t>dưới bóng tre xanh, đã từ lâu đời</a:t>
            </a:r>
            <a:r>
              <a:rPr lang="en-US" sz="2400" i="1">
                <a:solidFill>
                  <a:srgbClr val="0066FF"/>
                </a:solidFill>
                <a:cs typeface="Times New Roman" pitchFamily="18" charset="0"/>
              </a:rPr>
              <a:t>.</a:t>
            </a:r>
          </a:p>
          <a:p>
            <a:pPr lvl="1" algn="just" eaLnBrk="1" hangingPunct="1">
              <a:buFontTx/>
              <a:buChar char="-"/>
            </a:pPr>
            <a:r>
              <a:rPr lang="en-US" sz="2400">
                <a:solidFill>
                  <a:srgbClr val="0066FF"/>
                </a:solidFill>
                <a:cs typeface="Times New Roman" pitchFamily="18" charset="0"/>
              </a:rPr>
              <a:t>Người dân cày Việt Nam</a:t>
            </a:r>
            <a:r>
              <a:rPr lang="en-US" sz="2400" i="1">
                <a:solidFill>
                  <a:srgbClr val="0066FF"/>
                </a:solidFill>
                <a:cs typeface="Times New Roman" pitchFamily="18" charset="0"/>
              </a:rPr>
              <a:t>, </a:t>
            </a:r>
            <a:r>
              <a:rPr lang="en-US" sz="2400" i="1">
                <a:solidFill>
                  <a:srgbClr val="FF0000"/>
                </a:solidFill>
                <a:cs typeface="Times New Roman" pitchFamily="18" charset="0"/>
              </a:rPr>
              <a:t>dưới bóng tre xanh, đã từ lâu đời</a:t>
            </a:r>
            <a:r>
              <a:rPr lang="en-US" sz="2400" i="1">
                <a:solidFill>
                  <a:srgbClr val="0066FF"/>
                </a:solidFill>
                <a:cs typeface="Times New Roman" pitchFamily="18" charset="0"/>
              </a:rPr>
              <a:t>, </a:t>
            </a:r>
            <a:r>
              <a:rPr lang="en-US" sz="2400">
                <a:solidFill>
                  <a:srgbClr val="0066FF"/>
                </a:solidFill>
                <a:cs typeface="Times New Roman" pitchFamily="18" charset="0"/>
              </a:rPr>
              <a:t>dựng nhà, dựng cửa, vỡ ruộng, khai hoang</a:t>
            </a:r>
            <a:r>
              <a:rPr lang="en-US" sz="2400" i="1">
                <a:solidFill>
                  <a:srgbClr val="0066FF"/>
                </a:solidFill>
                <a:cs typeface="Times New Roman" pitchFamily="18" charset="0"/>
              </a:rPr>
              <a:t>.</a:t>
            </a:r>
          </a:p>
        </p:txBody>
      </p:sp>
      <p:sp>
        <p:nvSpPr>
          <p:cNvPr id="11273" name="Text Box 9"/>
          <p:cNvSpPr txBox="1">
            <a:spLocks noChangeArrowheads="1"/>
          </p:cNvSpPr>
          <p:nvPr/>
        </p:nvSpPr>
        <p:spPr bwMode="auto">
          <a:xfrm>
            <a:off x="250825" y="4705350"/>
            <a:ext cx="55546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000">
                <a:solidFill>
                  <a:srgbClr val="FFFF00"/>
                </a:solidFill>
                <a:latin typeface="Times New Roman" pitchFamily="18" charset="0"/>
                <a:cs typeface="Arial" charset="0"/>
              </a:defRPr>
            </a:lvl1pPr>
            <a:lvl2pPr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lvl="1" eaLnBrk="1" hangingPunct="1"/>
            <a:r>
              <a:rPr lang="en-US" sz="2400" i="1">
                <a:solidFill>
                  <a:srgbClr val="FF0000"/>
                </a:solidFill>
                <a:cs typeface="Times New Roman" pitchFamily="18" charset="0"/>
              </a:rPr>
              <a:t>- Đời đời, kiếp kiếp</a:t>
            </a:r>
            <a:r>
              <a:rPr lang="en-US" sz="2400" i="1">
                <a:solidFill>
                  <a:srgbClr val="CC00CC"/>
                </a:solidFill>
                <a:cs typeface="Times New Roman" pitchFamily="18" charset="0"/>
              </a:rPr>
              <a:t>,</a:t>
            </a:r>
            <a:r>
              <a:rPr lang="en-US" sz="2400" i="1">
                <a:solidFill>
                  <a:srgbClr val="0066FF"/>
                </a:solidFill>
                <a:cs typeface="Times New Roman" pitchFamily="18" charset="0"/>
              </a:rPr>
              <a:t> </a:t>
            </a:r>
            <a:r>
              <a:rPr lang="en-US" sz="2400">
                <a:solidFill>
                  <a:srgbClr val="0066FF"/>
                </a:solidFill>
                <a:cs typeface="Times New Roman" pitchFamily="18" charset="0"/>
              </a:rPr>
              <a:t>tre ăn ở với người.</a:t>
            </a:r>
          </a:p>
          <a:p>
            <a:pPr lvl="1" eaLnBrk="1" hangingPunct="1"/>
            <a:r>
              <a:rPr lang="en-US" sz="2400" i="1">
                <a:solidFill>
                  <a:srgbClr val="0066FF"/>
                </a:solidFill>
                <a:cs typeface="Times New Roman" pitchFamily="18" charset="0"/>
              </a:rPr>
              <a:t>- Tre, </a:t>
            </a:r>
            <a:r>
              <a:rPr lang="en-US" sz="2400" i="1">
                <a:solidFill>
                  <a:srgbClr val="FF0000"/>
                </a:solidFill>
                <a:cs typeface="Times New Roman" pitchFamily="18" charset="0"/>
              </a:rPr>
              <a:t>đời đời, kiếp kiếp</a:t>
            </a:r>
            <a:r>
              <a:rPr lang="en-US" sz="2400" i="1">
                <a:solidFill>
                  <a:srgbClr val="0066FF"/>
                </a:solidFill>
                <a:cs typeface="Times New Roman" pitchFamily="18" charset="0"/>
              </a:rPr>
              <a:t>, </a:t>
            </a:r>
            <a:r>
              <a:rPr lang="en-US" sz="2400">
                <a:solidFill>
                  <a:srgbClr val="0066FF"/>
                </a:solidFill>
                <a:cs typeface="Times New Roman" pitchFamily="18" charset="0"/>
              </a:rPr>
              <a:t>ăn ở với người</a:t>
            </a:r>
            <a:r>
              <a:rPr lang="en-US" sz="2400" i="1">
                <a:solidFill>
                  <a:srgbClr val="0066FF"/>
                </a:solidFill>
                <a:cs typeface="Times New Roman" pitchFamily="18" charset="0"/>
              </a:rPr>
              <a:t>.</a:t>
            </a:r>
          </a:p>
        </p:txBody>
      </p:sp>
      <p:sp>
        <p:nvSpPr>
          <p:cNvPr id="11274" name="Text Box 10"/>
          <p:cNvSpPr txBox="1">
            <a:spLocks noChangeArrowheads="1"/>
          </p:cNvSpPr>
          <p:nvPr/>
        </p:nvSpPr>
        <p:spPr bwMode="auto">
          <a:xfrm>
            <a:off x="179388" y="6015038"/>
            <a:ext cx="7961312"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lvl="1" eaLnBrk="1" hangingPunct="1"/>
            <a:r>
              <a:rPr lang="en-US" sz="2400" i="1">
                <a:solidFill>
                  <a:srgbClr val="CC00CC"/>
                </a:solidFill>
                <a:cs typeface="Times New Roman" pitchFamily="18" charset="0"/>
              </a:rPr>
              <a:t>- </a:t>
            </a:r>
            <a:r>
              <a:rPr lang="en-US" sz="2400" i="1">
                <a:solidFill>
                  <a:srgbClr val="FF0000"/>
                </a:solidFill>
                <a:cs typeface="Times New Roman" pitchFamily="18" charset="0"/>
              </a:rPr>
              <a:t>Từ nghìn đời nay</a:t>
            </a:r>
            <a:r>
              <a:rPr lang="en-US" sz="2400" i="1">
                <a:solidFill>
                  <a:srgbClr val="0066FF"/>
                </a:solidFill>
                <a:cs typeface="Times New Roman" pitchFamily="18" charset="0"/>
              </a:rPr>
              <a:t>, </a:t>
            </a:r>
            <a:r>
              <a:rPr lang="en-US" sz="2400">
                <a:solidFill>
                  <a:srgbClr val="0066FF"/>
                </a:solidFill>
                <a:cs typeface="Times New Roman" pitchFamily="18" charset="0"/>
              </a:rPr>
              <a:t>cối xay tre nặng nề quay, xay nắm thóc</a:t>
            </a:r>
            <a:r>
              <a:rPr lang="en-US" sz="2400" i="1">
                <a:solidFill>
                  <a:srgbClr val="0066FF"/>
                </a:solidFill>
                <a:cs typeface="Times New Roman" pitchFamily="18" charset="0"/>
              </a:rPr>
              <a:t>.</a:t>
            </a:r>
          </a:p>
          <a:p>
            <a:pPr lvl="1" eaLnBrk="1" hangingPunct="1"/>
            <a:r>
              <a:rPr lang="en-US" sz="2400">
                <a:solidFill>
                  <a:srgbClr val="0066FF"/>
                </a:solidFill>
                <a:cs typeface="Times New Roman" pitchFamily="18" charset="0"/>
              </a:rPr>
              <a:t>- Cối xay tre nặng nề quay, xay nắm thóc ,</a:t>
            </a:r>
            <a:r>
              <a:rPr lang="en-US" sz="2400" i="1">
                <a:solidFill>
                  <a:srgbClr val="0066FF"/>
                </a:solidFill>
                <a:cs typeface="Times New Roman" pitchFamily="18" charset="0"/>
              </a:rPr>
              <a:t> </a:t>
            </a:r>
            <a:r>
              <a:rPr lang="en-US" sz="2400" i="1">
                <a:solidFill>
                  <a:srgbClr val="FF0000"/>
                </a:solidFill>
                <a:cs typeface="Times New Roman" pitchFamily="18" charset="0"/>
              </a:rPr>
              <a:t>từ nghìn đời nay</a:t>
            </a:r>
            <a:r>
              <a:rPr lang="en-US" sz="2400">
                <a:solidFill>
                  <a:srgbClr val="0066FF"/>
                </a:solidFill>
                <a:cs typeface="Times New Roman" pitchFamily="18" charset="0"/>
              </a:rPr>
              <a:t>.</a:t>
            </a:r>
          </a:p>
          <a:p>
            <a:pPr lvl="1" eaLnBrk="1" hangingPunct="1"/>
            <a:endParaRPr lang="en-US" sz="2400">
              <a:solidFill>
                <a:srgbClr val="0066FF"/>
              </a:solidFill>
              <a:cs typeface="Times New Roman" pitchFamily="18" charset="0"/>
            </a:endParaRPr>
          </a:p>
          <a:p>
            <a:pPr eaLnBrk="1" hangingPunct="1"/>
            <a:endParaRPr lang="en-US" sz="2400" b="1" u="sng">
              <a:solidFill>
                <a:srgbClr val="CC00CC"/>
              </a:solidFill>
              <a:cs typeface="Times New Roman" pitchFamily="18" charset="0"/>
            </a:endParaRPr>
          </a:p>
        </p:txBody>
      </p:sp>
      <p:sp>
        <p:nvSpPr>
          <p:cNvPr id="9" name="TextBox 8"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pic>
        <p:nvPicPr>
          <p:cNvPr id="2" name="4844129.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80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1269"/>
                                        </p:tgtEl>
                                        <p:attrNameLst>
                                          <p:attrName>style.visibility</p:attrName>
                                        </p:attrNameLst>
                                      </p:cBhvr>
                                      <p:to>
                                        <p:strVal val="visible"/>
                                      </p:to>
                                    </p:set>
                                    <p:anim calcmode="lin" valueType="num">
                                      <p:cBhvr additive="base">
                                        <p:cTn id="11" dur="500" fill="hold"/>
                                        <p:tgtEl>
                                          <p:spTgt spid="11269"/>
                                        </p:tgtEl>
                                        <p:attrNameLst>
                                          <p:attrName>ppt_x</p:attrName>
                                        </p:attrNameLst>
                                      </p:cBhvr>
                                      <p:tavLst>
                                        <p:tav tm="0">
                                          <p:val>
                                            <p:strVal val="#ppt_x"/>
                                          </p:val>
                                        </p:tav>
                                        <p:tav tm="100000">
                                          <p:val>
                                            <p:strVal val="#ppt_x"/>
                                          </p:val>
                                        </p:tav>
                                      </p:tavLst>
                                    </p:anim>
                                    <p:anim calcmode="lin" valueType="num">
                                      <p:cBhvr additive="base">
                                        <p:cTn id="12"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271"/>
                                        </p:tgtEl>
                                        <p:attrNameLst>
                                          <p:attrName>style.visibility</p:attrName>
                                        </p:attrNameLst>
                                      </p:cBhvr>
                                      <p:to>
                                        <p:strVal val="visible"/>
                                      </p:to>
                                    </p:set>
                                    <p:animEffect transition="in" filter="checkerboard(across)">
                                      <p:cBhvr>
                                        <p:cTn id="17" dur="500"/>
                                        <p:tgtEl>
                                          <p:spTgt spid="112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268">
                                            <p:txEl>
                                              <p:pRg st="0" end="0"/>
                                            </p:txEl>
                                          </p:spTgt>
                                        </p:tgtEl>
                                        <p:attrNameLst>
                                          <p:attrName>style.visibility</p:attrName>
                                        </p:attrNameLst>
                                      </p:cBhvr>
                                      <p:to>
                                        <p:strVal val="visible"/>
                                      </p:to>
                                    </p:set>
                                    <p:animEffect transition="in" filter="diamond(in)">
                                      <p:cBhvr>
                                        <p:cTn id="22" dur="2000"/>
                                        <p:tgtEl>
                                          <p:spTgt spid="11268">
                                            <p:txEl>
                                              <p:pRg st="0" end="0"/>
                                            </p:txEl>
                                          </p:spTgt>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1268">
                                            <p:txEl>
                                              <p:pRg st="5" end="5"/>
                                            </p:txEl>
                                          </p:spTgt>
                                        </p:tgtEl>
                                        <p:attrNameLst>
                                          <p:attrName>style.visibility</p:attrName>
                                        </p:attrNameLst>
                                      </p:cBhvr>
                                      <p:to>
                                        <p:strVal val="visible"/>
                                      </p:to>
                                    </p:set>
                                    <p:animEffect transition="in" filter="diamond(in)">
                                      <p:cBhvr>
                                        <p:cTn id="25" dur="2000"/>
                                        <p:tgtEl>
                                          <p:spTgt spid="11268">
                                            <p:txEl>
                                              <p:pRg st="5" end="5"/>
                                            </p:txEl>
                                          </p:spTgt>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1268">
                                            <p:txEl>
                                              <p:pRg st="8" end="8"/>
                                            </p:txEl>
                                          </p:spTgt>
                                        </p:tgtEl>
                                        <p:attrNameLst>
                                          <p:attrName>style.visibility</p:attrName>
                                        </p:attrNameLst>
                                      </p:cBhvr>
                                      <p:to>
                                        <p:strVal val="visible"/>
                                      </p:to>
                                    </p:set>
                                    <p:animEffect transition="in" filter="diamond(in)">
                                      <p:cBhvr>
                                        <p:cTn id="28" dur="2000"/>
                                        <p:tgtEl>
                                          <p:spTgt spid="11268">
                                            <p:txEl>
                                              <p:pRg st="8" end="8"/>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272"/>
                                        </p:tgtEl>
                                        <p:attrNameLst>
                                          <p:attrName>style.visibility</p:attrName>
                                        </p:attrNameLst>
                                      </p:cBhvr>
                                      <p:to>
                                        <p:strVal val="visible"/>
                                      </p:to>
                                    </p:set>
                                    <p:animEffect transition="in" filter="checkerboard(across)">
                                      <p:cBhvr>
                                        <p:cTn id="33" dur="500"/>
                                        <p:tgtEl>
                                          <p:spTgt spid="1127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1273"/>
                                        </p:tgtEl>
                                        <p:attrNameLst>
                                          <p:attrName>style.visibility</p:attrName>
                                        </p:attrNameLst>
                                      </p:cBhvr>
                                      <p:to>
                                        <p:strVal val="visible"/>
                                      </p:to>
                                    </p:set>
                                    <p:animEffect transition="in" filter="checkerboard(across)">
                                      <p:cBhvr>
                                        <p:cTn id="38" dur="500"/>
                                        <p:tgtEl>
                                          <p:spTgt spid="1127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1274"/>
                                        </p:tgtEl>
                                        <p:attrNameLst>
                                          <p:attrName>style.visibility</p:attrName>
                                        </p:attrNameLst>
                                      </p:cBhvr>
                                      <p:to>
                                        <p:strVal val="visible"/>
                                      </p:to>
                                    </p:set>
                                    <p:animEffect transition="in" filter="checkerboard(across)">
                                      <p:cBhvr>
                                        <p:cTn id="43"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StopAudio" delay="0">
                      <p:tgtEl>
                        <p:sldTgt/>
                      </p:tgtEl>
                    </p:cond>
                  </p:endCondLst>
                </p:cTn>
                <p:tgtEl>
                  <p:spTgt spid="2"/>
                </p:tgtEl>
              </p:cMediaNode>
            </p:audio>
          </p:childTnLst>
        </p:cTn>
      </p:par>
    </p:tnLst>
    <p:bldLst>
      <p:bldP spid="11268" grpId="0" build="p"/>
      <p:bldP spid="11271" grpId="0" animBg="1"/>
      <p:bldP spid="11272" grpId="0"/>
      <p:bldP spid="11273" grpId="0"/>
      <p:bldP spid="112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16"/>
          <p:cNvSpPr>
            <a:spLocks noChangeArrowheads="1"/>
          </p:cNvSpPr>
          <p:nvPr/>
        </p:nvSpPr>
        <p:spPr bwMode="auto">
          <a:xfrm>
            <a:off x="3168650" y="1330325"/>
            <a:ext cx="3168650" cy="708025"/>
          </a:xfrm>
          <a:prstGeom prst="rect">
            <a:avLst/>
          </a:prstGeom>
          <a:solidFill>
            <a:srgbClr val="FFFF00"/>
          </a:solidFill>
          <a:ln w="38100" cmpd="dbl">
            <a:solidFill>
              <a:schemeClr val="tx1"/>
            </a:solidFill>
            <a:miter lim="800000"/>
            <a:headEnd/>
            <a:tailEnd/>
          </a:ln>
        </p:spPr>
        <p:txBody>
          <a:bodyPr>
            <a:spAutoFit/>
          </a:bodyPr>
          <a:lstStyle/>
          <a:p>
            <a:pPr algn="ctr"/>
            <a:r>
              <a:rPr lang="en-US" b="1">
                <a:solidFill>
                  <a:srgbClr val="FF0000"/>
                </a:solidFill>
              </a:rPr>
              <a:t>THÊM </a:t>
            </a:r>
          </a:p>
          <a:p>
            <a:pPr algn="ctr"/>
            <a:r>
              <a:rPr lang="en-US" b="1">
                <a:solidFill>
                  <a:srgbClr val="FF0000"/>
                </a:solidFill>
              </a:rPr>
              <a:t>TRẠNG NGỮ CHO CÂU</a:t>
            </a:r>
          </a:p>
        </p:txBody>
      </p:sp>
      <p:sp>
        <p:nvSpPr>
          <p:cNvPr id="64529" name="Text Box 17"/>
          <p:cNvSpPr txBox="1">
            <a:spLocks noChangeArrowheads="1"/>
          </p:cNvSpPr>
          <p:nvPr/>
        </p:nvSpPr>
        <p:spPr bwMode="auto">
          <a:xfrm>
            <a:off x="3529013" y="2474913"/>
            <a:ext cx="2663825" cy="946150"/>
          </a:xfrm>
          <a:prstGeom prst="rect">
            <a:avLst/>
          </a:prstGeom>
          <a:solidFill>
            <a:schemeClr val="accent3"/>
          </a:solidFill>
          <a:ln w="38100" cmpd="dbl">
            <a:solidFill>
              <a:srgbClr val="FF0000"/>
            </a:solidFill>
            <a:miter lim="800000"/>
            <a:headEnd/>
            <a:tailEnd/>
          </a:ln>
          <a:effectLst/>
          <a:extLst/>
        </p:spPr>
        <p:txBody>
          <a:bodyPr>
            <a:spAutoFit/>
          </a:bodyPr>
          <a:lstStyle/>
          <a:p>
            <a:pPr algn="ctr">
              <a:spcBef>
                <a:spcPct val="50000"/>
              </a:spcBef>
              <a:defRPr/>
            </a:pPr>
            <a:r>
              <a:rPr lang="en-US" sz="2400" b="1" dirty="0">
                <a:solidFill>
                  <a:srgbClr val="0000FF"/>
                </a:solidFill>
              </a:rPr>
              <a:t>ĐẶC ĐIỂM CỦA TRẠNG NGỮ</a:t>
            </a:r>
          </a:p>
        </p:txBody>
      </p:sp>
      <p:sp>
        <p:nvSpPr>
          <p:cNvPr id="64530" name="Rectangle 18"/>
          <p:cNvSpPr>
            <a:spLocks noChangeArrowheads="1"/>
          </p:cNvSpPr>
          <p:nvPr/>
        </p:nvSpPr>
        <p:spPr bwMode="auto">
          <a:xfrm>
            <a:off x="431800" y="4657725"/>
            <a:ext cx="3600450" cy="19399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ctr">
              <a:buFontTx/>
              <a:buChar char="-"/>
              <a:defRPr/>
            </a:pPr>
            <a:r>
              <a:rPr lang="en-US" b="1" dirty="0" err="1">
                <a:solidFill>
                  <a:srgbClr val="0000FF"/>
                </a:solidFill>
              </a:rPr>
              <a:t>Về</a:t>
            </a:r>
            <a:r>
              <a:rPr lang="en-US" b="1" dirty="0">
                <a:solidFill>
                  <a:srgbClr val="0000FF"/>
                </a:solidFill>
              </a:rPr>
              <a:t> ý </a:t>
            </a:r>
            <a:r>
              <a:rPr lang="en-US" b="1" dirty="0" err="1">
                <a:solidFill>
                  <a:srgbClr val="0000FF"/>
                </a:solidFill>
              </a:rPr>
              <a:t>nghĩa</a:t>
            </a:r>
            <a:r>
              <a:rPr lang="en-US" b="1" dirty="0">
                <a:solidFill>
                  <a:srgbClr val="0000FF"/>
                </a:solidFill>
              </a:rPr>
              <a:t>: </a:t>
            </a:r>
          </a:p>
          <a:p>
            <a:pPr algn="just">
              <a:defRPr/>
            </a:pPr>
            <a:r>
              <a:rPr lang="en-US" b="1" dirty="0" err="1">
                <a:solidFill>
                  <a:srgbClr val="0000FF"/>
                </a:solidFill>
              </a:rPr>
              <a:t>Trạng</a:t>
            </a:r>
            <a:r>
              <a:rPr lang="en-US" b="1" dirty="0">
                <a:solidFill>
                  <a:srgbClr val="0000FF"/>
                </a:solidFill>
              </a:rPr>
              <a:t> </a:t>
            </a:r>
            <a:r>
              <a:rPr lang="en-US" b="1" dirty="0" err="1">
                <a:solidFill>
                  <a:srgbClr val="0000FF"/>
                </a:solidFill>
              </a:rPr>
              <a:t>ngữ</a:t>
            </a:r>
            <a:r>
              <a:rPr lang="en-US" b="1" dirty="0">
                <a:solidFill>
                  <a:srgbClr val="0000FF"/>
                </a:solidFill>
              </a:rPr>
              <a:t> </a:t>
            </a:r>
            <a:r>
              <a:rPr lang="en-US" b="1" dirty="0" err="1">
                <a:solidFill>
                  <a:srgbClr val="0000FF"/>
                </a:solidFill>
              </a:rPr>
              <a:t>được</a:t>
            </a:r>
            <a:r>
              <a:rPr lang="en-US" b="1" dirty="0">
                <a:solidFill>
                  <a:srgbClr val="0000FF"/>
                </a:solidFill>
              </a:rPr>
              <a:t> </a:t>
            </a:r>
            <a:r>
              <a:rPr lang="en-US" b="1" dirty="0" err="1">
                <a:solidFill>
                  <a:srgbClr val="0000FF"/>
                </a:solidFill>
              </a:rPr>
              <a:t>thêm</a:t>
            </a:r>
            <a:r>
              <a:rPr lang="en-US" b="1" dirty="0">
                <a:solidFill>
                  <a:srgbClr val="0000FF"/>
                </a:solidFill>
              </a:rPr>
              <a:t> </a:t>
            </a:r>
            <a:r>
              <a:rPr lang="en-US" b="1" dirty="0" err="1">
                <a:solidFill>
                  <a:srgbClr val="0000FF"/>
                </a:solidFill>
              </a:rPr>
              <a:t>vào</a:t>
            </a:r>
            <a:r>
              <a:rPr lang="en-US" b="1" dirty="0">
                <a:solidFill>
                  <a:srgbClr val="0000FF"/>
                </a:solidFill>
              </a:rPr>
              <a:t> </a:t>
            </a:r>
            <a:r>
              <a:rPr lang="en-US" b="1" dirty="0" err="1">
                <a:solidFill>
                  <a:srgbClr val="0000FF"/>
                </a:solidFill>
              </a:rPr>
              <a:t>câu</a:t>
            </a:r>
            <a:r>
              <a:rPr lang="en-US" b="1" dirty="0">
                <a:solidFill>
                  <a:srgbClr val="0000FF"/>
                </a:solidFill>
              </a:rPr>
              <a:t> </a:t>
            </a:r>
            <a:r>
              <a:rPr lang="en-US" b="1" dirty="0" err="1">
                <a:solidFill>
                  <a:srgbClr val="0000FF"/>
                </a:solidFill>
              </a:rPr>
              <a:t>để</a:t>
            </a:r>
            <a:r>
              <a:rPr lang="en-US" b="1" dirty="0">
                <a:solidFill>
                  <a:srgbClr val="0000FF"/>
                </a:solidFill>
              </a:rPr>
              <a:t> </a:t>
            </a:r>
            <a:r>
              <a:rPr lang="en-US" b="1" dirty="0" err="1">
                <a:solidFill>
                  <a:srgbClr val="0000FF"/>
                </a:solidFill>
              </a:rPr>
              <a:t>xác</a:t>
            </a:r>
            <a:r>
              <a:rPr lang="en-US" b="1" dirty="0">
                <a:solidFill>
                  <a:srgbClr val="0000FF"/>
                </a:solidFill>
              </a:rPr>
              <a:t> </a:t>
            </a:r>
            <a:r>
              <a:rPr lang="en-US" b="1" dirty="0" err="1">
                <a:solidFill>
                  <a:srgbClr val="0000FF"/>
                </a:solidFill>
              </a:rPr>
              <a:t>định</a:t>
            </a:r>
            <a:r>
              <a:rPr lang="en-US" b="1" dirty="0">
                <a:solidFill>
                  <a:srgbClr val="0000FF"/>
                </a:solidFill>
              </a:rPr>
              <a:t> </a:t>
            </a:r>
            <a:r>
              <a:rPr lang="en-US" b="1" dirty="0" err="1">
                <a:solidFill>
                  <a:srgbClr val="0000FF"/>
                </a:solidFill>
              </a:rPr>
              <a:t>thời</a:t>
            </a:r>
            <a:r>
              <a:rPr lang="en-US" b="1" dirty="0">
                <a:solidFill>
                  <a:srgbClr val="0000FF"/>
                </a:solidFill>
              </a:rPr>
              <a:t> </a:t>
            </a:r>
            <a:r>
              <a:rPr lang="en-US" b="1" dirty="0" err="1">
                <a:solidFill>
                  <a:srgbClr val="0000FF"/>
                </a:solidFill>
              </a:rPr>
              <a:t>gian</a:t>
            </a:r>
            <a:r>
              <a:rPr lang="en-US" b="1" dirty="0">
                <a:solidFill>
                  <a:srgbClr val="0000FF"/>
                </a:solidFill>
              </a:rPr>
              <a:t>, </a:t>
            </a:r>
            <a:r>
              <a:rPr lang="en-US" b="1" dirty="0" err="1">
                <a:solidFill>
                  <a:srgbClr val="0000FF"/>
                </a:solidFill>
              </a:rPr>
              <a:t>nơi</a:t>
            </a:r>
            <a:r>
              <a:rPr lang="en-US" b="1" dirty="0">
                <a:solidFill>
                  <a:srgbClr val="0000FF"/>
                </a:solidFill>
              </a:rPr>
              <a:t> </a:t>
            </a:r>
            <a:r>
              <a:rPr lang="en-US" b="1" dirty="0" err="1">
                <a:solidFill>
                  <a:srgbClr val="0000FF"/>
                </a:solidFill>
              </a:rPr>
              <a:t>chốn</a:t>
            </a:r>
            <a:r>
              <a:rPr lang="en-US" b="1" dirty="0">
                <a:solidFill>
                  <a:srgbClr val="0000FF"/>
                </a:solidFill>
              </a:rPr>
              <a:t>, </a:t>
            </a:r>
            <a:r>
              <a:rPr lang="en-US" b="1" dirty="0" err="1">
                <a:solidFill>
                  <a:srgbClr val="0000FF"/>
                </a:solidFill>
              </a:rPr>
              <a:t>nguyên</a:t>
            </a:r>
            <a:r>
              <a:rPr lang="en-US" b="1" dirty="0">
                <a:solidFill>
                  <a:srgbClr val="0000FF"/>
                </a:solidFill>
              </a:rPr>
              <a:t> </a:t>
            </a:r>
            <a:r>
              <a:rPr lang="en-US" b="1" dirty="0" err="1">
                <a:solidFill>
                  <a:srgbClr val="0000FF"/>
                </a:solidFill>
              </a:rPr>
              <a:t>nhân</a:t>
            </a:r>
            <a:r>
              <a:rPr lang="en-US" b="1" dirty="0">
                <a:solidFill>
                  <a:srgbClr val="0000FF"/>
                </a:solidFill>
              </a:rPr>
              <a:t>, </a:t>
            </a:r>
            <a:r>
              <a:rPr lang="en-US" b="1" dirty="0" err="1">
                <a:solidFill>
                  <a:srgbClr val="0000FF"/>
                </a:solidFill>
              </a:rPr>
              <a:t>mục</a:t>
            </a:r>
            <a:r>
              <a:rPr lang="en-US" b="1" dirty="0">
                <a:solidFill>
                  <a:srgbClr val="0000FF"/>
                </a:solidFill>
              </a:rPr>
              <a:t> </a:t>
            </a:r>
            <a:r>
              <a:rPr lang="en-US" b="1" dirty="0" err="1">
                <a:solidFill>
                  <a:srgbClr val="0000FF"/>
                </a:solidFill>
              </a:rPr>
              <a:t>đích</a:t>
            </a:r>
            <a:r>
              <a:rPr lang="en-US" b="1" dirty="0">
                <a:solidFill>
                  <a:srgbClr val="0000FF"/>
                </a:solidFill>
              </a:rPr>
              <a:t>, </a:t>
            </a:r>
            <a:r>
              <a:rPr lang="en-US" b="1" dirty="0" err="1">
                <a:solidFill>
                  <a:srgbClr val="0000FF"/>
                </a:solidFill>
              </a:rPr>
              <a:t>phương</a:t>
            </a:r>
            <a:r>
              <a:rPr lang="en-US" b="1" dirty="0">
                <a:solidFill>
                  <a:srgbClr val="0000FF"/>
                </a:solidFill>
              </a:rPr>
              <a:t> </a:t>
            </a:r>
            <a:r>
              <a:rPr lang="en-US" b="1" dirty="0" err="1">
                <a:solidFill>
                  <a:srgbClr val="0000FF"/>
                </a:solidFill>
              </a:rPr>
              <a:t>tiện</a:t>
            </a:r>
            <a:r>
              <a:rPr lang="en-US" b="1" dirty="0">
                <a:solidFill>
                  <a:srgbClr val="0000FF"/>
                </a:solidFill>
              </a:rPr>
              <a:t> </a:t>
            </a:r>
            <a:r>
              <a:rPr lang="en-US" b="1" dirty="0" err="1">
                <a:solidFill>
                  <a:srgbClr val="0000FF"/>
                </a:solidFill>
              </a:rPr>
              <a:t>diễn</a:t>
            </a:r>
            <a:r>
              <a:rPr lang="en-US" b="1" dirty="0">
                <a:solidFill>
                  <a:srgbClr val="0000FF"/>
                </a:solidFill>
              </a:rPr>
              <a:t> </a:t>
            </a:r>
            <a:r>
              <a:rPr lang="en-US" b="1" dirty="0" err="1">
                <a:solidFill>
                  <a:srgbClr val="0000FF"/>
                </a:solidFill>
              </a:rPr>
              <a:t>ra</a:t>
            </a:r>
            <a:r>
              <a:rPr lang="en-US" b="1" dirty="0">
                <a:solidFill>
                  <a:srgbClr val="0000FF"/>
                </a:solidFill>
              </a:rPr>
              <a:t> </a:t>
            </a:r>
            <a:r>
              <a:rPr lang="en-US" b="1" dirty="0" err="1">
                <a:solidFill>
                  <a:srgbClr val="0000FF"/>
                </a:solidFill>
              </a:rPr>
              <a:t>sự</a:t>
            </a:r>
            <a:r>
              <a:rPr lang="en-US" b="1" dirty="0">
                <a:solidFill>
                  <a:srgbClr val="0000FF"/>
                </a:solidFill>
              </a:rPr>
              <a:t> </a:t>
            </a:r>
            <a:r>
              <a:rPr lang="en-US" b="1" dirty="0" err="1">
                <a:solidFill>
                  <a:srgbClr val="0000FF"/>
                </a:solidFill>
              </a:rPr>
              <a:t>việc</a:t>
            </a:r>
            <a:r>
              <a:rPr lang="en-US" b="1" dirty="0">
                <a:solidFill>
                  <a:srgbClr val="0000FF"/>
                </a:solidFill>
              </a:rPr>
              <a:t> </a:t>
            </a:r>
            <a:r>
              <a:rPr lang="en-US" b="1" dirty="0" err="1">
                <a:solidFill>
                  <a:srgbClr val="0000FF"/>
                </a:solidFill>
              </a:rPr>
              <a:t>nêu</a:t>
            </a:r>
            <a:r>
              <a:rPr lang="en-US" b="1" dirty="0">
                <a:solidFill>
                  <a:srgbClr val="0000FF"/>
                </a:solidFill>
              </a:rPr>
              <a:t> </a:t>
            </a:r>
            <a:r>
              <a:rPr lang="en-US" b="1" dirty="0" err="1">
                <a:solidFill>
                  <a:srgbClr val="0000FF"/>
                </a:solidFill>
              </a:rPr>
              <a:t>trong</a:t>
            </a:r>
            <a:r>
              <a:rPr lang="en-US" b="1" dirty="0">
                <a:solidFill>
                  <a:srgbClr val="0000FF"/>
                </a:solidFill>
              </a:rPr>
              <a:t> </a:t>
            </a:r>
            <a:r>
              <a:rPr lang="en-US" b="1" dirty="0" err="1">
                <a:solidFill>
                  <a:srgbClr val="0000FF"/>
                </a:solidFill>
              </a:rPr>
              <a:t>câu</a:t>
            </a:r>
            <a:r>
              <a:rPr lang="en-US" b="1" dirty="0">
                <a:solidFill>
                  <a:srgbClr val="0000FF"/>
                </a:solidFill>
              </a:rPr>
              <a:t>.</a:t>
            </a:r>
          </a:p>
        </p:txBody>
      </p:sp>
      <p:sp>
        <p:nvSpPr>
          <p:cNvPr id="25606" name="Rectangle 19"/>
          <p:cNvSpPr>
            <a:spLocks noChangeArrowheads="1"/>
          </p:cNvSpPr>
          <p:nvPr/>
        </p:nvSpPr>
        <p:spPr bwMode="auto">
          <a:xfrm>
            <a:off x="5040313" y="4657725"/>
            <a:ext cx="4140200" cy="19399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Char char="-"/>
            </a:pPr>
            <a:r>
              <a:rPr lang="en-US">
                <a:solidFill>
                  <a:srgbClr val="0000FF"/>
                </a:solidFill>
              </a:rPr>
              <a:t> </a:t>
            </a:r>
            <a:r>
              <a:rPr lang="en-US" b="1">
                <a:solidFill>
                  <a:srgbClr val="0000FF"/>
                </a:solidFill>
              </a:rPr>
              <a:t>Về hình thức: </a:t>
            </a:r>
          </a:p>
          <a:p>
            <a:pPr algn="just"/>
            <a:r>
              <a:rPr lang="en-US" b="1">
                <a:solidFill>
                  <a:srgbClr val="0000FF"/>
                </a:solidFill>
              </a:rPr>
              <a:t>Trạng ngữ có thể đứng đầu, giữa hay cuối câu; giữa trạng ngữ với chủ ngữ và vị ngữ thường có một quãng nghỉ khi nói hoặc một dấu phẩy khi viết.</a:t>
            </a:r>
            <a:r>
              <a:rPr lang="en-US">
                <a:solidFill>
                  <a:srgbClr val="0000FF"/>
                </a:solidFill>
              </a:rPr>
              <a:t> </a:t>
            </a:r>
          </a:p>
        </p:txBody>
      </p:sp>
      <p:sp>
        <p:nvSpPr>
          <p:cNvPr id="25607" name="Line 20"/>
          <p:cNvSpPr>
            <a:spLocks noChangeShapeType="1"/>
          </p:cNvSpPr>
          <p:nvPr/>
        </p:nvSpPr>
        <p:spPr bwMode="auto">
          <a:xfrm>
            <a:off x="4752975" y="2085975"/>
            <a:ext cx="0" cy="396875"/>
          </a:xfrm>
          <a:prstGeom prst="line">
            <a:avLst/>
          </a:prstGeom>
          <a:noFill/>
          <a:ln w="57150" cmpd="thickThin">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8" name="Line 21"/>
          <p:cNvSpPr>
            <a:spLocks noChangeShapeType="1"/>
          </p:cNvSpPr>
          <p:nvPr/>
        </p:nvSpPr>
        <p:spPr bwMode="auto">
          <a:xfrm>
            <a:off x="5040313" y="3479800"/>
            <a:ext cx="1296987" cy="1187450"/>
          </a:xfrm>
          <a:prstGeom prst="line">
            <a:avLst/>
          </a:prstGeom>
          <a:noFill/>
          <a:ln w="57150" cmpd="thickThin">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9" name="Line 22"/>
          <p:cNvSpPr>
            <a:spLocks noChangeShapeType="1"/>
          </p:cNvSpPr>
          <p:nvPr/>
        </p:nvSpPr>
        <p:spPr bwMode="auto">
          <a:xfrm flipH="1">
            <a:off x="2952750" y="3479800"/>
            <a:ext cx="1584325" cy="1189038"/>
          </a:xfrm>
          <a:prstGeom prst="line">
            <a:avLst/>
          </a:prstGeom>
          <a:noFill/>
          <a:ln w="57150" cmpd="thickThin">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Box 11" title="CHỦ ĐỀ: CÁC THÀNH PHẦN CỦA CÂU"/>
          <p:cNvSpPr txBox="1"/>
          <p:nvPr/>
        </p:nvSpPr>
        <p:spPr>
          <a:xfrm>
            <a:off x="-26988" y="-26988"/>
            <a:ext cx="9780588"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pic>
        <p:nvPicPr>
          <p:cNvPr id="4" name="AA2B14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171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16"/>
          <p:cNvSpPr>
            <a:spLocks noChangeArrowheads="1"/>
          </p:cNvSpPr>
          <p:nvPr/>
        </p:nvSpPr>
        <p:spPr bwMode="auto">
          <a:xfrm>
            <a:off x="76200" y="1330325"/>
            <a:ext cx="8964613" cy="1200150"/>
          </a:xfrm>
          <a:prstGeom prst="rect">
            <a:avLst/>
          </a:prstGeom>
          <a:solidFill>
            <a:srgbClr val="FFFF00"/>
          </a:solidFill>
          <a:ln w="38100" cmpd="dbl">
            <a:solidFill>
              <a:schemeClr val="tx1"/>
            </a:solidFill>
            <a:miter lim="800000"/>
            <a:headEnd/>
            <a:tailEnd/>
          </a:ln>
        </p:spPr>
        <p:txBody>
          <a:bodyPr>
            <a:spAutoFit/>
          </a:bodyPr>
          <a:lstStyle/>
          <a:p>
            <a:pPr algn="ctr"/>
            <a:r>
              <a:rPr lang="en-US" sz="2400" b="1">
                <a:solidFill>
                  <a:srgbClr val="0000FF"/>
                </a:solidFill>
              </a:rPr>
              <a:t>Bài tập nhanh: </a:t>
            </a:r>
          </a:p>
          <a:p>
            <a:pPr algn="ctr"/>
            <a:r>
              <a:rPr lang="en-US" sz="2400" b="1">
                <a:solidFill>
                  <a:srgbClr val="FF0000"/>
                </a:solidFill>
              </a:rPr>
              <a:t>Tìm các trạng ngữ có trong đoạn văn sau và cho biết mỗi trạng ngữ bổ sung nội dung gì trong câu. </a:t>
            </a:r>
          </a:p>
        </p:txBody>
      </p:sp>
      <p:sp>
        <p:nvSpPr>
          <p:cNvPr id="12" name="TextBox 11" title="CHỦ ĐỀ: CÁC THÀNH PHẦN CỦA CÂU"/>
          <p:cNvSpPr txBox="1"/>
          <p:nvPr/>
        </p:nvSpPr>
        <p:spPr>
          <a:xfrm>
            <a:off x="-26988" y="-26988"/>
            <a:ext cx="9170988"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sp>
        <p:nvSpPr>
          <p:cNvPr id="11" name="Rectangle 7"/>
          <p:cNvSpPr>
            <a:spLocks noChangeArrowheads="1"/>
          </p:cNvSpPr>
          <p:nvPr/>
        </p:nvSpPr>
        <p:spPr bwMode="auto">
          <a:xfrm>
            <a:off x="179388" y="2636838"/>
            <a:ext cx="8861425"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400" b="1">
                <a:solidFill>
                  <a:srgbClr val="0000FF"/>
                </a:solidFill>
              </a:rPr>
              <a:t>a. Nhưng tôi yêu mùa xuân nhất là vào khoảng sau ngày rằm tháng giêng [...]</a:t>
            </a:r>
          </a:p>
          <a:p>
            <a:pPr algn="just"/>
            <a:r>
              <a:rPr lang="en-US" sz="2400" b="1">
                <a:solidFill>
                  <a:srgbClr val="0000FF"/>
                </a:solidFill>
              </a:rPr>
              <a:t>   Thường thường, vào khoảng đó trời đã hết nồm, mưa xuân bắt đầu thay thế cho mưa phùn, không còn làm cho nền trời đùng đục như màu pha lê mờ. Sáng dậy, nằm dài nhìn ra cửa sổ thấy những vệt xanh tươi hiện ra trên trời, mình cảm thấy rạo rực một niềm vui sáng sủa. Trên giàn hoa lí, vài con ong siêng năng đã bay đi kiếm nhị hoa. Chỉ độ tám chín giờ sáng, trên nền trời trong trong có những làn sáng hồng hồng rung động như cánh con ve mới lột.</a:t>
            </a:r>
          </a:p>
          <a:p>
            <a:pPr algn="r"/>
            <a:r>
              <a:rPr lang="en-US" sz="2400" b="1" i="1">
                <a:solidFill>
                  <a:srgbClr val="0000FF"/>
                </a:solidFill>
              </a:rPr>
              <a:t>(Vũ Bằng)</a:t>
            </a:r>
          </a:p>
          <a:p>
            <a:pPr algn="r"/>
            <a:endParaRPr lang="en-US" sz="2400" b="1">
              <a:solidFill>
                <a:srgbClr val="0000FF"/>
              </a:solidFill>
            </a:endParaRPr>
          </a:p>
        </p:txBody>
      </p:sp>
      <p:pic>
        <p:nvPicPr>
          <p:cNvPr id="6" name="699A17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68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edg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p:cNvSpPr>
            <a:spLocks noChangeArrowheads="1"/>
          </p:cNvSpPr>
          <p:nvPr/>
        </p:nvSpPr>
        <p:spPr bwMode="auto">
          <a:xfrm>
            <a:off x="2286000" y="255905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7421" name="Picture 13" descr="vũ bừ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981075"/>
            <a:ext cx="4105275" cy="5661025"/>
          </a:xfrm>
          <a:prstGeom prst="rect">
            <a:avLst/>
          </a:prstGeom>
          <a:noFill/>
          <a:ln w="57150" cmpd="thickThin">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742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981075"/>
            <a:ext cx="4435475" cy="5661025"/>
          </a:xfrm>
          <a:prstGeom prst="rect">
            <a:avLst/>
          </a:prstGeom>
          <a:noFill/>
          <a:ln w="57150" cmpd="thickThin">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pic>
        <p:nvPicPr>
          <p:cNvPr id="5" name="65AF1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1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17422"/>
                                        </p:tgtEl>
                                        <p:attrNameLst>
                                          <p:attrName>style.visibility</p:attrName>
                                        </p:attrNameLst>
                                      </p:cBhvr>
                                      <p:to>
                                        <p:strVal val="visible"/>
                                      </p:to>
                                    </p:set>
                                    <p:animEffect transition="in" filter="wedge">
                                      <p:cBhvr>
                                        <p:cTn id="11" dur="2000"/>
                                        <p:tgtEl>
                                          <p:spTgt spid="17422"/>
                                        </p:tgtEl>
                                      </p:cBhvr>
                                    </p:animEffect>
                                  </p:childTnLst>
                                </p:cTn>
                              </p:par>
                              <p:par>
                                <p:cTn id="12" presetID="20" presetClass="entr" presetSubtype="0" fill="hold" nodeType="withEffect">
                                  <p:stCondLst>
                                    <p:cond delay="0"/>
                                  </p:stCondLst>
                                  <p:childTnLst>
                                    <p:set>
                                      <p:cBhvr>
                                        <p:cTn id="13" dur="1" fill="hold">
                                          <p:stCondLst>
                                            <p:cond delay="0"/>
                                          </p:stCondLst>
                                        </p:cTn>
                                        <p:tgtEl>
                                          <p:spTgt spid="17421"/>
                                        </p:tgtEl>
                                        <p:attrNameLst>
                                          <p:attrName>style.visibility</p:attrName>
                                        </p:attrNameLst>
                                      </p:cBhvr>
                                      <p:to>
                                        <p:strVal val="visible"/>
                                      </p:to>
                                    </p:set>
                                    <p:animEffect transition="in" filter="wedge">
                                      <p:cBhvr>
                                        <p:cTn id="1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angle 16"/>
          <p:cNvSpPr>
            <a:spLocks noChangeArrowheads="1"/>
          </p:cNvSpPr>
          <p:nvPr/>
        </p:nvSpPr>
        <p:spPr bwMode="auto">
          <a:xfrm>
            <a:off x="76200" y="1330325"/>
            <a:ext cx="8964613" cy="1200150"/>
          </a:xfrm>
          <a:prstGeom prst="rect">
            <a:avLst/>
          </a:prstGeom>
          <a:solidFill>
            <a:srgbClr val="FFFF00"/>
          </a:solidFill>
          <a:ln w="38100" cmpd="dbl">
            <a:solidFill>
              <a:schemeClr val="tx1"/>
            </a:solidFill>
            <a:miter lim="800000"/>
            <a:headEnd/>
            <a:tailEnd/>
          </a:ln>
        </p:spPr>
        <p:txBody>
          <a:bodyPr>
            <a:spAutoFit/>
          </a:bodyPr>
          <a:lstStyle/>
          <a:p>
            <a:pPr algn="ctr"/>
            <a:r>
              <a:rPr lang="en-US" sz="2400" b="1">
                <a:solidFill>
                  <a:srgbClr val="0000FF"/>
                </a:solidFill>
              </a:rPr>
              <a:t>Bài tập nhanh: </a:t>
            </a:r>
          </a:p>
          <a:p>
            <a:pPr algn="ctr"/>
            <a:r>
              <a:rPr lang="en-US" sz="2400" b="1">
                <a:solidFill>
                  <a:srgbClr val="FF0000"/>
                </a:solidFill>
              </a:rPr>
              <a:t>Tìm các trạng ngữ có trong đoạn văn sau và cho biết mỗi trạng ngữ bổ sung nội dung gì trong câu. </a:t>
            </a:r>
          </a:p>
        </p:txBody>
      </p:sp>
      <p:sp>
        <p:nvSpPr>
          <p:cNvPr id="12" name="TextBox 11" title="CHỦ ĐỀ: CÁC THÀNH PHẦN CỦA CÂU"/>
          <p:cNvSpPr txBox="1"/>
          <p:nvPr/>
        </p:nvSpPr>
        <p:spPr>
          <a:xfrm>
            <a:off x="-26988" y="-26988"/>
            <a:ext cx="9170988"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sp>
        <p:nvSpPr>
          <p:cNvPr id="11" name="Rectangle 7"/>
          <p:cNvSpPr>
            <a:spLocks noChangeArrowheads="1"/>
          </p:cNvSpPr>
          <p:nvPr/>
        </p:nvSpPr>
        <p:spPr bwMode="auto">
          <a:xfrm>
            <a:off x="179388" y="2636838"/>
            <a:ext cx="8861425"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400" b="1">
                <a:solidFill>
                  <a:srgbClr val="0000FF"/>
                </a:solidFill>
              </a:rPr>
              <a:t>a. Nhưng tôi yêu mùa xuân nhất là vào khoảng sau ngày rằm tháng giêng [...]</a:t>
            </a:r>
          </a:p>
          <a:p>
            <a:pPr algn="just"/>
            <a:r>
              <a:rPr lang="en-US" sz="2400" b="1">
                <a:solidFill>
                  <a:srgbClr val="0000FF"/>
                </a:solidFill>
              </a:rPr>
              <a:t>   Thường thường, vào khoảng đó trời đã hết nồm, mưa xuân bắt đầu thay thế cho mưa phùn, không còn làm cho nền trời đùng đục như màu pha lê mờ. Sáng dậy, nằm dài nhìn ra cửa sổ thấy những vệt xanh tươi hiện ra trên trời, mình cảm thấy rạo rực một niềm vui sáng sủa. Trên giàn hoa lí, vài con ong siêng năng đã bay đi kiếm nhị hoa. Chỉ độ tám chín giờ sáng, trên nền trời trong trong có những làn sáng hồng hồng rung động như cánh con ve mới lột.</a:t>
            </a:r>
          </a:p>
          <a:p>
            <a:pPr algn="r"/>
            <a:r>
              <a:rPr lang="en-US" sz="2400" b="1" i="1">
                <a:solidFill>
                  <a:srgbClr val="0000FF"/>
                </a:solidFill>
              </a:rPr>
              <a:t>(Vũ Bằng)</a:t>
            </a:r>
          </a:p>
          <a:p>
            <a:pPr algn="r"/>
            <a:endParaRPr lang="en-US" sz="2400" b="1">
              <a:solidFill>
                <a:srgbClr val="0000FF"/>
              </a:solidFill>
            </a:endParaRPr>
          </a:p>
        </p:txBody>
      </p:sp>
      <p:pic>
        <p:nvPicPr>
          <p:cNvPr id="3" name="2EE720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56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edg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24625"/>
            <a:ext cx="47164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8"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6524625"/>
            <a:ext cx="45370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sp>
        <p:nvSpPr>
          <p:cNvPr id="29701" name="Rectangle 16"/>
          <p:cNvSpPr>
            <a:spLocks noChangeArrowheads="1"/>
          </p:cNvSpPr>
          <p:nvPr/>
        </p:nvSpPr>
        <p:spPr bwMode="auto">
          <a:xfrm>
            <a:off x="107950" y="908050"/>
            <a:ext cx="8964613" cy="1201738"/>
          </a:xfrm>
          <a:prstGeom prst="rect">
            <a:avLst/>
          </a:prstGeom>
          <a:solidFill>
            <a:schemeClr val="bg1"/>
          </a:solidFill>
          <a:ln w="38100" cmpd="dbl">
            <a:solidFill>
              <a:schemeClr val="tx1"/>
            </a:solidFill>
            <a:miter lim="800000"/>
            <a:headEnd/>
            <a:tailEnd/>
          </a:ln>
        </p:spPr>
        <p:txBody>
          <a:bodyPr>
            <a:spAutoFit/>
          </a:bodyPr>
          <a:lstStyle/>
          <a:p>
            <a:pPr algn="ctr"/>
            <a:r>
              <a:rPr lang="en-US" sz="2400" b="1">
                <a:solidFill>
                  <a:srgbClr val="0000FF"/>
                </a:solidFill>
              </a:rPr>
              <a:t>Bài tập nhanh: </a:t>
            </a:r>
          </a:p>
          <a:p>
            <a:pPr algn="ctr"/>
            <a:r>
              <a:rPr lang="en-US" sz="2400" b="1">
                <a:solidFill>
                  <a:srgbClr val="FF0000"/>
                </a:solidFill>
              </a:rPr>
              <a:t>Tìm các trạng ngữ có trong đoạn văn sau và cho biết mỗi trạng ngữ bổ sung nội dung gì trong câu. </a:t>
            </a:r>
          </a:p>
        </p:txBody>
      </p:sp>
      <p:graphicFrame>
        <p:nvGraphicFramePr>
          <p:cNvPr id="5" name="Table 4"/>
          <p:cNvGraphicFramePr>
            <a:graphicFrameLocks noGrp="1"/>
          </p:cNvGraphicFramePr>
          <p:nvPr/>
        </p:nvGraphicFramePr>
        <p:xfrm>
          <a:off x="107950" y="2205038"/>
          <a:ext cx="8964613" cy="4052888"/>
        </p:xfrm>
        <a:graphic>
          <a:graphicData uri="http://schemas.openxmlformats.org/drawingml/2006/table">
            <a:tbl>
              <a:tblPr firstRow="1" bandRow="1">
                <a:tableStyleId>{5C22544A-7EE6-4342-B048-85BDC9FD1C3A}</a:tableStyleId>
              </a:tblPr>
              <a:tblGrid>
                <a:gridCol w="4464435"/>
                <a:gridCol w="4500178"/>
              </a:tblGrid>
              <a:tr h="524576">
                <a:tc>
                  <a:txBody>
                    <a:bodyPr/>
                    <a:lstStyle/>
                    <a:p>
                      <a:pPr algn="ctr"/>
                      <a:r>
                        <a:rPr lang="en-US" sz="2800" dirty="0" err="1" smtClean="0">
                          <a:solidFill>
                            <a:srgbClr val="FF0000"/>
                          </a:solidFill>
                          <a:latin typeface="Times New Roman" pitchFamily="18" charset="0"/>
                          <a:cs typeface="Times New Roman" pitchFamily="18" charset="0"/>
                        </a:rPr>
                        <a:t>Các</a:t>
                      </a:r>
                      <a:r>
                        <a:rPr lang="en-US" sz="2800" baseline="0" dirty="0" smtClean="0">
                          <a:solidFill>
                            <a:srgbClr val="FF0000"/>
                          </a:solidFill>
                          <a:latin typeface="Times New Roman" pitchFamily="18" charset="0"/>
                          <a:cs typeface="Times New Roman" pitchFamily="18" charset="0"/>
                        </a:rPr>
                        <a:t> </a:t>
                      </a:r>
                      <a:r>
                        <a:rPr lang="en-US" sz="2800" baseline="0" dirty="0" err="1" smtClean="0">
                          <a:solidFill>
                            <a:srgbClr val="FF0000"/>
                          </a:solidFill>
                          <a:latin typeface="Times New Roman" pitchFamily="18" charset="0"/>
                          <a:cs typeface="Times New Roman" pitchFamily="18" charset="0"/>
                        </a:rPr>
                        <a:t>trạng</a:t>
                      </a:r>
                      <a:r>
                        <a:rPr lang="en-US" sz="2800" baseline="0" dirty="0" smtClean="0">
                          <a:solidFill>
                            <a:srgbClr val="FF0000"/>
                          </a:solidFill>
                          <a:latin typeface="Times New Roman" pitchFamily="18" charset="0"/>
                          <a:cs typeface="Times New Roman" pitchFamily="18" charset="0"/>
                        </a:rPr>
                        <a:t> </a:t>
                      </a:r>
                      <a:r>
                        <a:rPr lang="en-US" sz="2800" baseline="0" dirty="0" err="1" smtClean="0">
                          <a:solidFill>
                            <a:srgbClr val="FF0000"/>
                          </a:solidFill>
                          <a:latin typeface="Times New Roman" pitchFamily="18" charset="0"/>
                          <a:cs typeface="Times New Roman" pitchFamily="18" charset="0"/>
                        </a:rPr>
                        <a:t>ngữ</a:t>
                      </a:r>
                      <a:endParaRPr lang="en-US" sz="2800" dirty="0">
                        <a:solidFill>
                          <a:srgbClr val="FF0000"/>
                        </a:solidFill>
                        <a:latin typeface="Times New Roman" pitchFamily="18" charset="0"/>
                        <a:cs typeface="Times New Roman" pitchFamily="18" charset="0"/>
                      </a:endParaRPr>
                    </a:p>
                  </a:txBody>
                  <a:tcPr marL="91439" marR="91439" marT="45719" marB="45719">
                    <a:solidFill>
                      <a:srgbClr val="FFC000"/>
                    </a:solidFill>
                  </a:tcPr>
                </a:tc>
                <a:tc>
                  <a:txBody>
                    <a:bodyPr/>
                    <a:lstStyle/>
                    <a:p>
                      <a:pPr algn="ctr"/>
                      <a:r>
                        <a:rPr lang="en-US" sz="2800" dirty="0" smtClean="0">
                          <a:solidFill>
                            <a:srgbClr val="FF0000"/>
                          </a:solidFill>
                          <a:latin typeface="Times New Roman" pitchFamily="18" charset="0"/>
                          <a:cs typeface="Times New Roman" pitchFamily="18" charset="0"/>
                        </a:rPr>
                        <a:t>Ý</a:t>
                      </a:r>
                      <a:r>
                        <a:rPr lang="en-US" sz="2800" baseline="0" dirty="0" smtClean="0">
                          <a:solidFill>
                            <a:srgbClr val="FF0000"/>
                          </a:solidFill>
                          <a:latin typeface="Times New Roman" pitchFamily="18" charset="0"/>
                          <a:cs typeface="Times New Roman" pitchFamily="18" charset="0"/>
                        </a:rPr>
                        <a:t> </a:t>
                      </a:r>
                      <a:r>
                        <a:rPr lang="en-US" sz="2800" baseline="0" dirty="0" err="1" smtClean="0">
                          <a:solidFill>
                            <a:srgbClr val="FF0000"/>
                          </a:solidFill>
                          <a:latin typeface="Times New Roman" pitchFamily="18" charset="0"/>
                          <a:cs typeface="Times New Roman" pitchFamily="18" charset="0"/>
                        </a:rPr>
                        <a:t>nghĩa</a:t>
                      </a:r>
                      <a:endParaRPr lang="en-US" sz="2800" dirty="0">
                        <a:solidFill>
                          <a:srgbClr val="FF0000"/>
                        </a:solidFill>
                        <a:latin typeface="Times New Roman" pitchFamily="18" charset="0"/>
                        <a:cs typeface="Times New Roman" pitchFamily="18" charset="0"/>
                      </a:endParaRPr>
                    </a:p>
                  </a:txBody>
                  <a:tcPr marL="91439" marR="91439" marT="45719" marB="45719">
                    <a:solidFill>
                      <a:srgbClr val="FFC000"/>
                    </a:solidFill>
                  </a:tcPr>
                </a:tc>
              </a:tr>
              <a:tr h="524576">
                <a:tc>
                  <a:txBody>
                    <a:bodyPr/>
                    <a:lstStyle/>
                    <a:p>
                      <a:r>
                        <a:rPr lang="en-US" sz="2400" b="1" dirty="0" smtClean="0">
                          <a:solidFill>
                            <a:srgbClr val="0000FF"/>
                          </a:solidFill>
                          <a:latin typeface="Times New Roman" pitchFamily="18" charset="0"/>
                          <a:cs typeface="Times New Roman" pitchFamily="18" charset="0"/>
                        </a:rPr>
                        <a:t> 1) </a:t>
                      </a:r>
                      <a:r>
                        <a:rPr lang="en-US" sz="2400" b="1" dirty="0" err="1" smtClean="0">
                          <a:solidFill>
                            <a:srgbClr val="0000FF"/>
                          </a:solidFill>
                          <a:latin typeface="Times New Roman" pitchFamily="18" charset="0"/>
                          <a:cs typeface="Times New Roman" pitchFamily="18" charset="0"/>
                        </a:rPr>
                        <a:t>Thường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thường</a:t>
                      </a:r>
                      <a:endParaRPr lang="en-US" sz="2400" dirty="0">
                        <a:latin typeface="Times New Roman" pitchFamily="18" charset="0"/>
                        <a:cs typeface="Times New Roman" pitchFamily="18" charset="0"/>
                      </a:endParaRPr>
                    </a:p>
                  </a:txBody>
                  <a:tcPr marL="91439" marR="91439"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a:t>
                      </a:r>
                      <a:r>
                        <a:rPr lang="en-US" sz="2400" b="1" dirty="0" err="1" smtClean="0">
                          <a:solidFill>
                            <a:srgbClr val="0000FF"/>
                          </a:solidFill>
                          <a:latin typeface="Times New Roman" pitchFamily="18" charset="0"/>
                          <a:cs typeface="Times New Roman" pitchFamily="18" charset="0"/>
                          <a:sym typeface="Wingdings" pitchFamily="2" charset="2"/>
                        </a:rPr>
                        <a:t>thời</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gian</a:t>
                      </a:r>
                      <a:r>
                        <a:rPr lang="en-US" sz="2400" b="1" dirty="0" smtClean="0">
                          <a:solidFill>
                            <a:srgbClr val="0000FF"/>
                          </a:solidFill>
                          <a:latin typeface="Times New Roman" pitchFamily="18" charset="0"/>
                          <a:cs typeface="Times New Roman" pitchFamily="18" charset="0"/>
                          <a:sym typeface="Wingdings" pitchFamily="2" charset="2"/>
                        </a:rPr>
                        <a:t>)</a:t>
                      </a:r>
                    </a:p>
                  </a:txBody>
                  <a:tcPr marL="91439" marR="91439" marT="45719" marB="45719"/>
                </a:tc>
              </a:tr>
              <a:tr h="5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rPr>
                        <a:t>2)  </a:t>
                      </a:r>
                      <a:r>
                        <a:rPr lang="en-US" sz="2400" b="1" dirty="0" err="1" smtClean="0">
                          <a:solidFill>
                            <a:srgbClr val="0000FF"/>
                          </a:solidFill>
                          <a:latin typeface="Times New Roman" pitchFamily="18" charset="0"/>
                          <a:cs typeface="Times New Roman" pitchFamily="18" charset="0"/>
                        </a:rPr>
                        <a:t>vào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khoảng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đó</a:t>
                      </a:r>
                      <a:endParaRPr lang="en-US" sz="2400" b="1" dirty="0" smtClean="0">
                        <a:solidFill>
                          <a:srgbClr val="0000FF"/>
                        </a:solidFill>
                        <a:latin typeface="Times New Roman" pitchFamily="18" charset="0"/>
                        <a:cs typeface="Times New Roman" pitchFamily="18" charset="0"/>
                      </a:endParaRPr>
                    </a:p>
                  </a:txBody>
                  <a:tcPr marL="91439" marR="91439"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a:t>
                      </a:r>
                      <a:r>
                        <a:rPr lang="en-US" sz="2400" b="1" dirty="0" err="1" smtClean="0">
                          <a:solidFill>
                            <a:srgbClr val="0000FF"/>
                          </a:solidFill>
                          <a:latin typeface="Times New Roman" pitchFamily="18" charset="0"/>
                          <a:cs typeface="Times New Roman" pitchFamily="18" charset="0"/>
                          <a:sym typeface="Wingdings" pitchFamily="2" charset="2"/>
                        </a:rPr>
                        <a:t>thời</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gian</a:t>
                      </a:r>
                      <a:r>
                        <a:rPr lang="en-US" sz="2400" b="1" dirty="0" smtClean="0">
                          <a:solidFill>
                            <a:srgbClr val="0000FF"/>
                          </a:solidFill>
                          <a:latin typeface="Times New Roman" pitchFamily="18" charset="0"/>
                          <a:cs typeface="Times New Roman" pitchFamily="18" charset="0"/>
                          <a:sym typeface="Wingdings" pitchFamily="2" charset="2"/>
                        </a:rPr>
                        <a:t>)</a:t>
                      </a:r>
                    </a:p>
                  </a:txBody>
                  <a:tcPr marL="91439" marR="91439" marT="45719" marB="45719"/>
                </a:tc>
              </a:tr>
              <a:tr h="905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rPr>
                        <a:t>3) </a:t>
                      </a:r>
                      <a:r>
                        <a:rPr lang="en-US" sz="2400" b="1" dirty="0" err="1" smtClean="0">
                          <a:solidFill>
                            <a:srgbClr val="0000FF"/>
                          </a:solidFill>
                          <a:latin typeface="Times New Roman" pitchFamily="18" charset="0"/>
                          <a:cs typeface="Times New Roman" pitchFamily="18" charset="0"/>
                        </a:rPr>
                        <a:t>Sáng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dậy</a:t>
                      </a:r>
                      <a:endParaRPr lang="en-US" sz="2400" b="1" dirty="0" smtClean="0">
                        <a:solidFill>
                          <a:srgbClr val="0000FF"/>
                        </a:solidFill>
                        <a:latin typeface="Times New Roman" pitchFamily="18" charset="0"/>
                        <a:cs typeface="Times New Roman" pitchFamily="18" charset="0"/>
                      </a:endParaRPr>
                    </a:p>
                  </a:txBody>
                  <a:tcPr marL="91439" marR="91439"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a:t>
                      </a:r>
                      <a:r>
                        <a:rPr lang="en-US" sz="2400" b="1" dirty="0" err="1" smtClean="0">
                          <a:solidFill>
                            <a:srgbClr val="0000FF"/>
                          </a:solidFill>
                          <a:latin typeface="Times New Roman" pitchFamily="18" charset="0"/>
                          <a:cs typeface="Times New Roman" pitchFamily="18" charset="0"/>
                          <a:sym typeface="Wingdings" pitchFamily="2" charset="2"/>
                        </a:rPr>
                        <a:t>thời</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gian</a:t>
                      </a:r>
                      <a:r>
                        <a:rPr lang="en-US" sz="2400" b="1" dirty="0" smtClean="0">
                          <a:solidFill>
                            <a:srgbClr val="0000FF"/>
                          </a:solidFill>
                          <a:latin typeface="Times New Roman" pitchFamily="18" charset="0"/>
                          <a:cs typeface="Times New Roman" pitchFamily="18" charset="0"/>
                          <a:sym typeface="Wingdings" pitchFamily="2" charset="2"/>
                        </a:rPr>
                        <a:t>)</a:t>
                      </a:r>
                    </a:p>
                  </a:txBody>
                  <a:tcPr marL="91439" marR="91439" marT="45719" marB="45719"/>
                </a:tc>
              </a:tr>
              <a:tr h="5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4) </a:t>
                      </a:r>
                      <a:r>
                        <a:rPr lang="en-US" sz="2400" b="1" dirty="0" err="1" smtClean="0">
                          <a:solidFill>
                            <a:srgbClr val="0000FF"/>
                          </a:solidFill>
                          <a:latin typeface="Times New Roman" pitchFamily="18" charset="0"/>
                          <a:cs typeface="Times New Roman" pitchFamily="18" charset="0"/>
                          <a:sym typeface="Wingdings" pitchFamily="2" charset="2"/>
                        </a:rPr>
                        <a:t>Chỉ</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độ</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tám</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chín</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giờ</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sáng</a:t>
                      </a:r>
                      <a:endParaRPr lang="en-US" sz="2400" b="1" dirty="0" smtClean="0">
                        <a:solidFill>
                          <a:srgbClr val="0000FF"/>
                        </a:solidFill>
                        <a:latin typeface="Times New Roman" pitchFamily="18" charset="0"/>
                        <a:cs typeface="Times New Roman" pitchFamily="18" charset="0"/>
                        <a:sym typeface="Wingdings" pitchFamily="2" charset="2"/>
                      </a:endParaRPr>
                    </a:p>
                  </a:txBody>
                  <a:tcPr marL="91439" marR="91439"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a:t>
                      </a:r>
                      <a:r>
                        <a:rPr lang="en-US" sz="2400" b="1" dirty="0" err="1" smtClean="0">
                          <a:solidFill>
                            <a:srgbClr val="0000FF"/>
                          </a:solidFill>
                          <a:latin typeface="Times New Roman" pitchFamily="18" charset="0"/>
                          <a:cs typeface="Times New Roman" pitchFamily="18" charset="0"/>
                          <a:sym typeface="Wingdings" pitchFamily="2" charset="2"/>
                        </a:rPr>
                        <a:t>thời</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gian</a:t>
                      </a:r>
                      <a:r>
                        <a:rPr lang="en-US" sz="2400" b="1" dirty="0" smtClean="0">
                          <a:solidFill>
                            <a:srgbClr val="0000FF"/>
                          </a:solidFill>
                          <a:latin typeface="Times New Roman" pitchFamily="18" charset="0"/>
                          <a:cs typeface="Times New Roman" pitchFamily="18" charset="0"/>
                          <a:sym typeface="Wingdings" pitchFamily="2" charset="2"/>
                        </a:rPr>
                        <a:t>)</a:t>
                      </a:r>
                    </a:p>
                  </a:txBody>
                  <a:tcPr marL="91439" marR="91439" marT="45719" marB="45719"/>
                </a:tc>
              </a:tr>
              <a:tr h="5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 5)</a:t>
                      </a:r>
                      <a:r>
                        <a:rPr lang="en-US" sz="2400" b="1" dirty="0" err="1" smtClean="0">
                          <a:solidFill>
                            <a:srgbClr val="0000FF"/>
                          </a:solidFill>
                          <a:latin typeface="Times New Roman" pitchFamily="18" charset="0"/>
                          <a:cs typeface="Times New Roman" pitchFamily="18" charset="0"/>
                          <a:sym typeface="Wingdings" pitchFamily="2" charset="2"/>
                        </a:rPr>
                        <a:t>Trên</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giàn</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hoa</a:t>
                      </a:r>
                      <a:r>
                        <a:rPr lang="en-US" sz="2400" b="1" dirty="0" smtClean="0">
                          <a:solidFill>
                            <a:srgbClr val="0000FF"/>
                          </a:solidFill>
                          <a:latin typeface="Times New Roman" pitchFamily="18" charset="0"/>
                          <a:cs typeface="Times New Roman" pitchFamily="18" charset="0"/>
                          <a:sym typeface="Wingdings" pitchFamily="2" charset="2"/>
                        </a:rPr>
                        <a:t> </a:t>
                      </a:r>
                      <a:r>
                        <a:rPr lang="en-US" sz="2400" b="1" dirty="0" err="1" smtClean="0">
                          <a:solidFill>
                            <a:srgbClr val="0000FF"/>
                          </a:solidFill>
                          <a:latin typeface="Times New Roman" pitchFamily="18" charset="0"/>
                          <a:cs typeface="Times New Roman" pitchFamily="18" charset="0"/>
                          <a:sym typeface="Wingdings" pitchFamily="2" charset="2"/>
                        </a:rPr>
                        <a:t>lí</a:t>
                      </a:r>
                      <a:endParaRPr lang="en-US" sz="2400" b="1" dirty="0" smtClean="0">
                        <a:solidFill>
                          <a:srgbClr val="0000FF"/>
                        </a:solidFill>
                        <a:latin typeface="Times New Roman" pitchFamily="18" charset="0"/>
                        <a:cs typeface="Times New Roman" pitchFamily="18" charset="0"/>
                        <a:sym typeface="Wingdings" pitchFamily="2" charset="2"/>
                      </a:endParaRPr>
                    </a:p>
                  </a:txBody>
                  <a:tcPr marL="91439" marR="91439"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a:t>
                      </a:r>
                      <a:r>
                        <a:rPr lang="en-US" sz="2400" b="1" dirty="0" err="1" smtClean="0">
                          <a:solidFill>
                            <a:srgbClr val="0000FF"/>
                          </a:solidFill>
                          <a:latin typeface="Times New Roman" pitchFamily="18" charset="0"/>
                          <a:cs typeface="Times New Roman" pitchFamily="18" charset="0"/>
                          <a:sym typeface="Wingdings" pitchFamily="2" charset="2"/>
                        </a:rPr>
                        <a:t>nơi</a:t>
                      </a:r>
                      <a:r>
                        <a:rPr lang="en-US" sz="2400" b="1" baseline="0" dirty="0" smtClean="0">
                          <a:solidFill>
                            <a:srgbClr val="0000FF"/>
                          </a:solidFill>
                          <a:latin typeface="Times New Roman" pitchFamily="18" charset="0"/>
                          <a:cs typeface="Times New Roman" pitchFamily="18" charset="0"/>
                          <a:sym typeface="Wingdings" pitchFamily="2" charset="2"/>
                        </a:rPr>
                        <a:t> </a:t>
                      </a:r>
                      <a:r>
                        <a:rPr lang="en-US" sz="2400" b="1" baseline="0" dirty="0" err="1" smtClean="0">
                          <a:solidFill>
                            <a:srgbClr val="0000FF"/>
                          </a:solidFill>
                          <a:latin typeface="Times New Roman" pitchFamily="18" charset="0"/>
                          <a:cs typeface="Times New Roman" pitchFamily="18" charset="0"/>
                          <a:sym typeface="Wingdings" pitchFamily="2" charset="2"/>
                        </a:rPr>
                        <a:t>chốn</a:t>
                      </a:r>
                      <a:r>
                        <a:rPr lang="en-US" sz="2400" b="1" baseline="0" dirty="0" smtClean="0">
                          <a:solidFill>
                            <a:srgbClr val="0000FF"/>
                          </a:solidFill>
                          <a:latin typeface="Times New Roman" pitchFamily="18" charset="0"/>
                          <a:cs typeface="Times New Roman" pitchFamily="18" charset="0"/>
                          <a:sym typeface="Wingdings" pitchFamily="2" charset="2"/>
                        </a:rPr>
                        <a:t>)</a:t>
                      </a:r>
                      <a:endParaRPr lang="en-US" sz="2400" b="1" dirty="0" smtClean="0">
                        <a:solidFill>
                          <a:srgbClr val="0000FF"/>
                        </a:solidFill>
                        <a:latin typeface="Times New Roman" pitchFamily="18" charset="0"/>
                        <a:cs typeface="Times New Roman" pitchFamily="18" charset="0"/>
                        <a:sym typeface="Wingdings" pitchFamily="2" charset="2"/>
                      </a:endParaRPr>
                    </a:p>
                  </a:txBody>
                  <a:tcPr marL="91439" marR="91439" marT="45719" marB="45719"/>
                </a:tc>
              </a:tr>
              <a:tr h="5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rPr>
                        <a:t>6)</a:t>
                      </a:r>
                      <a:r>
                        <a:rPr lang="en-US" sz="2400" b="1" baseline="0"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trên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nền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trời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endParaRPr lang="en-US" sz="2400" b="1" dirty="0" smtClean="0">
                        <a:solidFill>
                          <a:srgbClr val="0000FF"/>
                        </a:solidFill>
                        <a:latin typeface="Times New Roman" pitchFamily="18" charset="0"/>
                        <a:cs typeface="Times New Roman" pitchFamily="18" charset="0"/>
                      </a:endParaRPr>
                    </a:p>
                  </a:txBody>
                  <a:tcPr marL="91439" marR="91439"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latin typeface="Times New Roman" pitchFamily="18" charset="0"/>
                          <a:cs typeface="Times New Roman" pitchFamily="18" charset="0"/>
                          <a:sym typeface="Wingdings" pitchFamily="2" charset="2"/>
                        </a:rPr>
                        <a:t>(</a:t>
                      </a:r>
                      <a:r>
                        <a:rPr lang="en-US" sz="2400" b="1" dirty="0" err="1" smtClean="0">
                          <a:solidFill>
                            <a:srgbClr val="0000FF"/>
                          </a:solidFill>
                          <a:latin typeface="Times New Roman" pitchFamily="18" charset="0"/>
                          <a:cs typeface="Times New Roman" pitchFamily="18" charset="0"/>
                          <a:sym typeface="Wingdings" pitchFamily="2" charset="2"/>
                        </a:rPr>
                        <a:t>nơi</a:t>
                      </a:r>
                      <a:r>
                        <a:rPr lang="en-US" sz="2400" b="1" baseline="0" dirty="0" smtClean="0">
                          <a:solidFill>
                            <a:srgbClr val="0000FF"/>
                          </a:solidFill>
                          <a:latin typeface="Times New Roman" pitchFamily="18" charset="0"/>
                          <a:cs typeface="Times New Roman" pitchFamily="18" charset="0"/>
                          <a:sym typeface="Wingdings" pitchFamily="2" charset="2"/>
                        </a:rPr>
                        <a:t> </a:t>
                      </a:r>
                      <a:r>
                        <a:rPr lang="en-US" sz="2400" b="1" baseline="0" dirty="0" err="1" smtClean="0">
                          <a:solidFill>
                            <a:srgbClr val="0000FF"/>
                          </a:solidFill>
                          <a:latin typeface="Times New Roman" pitchFamily="18" charset="0"/>
                          <a:cs typeface="Times New Roman" pitchFamily="18" charset="0"/>
                          <a:sym typeface="Wingdings" pitchFamily="2" charset="2"/>
                        </a:rPr>
                        <a:t>chốn</a:t>
                      </a:r>
                      <a:r>
                        <a:rPr lang="en-US" sz="2400" b="1" baseline="0" dirty="0" smtClean="0">
                          <a:solidFill>
                            <a:srgbClr val="0000FF"/>
                          </a:solidFill>
                          <a:latin typeface="Times New Roman" pitchFamily="18" charset="0"/>
                          <a:cs typeface="Times New Roman" pitchFamily="18" charset="0"/>
                          <a:sym typeface="Wingdings" pitchFamily="2" charset="2"/>
                        </a:rPr>
                        <a:t>)</a:t>
                      </a:r>
                      <a:endParaRPr lang="en-US" sz="2400" b="1" dirty="0" smtClean="0">
                        <a:solidFill>
                          <a:srgbClr val="0000FF"/>
                        </a:solidFill>
                        <a:latin typeface="Times New Roman" pitchFamily="18" charset="0"/>
                        <a:cs typeface="Times New Roman" pitchFamily="18" charset="0"/>
                        <a:sym typeface="Wingdings" pitchFamily="2" charset="2"/>
                      </a:endParaRPr>
                    </a:p>
                  </a:txBody>
                  <a:tcPr marL="91439" marR="91439" marT="45719" marB="45719"/>
                </a:tc>
              </a:tr>
            </a:tbl>
          </a:graphicData>
        </a:graphic>
      </p:graphicFrame>
      <p:pic>
        <p:nvPicPr>
          <p:cNvPr id="4" name="119F2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449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phot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24625"/>
            <a:ext cx="47164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8" descr="phot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6524625"/>
            <a:ext cx="45370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7"/>
          <p:cNvSpPr>
            <a:spLocks noChangeArrowheads="1"/>
          </p:cNvSpPr>
          <p:nvPr/>
        </p:nvSpPr>
        <p:spPr bwMode="auto">
          <a:xfrm>
            <a:off x="144463" y="2370138"/>
            <a:ext cx="8964612"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400" b="1">
                <a:solidFill>
                  <a:srgbClr val="0000FF"/>
                </a:solidFill>
              </a:rPr>
              <a:t>a. Nhưng tôi yêu mùa xuân nhất là vào khoảng sau ngày rằm tháng giêng [...]</a:t>
            </a:r>
          </a:p>
          <a:p>
            <a:pPr algn="just"/>
            <a:r>
              <a:rPr lang="en-US" sz="2400" b="1">
                <a:solidFill>
                  <a:srgbClr val="FF0000"/>
                </a:solidFill>
              </a:rPr>
              <a:t>[...] </a:t>
            </a:r>
            <a:r>
              <a:rPr lang="en-US" sz="2400" b="1">
                <a:solidFill>
                  <a:srgbClr val="0000FF"/>
                </a:solidFill>
              </a:rPr>
              <a:t>trời đã hết nồm, mưa xuân bắt đầu thay thế cho mưa phùn, không còn làm cho nền trời đùng đục như màu pha lê mờ. </a:t>
            </a:r>
            <a:r>
              <a:rPr lang="en-US" sz="2400" b="1">
                <a:solidFill>
                  <a:srgbClr val="FF0000"/>
                </a:solidFill>
              </a:rPr>
              <a:t>[...] </a:t>
            </a:r>
            <a:r>
              <a:rPr lang="en-US" sz="2400" b="1">
                <a:solidFill>
                  <a:srgbClr val="0000FF"/>
                </a:solidFill>
              </a:rPr>
              <a:t>nằm dài nhìn ra cửa sổ thấy những vệt xanh tươi hiện ra trên trời, mình cảm thấy rạo rực một niềm vui sáng sủa. </a:t>
            </a:r>
            <a:r>
              <a:rPr lang="en-US" sz="2400" b="1">
                <a:solidFill>
                  <a:srgbClr val="FF0000"/>
                </a:solidFill>
              </a:rPr>
              <a:t>[...]</a:t>
            </a:r>
            <a:r>
              <a:rPr lang="en-US" sz="2400" b="1">
                <a:solidFill>
                  <a:srgbClr val="0000FF"/>
                </a:solidFill>
              </a:rPr>
              <a:t> vài con ong siêng năng đã bay đi kiếm nhị hoa. </a:t>
            </a:r>
            <a:r>
              <a:rPr lang="en-US" sz="2400" b="1">
                <a:solidFill>
                  <a:srgbClr val="FF0000"/>
                </a:solidFill>
              </a:rPr>
              <a:t>[...]</a:t>
            </a:r>
            <a:r>
              <a:rPr lang="en-US" sz="2400" b="1">
                <a:solidFill>
                  <a:srgbClr val="0000FF"/>
                </a:solidFill>
              </a:rPr>
              <a:t> có những làn sáng hồng hồng rung động như cánh con ve mới lột.</a:t>
            </a:r>
          </a:p>
          <a:p>
            <a:pPr algn="r"/>
            <a:r>
              <a:rPr lang="en-US" sz="2400" b="1" i="1">
                <a:solidFill>
                  <a:srgbClr val="0000FF"/>
                </a:solidFill>
              </a:rPr>
              <a:t>(Vũ Bằng)</a:t>
            </a:r>
          </a:p>
          <a:p>
            <a:pPr algn="r"/>
            <a:endParaRPr lang="en-US" sz="2400" b="1">
              <a:solidFill>
                <a:srgbClr val="0000FF"/>
              </a:solidFill>
            </a:endParaRPr>
          </a:p>
        </p:txBody>
      </p:sp>
      <p:sp>
        <p:nvSpPr>
          <p:cNvPr id="9" name="TextBox 8"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sp>
        <p:nvSpPr>
          <p:cNvPr id="10" name="Rectangle 1"/>
          <p:cNvSpPr>
            <a:spLocks noChangeArrowheads="1"/>
          </p:cNvSpPr>
          <p:nvPr/>
        </p:nvSpPr>
        <p:spPr bwMode="auto">
          <a:xfrm>
            <a:off x="107950" y="765175"/>
            <a:ext cx="434975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spcBef>
                <a:spcPts val="100"/>
              </a:spcBef>
              <a:spcAft>
                <a:spcPts val="100"/>
              </a:spcAft>
              <a:buFontTx/>
              <a:buAutoNum type="romanUcPeriod"/>
              <a:defRPr/>
            </a:pPr>
            <a:r>
              <a:rPr lang="en-US" b="1" dirty="0">
                <a:solidFill>
                  <a:srgbClr val="FF0000"/>
                </a:solidFill>
              </a:rPr>
              <a:t> ĐẶC ĐIỂM CỦA TRẠNG NGỮ</a:t>
            </a:r>
          </a:p>
          <a:p>
            <a:pPr marL="457200" indent="-457200" algn="just">
              <a:spcBef>
                <a:spcPts val="100"/>
              </a:spcBef>
              <a:spcAft>
                <a:spcPts val="100"/>
              </a:spcAft>
              <a:buFontTx/>
              <a:buAutoNum type="arabicParenR"/>
              <a:defRPr/>
            </a:pPr>
            <a:r>
              <a:rPr lang="en-US" sz="1800" b="1" dirty="0" err="1">
                <a:solidFill>
                  <a:srgbClr val="0000FF"/>
                </a:solidFill>
              </a:rPr>
              <a:t>Tìm</a:t>
            </a:r>
            <a:r>
              <a:rPr lang="en-US" sz="1800" b="1" dirty="0">
                <a:solidFill>
                  <a:srgbClr val="0000FF"/>
                </a:solidFill>
              </a:rPr>
              <a:t> </a:t>
            </a:r>
            <a:r>
              <a:rPr lang="en-US" sz="1800" b="1" dirty="0" err="1">
                <a:solidFill>
                  <a:srgbClr val="0000FF"/>
                </a:solidFill>
              </a:rPr>
              <a:t>hiểu</a:t>
            </a:r>
            <a:r>
              <a:rPr lang="en-US" sz="1800" b="1" dirty="0">
                <a:solidFill>
                  <a:srgbClr val="0000FF"/>
                </a:solidFill>
              </a:rPr>
              <a:t> </a:t>
            </a:r>
            <a:r>
              <a:rPr lang="en-US" sz="1800" b="1" dirty="0" err="1">
                <a:solidFill>
                  <a:srgbClr val="0000FF"/>
                </a:solidFill>
              </a:rPr>
              <a:t>các</a:t>
            </a:r>
            <a:r>
              <a:rPr lang="en-US" sz="1800" b="1" dirty="0">
                <a:solidFill>
                  <a:srgbClr val="0000FF"/>
                </a:solidFill>
              </a:rPr>
              <a:t> </a:t>
            </a:r>
            <a:r>
              <a:rPr lang="en-US" sz="1800" b="1" dirty="0" err="1">
                <a:solidFill>
                  <a:srgbClr val="0000FF"/>
                </a:solidFill>
              </a:rPr>
              <a:t>ví</a:t>
            </a:r>
            <a:r>
              <a:rPr lang="en-US" sz="1800" b="1" dirty="0">
                <a:solidFill>
                  <a:srgbClr val="0000FF"/>
                </a:solidFill>
              </a:rPr>
              <a:t> </a:t>
            </a:r>
            <a:r>
              <a:rPr lang="en-US" sz="1800" b="1" dirty="0" err="1">
                <a:solidFill>
                  <a:srgbClr val="0000FF"/>
                </a:solidFill>
              </a:rPr>
              <a:t>dụ</a:t>
            </a:r>
            <a:r>
              <a:rPr lang="en-US" sz="1800" b="1" dirty="0">
                <a:solidFill>
                  <a:srgbClr val="0000FF"/>
                </a:solidFill>
              </a:rPr>
              <a:t>.</a:t>
            </a:r>
          </a:p>
          <a:p>
            <a:pPr marL="457200" indent="-457200" algn="just">
              <a:spcBef>
                <a:spcPts val="100"/>
              </a:spcBef>
              <a:spcAft>
                <a:spcPts val="100"/>
              </a:spcAft>
              <a:buFontTx/>
              <a:buAutoNum type="arabicParenR"/>
              <a:defRPr/>
            </a:pPr>
            <a:r>
              <a:rPr lang="en-US" sz="1800" b="1" dirty="0" err="1">
                <a:solidFill>
                  <a:srgbClr val="0000FF"/>
                </a:solidFill>
              </a:rPr>
              <a:t>Ghi</a:t>
            </a:r>
            <a:r>
              <a:rPr lang="en-US" sz="1800" b="1" dirty="0">
                <a:solidFill>
                  <a:srgbClr val="0000FF"/>
                </a:solidFill>
              </a:rPr>
              <a:t> </a:t>
            </a:r>
            <a:r>
              <a:rPr lang="en-US" sz="1800" b="1" dirty="0" err="1">
                <a:solidFill>
                  <a:srgbClr val="0000FF"/>
                </a:solidFill>
              </a:rPr>
              <a:t>nhớ</a:t>
            </a:r>
            <a:r>
              <a:rPr lang="en-US" sz="1800" b="1" dirty="0">
                <a:solidFill>
                  <a:srgbClr val="0000FF"/>
                </a:solidFill>
              </a:rPr>
              <a:t> 1 SGK </a:t>
            </a:r>
            <a:r>
              <a:rPr lang="en-US" sz="1800" b="1" dirty="0" err="1">
                <a:solidFill>
                  <a:srgbClr val="0000FF"/>
                </a:solidFill>
              </a:rPr>
              <a:t>tr</a:t>
            </a:r>
            <a:r>
              <a:rPr lang="en-US" sz="1800" b="1" dirty="0">
                <a:solidFill>
                  <a:srgbClr val="0000FF"/>
                </a:solidFill>
              </a:rPr>
              <a:t> 39</a:t>
            </a:r>
          </a:p>
          <a:p>
            <a:pPr algn="just">
              <a:spcBef>
                <a:spcPts val="100"/>
              </a:spcBef>
              <a:spcAft>
                <a:spcPts val="100"/>
              </a:spcAft>
              <a:defRPr/>
            </a:pPr>
            <a:r>
              <a:rPr lang="en-US" b="1" dirty="0">
                <a:solidFill>
                  <a:srgbClr val="FF0000"/>
                </a:solidFill>
              </a:rPr>
              <a:t>II. CÔNG DỤNG CỦA TRẠNG NGỮ</a:t>
            </a:r>
          </a:p>
          <a:p>
            <a:pPr algn="just">
              <a:spcBef>
                <a:spcPts val="100"/>
              </a:spcBef>
              <a:spcAft>
                <a:spcPts val="100"/>
              </a:spcAft>
              <a:defRPr/>
            </a:pPr>
            <a:r>
              <a:rPr lang="en-US" sz="1800" b="1" dirty="0">
                <a:solidFill>
                  <a:srgbClr val="0000FF"/>
                </a:solidFill>
              </a:rPr>
              <a:t>1) </a:t>
            </a:r>
            <a:r>
              <a:rPr lang="en-US" sz="1800" b="1" dirty="0" err="1">
                <a:solidFill>
                  <a:srgbClr val="0000FF"/>
                </a:solidFill>
              </a:rPr>
              <a:t>Tìm</a:t>
            </a:r>
            <a:r>
              <a:rPr lang="en-US" sz="1800" b="1" dirty="0">
                <a:solidFill>
                  <a:srgbClr val="0000FF"/>
                </a:solidFill>
              </a:rPr>
              <a:t> </a:t>
            </a:r>
            <a:r>
              <a:rPr lang="en-US" sz="1800" b="1" dirty="0" err="1">
                <a:solidFill>
                  <a:srgbClr val="0000FF"/>
                </a:solidFill>
              </a:rPr>
              <a:t>hiểu</a:t>
            </a:r>
            <a:r>
              <a:rPr lang="en-US" sz="1800" b="1" dirty="0">
                <a:solidFill>
                  <a:srgbClr val="0000FF"/>
                </a:solidFill>
              </a:rPr>
              <a:t> </a:t>
            </a:r>
            <a:r>
              <a:rPr lang="en-US" sz="1800" b="1" dirty="0" err="1">
                <a:solidFill>
                  <a:srgbClr val="0000FF"/>
                </a:solidFill>
              </a:rPr>
              <a:t>ví</a:t>
            </a:r>
            <a:r>
              <a:rPr lang="en-US" sz="1800" b="1" dirty="0">
                <a:solidFill>
                  <a:srgbClr val="0000FF"/>
                </a:solidFill>
              </a:rPr>
              <a:t> </a:t>
            </a:r>
            <a:r>
              <a:rPr lang="en-US" sz="1800" b="1" dirty="0" err="1">
                <a:solidFill>
                  <a:srgbClr val="0000FF"/>
                </a:solidFill>
              </a:rPr>
              <a:t>dụ</a:t>
            </a:r>
            <a:endParaRPr lang="en-US" sz="1800" b="1" dirty="0">
              <a:solidFill>
                <a:srgbClr val="0000FF"/>
              </a:solidFill>
            </a:endParaRPr>
          </a:p>
        </p:txBody>
      </p:sp>
      <p:pic>
        <p:nvPicPr>
          <p:cNvPr id="4" name="354E3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92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59399"/>
                                        </p:tgtEl>
                                        <p:attrNameLst>
                                          <p:attrName>style.visibility</p:attrName>
                                        </p:attrNameLst>
                                      </p:cBhvr>
                                      <p:to>
                                        <p:strVal val="visible"/>
                                      </p:to>
                                    </p:set>
                                    <p:animEffect transition="in" filter="wedge">
                                      <p:cBhvr>
                                        <p:cTn id="11" dur="20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93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9" name="Rectangle 7"/>
          <p:cNvSpPr>
            <a:spLocks noChangeArrowheads="1"/>
          </p:cNvSpPr>
          <p:nvPr/>
        </p:nvSpPr>
        <p:spPr bwMode="auto">
          <a:xfrm>
            <a:off x="144463" y="2349500"/>
            <a:ext cx="896461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400" b="1">
                <a:solidFill>
                  <a:srgbClr val="0000FF"/>
                </a:solidFill>
              </a:rPr>
              <a:t>b. </a:t>
            </a:r>
            <a:r>
              <a:rPr lang="en-US" sz="2400" b="1">
                <a:solidFill>
                  <a:srgbClr val="FF0000"/>
                </a:solidFill>
              </a:rPr>
              <a:t>Về mùa đông</a:t>
            </a:r>
            <a:r>
              <a:rPr lang="en-US" sz="2400" b="1">
                <a:solidFill>
                  <a:srgbClr val="0000FF"/>
                </a:solidFill>
              </a:rPr>
              <a:t>, lá bàng đỏ như màu đồng hun.</a:t>
            </a:r>
          </a:p>
          <a:p>
            <a:pPr algn="r"/>
            <a:r>
              <a:rPr lang="en-US" sz="2400" b="1">
                <a:solidFill>
                  <a:srgbClr val="0000FF"/>
                </a:solidFill>
              </a:rPr>
              <a:t>(</a:t>
            </a:r>
            <a:r>
              <a:rPr lang="en-US" sz="2400" b="1" i="1">
                <a:solidFill>
                  <a:srgbClr val="0000FF"/>
                </a:solidFill>
              </a:rPr>
              <a:t>Đoàn Giỏi)</a:t>
            </a:r>
          </a:p>
          <a:p>
            <a:r>
              <a:rPr lang="en-US" sz="2400" b="1">
                <a:solidFill>
                  <a:srgbClr val="0000FF"/>
                </a:solidFill>
              </a:rPr>
              <a:t>c. </a:t>
            </a:r>
            <a:r>
              <a:rPr lang="en-US" sz="2400" b="1">
                <a:solidFill>
                  <a:srgbClr val="FF0000"/>
                </a:solidFill>
              </a:rPr>
              <a:t>Vì dịch Covid – 19</a:t>
            </a:r>
            <a:r>
              <a:rPr lang="en-US" sz="2400" b="1">
                <a:solidFill>
                  <a:srgbClr val="0000FF"/>
                </a:solidFill>
              </a:rPr>
              <a:t>, chúng em ở nhà học trực tuyến.</a:t>
            </a:r>
          </a:p>
        </p:txBody>
      </p:sp>
      <p:sp>
        <p:nvSpPr>
          <p:cNvPr id="9" name="TextBox 8"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sp>
        <p:nvSpPr>
          <p:cNvPr id="10" name="Rectangle 1"/>
          <p:cNvSpPr>
            <a:spLocks noChangeArrowheads="1"/>
          </p:cNvSpPr>
          <p:nvPr/>
        </p:nvSpPr>
        <p:spPr bwMode="auto">
          <a:xfrm>
            <a:off x="107950" y="765175"/>
            <a:ext cx="434975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spcBef>
                <a:spcPts val="100"/>
              </a:spcBef>
              <a:spcAft>
                <a:spcPts val="100"/>
              </a:spcAft>
              <a:buFontTx/>
              <a:buAutoNum type="romanUcPeriod"/>
              <a:defRPr/>
            </a:pPr>
            <a:r>
              <a:rPr lang="en-US" b="1" dirty="0">
                <a:solidFill>
                  <a:srgbClr val="FF0000"/>
                </a:solidFill>
              </a:rPr>
              <a:t> ĐẶC ĐIỂM CỦA TRẠNG NGỮ</a:t>
            </a:r>
          </a:p>
          <a:p>
            <a:pPr marL="457200" indent="-457200" algn="just">
              <a:spcBef>
                <a:spcPts val="100"/>
              </a:spcBef>
              <a:spcAft>
                <a:spcPts val="100"/>
              </a:spcAft>
              <a:buFontTx/>
              <a:buAutoNum type="arabicParenR"/>
              <a:defRPr/>
            </a:pPr>
            <a:r>
              <a:rPr lang="en-US" sz="1800" b="1" dirty="0" err="1">
                <a:solidFill>
                  <a:srgbClr val="0000FF"/>
                </a:solidFill>
              </a:rPr>
              <a:t>Tìm</a:t>
            </a:r>
            <a:r>
              <a:rPr lang="en-US" sz="1800" b="1" dirty="0">
                <a:solidFill>
                  <a:srgbClr val="0000FF"/>
                </a:solidFill>
              </a:rPr>
              <a:t> </a:t>
            </a:r>
            <a:r>
              <a:rPr lang="en-US" sz="1800" b="1" dirty="0" err="1">
                <a:solidFill>
                  <a:srgbClr val="0000FF"/>
                </a:solidFill>
              </a:rPr>
              <a:t>hiểu</a:t>
            </a:r>
            <a:r>
              <a:rPr lang="en-US" sz="1800" b="1" dirty="0">
                <a:solidFill>
                  <a:srgbClr val="0000FF"/>
                </a:solidFill>
              </a:rPr>
              <a:t> </a:t>
            </a:r>
            <a:r>
              <a:rPr lang="en-US" sz="1800" b="1" dirty="0" err="1">
                <a:solidFill>
                  <a:srgbClr val="0000FF"/>
                </a:solidFill>
              </a:rPr>
              <a:t>các</a:t>
            </a:r>
            <a:r>
              <a:rPr lang="en-US" sz="1800" b="1" dirty="0">
                <a:solidFill>
                  <a:srgbClr val="0000FF"/>
                </a:solidFill>
              </a:rPr>
              <a:t> </a:t>
            </a:r>
            <a:r>
              <a:rPr lang="en-US" sz="1800" b="1" dirty="0" err="1">
                <a:solidFill>
                  <a:srgbClr val="0000FF"/>
                </a:solidFill>
              </a:rPr>
              <a:t>ví</a:t>
            </a:r>
            <a:r>
              <a:rPr lang="en-US" sz="1800" b="1" dirty="0">
                <a:solidFill>
                  <a:srgbClr val="0000FF"/>
                </a:solidFill>
              </a:rPr>
              <a:t> </a:t>
            </a:r>
            <a:r>
              <a:rPr lang="en-US" sz="1800" b="1" dirty="0" err="1">
                <a:solidFill>
                  <a:srgbClr val="0000FF"/>
                </a:solidFill>
              </a:rPr>
              <a:t>dụ</a:t>
            </a:r>
            <a:r>
              <a:rPr lang="en-US" sz="1800" b="1" dirty="0">
                <a:solidFill>
                  <a:srgbClr val="0000FF"/>
                </a:solidFill>
              </a:rPr>
              <a:t>.</a:t>
            </a:r>
          </a:p>
          <a:p>
            <a:pPr marL="457200" indent="-457200" algn="just">
              <a:spcBef>
                <a:spcPts val="100"/>
              </a:spcBef>
              <a:spcAft>
                <a:spcPts val="100"/>
              </a:spcAft>
              <a:buFontTx/>
              <a:buAutoNum type="arabicParenR"/>
              <a:defRPr/>
            </a:pPr>
            <a:r>
              <a:rPr lang="en-US" sz="1800" b="1" dirty="0" err="1">
                <a:solidFill>
                  <a:srgbClr val="0000FF"/>
                </a:solidFill>
              </a:rPr>
              <a:t>Ghi</a:t>
            </a:r>
            <a:r>
              <a:rPr lang="en-US" sz="1800" b="1" dirty="0">
                <a:solidFill>
                  <a:srgbClr val="0000FF"/>
                </a:solidFill>
              </a:rPr>
              <a:t> </a:t>
            </a:r>
            <a:r>
              <a:rPr lang="en-US" sz="1800" b="1" dirty="0" err="1">
                <a:solidFill>
                  <a:srgbClr val="0000FF"/>
                </a:solidFill>
              </a:rPr>
              <a:t>nhớ</a:t>
            </a:r>
            <a:r>
              <a:rPr lang="en-US" sz="1800" b="1" dirty="0">
                <a:solidFill>
                  <a:srgbClr val="0000FF"/>
                </a:solidFill>
              </a:rPr>
              <a:t> 1 SGK </a:t>
            </a:r>
            <a:r>
              <a:rPr lang="en-US" sz="1800" b="1" dirty="0" err="1">
                <a:solidFill>
                  <a:srgbClr val="0000FF"/>
                </a:solidFill>
              </a:rPr>
              <a:t>tr</a:t>
            </a:r>
            <a:r>
              <a:rPr lang="en-US" sz="1800" b="1" dirty="0">
                <a:solidFill>
                  <a:srgbClr val="0000FF"/>
                </a:solidFill>
              </a:rPr>
              <a:t> 39</a:t>
            </a:r>
          </a:p>
          <a:p>
            <a:pPr algn="just">
              <a:spcBef>
                <a:spcPts val="100"/>
              </a:spcBef>
              <a:spcAft>
                <a:spcPts val="100"/>
              </a:spcAft>
              <a:defRPr/>
            </a:pPr>
            <a:r>
              <a:rPr lang="en-US" b="1" dirty="0">
                <a:solidFill>
                  <a:srgbClr val="FF0000"/>
                </a:solidFill>
              </a:rPr>
              <a:t>II. CÔNG DỤNG CỦA TRẠNG NGỮ</a:t>
            </a:r>
          </a:p>
          <a:p>
            <a:pPr algn="just">
              <a:spcBef>
                <a:spcPts val="100"/>
              </a:spcBef>
              <a:spcAft>
                <a:spcPts val="100"/>
              </a:spcAft>
              <a:defRPr/>
            </a:pPr>
            <a:r>
              <a:rPr lang="en-US" sz="1800" b="1" dirty="0">
                <a:solidFill>
                  <a:srgbClr val="0000FF"/>
                </a:solidFill>
              </a:rPr>
              <a:t>1) </a:t>
            </a:r>
            <a:r>
              <a:rPr lang="en-US" sz="1800" b="1" dirty="0" err="1">
                <a:solidFill>
                  <a:srgbClr val="0000FF"/>
                </a:solidFill>
              </a:rPr>
              <a:t>Tìm</a:t>
            </a:r>
            <a:r>
              <a:rPr lang="en-US" sz="1800" b="1" dirty="0">
                <a:solidFill>
                  <a:srgbClr val="0000FF"/>
                </a:solidFill>
              </a:rPr>
              <a:t> </a:t>
            </a:r>
            <a:r>
              <a:rPr lang="en-US" sz="1800" b="1" dirty="0" err="1">
                <a:solidFill>
                  <a:srgbClr val="0000FF"/>
                </a:solidFill>
              </a:rPr>
              <a:t>hiểu</a:t>
            </a:r>
            <a:r>
              <a:rPr lang="en-US" sz="1800" b="1" dirty="0">
                <a:solidFill>
                  <a:srgbClr val="0000FF"/>
                </a:solidFill>
              </a:rPr>
              <a:t> </a:t>
            </a:r>
            <a:r>
              <a:rPr lang="en-US" sz="1800" b="1" dirty="0" err="1">
                <a:solidFill>
                  <a:srgbClr val="0000FF"/>
                </a:solidFill>
              </a:rPr>
              <a:t>ví</a:t>
            </a:r>
            <a:r>
              <a:rPr lang="en-US" sz="1800" b="1" dirty="0">
                <a:solidFill>
                  <a:srgbClr val="0000FF"/>
                </a:solidFill>
              </a:rPr>
              <a:t> </a:t>
            </a:r>
            <a:r>
              <a:rPr lang="en-US" sz="1800" b="1" dirty="0" err="1">
                <a:solidFill>
                  <a:srgbClr val="0000FF"/>
                </a:solidFill>
              </a:rPr>
              <a:t>dụ</a:t>
            </a:r>
            <a:endParaRPr lang="en-US" sz="1800" b="1" dirty="0">
              <a:solidFill>
                <a:srgbClr val="0000FF"/>
              </a:solidFill>
            </a:endParaRPr>
          </a:p>
        </p:txBody>
      </p:sp>
      <p:pic>
        <p:nvPicPr>
          <p:cNvPr id="7" name="Picture 17" descr="4a5219d5_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3716338"/>
            <a:ext cx="4211637"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5" y="3716338"/>
            <a:ext cx="4632325"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1357313" y="6381750"/>
            <a:ext cx="681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a:solidFill>
                  <a:srgbClr val="FF0000"/>
                </a:solidFill>
              </a:rPr>
              <a:t>Chỉ khi nào đến mùa đông thì lá bàng mói đỏ như màu đồng hun.</a:t>
            </a:r>
          </a:p>
        </p:txBody>
      </p:sp>
      <p:pic>
        <p:nvPicPr>
          <p:cNvPr id="3" name="575B33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54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20486"/>
                                        </p:tgtEl>
                                        <p:attrNameLst>
                                          <p:attrName>style.visibility</p:attrName>
                                        </p:attrNameLst>
                                      </p:cBhvr>
                                      <p:to>
                                        <p:strVal val="visible"/>
                                      </p:to>
                                    </p:set>
                                    <p:animEffect transition="in" filter="barn(inVertical)">
                                      <p:cBhvr>
                                        <p:cTn id="11" dur="500"/>
                                        <p:tgtEl>
                                          <p:spTgt spid="204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59399"/>
                                        </p:tgtEl>
                                        <p:attrNameLst>
                                          <p:attrName>style.visibility</p:attrName>
                                        </p:attrNameLst>
                                      </p:cBhvr>
                                      <p:to>
                                        <p:strVal val="visible"/>
                                      </p:to>
                                    </p:set>
                                    <p:animEffect transition="in" filter="wedge">
                                      <p:cBhvr>
                                        <p:cTn id="16" dur="2000"/>
                                        <p:tgtEl>
                                          <p:spTgt spid="593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59399"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phot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24625"/>
            <a:ext cx="47164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descr="phot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6524625"/>
            <a:ext cx="45370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sp>
        <p:nvSpPr>
          <p:cNvPr id="10" name="Rectangle 1"/>
          <p:cNvSpPr>
            <a:spLocks noChangeArrowheads="1"/>
          </p:cNvSpPr>
          <p:nvPr/>
        </p:nvSpPr>
        <p:spPr bwMode="auto">
          <a:xfrm>
            <a:off x="107950" y="765175"/>
            <a:ext cx="43497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spcBef>
                <a:spcPts val="100"/>
              </a:spcBef>
              <a:spcAft>
                <a:spcPts val="100"/>
              </a:spcAft>
              <a:buFontTx/>
              <a:buAutoNum type="romanUcPeriod"/>
              <a:defRPr/>
            </a:pPr>
            <a:r>
              <a:rPr lang="en-US" b="1" dirty="0">
                <a:solidFill>
                  <a:srgbClr val="FF0000"/>
                </a:solidFill>
              </a:rPr>
              <a:t> ĐẶC ĐIỂM CỦA TRẠNG NGỮ</a:t>
            </a:r>
          </a:p>
          <a:p>
            <a:pPr marL="457200" indent="-457200" algn="just">
              <a:spcBef>
                <a:spcPts val="100"/>
              </a:spcBef>
              <a:spcAft>
                <a:spcPts val="100"/>
              </a:spcAft>
              <a:buFontTx/>
              <a:buAutoNum type="arabicParenR"/>
              <a:defRPr/>
            </a:pPr>
            <a:r>
              <a:rPr lang="en-US" sz="1800" b="1" dirty="0" err="1">
                <a:solidFill>
                  <a:srgbClr val="0000FF"/>
                </a:solidFill>
              </a:rPr>
              <a:t>Tìm</a:t>
            </a:r>
            <a:r>
              <a:rPr lang="en-US" sz="1800" b="1" dirty="0">
                <a:solidFill>
                  <a:srgbClr val="0000FF"/>
                </a:solidFill>
              </a:rPr>
              <a:t> </a:t>
            </a:r>
            <a:r>
              <a:rPr lang="en-US" sz="1800" b="1" dirty="0" err="1">
                <a:solidFill>
                  <a:srgbClr val="0000FF"/>
                </a:solidFill>
              </a:rPr>
              <a:t>hiểu</a:t>
            </a:r>
            <a:r>
              <a:rPr lang="en-US" sz="1800" b="1" dirty="0">
                <a:solidFill>
                  <a:srgbClr val="0000FF"/>
                </a:solidFill>
              </a:rPr>
              <a:t> </a:t>
            </a:r>
            <a:r>
              <a:rPr lang="en-US" sz="1800" b="1" dirty="0" err="1">
                <a:solidFill>
                  <a:srgbClr val="0000FF"/>
                </a:solidFill>
              </a:rPr>
              <a:t>các</a:t>
            </a:r>
            <a:r>
              <a:rPr lang="en-US" sz="1800" b="1" dirty="0">
                <a:solidFill>
                  <a:srgbClr val="0000FF"/>
                </a:solidFill>
              </a:rPr>
              <a:t> </a:t>
            </a:r>
            <a:r>
              <a:rPr lang="en-US" sz="1800" b="1" dirty="0" err="1">
                <a:solidFill>
                  <a:srgbClr val="0000FF"/>
                </a:solidFill>
              </a:rPr>
              <a:t>ví</a:t>
            </a:r>
            <a:r>
              <a:rPr lang="en-US" sz="1800" b="1" dirty="0">
                <a:solidFill>
                  <a:srgbClr val="0000FF"/>
                </a:solidFill>
              </a:rPr>
              <a:t> </a:t>
            </a:r>
            <a:r>
              <a:rPr lang="en-US" sz="1800" b="1" dirty="0" err="1">
                <a:solidFill>
                  <a:srgbClr val="0000FF"/>
                </a:solidFill>
              </a:rPr>
              <a:t>dụ</a:t>
            </a:r>
            <a:r>
              <a:rPr lang="en-US" sz="1800" b="1" dirty="0">
                <a:solidFill>
                  <a:srgbClr val="0000FF"/>
                </a:solidFill>
              </a:rPr>
              <a:t>.</a:t>
            </a:r>
          </a:p>
          <a:p>
            <a:pPr marL="457200" indent="-457200" algn="just">
              <a:spcBef>
                <a:spcPts val="100"/>
              </a:spcBef>
              <a:spcAft>
                <a:spcPts val="100"/>
              </a:spcAft>
              <a:buFontTx/>
              <a:buAutoNum type="arabicParenR"/>
              <a:defRPr/>
            </a:pPr>
            <a:r>
              <a:rPr lang="en-US" sz="1800" b="1" dirty="0" err="1">
                <a:solidFill>
                  <a:srgbClr val="0000FF"/>
                </a:solidFill>
              </a:rPr>
              <a:t>Ghi</a:t>
            </a:r>
            <a:r>
              <a:rPr lang="en-US" sz="1800" b="1" dirty="0">
                <a:solidFill>
                  <a:srgbClr val="0000FF"/>
                </a:solidFill>
              </a:rPr>
              <a:t> </a:t>
            </a:r>
            <a:r>
              <a:rPr lang="en-US" sz="1800" b="1" dirty="0" err="1">
                <a:solidFill>
                  <a:srgbClr val="0000FF"/>
                </a:solidFill>
              </a:rPr>
              <a:t>nhớ</a:t>
            </a:r>
            <a:r>
              <a:rPr lang="en-US" sz="1800" b="1" dirty="0">
                <a:solidFill>
                  <a:srgbClr val="0000FF"/>
                </a:solidFill>
              </a:rPr>
              <a:t> 1 SGK </a:t>
            </a:r>
            <a:r>
              <a:rPr lang="en-US" sz="1800" b="1" dirty="0" err="1">
                <a:solidFill>
                  <a:srgbClr val="0000FF"/>
                </a:solidFill>
              </a:rPr>
              <a:t>tr</a:t>
            </a:r>
            <a:r>
              <a:rPr lang="en-US" sz="1800" b="1" dirty="0">
                <a:solidFill>
                  <a:srgbClr val="0000FF"/>
                </a:solidFill>
              </a:rPr>
              <a:t> 39</a:t>
            </a:r>
          </a:p>
          <a:p>
            <a:pPr algn="just">
              <a:spcBef>
                <a:spcPts val="100"/>
              </a:spcBef>
              <a:spcAft>
                <a:spcPts val="100"/>
              </a:spcAft>
              <a:defRPr/>
            </a:pPr>
            <a:r>
              <a:rPr lang="en-US" b="1" dirty="0">
                <a:solidFill>
                  <a:srgbClr val="FF0000"/>
                </a:solidFill>
              </a:rPr>
              <a:t>II. CÔNG DỤNG CỦA TRẠNG NGỮ</a:t>
            </a:r>
          </a:p>
          <a:p>
            <a:pPr marL="342900" indent="-342900" algn="just">
              <a:spcBef>
                <a:spcPts val="100"/>
              </a:spcBef>
              <a:spcAft>
                <a:spcPts val="100"/>
              </a:spcAft>
              <a:buFontTx/>
              <a:buAutoNum type="arabicParenR"/>
              <a:defRPr/>
            </a:pPr>
            <a:r>
              <a:rPr lang="en-US" sz="1800" b="1" dirty="0" err="1">
                <a:solidFill>
                  <a:srgbClr val="0000FF"/>
                </a:solidFill>
              </a:rPr>
              <a:t>Tìm</a:t>
            </a:r>
            <a:r>
              <a:rPr lang="en-US" sz="1800" b="1" dirty="0">
                <a:solidFill>
                  <a:srgbClr val="0000FF"/>
                </a:solidFill>
              </a:rPr>
              <a:t> </a:t>
            </a:r>
            <a:r>
              <a:rPr lang="en-US" sz="1800" b="1" dirty="0" err="1">
                <a:solidFill>
                  <a:srgbClr val="0000FF"/>
                </a:solidFill>
              </a:rPr>
              <a:t>hiểu</a:t>
            </a:r>
            <a:r>
              <a:rPr lang="en-US" sz="1800" b="1" dirty="0">
                <a:solidFill>
                  <a:srgbClr val="0000FF"/>
                </a:solidFill>
              </a:rPr>
              <a:t> </a:t>
            </a:r>
            <a:r>
              <a:rPr lang="en-US" sz="1800" b="1" dirty="0" err="1">
                <a:solidFill>
                  <a:srgbClr val="0000FF"/>
                </a:solidFill>
              </a:rPr>
              <a:t>ví</a:t>
            </a:r>
            <a:r>
              <a:rPr lang="en-US" sz="1800" b="1" dirty="0">
                <a:solidFill>
                  <a:srgbClr val="0000FF"/>
                </a:solidFill>
              </a:rPr>
              <a:t> </a:t>
            </a:r>
            <a:r>
              <a:rPr lang="en-US" sz="1800" b="1" dirty="0" err="1">
                <a:solidFill>
                  <a:srgbClr val="0000FF"/>
                </a:solidFill>
              </a:rPr>
              <a:t>dụ</a:t>
            </a:r>
            <a:endParaRPr lang="en-US" sz="1800" b="1" dirty="0">
              <a:solidFill>
                <a:srgbClr val="0000FF"/>
              </a:solidFill>
            </a:endParaRPr>
          </a:p>
          <a:p>
            <a:pPr marL="342900" indent="-342900" algn="just">
              <a:spcBef>
                <a:spcPts val="100"/>
              </a:spcBef>
              <a:spcAft>
                <a:spcPts val="100"/>
              </a:spcAft>
              <a:buFontTx/>
              <a:buAutoNum type="arabicParenR"/>
              <a:defRPr/>
            </a:pPr>
            <a:r>
              <a:rPr lang="en-US" sz="1800" b="1" dirty="0" err="1">
                <a:solidFill>
                  <a:srgbClr val="0000FF"/>
                </a:solidFill>
              </a:rPr>
              <a:t>Ghi</a:t>
            </a:r>
            <a:r>
              <a:rPr lang="en-US" sz="1800" b="1" dirty="0">
                <a:solidFill>
                  <a:srgbClr val="0000FF"/>
                </a:solidFill>
              </a:rPr>
              <a:t> </a:t>
            </a:r>
            <a:r>
              <a:rPr lang="en-US" sz="1800" b="1" dirty="0" err="1">
                <a:solidFill>
                  <a:srgbClr val="0000FF"/>
                </a:solidFill>
              </a:rPr>
              <a:t>nhớ</a:t>
            </a:r>
            <a:r>
              <a:rPr lang="en-US" sz="1800" b="1" dirty="0">
                <a:solidFill>
                  <a:srgbClr val="0000FF"/>
                </a:solidFill>
              </a:rPr>
              <a:t> 2 SGK </a:t>
            </a:r>
            <a:r>
              <a:rPr lang="en-US" sz="1800" b="1" dirty="0" err="1">
                <a:solidFill>
                  <a:srgbClr val="0000FF"/>
                </a:solidFill>
              </a:rPr>
              <a:t>tr</a:t>
            </a:r>
            <a:r>
              <a:rPr lang="en-US" sz="1800" b="1" dirty="0">
                <a:solidFill>
                  <a:srgbClr val="0000FF"/>
                </a:solidFill>
              </a:rPr>
              <a:t> 46</a:t>
            </a:r>
          </a:p>
          <a:p>
            <a:pPr marL="342900" indent="-342900" algn="just">
              <a:spcBef>
                <a:spcPts val="100"/>
              </a:spcBef>
              <a:spcAft>
                <a:spcPts val="100"/>
              </a:spcAft>
              <a:buFontTx/>
              <a:buAutoNum type="arabicParenR"/>
              <a:defRPr/>
            </a:pPr>
            <a:endParaRPr lang="en-US" sz="1800" b="1" dirty="0">
              <a:solidFill>
                <a:srgbClr val="0000FF"/>
              </a:solidFill>
            </a:endParaRPr>
          </a:p>
        </p:txBody>
      </p:sp>
      <p:sp>
        <p:nvSpPr>
          <p:cNvPr id="7" name="Rectangle 8"/>
          <p:cNvSpPr>
            <a:spLocks noChangeArrowheads="1"/>
          </p:cNvSpPr>
          <p:nvPr/>
        </p:nvSpPr>
        <p:spPr bwMode="auto">
          <a:xfrm>
            <a:off x="179388" y="2651125"/>
            <a:ext cx="8820150"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lnSpc>
                <a:spcPct val="90000"/>
              </a:lnSpc>
              <a:spcBef>
                <a:spcPct val="50000"/>
              </a:spcBef>
              <a:buClr>
                <a:schemeClr val="accent1"/>
              </a:buClr>
              <a:buFont typeface="Wingdings" pitchFamily="2" charset="2"/>
              <a:buNone/>
            </a:pPr>
            <a:r>
              <a:rPr lang="en-US" b="1">
                <a:solidFill>
                  <a:srgbClr val="0000FF"/>
                </a:solidFill>
              </a:rPr>
              <a:t>Trạng ngữ có những công dụng sau:</a:t>
            </a:r>
          </a:p>
          <a:p>
            <a:pPr algn="just">
              <a:lnSpc>
                <a:spcPct val="90000"/>
              </a:lnSpc>
              <a:spcBef>
                <a:spcPct val="50000"/>
              </a:spcBef>
              <a:buClr>
                <a:schemeClr val="accent1"/>
              </a:buClr>
              <a:buFontTx/>
              <a:buChar char="-"/>
            </a:pPr>
            <a:r>
              <a:rPr lang="en-US" b="1">
                <a:solidFill>
                  <a:srgbClr val="0000FF"/>
                </a:solidFill>
              </a:rPr>
              <a:t>- Xác định hoàn cảnh, điều kiện diễn ra sự việc nêu trong câu, góp phần làm cho nội dung của câu được đầy đủ, chính xác.</a:t>
            </a:r>
          </a:p>
          <a:p>
            <a:pPr algn="just">
              <a:lnSpc>
                <a:spcPct val="90000"/>
              </a:lnSpc>
              <a:spcBef>
                <a:spcPct val="50000"/>
              </a:spcBef>
              <a:buClr>
                <a:schemeClr val="accent1"/>
              </a:buClr>
              <a:buFontTx/>
              <a:buChar char="-"/>
            </a:pPr>
            <a:r>
              <a:rPr lang="en-US" b="1">
                <a:solidFill>
                  <a:srgbClr val="0000FF"/>
                </a:solidFill>
              </a:rPr>
              <a:t>- Nối kết các câu, các đoạn với nhau, góp phần làm cho đoạn văn, bài văn được mạch lạc.</a:t>
            </a:r>
          </a:p>
        </p:txBody>
      </p:sp>
      <p:sp>
        <p:nvSpPr>
          <p:cNvPr id="21511" name="TextBox 1"/>
          <p:cNvSpPr txBox="1">
            <a:spLocks noChangeArrowheads="1"/>
          </p:cNvSpPr>
          <p:nvPr/>
        </p:nvSpPr>
        <p:spPr bwMode="auto">
          <a:xfrm>
            <a:off x="107950" y="4397375"/>
            <a:ext cx="2085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b="1">
                <a:solidFill>
                  <a:srgbClr val="FF0000"/>
                </a:solidFill>
              </a:rPr>
              <a:t>III. LUYỆN TẬP</a:t>
            </a:r>
          </a:p>
        </p:txBody>
      </p:sp>
      <p:pic>
        <p:nvPicPr>
          <p:cNvPr id="2" name="E8B534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32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edge">
                                      <p:cBhvr>
                                        <p:cTn id="11" dur="20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511"/>
                                        </p:tgtEl>
                                        <p:attrNameLst>
                                          <p:attrName>style.visibility</p:attrName>
                                        </p:attrNameLst>
                                      </p:cBhvr>
                                      <p:to>
                                        <p:strVal val="visible"/>
                                      </p:to>
                                    </p:set>
                                    <p:animEffect transition="in" filter="barn(inVertical)">
                                      <p:cBhvr>
                                        <p:cTn id="16"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7" grpId="0"/>
      <p:bldP spid="215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730250"/>
            <a:ext cx="9144000" cy="5867400"/>
          </a:xfrm>
        </p:spPr>
        <p:txBody>
          <a:bodyPr/>
          <a:lstStyle/>
          <a:p>
            <a:pPr marL="609600" indent="-609600" algn="just" eaLnBrk="1" hangingPunct="1">
              <a:buFontTx/>
              <a:buNone/>
            </a:pPr>
            <a:r>
              <a:rPr lang="en-US" sz="2400" smtClean="0">
                <a:solidFill>
                  <a:srgbClr val="0000FF"/>
                </a:solidFill>
                <a:latin typeface="Times New Roman" pitchFamily="18" charset="0"/>
                <a:cs typeface="Times New Roman" pitchFamily="18" charset="0"/>
              </a:rPr>
              <a:t>1.Em hãy cho biết câu nào trong cụm từ “mùa xuân” làm trạng ngữ. Trong những câu còn lại cụm từ Mùa xuân đóng vai trò gì?(tr.39)</a:t>
            </a:r>
          </a:p>
          <a:p>
            <a:pPr marL="609600" indent="-609600" algn="just" eaLnBrk="1" hangingPunct="1">
              <a:buFontTx/>
              <a:buNone/>
            </a:pPr>
            <a:r>
              <a:rPr lang="en-US" sz="2400" smtClean="0">
                <a:solidFill>
                  <a:srgbClr val="0000FF"/>
                </a:solidFill>
                <a:latin typeface="Times New Roman" pitchFamily="18" charset="0"/>
                <a:cs typeface="Times New Roman" pitchFamily="18" charset="0"/>
              </a:rPr>
              <a:t>a, </a:t>
            </a:r>
            <a:r>
              <a:rPr lang="en-US" sz="2400" smtClean="0">
                <a:solidFill>
                  <a:srgbClr val="FF0000"/>
                </a:solidFill>
                <a:latin typeface="Times New Roman" pitchFamily="18" charset="0"/>
                <a:cs typeface="Times New Roman" pitchFamily="18" charset="0"/>
              </a:rPr>
              <a:t>Mùa xuân </a:t>
            </a:r>
            <a:r>
              <a:rPr lang="en-US" sz="2400" smtClean="0">
                <a:solidFill>
                  <a:srgbClr val="0000FF"/>
                </a:solidFill>
                <a:latin typeface="Times New Roman" pitchFamily="18" charset="0"/>
                <a:cs typeface="Times New Roman" pitchFamily="18" charset="0"/>
              </a:rPr>
              <a:t>của tôi – </a:t>
            </a:r>
            <a:r>
              <a:rPr lang="en-US" sz="2400" smtClean="0">
                <a:solidFill>
                  <a:srgbClr val="FF0000"/>
                </a:solidFill>
                <a:latin typeface="Times New Roman" pitchFamily="18" charset="0"/>
                <a:cs typeface="Times New Roman" pitchFamily="18" charset="0"/>
              </a:rPr>
              <a:t>mùa xuân </a:t>
            </a:r>
            <a:r>
              <a:rPr lang="en-US" sz="2400" smtClean="0">
                <a:solidFill>
                  <a:srgbClr val="0000FF"/>
                </a:solidFill>
                <a:latin typeface="Times New Roman" pitchFamily="18" charset="0"/>
                <a:cs typeface="Times New Roman" pitchFamily="18" charset="0"/>
              </a:rPr>
              <a:t>Bắc Việt, </a:t>
            </a:r>
            <a:r>
              <a:rPr lang="en-US" sz="2400" smtClean="0">
                <a:solidFill>
                  <a:srgbClr val="FF0000"/>
                </a:solidFill>
                <a:latin typeface="Times New Roman" pitchFamily="18" charset="0"/>
                <a:cs typeface="Times New Roman" pitchFamily="18" charset="0"/>
              </a:rPr>
              <a:t>mùa xuân</a:t>
            </a:r>
            <a:r>
              <a:rPr lang="en-US" sz="2400" smtClean="0">
                <a:solidFill>
                  <a:srgbClr val="0000FF"/>
                </a:solidFill>
                <a:latin typeface="Times New Roman" pitchFamily="18" charset="0"/>
                <a:cs typeface="Times New Roman" pitchFamily="18" charset="0"/>
              </a:rPr>
              <a:t> của Hà Nội – là </a:t>
            </a:r>
            <a:r>
              <a:rPr lang="en-US" sz="2400" smtClean="0">
                <a:solidFill>
                  <a:srgbClr val="FF0000"/>
                </a:solidFill>
                <a:latin typeface="Times New Roman" pitchFamily="18" charset="0"/>
                <a:cs typeface="Times New Roman" pitchFamily="18" charset="0"/>
              </a:rPr>
              <a:t>mùa xuân </a:t>
            </a:r>
            <a:r>
              <a:rPr lang="en-US" sz="2400" smtClean="0">
                <a:solidFill>
                  <a:srgbClr val="0000FF"/>
                </a:solidFill>
                <a:latin typeface="Times New Roman" pitchFamily="18" charset="0"/>
                <a:cs typeface="Times New Roman" pitchFamily="18" charset="0"/>
              </a:rPr>
              <a:t>có mưa riêu riêu, gió lành lạnh, có tiếng nhạn kêu trong đêm xanh.              (Vũ Bằng)</a:t>
            </a:r>
          </a:p>
          <a:p>
            <a:pPr marL="609600" indent="-609600" algn="just" eaLnBrk="1" hangingPunct="1">
              <a:buFontTx/>
              <a:buNone/>
            </a:pPr>
            <a:endParaRPr lang="en-US" sz="2400" smtClean="0">
              <a:solidFill>
                <a:srgbClr val="0000FF"/>
              </a:solidFill>
              <a:latin typeface="Times New Roman" pitchFamily="18" charset="0"/>
              <a:cs typeface="Times New Roman" pitchFamily="18" charset="0"/>
            </a:endParaRPr>
          </a:p>
          <a:p>
            <a:pPr marL="609600" indent="-609600" algn="just" eaLnBrk="1" hangingPunct="1">
              <a:buFontTx/>
              <a:buNone/>
            </a:pPr>
            <a:r>
              <a:rPr lang="en-US" sz="2400" smtClean="0">
                <a:solidFill>
                  <a:srgbClr val="0000FF"/>
                </a:solidFill>
                <a:latin typeface="Times New Roman" pitchFamily="18" charset="0"/>
                <a:cs typeface="Times New Roman" pitchFamily="18" charset="0"/>
              </a:rPr>
              <a:t> b, </a:t>
            </a:r>
            <a:r>
              <a:rPr lang="en-US" sz="2400" smtClean="0">
                <a:solidFill>
                  <a:srgbClr val="FF0000"/>
                </a:solidFill>
                <a:latin typeface="Times New Roman" pitchFamily="18" charset="0"/>
                <a:cs typeface="Times New Roman" pitchFamily="18" charset="0"/>
              </a:rPr>
              <a:t>Mùa xuân</a:t>
            </a:r>
            <a:r>
              <a:rPr lang="en-US" sz="2400" smtClean="0">
                <a:solidFill>
                  <a:srgbClr val="0000FF"/>
                </a:solidFill>
                <a:latin typeface="Times New Roman" pitchFamily="18" charset="0"/>
                <a:cs typeface="Times New Roman" pitchFamily="18" charset="0"/>
              </a:rPr>
              <a:t>, cây gạo gọi đến bao nhiêu là chim ríu rít.</a:t>
            </a:r>
          </a:p>
          <a:p>
            <a:pPr marL="609600" indent="-609600" algn="r" eaLnBrk="1" hangingPunct="1">
              <a:buFontTx/>
              <a:buNone/>
            </a:pPr>
            <a:r>
              <a:rPr lang="en-US" sz="2400" smtClean="0">
                <a:solidFill>
                  <a:srgbClr val="0000FF"/>
                </a:solidFill>
                <a:latin typeface="Times New Roman" pitchFamily="18" charset="0"/>
                <a:cs typeface="Times New Roman" pitchFamily="18" charset="0"/>
              </a:rPr>
              <a:t>(Vũ Tú Nam)</a:t>
            </a:r>
          </a:p>
          <a:p>
            <a:pPr marL="609600" indent="-609600" algn="just" eaLnBrk="1" hangingPunct="1">
              <a:buFontTx/>
              <a:buNone/>
            </a:pPr>
            <a:r>
              <a:rPr lang="en-US" sz="2400" smtClean="0">
                <a:solidFill>
                  <a:srgbClr val="0000FF"/>
                </a:solidFill>
                <a:latin typeface="Times New Roman" pitchFamily="18" charset="0"/>
                <a:cs typeface="Times New Roman" pitchFamily="18" charset="0"/>
              </a:rPr>
              <a:t>c, Tự nhiên như thế: ai cũng chuộng </a:t>
            </a:r>
            <a:r>
              <a:rPr lang="en-US" sz="2400" smtClean="0">
                <a:solidFill>
                  <a:srgbClr val="FF0000"/>
                </a:solidFill>
                <a:latin typeface="Times New Roman" pitchFamily="18" charset="0"/>
                <a:cs typeface="Times New Roman" pitchFamily="18" charset="0"/>
              </a:rPr>
              <a:t>mùa xuân</a:t>
            </a:r>
            <a:r>
              <a:rPr lang="en-US" sz="2400" smtClean="0">
                <a:solidFill>
                  <a:srgbClr val="0000FF"/>
                </a:solidFill>
                <a:latin typeface="Times New Roman" pitchFamily="18" charset="0"/>
                <a:cs typeface="Times New Roman" pitchFamily="18" charset="0"/>
              </a:rPr>
              <a:t>.  (Vũ Bằng)</a:t>
            </a:r>
          </a:p>
          <a:p>
            <a:pPr marL="609600" indent="-609600" algn="just" eaLnBrk="1" hangingPunct="1">
              <a:buFontTx/>
              <a:buNone/>
            </a:pPr>
            <a:endParaRPr lang="en-US" sz="2400" smtClean="0">
              <a:solidFill>
                <a:srgbClr val="0000FF"/>
              </a:solidFill>
              <a:latin typeface="Times New Roman" pitchFamily="18" charset="0"/>
              <a:cs typeface="Times New Roman" pitchFamily="18" charset="0"/>
            </a:endParaRPr>
          </a:p>
          <a:p>
            <a:pPr marL="609600" indent="-609600" algn="just" eaLnBrk="1" hangingPunct="1">
              <a:buFontTx/>
              <a:buNone/>
            </a:pPr>
            <a:r>
              <a:rPr lang="en-US" sz="2400" smtClean="0">
                <a:solidFill>
                  <a:srgbClr val="0000FF"/>
                </a:solidFill>
                <a:latin typeface="Times New Roman" pitchFamily="18" charset="0"/>
                <a:cs typeface="Times New Roman" pitchFamily="18" charset="0"/>
              </a:rPr>
              <a:t>d, </a:t>
            </a:r>
            <a:r>
              <a:rPr lang="en-US" sz="2400" smtClean="0">
                <a:solidFill>
                  <a:srgbClr val="FF0000"/>
                </a:solidFill>
                <a:latin typeface="Times New Roman" pitchFamily="18" charset="0"/>
                <a:cs typeface="Times New Roman" pitchFamily="18" charset="0"/>
              </a:rPr>
              <a:t>Mùa xuân! </a:t>
            </a:r>
            <a:r>
              <a:rPr lang="en-US" sz="2400" smtClean="0">
                <a:solidFill>
                  <a:srgbClr val="0000FF"/>
                </a:solidFill>
                <a:latin typeface="Times New Roman" pitchFamily="18" charset="0"/>
                <a:cs typeface="Times New Roman" pitchFamily="18" charset="0"/>
              </a:rPr>
              <a:t>Mỗi khi họa mi tung ra những tiếng hót vang lừng, mọi vật như có sự đổi thay kì diệu.    (Võ Quảng)</a:t>
            </a:r>
          </a:p>
        </p:txBody>
      </p:sp>
      <p:sp>
        <p:nvSpPr>
          <p:cNvPr id="16388" name="Text Box 4"/>
          <p:cNvSpPr txBox="1">
            <a:spLocks noChangeArrowheads="1"/>
          </p:cNvSpPr>
          <p:nvPr/>
        </p:nvSpPr>
        <p:spPr bwMode="auto">
          <a:xfrm>
            <a:off x="593725" y="2679700"/>
            <a:ext cx="5926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a:solidFill>
                  <a:srgbClr val="FF0000"/>
                </a:solidFill>
                <a:cs typeface="Times New Roman" pitchFamily="18" charset="0"/>
              </a:rPr>
              <a:t>-&gt; Mùa xuân làm chủ ngữ và vị ngữ trong câu.</a:t>
            </a:r>
          </a:p>
        </p:txBody>
      </p:sp>
      <p:sp>
        <p:nvSpPr>
          <p:cNvPr id="16389" name="Text Box 5"/>
          <p:cNvSpPr txBox="1">
            <a:spLocks noChangeArrowheads="1"/>
          </p:cNvSpPr>
          <p:nvPr/>
        </p:nvSpPr>
        <p:spPr bwMode="auto">
          <a:xfrm>
            <a:off x="746125" y="3573463"/>
            <a:ext cx="48799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a:solidFill>
                  <a:srgbClr val="FF0000"/>
                </a:solidFill>
                <a:cs typeface="Times New Roman" pitchFamily="18" charset="0"/>
              </a:rPr>
              <a:t>-&gt; Mùa xuân làm trạng ngữ trong câu.</a:t>
            </a:r>
          </a:p>
        </p:txBody>
      </p:sp>
      <p:sp>
        <p:nvSpPr>
          <p:cNvPr id="16391" name="Text Box 7"/>
          <p:cNvSpPr txBox="1">
            <a:spLocks noChangeArrowheads="1"/>
          </p:cNvSpPr>
          <p:nvPr/>
        </p:nvSpPr>
        <p:spPr bwMode="auto">
          <a:xfrm>
            <a:off x="685800" y="4516438"/>
            <a:ext cx="5834063"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lnSpc>
                <a:spcPct val="90000"/>
              </a:lnSpc>
              <a:spcBef>
                <a:spcPct val="20000"/>
              </a:spcBef>
            </a:pPr>
            <a:r>
              <a:rPr lang="en-US" sz="2400">
                <a:solidFill>
                  <a:srgbClr val="FF0000"/>
                </a:solidFill>
                <a:cs typeface="Times New Roman" pitchFamily="18" charset="0"/>
              </a:rPr>
              <a:t>-&gt; Mùa xuân làm phụ ngữ trong cụm động từ.</a:t>
            </a:r>
          </a:p>
          <a:p>
            <a:pPr eaLnBrk="1" hangingPunct="1"/>
            <a:endParaRPr lang="en-US" sz="2400" b="1" u="sng">
              <a:solidFill>
                <a:srgbClr val="CC00CC"/>
              </a:solidFill>
              <a:cs typeface="Times New Roman" pitchFamily="18" charset="0"/>
            </a:endParaRPr>
          </a:p>
        </p:txBody>
      </p:sp>
      <p:sp>
        <p:nvSpPr>
          <p:cNvPr id="16392" name="Text Box 8"/>
          <p:cNvSpPr txBox="1">
            <a:spLocks noChangeArrowheads="1"/>
          </p:cNvSpPr>
          <p:nvPr/>
        </p:nvSpPr>
        <p:spPr bwMode="auto">
          <a:xfrm>
            <a:off x="762000" y="5751513"/>
            <a:ext cx="60801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spcBef>
                <a:spcPct val="20000"/>
              </a:spcBef>
            </a:pPr>
            <a:r>
              <a:rPr lang="en-US" sz="2400">
                <a:solidFill>
                  <a:srgbClr val="FF0000"/>
                </a:solidFill>
                <a:cs typeface="Times New Roman" pitchFamily="18" charset="0"/>
              </a:rPr>
              <a:t>-&gt; Mùa xuân là câu đặc biệt.                               </a:t>
            </a:r>
          </a:p>
          <a:p>
            <a:pPr eaLnBrk="1" hangingPunct="1"/>
            <a:endParaRPr lang="en-US" sz="2400" b="1" u="sng">
              <a:solidFill>
                <a:srgbClr val="CC00CC"/>
              </a:solidFill>
              <a:cs typeface="Times New Roman" pitchFamily="18" charset="0"/>
            </a:endParaRPr>
          </a:p>
        </p:txBody>
      </p:sp>
      <p:sp>
        <p:nvSpPr>
          <p:cNvPr id="9" name="TextBox 8"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pic>
        <p:nvPicPr>
          <p:cNvPr id="3" name="4062379.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30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animEffect transition="in" filter="fade">
                                      <p:cBhvr>
                                        <p:cTn id="11" dur="2000"/>
                                        <p:tgtEl>
                                          <p:spTgt spid="1638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387">
                                            <p:txEl>
                                              <p:pRg st="1" end="1"/>
                                            </p:txEl>
                                          </p:spTgt>
                                        </p:tgtEl>
                                        <p:attrNameLst>
                                          <p:attrName>style.visibility</p:attrName>
                                        </p:attrNameLst>
                                      </p:cBhvr>
                                      <p:to>
                                        <p:strVal val="visible"/>
                                      </p:to>
                                    </p:set>
                                    <p:animEffect transition="in" filter="fade">
                                      <p:cBhvr>
                                        <p:cTn id="16" dur="2000"/>
                                        <p:tgtEl>
                                          <p:spTgt spid="1638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21" dur="500"/>
                                        <p:tgtEl>
                                          <p:spTgt spid="1638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2" nodeType="clickEffect">
                                  <p:stCondLst>
                                    <p:cond delay="0"/>
                                  </p:stCondLst>
                                  <p:childTnLst>
                                    <p:set>
                                      <p:cBhvr>
                                        <p:cTn id="25" dur="1" fill="hold">
                                          <p:stCondLst>
                                            <p:cond delay="0"/>
                                          </p:stCondLst>
                                        </p:cTn>
                                        <p:tgtEl>
                                          <p:spTgt spid="16387">
                                            <p:txEl>
                                              <p:pRg st="4" end="4"/>
                                            </p:txEl>
                                          </p:spTgt>
                                        </p:tgtEl>
                                        <p:attrNameLst>
                                          <p:attrName>style.visibility</p:attrName>
                                        </p:attrNameLst>
                                      </p:cBhvr>
                                      <p:to>
                                        <p:strVal val="visible"/>
                                      </p:to>
                                    </p:set>
                                    <p:animEffect transition="in" filter="checkerboard(across)">
                                      <p:cBhvr>
                                        <p:cTn id="26" dur="500"/>
                                        <p:tgtEl>
                                          <p:spTgt spid="16387">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2" nodeType="clickEffect">
                                  <p:stCondLst>
                                    <p:cond delay="0"/>
                                  </p:stCondLst>
                                  <p:childTnLst>
                                    <p:set>
                                      <p:cBhvr>
                                        <p:cTn id="30" dur="1" fill="hold">
                                          <p:stCondLst>
                                            <p:cond delay="0"/>
                                          </p:stCondLst>
                                        </p:cTn>
                                        <p:tgtEl>
                                          <p:spTgt spid="16387">
                                            <p:txEl>
                                              <p:pRg st="5" end="5"/>
                                            </p:txEl>
                                          </p:spTgt>
                                        </p:tgtEl>
                                        <p:attrNameLst>
                                          <p:attrName>style.visibility</p:attrName>
                                        </p:attrNameLst>
                                      </p:cBhvr>
                                      <p:to>
                                        <p:strVal val="visible"/>
                                      </p:to>
                                    </p:set>
                                    <p:animEffect transition="in" filter="checkerboard(across)">
                                      <p:cBhvr>
                                        <p:cTn id="31" dur="500"/>
                                        <p:tgtEl>
                                          <p:spTgt spid="16387">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2" nodeType="clickEffect">
                                  <p:stCondLst>
                                    <p:cond delay="0"/>
                                  </p:stCondLst>
                                  <p:childTnLst>
                                    <p:set>
                                      <p:cBhvr>
                                        <p:cTn id="35" dur="1" fill="hold">
                                          <p:stCondLst>
                                            <p:cond delay="0"/>
                                          </p:stCondLst>
                                        </p:cTn>
                                        <p:tgtEl>
                                          <p:spTgt spid="16387">
                                            <p:txEl>
                                              <p:pRg st="7" end="7"/>
                                            </p:txEl>
                                          </p:spTgt>
                                        </p:tgtEl>
                                        <p:attrNameLst>
                                          <p:attrName>style.visibility</p:attrName>
                                        </p:attrNameLst>
                                      </p:cBhvr>
                                      <p:to>
                                        <p:strVal val="visible"/>
                                      </p:to>
                                    </p:set>
                                    <p:animEffect transition="in" filter="checkerboard(across)">
                                      <p:cBhvr>
                                        <p:cTn id="36" dur="500"/>
                                        <p:tgtEl>
                                          <p:spTgt spid="16387">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6388"/>
                                        </p:tgtEl>
                                        <p:attrNameLst>
                                          <p:attrName>style.visibility</p:attrName>
                                        </p:attrNameLst>
                                      </p:cBhvr>
                                      <p:to>
                                        <p:strVal val="visible"/>
                                      </p:to>
                                    </p:set>
                                    <p:animEffect transition="in" filter="checkerboard(across)">
                                      <p:cBhvr>
                                        <p:cTn id="41" dur="500"/>
                                        <p:tgtEl>
                                          <p:spTgt spid="163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6389"/>
                                        </p:tgtEl>
                                        <p:attrNameLst>
                                          <p:attrName>style.visibility</p:attrName>
                                        </p:attrNameLst>
                                      </p:cBhvr>
                                      <p:to>
                                        <p:strVal val="visible"/>
                                      </p:to>
                                    </p:set>
                                    <p:animEffect transition="in" filter="checkerboard(across)">
                                      <p:cBhvr>
                                        <p:cTn id="46" dur="500"/>
                                        <p:tgtEl>
                                          <p:spTgt spid="163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6391"/>
                                        </p:tgtEl>
                                        <p:attrNameLst>
                                          <p:attrName>style.visibility</p:attrName>
                                        </p:attrNameLst>
                                      </p:cBhvr>
                                      <p:to>
                                        <p:strVal val="visible"/>
                                      </p:to>
                                    </p:set>
                                    <p:animEffect transition="in" filter="checkerboard(across)">
                                      <p:cBhvr>
                                        <p:cTn id="51" dur="500"/>
                                        <p:tgtEl>
                                          <p:spTgt spid="1639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16392"/>
                                        </p:tgtEl>
                                        <p:attrNameLst>
                                          <p:attrName>style.visibility</p:attrName>
                                        </p:attrNameLst>
                                      </p:cBhvr>
                                      <p:to>
                                        <p:strVal val="visible"/>
                                      </p:to>
                                    </p:set>
                                    <p:animEffect transition="in" filter="checkerboard(across)">
                                      <p:cBhvr>
                                        <p:cTn id="56"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7" fill="hold" display="0">
                  <p:stCondLst>
                    <p:cond delay="indefinite"/>
                  </p:stCondLst>
                  <p:endCondLst>
                    <p:cond evt="onStopAudio" delay="0">
                      <p:tgtEl>
                        <p:sldTgt/>
                      </p:tgtEl>
                    </p:cond>
                  </p:endCondLst>
                </p:cTn>
                <p:tgtEl>
                  <p:spTgt spid="3"/>
                </p:tgtEl>
              </p:cMediaNode>
            </p:audio>
          </p:childTnLst>
        </p:cTn>
      </p:par>
    </p:tnLst>
    <p:bldLst>
      <p:bldP spid="16387" grpId="0" build="p"/>
      <p:bldP spid="16387" grpId="1" build="p"/>
      <p:bldP spid="16387" grpId="2" build="p"/>
      <p:bldP spid="16388" grpId="0"/>
      <p:bldP spid="16389" grpId="0"/>
      <p:bldP spid="16391" grpId="0"/>
      <p:bldP spid="1639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1" name="Freeform 20"/>
          <p:cNvSpPr/>
          <p:nvPr/>
        </p:nvSpPr>
        <p:spPr>
          <a:xfrm>
            <a:off x="0" y="4562475"/>
            <a:ext cx="4572000" cy="765175"/>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i="1" dirty="0" err="1">
                <a:solidFill>
                  <a:srgbClr val="0000FF"/>
                </a:solidFill>
                <a:latin typeface="Times New Roman" pitchFamily="18" charset="0"/>
                <a:cs typeface="Times New Roman" pitchFamily="18" charset="0"/>
              </a:rPr>
              <a:t>không</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cấu</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tạo</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theo</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mô</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hình</a:t>
            </a:r>
            <a:r>
              <a:rPr lang="en-US" sz="2600" b="1" i="1" dirty="0">
                <a:solidFill>
                  <a:srgbClr val="0000FF"/>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chủ</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ngữ</a:t>
            </a:r>
            <a:r>
              <a:rPr lang="en-US" sz="2600" b="1" i="1" dirty="0">
                <a:solidFill>
                  <a:srgbClr val="C00000"/>
                </a:solidFill>
                <a:latin typeface="Times New Roman" pitchFamily="18" charset="0"/>
                <a:cs typeface="Times New Roman" pitchFamily="18" charset="0"/>
              </a:rPr>
              <a:t> - </a:t>
            </a:r>
            <a:r>
              <a:rPr lang="en-US" sz="2600" b="1" i="1" dirty="0" err="1">
                <a:solidFill>
                  <a:srgbClr val="C00000"/>
                </a:solidFill>
                <a:latin typeface="Times New Roman" pitchFamily="18" charset="0"/>
                <a:cs typeface="Times New Roman" pitchFamily="18" charset="0"/>
              </a:rPr>
              <a:t>vị</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ngữ</a:t>
            </a:r>
            <a:r>
              <a:rPr lang="en-US" sz="2600" b="1" i="1" dirty="0">
                <a:solidFill>
                  <a:srgbClr val="0000FF"/>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22" name="Freeform 21"/>
          <p:cNvSpPr/>
          <p:nvPr/>
        </p:nvSpPr>
        <p:spPr>
          <a:xfrm>
            <a:off x="4572000" y="4562475"/>
            <a:ext cx="4572000" cy="765175"/>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i="1" dirty="0" err="1">
                <a:solidFill>
                  <a:srgbClr val="0000FF"/>
                </a:solidFill>
                <a:latin typeface="Times New Roman" pitchFamily="18" charset="0"/>
                <a:cs typeface="Times New Roman" pitchFamily="18" charset="0"/>
              </a:rPr>
              <a:t>Có</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đủ</a:t>
            </a:r>
            <a:r>
              <a:rPr lang="en-US" sz="2600" b="1" i="1" dirty="0">
                <a:solidFill>
                  <a:srgbClr val="0000FF"/>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chủ</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ngữ</a:t>
            </a:r>
            <a:r>
              <a:rPr lang="en-US" sz="2600" b="1" i="1" dirty="0">
                <a:solidFill>
                  <a:srgbClr val="C00000"/>
                </a:solidFill>
                <a:latin typeface="Times New Roman" pitchFamily="18" charset="0"/>
                <a:cs typeface="Times New Roman" pitchFamily="18" charset="0"/>
              </a:rPr>
              <a:t> - </a:t>
            </a:r>
            <a:r>
              <a:rPr lang="en-US" sz="2600" b="1" i="1" dirty="0" err="1">
                <a:solidFill>
                  <a:srgbClr val="C00000"/>
                </a:solidFill>
                <a:latin typeface="Times New Roman" pitchFamily="18" charset="0"/>
                <a:cs typeface="Times New Roman" pitchFamily="18" charset="0"/>
              </a:rPr>
              <a:t>vị</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ngữ</a:t>
            </a:r>
            <a:r>
              <a:rPr lang="en-US" sz="2600" b="1" i="1" dirty="0">
                <a:solidFill>
                  <a:srgbClr val="0000FF"/>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24" name="Freeform 23"/>
          <p:cNvSpPr/>
          <p:nvPr/>
        </p:nvSpPr>
        <p:spPr>
          <a:xfrm>
            <a:off x="0" y="2025650"/>
            <a:ext cx="4572000" cy="765175"/>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u="sng" dirty="0">
                <a:solidFill>
                  <a:srgbClr val="C00000"/>
                </a:solidFill>
                <a:latin typeface="Times New Roman" pitchFamily="18" charset="0"/>
                <a:cs typeface="Times New Roman" pitchFamily="18" charset="0"/>
              </a:rPr>
              <a:t>*</a:t>
            </a:r>
            <a:r>
              <a:rPr lang="en-US" sz="2600" b="1" u="sng" dirty="0" err="1">
                <a:solidFill>
                  <a:srgbClr val="C00000"/>
                </a:solidFill>
                <a:latin typeface="Times New Roman" pitchFamily="18" charset="0"/>
                <a:cs typeface="Times New Roman" pitchFamily="18" charset="0"/>
              </a:rPr>
              <a:t>Câu</a:t>
            </a:r>
            <a:r>
              <a:rPr lang="en-US" sz="2600" b="1" u="sng" dirty="0">
                <a:solidFill>
                  <a:srgbClr val="C00000"/>
                </a:solidFill>
                <a:latin typeface="Times New Roman" pitchFamily="18" charset="0"/>
                <a:cs typeface="Times New Roman" pitchFamily="18" charset="0"/>
              </a:rPr>
              <a:t> </a:t>
            </a:r>
            <a:r>
              <a:rPr lang="en-US" sz="2600" b="1" u="sng" dirty="0" err="1">
                <a:solidFill>
                  <a:srgbClr val="C00000"/>
                </a:solidFill>
                <a:latin typeface="Times New Roman" pitchFamily="18" charset="0"/>
                <a:cs typeface="Times New Roman" pitchFamily="18" charset="0"/>
              </a:rPr>
              <a:t>đặc</a:t>
            </a:r>
            <a:r>
              <a:rPr lang="en-US" sz="2600" b="1" u="sng" dirty="0">
                <a:solidFill>
                  <a:srgbClr val="C00000"/>
                </a:solidFill>
                <a:latin typeface="Times New Roman" pitchFamily="18" charset="0"/>
                <a:cs typeface="Times New Roman" pitchFamily="18" charset="0"/>
              </a:rPr>
              <a:t> </a:t>
            </a:r>
            <a:r>
              <a:rPr lang="en-US" sz="2600" b="1" u="sng" dirty="0" err="1">
                <a:solidFill>
                  <a:srgbClr val="C00000"/>
                </a:solidFill>
                <a:latin typeface="Times New Roman" pitchFamily="18" charset="0"/>
                <a:cs typeface="Times New Roman" pitchFamily="18" charset="0"/>
              </a:rPr>
              <a:t>biệt</a:t>
            </a:r>
            <a:r>
              <a:rPr lang="en-US" sz="2600" b="1" u="sng"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25" name="Freeform 24"/>
          <p:cNvSpPr/>
          <p:nvPr/>
        </p:nvSpPr>
        <p:spPr>
          <a:xfrm>
            <a:off x="4572000" y="2025650"/>
            <a:ext cx="4572000" cy="765175"/>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u="sng" dirty="0">
                <a:solidFill>
                  <a:srgbClr val="C00000"/>
                </a:solidFill>
                <a:latin typeface="Times New Roman" pitchFamily="18" charset="0"/>
                <a:cs typeface="Times New Roman" pitchFamily="18" charset="0"/>
              </a:rPr>
              <a:t>*</a:t>
            </a:r>
            <a:r>
              <a:rPr lang="en-US" sz="2600" b="1" u="sng" dirty="0" err="1">
                <a:solidFill>
                  <a:srgbClr val="C00000"/>
                </a:solidFill>
                <a:latin typeface="Times New Roman" pitchFamily="18" charset="0"/>
                <a:cs typeface="Times New Roman" pitchFamily="18" charset="0"/>
              </a:rPr>
              <a:t>Câu</a:t>
            </a:r>
            <a:r>
              <a:rPr lang="en-US" sz="2600" b="1" u="sng" dirty="0">
                <a:solidFill>
                  <a:srgbClr val="C00000"/>
                </a:solidFill>
                <a:latin typeface="Times New Roman" pitchFamily="18" charset="0"/>
                <a:cs typeface="Times New Roman" pitchFamily="18" charset="0"/>
              </a:rPr>
              <a:t> </a:t>
            </a:r>
            <a:r>
              <a:rPr lang="en-US" sz="2600" b="1" u="sng" dirty="0" err="1">
                <a:solidFill>
                  <a:srgbClr val="C00000"/>
                </a:solidFill>
                <a:latin typeface="Times New Roman" pitchFamily="18" charset="0"/>
                <a:cs typeface="Times New Roman" pitchFamily="18" charset="0"/>
              </a:rPr>
              <a:t>bình</a:t>
            </a:r>
            <a:r>
              <a:rPr lang="en-US" sz="2600" b="1" u="sng" dirty="0">
                <a:solidFill>
                  <a:srgbClr val="C00000"/>
                </a:solidFill>
                <a:latin typeface="Times New Roman" pitchFamily="18" charset="0"/>
                <a:cs typeface="Times New Roman" pitchFamily="18" charset="0"/>
              </a:rPr>
              <a:t> </a:t>
            </a:r>
            <a:r>
              <a:rPr lang="en-US" sz="2600" b="1" u="sng" dirty="0" err="1">
                <a:solidFill>
                  <a:srgbClr val="C00000"/>
                </a:solidFill>
                <a:latin typeface="Times New Roman" pitchFamily="18" charset="0"/>
                <a:cs typeface="Times New Roman" pitchFamily="18" charset="0"/>
              </a:rPr>
              <a:t>thường</a:t>
            </a:r>
            <a:r>
              <a:rPr lang="en-US" sz="2600" b="1" u="sng"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11" name="Freeform 10"/>
          <p:cNvSpPr/>
          <p:nvPr/>
        </p:nvSpPr>
        <p:spPr>
          <a:xfrm>
            <a:off x="0" y="115888"/>
            <a:ext cx="4572000" cy="765175"/>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solidFill>
            <a:schemeClr val="bg1">
              <a:alpha val="90000"/>
            </a:schemeClr>
          </a:solidFill>
          <a:ln>
            <a:solidFill>
              <a:srgbClr val="0000FF"/>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C00000"/>
                </a:solidFill>
                <a:latin typeface="Times New Roman" pitchFamily="18" charset="0"/>
                <a:cs typeface="Times New Roman" pitchFamily="18" charset="0"/>
              </a:rPr>
              <a:t>Vd1: </a:t>
            </a:r>
            <a:r>
              <a:rPr lang="en-US" sz="2600" b="1" dirty="0" err="1">
                <a:solidFill>
                  <a:srgbClr val="C00000"/>
                </a:solidFill>
                <a:latin typeface="Times New Roman" pitchFamily="18" charset="0"/>
                <a:cs typeface="Times New Roman" pitchFamily="18" charset="0"/>
              </a:rPr>
              <a:t>Ôi</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em</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Thủy</a:t>
            </a:r>
            <a:r>
              <a:rPr lang="en-US" sz="2600" b="1" dirty="0">
                <a:solidFill>
                  <a:srgbClr val="C00000"/>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12" name="Freeform 11"/>
          <p:cNvSpPr/>
          <p:nvPr/>
        </p:nvSpPr>
        <p:spPr>
          <a:xfrm>
            <a:off x="4572000" y="115888"/>
            <a:ext cx="4572000" cy="765175"/>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C00000"/>
                </a:solidFill>
                <a:latin typeface="Times New Roman" pitchFamily="18" charset="0"/>
                <a:cs typeface="Times New Roman" pitchFamily="18" charset="0"/>
              </a:rPr>
              <a:t>Vd2: </a:t>
            </a:r>
            <a:r>
              <a:rPr lang="en-US" sz="2600" b="1" dirty="0" err="1">
                <a:solidFill>
                  <a:srgbClr val="C00000"/>
                </a:solidFill>
                <a:latin typeface="Times New Roman" pitchFamily="18" charset="0"/>
                <a:cs typeface="Times New Roman" pitchFamily="18" charset="0"/>
              </a:rPr>
              <a:t>Hôm</a:t>
            </a:r>
            <a:r>
              <a:rPr lang="en-US" sz="2600" b="1" dirty="0">
                <a:solidFill>
                  <a:srgbClr val="C00000"/>
                </a:solidFill>
                <a:latin typeface="Times New Roman" pitchFamily="18" charset="0"/>
                <a:cs typeface="Times New Roman" pitchFamily="18" charset="0"/>
              </a:rPr>
              <a:t> nay, </a:t>
            </a:r>
            <a:r>
              <a:rPr lang="en-US" sz="2600" b="1" dirty="0" err="1">
                <a:solidFill>
                  <a:srgbClr val="C00000"/>
                </a:solidFill>
                <a:latin typeface="Times New Roman" pitchFamily="18" charset="0"/>
                <a:cs typeface="Times New Roman" pitchFamily="18" charset="0"/>
              </a:rPr>
              <a:t>các</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em</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rất</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ngoan</a:t>
            </a:r>
            <a:r>
              <a:rPr lang="en-US" sz="2600" b="1" dirty="0">
                <a:solidFill>
                  <a:srgbClr val="C00000"/>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2" name="Down Arrow 1"/>
          <p:cNvSpPr>
            <a:spLocks noChangeArrowheads="1"/>
          </p:cNvSpPr>
          <p:nvPr/>
        </p:nvSpPr>
        <p:spPr bwMode="auto">
          <a:xfrm>
            <a:off x="1619250" y="908050"/>
            <a:ext cx="1223963" cy="1081088"/>
          </a:xfrm>
          <a:prstGeom prst="downArrow">
            <a:avLst>
              <a:gd name="adj1" fmla="val 50000"/>
              <a:gd name="adj2" fmla="val 50000"/>
            </a:avLst>
          </a:prstGeom>
          <a:solidFill>
            <a:schemeClr val="bg1"/>
          </a:solidFill>
          <a:ln w="9525" algn="ctr">
            <a:solidFill>
              <a:schemeClr val="tx1"/>
            </a:solidFill>
            <a:round/>
            <a:headEnd/>
            <a:tailEnd/>
          </a:ln>
        </p:spPr>
        <p:txBody>
          <a:bodyPr/>
          <a:lstStyle/>
          <a:p>
            <a:endParaRPr lang="en-US"/>
          </a:p>
        </p:txBody>
      </p:sp>
      <p:sp>
        <p:nvSpPr>
          <p:cNvPr id="14" name="Down Arrow 13"/>
          <p:cNvSpPr>
            <a:spLocks noChangeArrowheads="1"/>
          </p:cNvSpPr>
          <p:nvPr/>
        </p:nvSpPr>
        <p:spPr bwMode="auto">
          <a:xfrm>
            <a:off x="1547813" y="2801938"/>
            <a:ext cx="1223962" cy="1739900"/>
          </a:xfrm>
          <a:prstGeom prst="downArrow">
            <a:avLst>
              <a:gd name="adj1" fmla="val 50000"/>
              <a:gd name="adj2" fmla="val 50037"/>
            </a:avLst>
          </a:prstGeom>
          <a:solidFill>
            <a:schemeClr val="bg1"/>
          </a:solidFill>
          <a:ln w="9525" algn="ctr">
            <a:solidFill>
              <a:schemeClr val="tx1"/>
            </a:solidFill>
            <a:round/>
            <a:headEnd/>
            <a:tailEnd/>
          </a:ln>
        </p:spPr>
        <p:txBody>
          <a:bodyPr/>
          <a:lstStyle/>
          <a:p>
            <a:endParaRPr lang="en-US"/>
          </a:p>
        </p:txBody>
      </p:sp>
      <p:sp>
        <p:nvSpPr>
          <p:cNvPr id="15" name="Down Arrow 14"/>
          <p:cNvSpPr>
            <a:spLocks noChangeArrowheads="1"/>
          </p:cNvSpPr>
          <p:nvPr/>
        </p:nvSpPr>
        <p:spPr bwMode="auto">
          <a:xfrm>
            <a:off x="6227763" y="908050"/>
            <a:ext cx="1223962" cy="1081088"/>
          </a:xfrm>
          <a:prstGeom prst="downArrow">
            <a:avLst>
              <a:gd name="adj1" fmla="val 50000"/>
              <a:gd name="adj2" fmla="val 50000"/>
            </a:avLst>
          </a:prstGeom>
          <a:solidFill>
            <a:schemeClr val="bg1"/>
          </a:solidFill>
          <a:ln w="9525" algn="ctr">
            <a:solidFill>
              <a:schemeClr val="tx1"/>
            </a:solidFill>
            <a:round/>
            <a:headEnd/>
            <a:tailEnd/>
          </a:ln>
        </p:spPr>
        <p:txBody>
          <a:bodyPr/>
          <a:lstStyle/>
          <a:p>
            <a:endParaRPr lang="en-US"/>
          </a:p>
        </p:txBody>
      </p:sp>
      <p:sp>
        <p:nvSpPr>
          <p:cNvPr id="16" name="Down Arrow 15"/>
          <p:cNvSpPr>
            <a:spLocks noChangeArrowheads="1"/>
          </p:cNvSpPr>
          <p:nvPr/>
        </p:nvSpPr>
        <p:spPr bwMode="auto">
          <a:xfrm>
            <a:off x="6300788" y="2781300"/>
            <a:ext cx="1223962" cy="1738313"/>
          </a:xfrm>
          <a:prstGeom prst="downArrow">
            <a:avLst>
              <a:gd name="adj1" fmla="val 50000"/>
              <a:gd name="adj2" fmla="val 49991"/>
            </a:avLst>
          </a:prstGeom>
          <a:solidFill>
            <a:schemeClr val="bg1"/>
          </a:solidFill>
          <a:ln w="9525" algn="ctr">
            <a:solidFill>
              <a:schemeClr val="tx1"/>
            </a:solidFill>
            <a:round/>
            <a:headEnd/>
            <a:tailEnd/>
          </a:ln>
        </p:spPr>
        <p:txBody>
          <a:bodyPr/>
          <a:lstStyle/>
          <a:p>
            <a:endParaRPr lang="en-US"/>
          </a:p>
        </p:txBody>
      </p:sp>
      <p:pic>
        <p:nvPicPr>
          <p:cNvPr id="31" name="CB52397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74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418" fill="hold"/>
                                        <p:tgtEl>
                                          <p:spTgt spid="3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31"/>
                </p:tgtEl>
              </p:cMediaNode>
            </p:audio>
          </p:childTnLst>
        </p:cTn>
      </p:par>
    </p:tnLst>
    <p:bldLst>
      <p:bldP spid="21" grpId="0" animBg="1"/>
      <p:bldP spid="22" grpId="0" animBg="1"/>
      <p:bldP spid="24" grpId="0" animBg="1"/>
      <p:bldP spid="25" grpId="0" animBg="1"/>
      <p:bldP spid="2"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4427538" y="333375"/>
            <a:ext cx="4716462" cy="6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just"/>
            <a:r>
              <a:rPr lang="en-US" sz="2400" b="1">
                <a:solidFill>
                  <a:srgbClr val="FF0066"/>
                </a:solidFill>
              </a:rPr>
              <a:t>1. Nêu công dụng của trạng ngữ (tr.47)   </a:t>
            </a:r>
          </a:p>
          <a:p>
            <a:pPr marL="342900" indent="-342900" algn="just"/>
            <a:r>
              <a:rPr lang="en-US" sz="2500" b="1">
                <a:solidFill>
                  <a:srgbClr val="0000FF"/>
                </a:solidFill>
              </a:rPr>
              <a:t>Đã bao lần bạn vấp ngã </a:t>
            </a:r>
          </a:p>
          <a:p>
            <a:pPr marL="342900" indent="-342900" algn="just"/>
            <a:r>
              <a:rPr lang="en-US" sz="2500" b="1">
                <a:solidFill>
                  <a:srgbClr val="0000FF"/>
                </a:solidFill>
              </a:rPr>
              <a:t>mà không hề nhớ. Lần </a:t>
            </a:r>
            <a:r>
              <a:rPr lang="vi-VN" sz="2500" b="1">
                <a:solidFill>
                  <a:srgbClr val="0000FF"/>
                </a:solidFill>
              </a:rPr>
              <a:t>đ</a:t>
            </a:r>
            <a:r>
              <a:rPr lang="en-US" sz="2500" b="1">
                <a:solidFill>
                  <a:srgbClr val="0000FF"/>
                </a:solidFill>
              </a:rPr>
              <a:t>ầu tiên </a:t>
            </a:r>
          </a:p>
          <a:p>
            <a:pPr marL="342900" indent="-342900" algn="just"/>
            <a:r>
              <a:rPr lang="en-US" sz="2500" b="1">
                <a:solidFill>
                  <a:srgbClr val="0000FF"/>
                </a:solidFill>
              </a:rPr>
              <a:t>chập chững b</a:t>
            </a:r>
            <a:r>
              <a:rPr lang="vi-VN" sz="2500" b="1">
                <a:solidFill>
                  <a:srgbClr val="0000FF"/>
                </a:solidFill>
              </a:rPr>
              <a:t>ư</a:t>
            </a:r>
            <a:r>
              <a:rPr lang="en-US" sz="2500" b="1">
                <a:solidFill>
                  <a:srgbClr val="0000FF"/>
                </a:solidFill>
              </a:rPr>
              <a:t>ớc </a:t>
            </a:r>
            <a:r>
              <a:rPr lang="vi-VN" sz="2500" b="1">
                <a:solidFill>
                  <a:srgbClr val="0000FF"/>
                </a:solidFill>
              </a:rPr>
              <a:t>đ</a:t>
            </a:r>
            <a:r>
              <a:rPr lang="en-US" sz="2500" b="1">
                <a:solidFill>
                  <a:srgbClr val="0000FF"/>
                </a:solidFill>
              </a:rPr>
              <a:t>i, bạn </a:t>
            </a:r>
            <a:r>
              <a:rPr lang="vi-VN" sz="2500" b="1">
                <a:solidFill>
                  <a:srgbClr val="0000FF"/>
                </a:solidFill>
              </a:rPr>
              <a:t>đ</a:t>
            </a:r>
            <a:r>
              <a:rPr lang="en-US" sz="2500" b="1">
                <a:solidFill>
                  <a:srgbClr val="0000FF"/>
                </a:solidFill>
              </a:rPr>
              <a:t>ã bị </a:t>
            </a:r>
          </a:p>
          <a:p>
            <a:pPr marL="342900" indent="-342900" algn="just"/>
            <a:r>
              <a:rPr lang="en-US" sz="2500" b="1">
                <a:solidFill>
                  <a:srgbClr val="0000FF"/>
                </a:solidFill>
              </a:rPr>
              <a:t>ngã. Lần </a:t>
            </a:r>
            <a:r>
              <a:rPr lang="vi-VN" sz="2500" b="1">
                <a:solidFill>
                  <a:srgbClr val="0000FF"/>
                </a:solidFill>
              </a:rPr>
              <a:t>đ</a:t>
            </a:r>
            <a:r>
              <a:rPr lang="en-US" sz="2500" b="1">
                <a:solidFill>
                  <a:srgbClr val="0000FF"/>
                </a:solidFill>
              </a:rPr>
              <a:t>ầu tiên tập b</a:t>
            </a:r>
            <a:r>
              <a:rPr lang="vi-VN" sz="2500" b="1">
                <a:solidFill>
                  <a:srgbClr val="0000FF"/>
                </a:solidFill>
              </a:rPr>
              <a:t>ơ</a:t>
            </a:r>
            <a:r>
              <a:rPr lang="en-US" sz="2500" b="1">
                <a:solidFill>
                  <a:srgbClr val="0000FF"/>
                </a:solidFill>
              </a:rPr>
              <a:t>i, bạn </a:t>
            </a:r>
          </a:p>
          <a:p>
            <a:pPr marL="342900" indent="-342900" algn="just"/>
            <a:r>
              <a:rPr lang="en-US" sz="2500" b="1">
                <a:solidFill>
                  <a:srgbClr val="0000FF"/>
                </a:solidFill>
              </a:rPr>
              <a:t>uống n</a:t>
            </a:r>
            <a:r>
              <a:rPr lang="vi-VN" sz="2500" b="1">
                <a:solidFill>
                  <a:srgbClr val="0000FF"/>
                </a:solidFill>
              </a:rPr>
              <a:t>ư</a:t>
            </a:r>
            <a:r>
              <a:rPr lang="en-US" sz="2500" b="1">
                <a:solidFill>
                  <a:srgbClr val="0000FF"/>
                </a:solidFill>
              </a:rPr>
              <a:t>ớc và suýt chết </a:t>
            </a:r>
            <a:r>
              <a:rPr lang="vi-VN" sz="2500" b="1">
                <a:solidFill>
                  <a:srgbClr val="0000FF"/>
                </a:solidFill>
              </a:rPr>
              <a:t>đ</a:t>
            </a:r>
            <a:r>
              <a:rPr lang="en-US" sz="2500" b="1">
                <a:solidFill>
                  <a:srgbClr val="0000FF"/>
                </a:solidFill>
              </a:rPr>
              <a:t>uối phải </a:t>
            </a:r>
          </a:p>
          <a:p>
            <a:pPr marL="342900" indent="-342900" algn="just"/>
            <a:r>
              <a:rPr lang="en-US" sz="2500" b="1">
                <a:solidFill>
                  <a:srgbClr val="0000FF"/>
                </a:solidFill>
              </a:rPr>
              <a:t>không? Lần </a:t>
            </a:r>
            <a:r>
              <a:rPr lang="vi-VN" sz="2500" b="1">
                <a:solidFill>
                  <a:srgbClr val="0000FF"/>
                </a:solidFill>
              </a:rPr>
              <a:t>đ</a:t>
            </a:r>
            <a:r>
              <a:rPr lang="en-US" sz="2500" b="1">
                <a:solidFill>
                  <a:srgbClr val="0000FF"/>
                </a:solidFill>
              </a:rPr>
              <a:t>ầu tiên ch</a:t>
            </a:r>
            <a:r>
              <a:rPr lang="vi-VN" sz="2500" b="1">
                <a:solidFill>
                  <a:srgbClr val="0000FF"/>
                </a:solidFill>
              </a:rPr>
              <a:t>ơ</a:t>
            </a:r>
            <a:r>
              <a:rPr lang="en-US" sz="2500" b="1">
                <a:solidFill>
                  <a:srgbClr val="0000FF"/>
                </a:solidFill>
              </a:rPr>
              <a:t>i bóng </a:t>
            </a:r>
          </a:p>
          <a:p>
            <a:pPr marL="342900" indent="-342900" algn="just"/>
            <a:r>
              <a:rPr lang="en-US" sz="2500" b="1">
                <a:solidFill>
                  <a:srgbClr val="0000FF"/>
                </a:solidFill>
              </a:rPr>
              <a:t>bàn, bạn có </a:t>
            </a:r>
            <a:r>
              <a:rPr lang="vi-VN" sz="2500" b="1">
                <a:solidFill>
                  <a:srgbClr val="0000FF"/>
                </a:solidFill>
              </a:rPr>
              <a:t>đ</a:t>
            </a:r>
            <a:r>
              <a:rPr lang="en-US" sz="2500" b="1">
                <a:solidFill>
                  <a:srgbClr val="0000FF"/>
                </a:solidFill>
              </a:rPr>
              <a:t>ánh trúng bóng </a:t>
            </a:r>
          </a:p>
          <a:p>
            <a:pPr marL="342900" indent="-342900" algn="just"/>
            <a:r>
              <a:rPr lang="en-US" sz="2500" b="1">
                <a:solidFill>
                  <a:srgbClr val="0000FF"/>
                </a:solidFill>
              </a:rPr>
              <a:t>không? Không sao </a:t>
            </a:r>
            <a:r>
              <a:rPr lang="vi-VN" sz="2500" b="1">
                <a:solidFill>
                  <a:srgbClr val="0000FF"/>
                </a:solidFill>
              </a:rPr>
              <a:t>đ</a:t>
            </a:r>
            <a:r>
              <a:rPr lang="en-US" sz="2500" b="1">
                <a:solidFill>
                  <a:srgbClr val="0000FF"/>
                </a:solidFill>
              </a:rPr>
              <a:t>âu vì… […]. </a:t>
            </a:r>
          </a:p>
          <a:p>
            <a:pPr marL="342900" indent="-342900" algn="just"/>
            <a:r>
              <a:rPr lang="en-US" sz="2500" b="1">
                <a:solidFill>
                  <a:srgbClr val="0000FF"/>
                </a:solidFill>
              </a:rPr>
              <a:t>   Lúc còn học phổ thông, Lu-I</a:t>
            </a:r>
          </a:p>
          <a:p>
            <a:pPr marL="342900" indent="-342900" algn="just"/>
            <a:r>
              <a:rPr lang="en-US" sz="2500" b="1">
                <a:solidFill>
                  <a:srgbClr val="0000FF"/>
                </a:solidFill>
              </a:rPr>
              <a:t>Pa-xt</a:t>
            </a:r>
            <a:r>
              <a:rPr lang="vi-VN" sz="2500" b="1">
                <a:solidFill>
                  <a:srgbClr val="0000FF"/>
                </a:solidFill>
              </a:rPr>
              <a:t>ơ</a:t>
            </a:r>
            <a:r>
              <a:rPr lang="en-US" sz="2500" b="1">
                <a:solidFill>
                  <a:srgbClr val="0000FF"/>
                </a:solidFill>
              </a:rPr>
              <a:t> chỉ là một học sinh trung </a:t>
            </a:r>
          </a:p>
          <a:p>
            <a:pPr marL="342900" indent="-342900" algn="just"/>
            <a:r>
              <a:rPr lang="en-US" sz="2500" b="1">
                <a:solidFill>
                  <a:srgbClr val="0000FF"/>
                </a:solidFill>
              </a:rPr>
              <a:t>bình. Về môn Hóa, ông </a:t>
            </a:r>
            <a:r>
              <a:rPr lang="vi-VN" sz="2500" b="1">
                <a:solidFill>
                  <a:srgbClr val="0000FF"/>
                </a:solidFill>
              </a:rPr>
              <a:t>đ</a:t>
            </a:r>
            <a:r>
              <a:rPr lang="en-US" sz="2500" b="1">
                <a:solidFill>
                  <a:srgbClr val="0000FF"/>
                </a:solidFill>
              </a:rPr>
              <a:t>ứng </a:t>
            </a:r>
          </a:p>
          <a:p>
            <a:pPr marL="342900" indent="-342900" algn="just"/>
            <a:r>
              <a:rPr lang="en-US" sz="2500" b="1">
                <a:solidFill>
                  <a:srgbClr val="0000FF"/>
                </a:solidFill>
              </a:rPr>
              <a:t>hạng 15 trong số 22 học sinh của </a:t>
            </a:r>
          </a:p>
          <a:p>
            <a:pPr marL="342900" indent="-342900" algn="just"/>
            <a:r>
              <a:rPr lang="en-US" sz="2500" b="1">
                <a:solidFill>
                  <a:srgbClr val="0000FF"/>
                </a:solidFill>
              </a:rPr>
              <a:t>lớp.</a:t>
            </a:r>
          </a:p>
          <a:p>
            <a:pPr marL="342900" indent="-342900" algn="just"/>
            <a:r>
              <a:rPr lang="en-US" sz="2500">
                <a:solidFill>
                  <a:srgbClr val="0000FF"/>
                </a:solidFill>
              </a:rPr>
              <a:t>          </a:t>
            </a:r>
            <a:r>
              <a:rPr lang="en-US">
                <a:solidFill>
                  <a:srgbClr val="0000FF"/>
                </a:solidFill>
              </a:rPr>
              <a:t>( </a:t>
            </a:r>
            <a:r>
              <a:rPr lang="en-US" i="1">
                <a:solidFill>
                  <a:srgbClr val="0000FF"/>
                </a:solidFill>
              </a:rPr>
              <a:t>Theo</a:t>
            </a:r>
            <a:r>
              <a:rPr lang="en-US">
                <a:solidFill>
                  <a:srgbClr val="0000FF"/>
                </a:solidFill>
              </a:rPr>
              <a:t> </a:t>
            </a:r>
            <a:r>
              <a:rPr lang="en-US" b="1">
                <a:solidFill>
                  <a:srgbClr val="0000FF"/>
                </a:solidFill>
              </a:rPr>
              <a:t>Trái tim có </a:t>
            </a:r>
            <a:r>
              <a:rPr lang="vi-VN" b="1">
                <a:solidFill>
                  <a:srgbClr val="0000FF"/>
                </a:solidFill>
              </a:rPr>
              <a:t>đ</a:t>
            </a:r>
            <a:r>
              <a:rPr lang="en-US" b="1">
                <a:solidFill>
                  <a:srgbClr val="0000FF"/>
                </a:solidFill>
              </a:rPr>
              <a:t>iều kì diệu</a:t>
            </a:r>
            <a:r>
              <a:rPr lang="en-US">
                <a:solidFill>
                  <a:srgbClr val="0000FF"/>
                </a:solidFill>
              </a:rPr>
              <a:t>)</a:t>
            </a:r>
          </a:p>
        </p:txBody>
      </p:sp>
      <p:pic>
        <p:nvPicPr>
          <p:cNvPr id="34819" name="Picture 2" descr="past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15888"/>
            <a:ext cx="4176713" cy="6048375"/>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0" name="Rectangle 4"/>
          <p:cNvSpPr>
            <a:spLocks noChangeArrowheads="1"/>
          </p:cNvSpPr>
          <p:nvPr/>
        </p:nvSpPr>
        <p:spPr bwMode="auto">
          <a:xfrm>
            <a:off x="0" y="6176963"/>
            <a:ext cx="42846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1">
                <a:solidFill>
                  <a:srgbClr val="FF0000"/>
                </a:solidFill>
              </a:rPr>
              <a:t>Louis Pasteur (1822- 1895), nhà khoa học nổi tiếng người Pháp.</a:t>
            </a:r>
          </a:p>
        </p:txBody>
      </p:sp>
      <p:sp>
        <p:nvSpPr>
          <p:cNvPr id="7" name="Line 9"/>
          <p:cNvSpPr>
            <a:spLocks noChangeShapeType="1"/>
          </p:cNvSpPr>
          <p:nvPr/>
        </p:nvSpPr>
        <p:spPr bwMode="auto">
          <a:xfrm>
            <a:off x="5219700" y="2636838"/>
            <a:ext cx="27368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0"/>
          <p:cNvSpPr>
            <a:spLocks noChangeShapeType="1"/>
          </p:cNvSpPr>
          <p:nvPr/>
        </p:nvSpPr>
        <p:spPr bwMode="auto">
          <a:xfrm>
            <a:off x="5597525" y="3357563"/>
            <a:ext cx="32226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1"/>
          <p:cNvSpPr>
            <a:spLocks noChangeShapeType="1"/>
          </p:cNvSpPr>
          <p:nvPr/>
        </p:nvSpPr>
        <p:spPr bwMode="auto">
          <a:xfrm>
            <a:off x="4605338" y="3789363"/>
            <a:ext cx="4318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2"/>
          <p:cNvSpPr>
            <a:spLocks noChangeShapeType="1"/>
          </p:cNvSpPr>
          <p:nvPr/>
        </p:nvSpPr>
        <p:spPr bwMode="auto">
          <a:xfrm>
            <a:off x="4824413" y="4581525"/>
            <a:ext cx="298767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3"/>
          <p:cNvSpPr>
            <a:spLocks noChangeShapeType="1"/>
          </p:cNvSpPr>
          <p:nvPr/>
        </p:nvSpPr>
        <p:spPr bwMode="auto">
          <a:xfrm>
            <a:off x="5400675" y="5300663"/>
            <a:ext cx="154781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4"/>
          <p:cNvSpPr>
            <a:spLocks noChangeShapeType="1"/>
          </p:cNvSpPr>
          <p:nvPr/>
        </p:nvSpPr>
        <p:spPr bwMode="auto">
          <a:xfrm>
            <a:off x="4500563" y="2257425"/>
            <a:ext cx="28082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5"/>
          <p:cNvSpPr>
            <a:spLocks noChangeShapeType="1"/>
          </p:cNvSpPr>
          <p:nvPr/>
        </p:nvSpPr>
        <p:spPr bwMode="auto">
          <a:xfrm>
            <a:off x="6804025" y="1874838"/>
            <a:ext cx="2016125" cy="1111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6"/>
          <p:cNvSpPr>
            <a:spLocks noChangeShapeType="1"/>
          </p:cNvSpPr>
          <p:nvPr/>
        </p:nvSpPr>
        <p:spPr bwMode="auto">
          <a:xfrm flipV="1">
            <a:off x="4572000" y="1484313"/>
            <a:ext cx="11525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5" name="Rectangle 14"/>
          <p:cNvSpPr>
            <a:spLocks noChangeArrowheads="1"/>
          </p:cNvSpPr>
          <p:nvPr/>
        </p:nvSpPr>
        <p:spPr bwMode="auto">
          <a:xfrm>
            <a:off x="107950" y="3860800"/>
            <a:ext cx="4176713"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buClr>
                <a:schemeClr val="accent1"/>
              </a:buClr>
              <a:buFont typeface="Wingdings" pitchFamily="2" charset="2"/>
              <a:buNone/>
            </a:pPr>
            <a:r>
              <a:rPr lang="en-US" sz="2400" b="1"/>
              <a:t>Trạng ngữ bổ sung những thông tin tình huống, vừa có tác dụng liên kết các luận cứ trong mạch lập luận, giúp đoạn văn trở nên rõ ràng, dễ hiểu, sáng tỏ luận điểm.</a:t>
            </a:r>
          </a:p>
          <a:p>
            <a:pPr algn="just">
              <a:spcBef>
                <a:spcPct val="20000"/>
              </a:spcBef>
              <a:buClr>
                <a:schemeClr val="accent1"/>
              </a:buClr>
              <a:buFont typeface="Wingdings" pitchFamily="2" charset="2"/>
              <a:buNone/>
            </a:pPr>
            <a:endParaRPr lang="en-US" sz="2400" b="1"/>
          </a:p>
        </p:txBody>
      </p:sp>
      <p:pic>
        <p:nvPicPr>
          <p:cNvPr id="3" name="DADE39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97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708"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2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3565"/>
                                        </p:tgtEl>
                                        <p:attrNameLst>
                                          <p:attrName>style.visibility</p:attrName>
                                        </p:attrNameLst>
                                      </p:cBhvr>
                                      <p:to>
                                        <p:strVal val="visible"/>
                                      </p:to>
                                    </p:set>
                                    <p:animEffect transition="in" filter="circle(in)">
                                      <p:cBhvr>
                                        <p:cTn id="42" dur="2000"/>
                                        <p:tgtEl>
                                          <p:spTgt spid="235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4" grpId="0"/>
      <p:bldP spid="7" grpId="0" animBg="1"/>
      <p:bldP spid="8" grpId="0" animBg="1"/>
      <p:bldP spid="9" grpId="0" animBg="1"/>
      <p:bldP spid="10" grpId="0" animBg="1"/>
      <p:bldP spid="11" grpId="0" animBg="1"/>
      <p:bldP spid="12" grpId="0" animBg="1"/>
      <p:bldP spid="13" grpId="0" animBg="1"/>
      <p:bldP spid="14" grpId="0" animBg="1"/>
      <p:bldP spid="235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882900" y="990600"/>
            <a:ext cx="3176588" cy="2632075"/>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29" name="Freeform 28"/>
          <p:cNvSpPr/>
          <p:nvPr/>
        </p:nvSpPr>
        <p:spPr>
          <a:xfrm rot="5123892" flipH="1" flipV="1">
            <a:off x="1322387" y="2406651"/>
            <a:ext cx="3122613" cy="3014662"/>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5"/>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30" name="Freeform 29"/>
          <p:cNvSpPr/>
          <p:nvPr/>
        </p:nvSpPr>
        <p:spPr>
          <a:xfrm rot="15949548" flipH="1" flipV="1">
            <a:off x="4514056" y="2037557"/>
            <a:ext cx="3552825" cy="3046412"/>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31" name="Freeform 30"/>
          <p:cNvSpPr/>
          <p:nvPr/>
        </p:nvSpPr>
        <p:spPr>
          <a:xfrm rot="21019860" flipH="1" flipV="1">
            <a:off x="3236913" y="4157663"/>
            <a:ext cx="3303587" cy="2633662"/>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4"/>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34" name="TG_Oval 58"/>
          <p:cNvSpPr/>
          <p:nvPr/>
        </p:nvSpPr>
        <p:spPr bwMode="gray">
          <a:xfrm>
            <a:off x="4093418" y="3607504"/>
            <a:ext cx="935782" cy="659695"/>
          </a:xfrm>
          <a:prstGeom prst="ellipse">
            <a:avLst/>
          </a:prstGeom>
          <a:gradFill>
            <a:gsLst>
              <a:gs pos="0">
                <a:schemeClr val="bg2"/>
              </a:gs>
              <a:gs pos="25000">
                <a:schemeClr val="bg2">
                  <a:lumMod val="75000"/>
                </a:schemeClr>
              </a:gs>
              <a:gs pos="50000">
                <a:schemeClr val="bg2">
                  <a:lumMod val="53000"/>
                </a:schemeClr>
              </a:gs>
              <a:gs pos="75000">
                <a:schemeClr val="bg2">
                  <a:lumMod val="75000"/>
                </a:schemeClr>
              </a:gs>
              <a:gs pos="100000">
                <a:schemeClr val="bg2"/>
              </a:gs>
            </a:gsLst>
            <a:lin ang="5400000" scaled="0"/>
          </a:gradFill>
          <a:ln w="28575">
            <a:noFill/>
          </a:ln>
          <a:effectLst>
            <a:outerShdw blurRad="152400" dist="127000" dir="5400000" sx="90000" sy="-19000" rotWithShape="0">
              <a:prstClr val="black">
                <a:alpha val="15000"/>
              </a:prstClr>
            </a:outerShdw>
          </a:effectLst>
          <a:scene3d>
            <a:camera prst="orthographicFront">
              <a:rot lat="0" lon="0" rev="0"/>
            </a:camera>
            <a:lightRig rig="glow" dir="t">
              <a:rot lat="0" lon="0" rev="3000000"/>
            </a:lightRig>
          </a:scene3d>
          <a:sp3d prstMaterial="dkEdge">
            <a:bevelT w="190500" h="190500"/>
            <a:contourClr>
              <a:srgbClr val="000000"/>
            </a:contourClr>
          </a:sp3d>
        </p:spPr>
        <p:style>
          <a:lnRef idx="3">
            <a:schemeClr val="lt1"/>
          </a:lnRef>
          <a:fillRef idx="1">
            <a:schemeClr val="accent3"/>
          </a:fillRef>
          <a:effectRef idx="1">
            <a:schemeClr val="accent3"/>
          </a:effectRef>
          <a:fontRef idx="minor">
            <a:schemeClr val="lt1"/>
          </a:fontRef>
        </p:style>
        <p:txBody>
          <a:bodyPr lIns="0" rIns="0" anchor="ctr"/>
          <a:lstStyle/>
          <a:p>
            <a:pPr algn="ctr" fontAlgn="auto">
              <a:spcBef>
                <a:spcPts val="0"/>
              </a:spcBef>
              <a:spcAft>
                <a:spcPts val="0"/>
              </a:spcAft>
              <a:defRPr/>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228" name="Rectangle 36"/>
          <p:cNvSpPr>
            <a:spLocks noChangeArrowheads="1"/>
          </p:cNvSpPr>
          <p:nvPr/>
        </p:nvSpPr>
        <p:spPr bwMode="auto">
          <a:xfrm>
            <a:off x="3352800" y="1528763"/>
            <a:ext cx="2478088" cy="830262"/>
          </a:xfrm>
          <a:prstGeom prst="rect">
            <a:avLst/>
          </a:prstGeom>
          <a:noFill/>
          <a:ln w="9525">
            <a:noFill/>
            <a:miter lim="800000"/>
            <a:headEnd/>
            <a:tailEnd/>
          </a:ln>
        </p:spPr>
        <p:txBody>
          <a:bodyPr anchor="ctr">
            <a:spAutoFit/>
          </a:bodyPr>
          <a:lstStyle/>
          <a:p>
            <a:pPr algn="ctr" fontAlgn="auto">
              <a:spcBef>
                <a:spcPts val="0"/>
              </a:spcBef>
              <a:spcAft>
                <a:spcPts val="0"/>
              </a:spcAft>
              <a:defRPr/>
            </a:pPr>
            <a:r>
              <a:rPr lang="en-US" sz="2400" b="1" dirty="0">
                <a:solidFill>
                  <a:srgbClr val="FF0000"/>
                </a:solidFill>
                <a:cs typeface="Times New Roman" pitchFamily="18" charset="0"/>
              </a:rPr>
              <a:t>I. </a:t>
            </a:r>
            <a:r>
              <a:rPr lang="en-US" sz="2400" b="1" dirty="0" err="1">
                <a:solidFill>
                  <a:srgbClr val="FF0000"/>
                </a:solidFill>
                <a:cs typeface="Times New Roman" pitchFamily="18" charset="0"/>
              </a:rPr>
              <a:t>Ôn</a:t>
            </a:r>
            <a:r>
              <a:rPr lang="en-US" sz="2400" b="1" dirty="0">
                <a:solidFill>
                  <a:srgbClr val="FF0000"/>
                </a:solidFill>
                <a:cs typeface="Times New Roman" pitchFamily="18" charset="0"/>
              </a:rPr>
              <a:t> </a:t>
            </a:r>
            <a:r>
              <a:rPr lang="en-US" sz="2400" b="1" dirty="0" err="1">
                <a:solidFill>
                  <a:srgbClr val="FF0000"/>
                </a:solidFill>
                <a:cs typeface="Times New Roman" pitchFamily="18" charset="0"/>
              </a:rPr>
              <a:t>lại</a:t>
            </a:r>
            <a:r>
              <a:rPr lang="en-US" sz="2400" b="1" dirty="0">
                <a:solidFill>
                  <a:srgbClr val="FF0000"/>
                </a:solidFill>
                <a:cs typeface="Times New Roman" pitchFamily="18" charset="0"/>
              </a:rPr>
              <a:t> </a:t>
            </a:r>
            <a:r>
              <a:rPr lang="en-US" sz="2400" b="1" dirty="0" err="1">
                <a:solidFill>
                  <a:srgbClr val="FF0000"/>
                </a:solidFill>
                <a:cs typeface="Times New Roman" pitchFamily="18" charset="0"/>
              </a:rPr>
              <a:t>kiến</a:t>
            </a:r>
            <a:r>
              <a:rPr lang="en-US" sz="2400" b="1" dirty="0">
                <a:solidFill>
                  <a:srgbClr val="FF0000"/>
                </a:solidFill>
                <a:cs typeface="Times New Roman" pitchFamily="18" charset="0"/>
              </a:rPr>
              <a:t> </a:t>
            </a:r>
            <a:r>
              <a:rPr lang="en-US" sz="2400" b="1" dirty="0" err="1">
                <a:solidFill>
                  <a:srgbClr val="FF0000"/>
                </a:solidFill>
                <a:cs typeface="Times New Roman" pitchFamily="18" charset="0"/>
              </a:rPr>
              <a:t>thức</a:t>
            </a:r>
            <a:r>
              <a:rPr lang="en-US" sz="2400" b="1" dirty="0">
                <a:solidFill>
                  <a:srgbClr val="FF0000"/>
                </a:solidFill>
                <a:cs typeface="Times New Roman" pitchFamily="18" charset="0"/>
              </a:rPr>
              <a:t> </a:t>
            </a:r>
            <a:r>
              <a:rPr lang="en-US" sz="2400" b="1" dirty="0" err="1">
                <a:solidFill>
                  <a:srgbClr val="FF0000"/>
                </a:solidFill>
                <a:cs typeface="Times New Roman" pitchFamily="18" charset="0"/>
              </a:rPr>
              <a:t>bài</a:t>
            </a:r>
            <a:r>
              <a:rPr lang="en-US" sz="2400" b="1" dirty="0">
                <a:solidFill>
                  <a:srgbClr val="FF0000"/>
                </a:solidFill>
                <a:cs typeface="Times New Roman" pitchFamily="18" charset="0"/>
              </a:rPr>
              <a:t> </a:t>
            </a:r>
            <a:r>
              <a:rPr lang="en-US" sz="2400" b="1" dirty="0" err="1">
                <a:solidFill>
                  <a:srgbClr val="FF0000"/>
                </a:solidFill>
                <a:cs typeface="Times New Roman" pitchFamily="18" charset="0"/>
              </a:rPr>
              <a:t>học</a:t>
            </a:r>
            <a:r>
              <a:rPr lang="en-US" sz="2400" b="1" dirty="0">
                <a:solidFill>
                  <a:srgbClr val="FF0000"/>
                </a:solidFill>
                <a:cs typeface="Times New Roman" pitchFamily="18" charset="0"/>
              </a:rPr>
              <a:t>.</a:t>
            </a:r>
            <a:r>
              <a:rPr lang="vi-VN" sz="1600" b="1" dirty="0">
                <a:solidFill>
                  <a:srgbClr val="FFFFFF"/>
                </a:solidFill>
                <a:cs typeface="Times New Roman" pitchFamily="18" charset="0"/>
              </a:rPr>
              <a:t>a</a:t>
            </a:r>
            <a:r>
              <a:rPr lang="vi-VN" sz="1600" b="1" dirty="0">
                <a:solidFill>
                  <a:srgbClr val="FFFFFF"/>
                </a:solidFill>
                <a:latin typeface="Arial" charset="0"/>
                <a:cs typeface="+mn-cs"/>
              </a:rPr>
              <a:t> bạn.</a:t>
            </a:r>
            <a:endParaRPr lang="en-US" sz="1600" b="1" dirty="0">
              <a:solidFill>
                <a:srgbClr val="FFFFFF"/>
              </a:solidFill>
              <a:latin typeface="Arial" charset="0"/>
              <a:cs typeface="+mn-cs"/>
            </a:endParaRPr>
          </a:p>
        </p:txBody>
      </p:sp>
      <p:sp>
        <p:nvSpPr>
          <p:cNvPr id="9229" name="Rectangle 37"/>
          <p:cNvSpPr>
            <a:spLocks noChangeArrowheads="1"/>
          </p:cNvSpPr>
          <p:nvPr/>
        </p:nvSpPr>
        <p:spPr bwMode="auto">
          <a:xfrm>
            <a:off x="1524000" y="3263900"/>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400" b="1">
                <a:solidFill>
                  <a:srgbClr val="FF0000"/>
                </a:solidFill>
                <a:cs typeface="Times New Roman" pitchFamily="18" charset="0"/>
              </a:rPr>
              <a:t>IV. Soạn bài tiếp theo.</a:t>
            </a:r>
          </a:p>
        </p:txBody>
      </p:sp>
      <p:sp>
        <p:nvSpPr>
          <p:cNvPr id="9230" name="Rectangle 38"/>
          <p:cNvSpPr>
            <a:spLocks noChangeArrowheads="1"/>
          </p:cNvSpPr>
          <p:nvPr/>
        </p:nvSpPr>
        <p:spPr bwMode="auto">
          <a:xfrm>
            <a:off x="3546475" y="512445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400" b="1">
                <a:solidFill>
                  <a:srgbClr val="FFFFFF"/>
                </a:solidFill>
                <a:cs typeface="Times New Roman" pitchFamily="18" charset="0"/>
              </a:rPr>
              <a:t>III. Làm các bài tập trong SGK</a:t>
            </a:r>
          </a:p>
        </p:txBody>
      </p:sp>
      <p:sp>
        <p:nvSpPr>
          <p:cNvPr id="9231" name="Rectangle 39"/>
          <p:cNvSpPr>
            <a:spLocks noChangeArrowheads="1"/>
          </p:cNvSpPr>
          <p:nvPr/>
        </p:nvSpPr>
        <p:spPr bwMode="auto">
          <a:xfrm>
            <a:off x="5867400" y="2862263"/>
            <a:ext cx="17891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400" b="1">
                <a:solidFill>
                  <a:srgbClr val="FFFFFF"/>
                </a:solidFill>
                <a:cs typeface="Times New Roman" pitchFamily="18" charset="0"/>
              </a:rPr>
              <a:t>II. Tự học phần tách trạng ngữ thành câu riêng</a:t>
            </a:r>
          </a:p>
        </p:txBody>
      </p:sp>
      <p:sp>
        <p:nvSpPr>
          <p:cNvPr id="35853" name="Title 3"/>
          <p:cNvSpPr>
            <a:spLocks noGrp="1"/>
          </p:cNvSpPr>
          <p:nvPr>
            <p:ph type="title"/>
          </p:nvPr>
        </p:nvSpPr>
        <p:spPr>
          <a:xfrm>
            <a:off x="304800" y="157163"/>
            <a:ext cx="8763000" cy="706437"/>
          </a:xfrm>
        </p:spPr>
        <p:txBody>
          <a:bodyPr>
            <a:spAutoFit/>
          </a:bodyPr>
          <a:lstStyle/>
          <a:p>
            <a:pPr algn="ctr"/>
            <a:r>
              <a:rPr lang="en-US" sz="4000" smtClean="0">
                <a:solidFill>
                  <a:srgbClr val="FF0000"/>
                </a:solidFill>
                <a:latin typeface="Times New Roman" pitchFamily="18" charset="0"/>
                <a:cs typeface="Times New Roman" pitchFamily="18" charset="0"/>
              </a:rPr>
              <a:t>Hướng dẫn học ở nhà!</a:t>
            </a:r>
            <a:endParaRPr lang="en-US" sz="4000" smtClean="0">
              <a:solidFill>
                <a:srgbClr val="FF0000"/>
              </a:solidFill>
              <a:latin typeface="Arial" charset="0"/>
              <a:cs typeface="Arial" charset="0"/>
            </a:endParaRPr>
          </a:p>
        </p:txBody>
      </p:sp>
      <p:pic>
        <p:nvPicPr>
          <p:cNvPr id="2" name="A7B442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07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748"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228"/>
                                        </p:tgtEl>
                                        <p:attrNameLst>
                                          <p:attrName>style.visibility</p:attrName>
                                        </p:attrNameLst>
                                      </p:cBhvr>
                                      <p:to>
                                        <p:strVal val="visible"/>
                                      </p:to>
                                    </p:set>
                                    <p:anim calcmode="lin" valueType="num">
                                      <p:cBhvr>
                                        <p:cTn id="11" dur="500" fill="hold"/>
                                        <p:tgtEl>
                                          <p:spTgt spid="9228"/>
                                        </p:tgtEl>
                                        <p:attrNameLst>
                                          <p:attrName>ppt_w</p:attrName>
                                        </p:attrNameLst>
                                      </p:cBhvr>
                                      <p:tavLst>
                                        <p:tav tm="0">
                                          <p:val>
                                            <p:fltVal val="0"/>
                                          </p:val>
                                        </p:tav>
                                        <p:tav tm="100000">
                                          <p:val>
                                            <p:strVal val="#ppt_w"/>
                                          </p:val>
                                        </p:tav>
                                      </p:tavLst>
                                    </p:anim>
                                    <p:anim calcmode="lin" valueType="num">
                                      <p:cBhvr>
                                        <p:cTn id="12" dur="500" fill="hold"/>
                                        <p:tgtEl>
                                          <p:spTgt spid="9228"/>
                                        </p:tgtEl>
                                        <p:attrNameLst>
                                          <p:attrName>ppt_h</p:attrName>
                                        </p:attrNameLst>
                                      </p:cBhvr>
                                      <p:tavLst>
                                        <p:tav tm="0">
                                          <p:val>
                                            <p:fltVal val="0"/>
                                          </p:val>
                                        </p:tav>
                                        <p:tav tm="100000">
                                          <p:val>
                                            <p:strVal val="#ppt_h"/>
                                          </p:val>
                                        </p:tav>
                                      </p:tavLst>
                                    </p:anim>
                                    <p:animEffect transition="in" filter="fade">
                                      <p:cBhvr>
                                        <p:cTn id="13" dur="500"/>
                                        <p:tgtEl>
                                          <p:spTgt spid="92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31"/>
                                        </p:tgtEl>
                                        <p:attrNameLst>
                                          <p:attrName>style.visibility</p:attrName>
                                        </p:attrNameLst>
                                      </p:cBhvr>
                                      <p:to>
                                        <p:strVal val="visible"/>
                                      </p:to>
                                    </p:set>
                                    <p:anim calcmode="lin" valueType="num">
                                      <p:cBhvr>
                                        <p:cTn id="18" dur="500" fill="hold"/>
                                        <p:tgtEl>
                                          <p:spTgt spid="9231"/>
                                        </p:tgtEl>
                                        <p:attrNameLst>
                                          <p:attrName>ppt_w</p:attrName>
                                        </p:attrNameLst>
                                      </p:cBhvr>
                                      <p:tavLst>
                                        <p:tav tm="0">
                                          <p:val>
                                            <p:fltVal val="0"/>
                                          </p:val>
                                        </p:tav>
                                        <p:tav tm="100000">
                                          <p:val>
                                            <p:strVal val="#ppt_w"/>
                                          </p:val>
                                        </p:tav>
                                      </p:tavLst>
                                    </p:anim>
                                    <p:anim calcmode="lin" valueType="num">
                                      <p:cBhvr>
                                        <p:cTn id="19" dur="500" fill="hold"/>
                                        <p:tgtEl>
                                          <p:spTgt spid="9231"/>
                                        </p:tgtEl>
                                        <p:attrNameLst>
                                          <p:attrName>ppt_h</p:attrName>
                                        </p:attrNameLst>
                                      </p:cBhvr>
                                      <p:tavLst>
                                        <p:tav tm="0">
                                          <p:val>
                                            <p:fltVal val="0"/>
                                          </p:val>
                                        </p:tav>
                                        <p:tav tm="100000">
                                          <p:val>
                                            <p:strVal val="#ppt_h"/>
                                          </p:val>
                                        </p:tav>
                                      </p:tavLst>
                                    </p:anim>
                                    <p:animEffect transition="in" filter="fade">
                                      <p:cBhvr>
                                        <p:cTn id="20" dur="500"/>
                                        <p:tgtEl>
                                          <p:spTgt spid="92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230"/>
                                        </p:tgtEl>
                                        <p:attrNameLst>
                                          <p:attrName>style.visibility</p:attrName>
                                        </p:attrNameLst>
                                      </p:cBhvr>
                                      <p:to>
                                        <p:strVal val="visible"/>
                                      </p:to>
                                    </p:set>
                                    <p:anim calcmode="lin" valueType="num">
                                      <p:cBhvr>
                                        <p:cTn id="25" dur="500" fill="hold"/>
                                        <p:tgtEl>
                                          <p:spTgt spid="9230"/>
                                        </p:tgtEl>
                                        <p:attrNameLst>
                                          <p:attrName>ppt_w</p:attrName>
                                        </p:attrNameLst>
                                      </p:cBhvr>
                                      <p:tavLst>
                                        <p:tav tm="0">
                                          <p:val>
                                            <p:fltVal val="0"/>
                                          </p:val>
                                        </p:tav>
                                        <p:tav tm="100000">
                                          <p:val>
                                            <p:strVal val="#ppt_w"/>
                                          </p:val>
                                        </p:tav>
                                      </p:tavLst>
                                    </p:anim>
                                    <p:anim calcmode="lin" valueType="num">
                                      <p:cBhvr>
                                        <p:cTn id="26" dur="500" fill="hold"/>
                                        <p:tgtEl>
                                          <p:spTgt spid="9230"/>
                                        </p:tgtEl>
                                        <p:attrNameLst>
                                          <p:attrName>ppt_h</p:attrName>
                                        </p:attrNameLst>
                                      </p:cBhvr>
                                      <p:tavLst>
                                        <p:tav tm="0">
                                          <p:val>
                                            <p:fltVal val="0"/>
                                          </p:val>
                                        </p:tav>
                                        <p:tav tm="100000">
                                          <p:val>
                                            <p:strVal val="#ppt_h"/>
                                          </p:val>
                                        </p:tav>
                                      </p:tavLst>
                                    </p:anim>
                                    <p:animEffect transition="in" filter="fade">
                                      <p:cBhvr>
                                        <p:cTn id="27" dur="500"/>
                                        <p:tgtEl>
                                          <p:spTgt spid="92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229"/>
                                        </p:tgtEl>
                                        <p:attrNameLst>
                                          <p:attrName>style.visibility</p:attrName>
                                        </p:attrNameLst>
                                      </p:cBhvr>
                                      <p:to>
                                        <p:strVal val="visible"/>
                                      </p:to>
                                    </p:set>
                                    <p:anim calcmode="lin" valueType="num">
                                      <p:cBhvr>
                                        <p:cTn id="32" dur="500" fill="hold"/>
                                        <p:tgtEl>
                                          <p:spTgt spid="9229"/>
                                        </p:tgtEl>
                                        <p:attrNameLst>
                                          <p:attrName>ppt_w</p:attrName>
                                        </p:attrNameLst>
                                      </p:cBhvr>
                                      <p:tavLst>
                                        <p:tav tm="0">
                                          <p:val>
                                            <p:fltVal val="0"/>
                                          </p:val>
                                        </p:tav>
                                        <p:tav tm="100000">
                                          <p:val>
                                            <p:strVal val="#ppt_w"/>
                                          </p:val>
                                        </p:tav>
                                      </p:tavLst>
                                    </p:anim>
                                    <p:anim calcmode="lin" valueType="num">
                                      <p:cBhvr>
                                        <p:cTn id="33" dur="500" fill="hold"/>
                                        <p:tgtEl>
                                          <p:spTgt spid="9229"/>
                                        </p:tgtEl>
                                        <p:attrNameLst>
                                          <p:attrName>ppt_h</p:attrName>
                                        </p:attrNameLst>
                                      </p:cBhvr>
                                      <p:tavLst>
                                        <p:tav tm="0">
                                          <p:val>
                                            <p:fltVal val="0"/>
                                          </p:val>
                                        </p:tav>
                                        <p:tav tm="100000">
                                          <p:val>
                                            <p:strVal val="#ppt_h"/>
                                          </p:val>
                                        </p:tav>
                                      </p:tavLst>
                                    </p:anim>
                                    <p:animEffect transition="in" filter="fade">
                                      <p:cBhvr>
                                        <p:cTn id="34" dur="5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9228" grpId="0"/>
      <p:bldP spid="9229" grpId="0"/>
      <p:bldP spid="9230" grpId="0"/>
      <p:bldP spid="92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16"/>
          <p:cNvSpPr/>
          <p:nvPr/>
        </p:nvSpPr>
        <p:spPr>
          <a:xfrm>
            <a:off x="1692275" y="1304925"/>
            <a:ext cx="2365375" cy="842963"/>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Hôm</a:t>
            </a:r>
            <a:r>
              <a:rPr lang="en-US" sz="3600" b="1" dirty="0">
                <a:solidFill>
                  <a:srgbClr val="C00000"/>
                </a:solidFill>
                <a:latin typeface="Times New Roman" pitchFamily="18" charset="0"/>
                <a:cs typeface="Times New Roman" pitchFamily="18" charset="0"/>
              </a:rPr>
              <a:t> nay, </a:t>
            </a:r>
            <a:endParaRPr lang="en-US" sz="3600" dirty="0">
              <a:latin typeface="Times New Roman" pitchFamily="18" charset="0"/>
              <a:cs typeface="Times New Roman" pitchFamily="18" charset="0"/>
            </a:endParaRPr>
          </a:p>
        </p:txBody>
      </p:sp>
      <p:sp>
        <p:nvSpPr>
          <p:cNvPr id="21" name="Freeform 20"/>
          <p:cNvSpPr/>
          <p:nvPr/>
        </p:nvSpPr>
        <p:spPr>
          <a:xfrm>
            <a:off x="5157788" y="1304925"/>
            <a:ext cx="3375025" cy="842963"/>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3600" b="1" dirty="0" err="1">
                <a:solidFill>
                  <a:srgbClr val="C00000"/>
                </a:solidFill>
                <a:latin typeface="Times New Roman" pitchFamily="18" charset="0"/>
                <a:cs typeface="Times New Roman" pitchFamily="18" charset="0"/>
              </a:rPr>
              <a:t>rất</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ngoan</a:t>
            </a:r>
            <a:r>
              <a:rPr lang="en-US" sz="3600" b="1" dirty="0">
                <a:solidFill>
                  <a:srgbClr val="C00000"/>
                </a:solidFill>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22" name="Freeform 21"/>
          <p:cNvSpPr/>
          <p:nvPr/>
        </p:nvSpPr>
        <p:spPr>
          <a:xfrm>
            <a:off x="3789363" y="1220788"/>
            <a:ext cx="2151062" cy="1019175"/>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các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em</a:t>
            </a:r>
            <a:endParaRPr lang="en-US" sz="3600" dirty="0">
              <a:latin typeface="Times New Roman" pitchFamily="18" charset="0"/>
              <a:cs typeface="Times New Roman" pitchFamily="18" charset="0"/>
            </a:endParaRPr>
          </a:p>
        </p:txBody>
      </p:sp>
      <p:sp>
        <p:nvSpPr>
          <p:cNvPr id="23" name="Freeform 22"/>
          <p:cNvSpPr/>
          <p:nvPr/>
        </p:nvSpPr>
        <p:spPr>
          <a:xfrm>
            <a:off x="647700" y="1362075"/>
            <a:ext cx="1187450" cy="842963"/>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C00000"/>
                </a:solidFill>
                <a:latin typeface="Times New Roman" pitchFamily="18" charset="0"/>
                <a:cs typeface="Times New Roman" pitchFamily="18" charset="0"/>
              </a:rPr>
              <a:t> VD: </a:t>
            </a:r>
            <a:endParaRPr lang="en-US" sz="2600" dirty="0">
              <a:latin typeface="Times New Roman" pitchFamily="18" charset="0"/>
              <a:cs typeface="Times New Roman" pitchFamily="18" charset="0"/>
            </a:endParaRPr>
          </a:p>
        </p:txBody>
      </p:sp>
      <p:cxnSp>
        <p:nvCxnSpPr>
          <p:cNvPr id="4" name="Straight Connector 3"/>
          <p:cNvCxnSpPr>
            <a:cxnSpLocks noChangeShapeType="1"/>
          </p:cNvCxnSpPr>
          <p:nvPr/>
        </p:nvCxnSpPr>
        <p:spPr bwMode="auto">
          <a:xfrm flipH="1">
            <a:off x="5713413" y="1220788"/>
            <a:ext cx="92075" cy="930275"/>
          </a:xfrm>
          <a:prstGeom prst="line">
            <a:avLst/>
          </a:prstGeom>
          <a:noFill/>
          <a:ln w="25400" algn="ctr">
            <a:solidFill>
              <a:srgbClr val="0000FF"/>
            </a:solidFill>
            <a:round/>
            <a:headEnd/>
            <a:tailEnd/>
          </a:ln>
          <a:extLst>
            <a:ext uri="{909E8E84-426E-40DD-AFC4-6F175D3DCCD1}">
              <a14:hiddenFill xmlns:a14="http://schemas.microsoft.com/office/drawing/2010/main">
                <a:noFill/>
              </a14:hiddenFill>
            </a:ext>
          </a:extLst>
        </p:spPr>
      </p:cxnSp>
      <p:sp>
        <p:nvSpPr>
          <p:cNvPr id="25" name="Freeform 24"/>
          <p:cNvSpPr/>
          <p:nvPr/>
        </p:nvSpPr>
        <p:spPr>
          <a:xfrm>
            <a:off x="6337300" y="1917700"/>
            <a:ext cx="1187450" cy="842963"/>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0000FF"/>
                </a:solidFill>
                <a:latin typeface="Times New Roman" pitchFamily="18" charset="0"/>
                <a:cs typeface="Times New Roman" pitchFamily="18" charset="0"/>
              </a:rPr>
              <a:t>VN</a:t>
            </a:r>
            <a:r>
              <a:rPr lang="en-US" sz="2600" b="1"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26" name="Freeform 25"/>
          <p:cNvSpPr/>
          <p:nvPr/>
        </p:nvSpPr>
        <p:spPr>
          <a:xfrm>
            <a:off x="4260850" y="1938338"/>
            <a:ext cx="1189038" cy="842962"/>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C00000"/>
                </a:solidFill>
                <a:latin typeface="Times New Roman" pitchFamily="18" charset="0"/>
                <a:cs typeface="Times New Roman" pitchFamily="18" charset="0"/>
              </a:rPr>
              <a:t> </a:t>
            </a:r>
            <a:r>
              <a:rPr lang="en-US" sz="2600" b="1" dirty="0">
                <a:solidFill>
                  <a:srgbClr val="0000FF"/>
                </a:solidFill>
                <a:latin typeface="Times New Roman" pitchFamily="18" charset="0"/>
                <a:cs typeface="Times New Roman" pitchFamily="18" charset="0"/>
              </a:rPr>
              <a:t>CN</a:t>
            </a:r>
            <a:endParaRPr lang="en-US" sz="2600" dirty="0">
              <a:solidFill>
                <a:srgbClr val="0000FF"/>
              </a:solidFill>
              <a:latin typeface="Times New Roman" pitchFamily="18" charset="0"/>
              <a:cs typeface="Times New Roman" pitchFamily="18" charset="0"/>
            </a:endParaRPr>
          </a:p>
        </p:txBody>
      </p:sp>
      <p:sp>
        <p:nvSpPr>
          <p:cNvPr id="27" name="Freeform 26"/>
          <p:cNvSpPr/>
          <p:nvPr/>
        </p:nvSpPr>
        <p:spPr>
          <a:xfrm>
            <a:off x="2195513" y="1938338"/>
            <a:ext cx="1187450" cy="842962"/>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C00000"/>
                </a:solidFill>
                <a:latin typeface="Times New Roman" pitchFamily="18" charset="0"/>
                <a:cs typeface="Times New Roman" pitchFamily="18" charset="0"/>
              </a:rPr>
              <a:t> </a:t>
            </a:r>
            <a:r>
              <a:rPr lang="en-US" sz="2600" b="1" dirty="0">
                <a:solidFill>
                  <a:srgbClr val="0000FF"/>
                </a:solidFill>
                <a:latin typeface="Times New Roman" pitchFamily="18" charset="0"/>
                <a:cs typeface="Times New Roman" pitchFamily="18" charset="0"/>
              </a:rPr>
              <a:t>TN</a:t>
            </a:r>
            <a:endParaRPr lang="en-US" sz="2600" dirty="0">
              <a:solidFill>
                <a:srgbClr val="0000FF"/>
              </a:solidFill>
              <a:latin typeface="Times New Roman" pitchFamily="18" charset="0"/>
              <a:cs typeface="Times New Roman" pitchFamily="18" charset="0"/>
            </a:endParaRPr>
          </a:p>
        </p:txBody>
      </p:sp>
      <p:sp>
        <p:nvSpPr>
          <p:cNvPr id="28" name="Freeform 27"/>
          <p:cNvSpPr/>
          <p:nvPr/>
        </p:nvSpPr>
        <p:spPr>
          <a:xfrm>
            <a:off x="4248150" y="1938338"/>
            <a:ext cx="1187450" cy="842962"/>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C00000"/>
                </a:solidFill>
                <a:latin typeface="Times New Roman" pitchFamily="18" charset="0"/>
                <a:cs typeface="Times New Roman" pitchFamily="18" charset="0"/>
              </a:rPr>
              <a:t> </a:t>
            </a:r>
            <a:r>
              <a:rPr lang="en-US" sz="2600" b="1" dirty="0">
                <a:solidFill>
                  <a:srgbClr val="0000FF"/>
                </a:solidFill>
                <a:latin typeface="Times New Roman" pitchFamily="18" charset="0"/>
                <a:cs typeface="Times New Roman" pitchFamily="18" charset="0"/>
              </a:rPr>
              <a:t>CN</a:t>
            </a:r>
            <a:endParaRPr lang="en-US" sz="2600" dirty="0">
              <a:solidFill>
                <a:srgbClr val="0000FF"/>
              </a:solidFill>
              <a:latin typeface="Times New Roman" pitchFamily="18" charset="0"/>
              <a:cs typeface="Times New Roman" pitchFamily="18" charset="0"/>
            </a:endParaRPr>
          </a:p>
        </p:txBody>
      </p:sp>
      <p:sp>
        <p:nvSpPr>
          <p:cNvPr id="33" name="Freeform 32"/>
          <p:cNvSpPr/>
          <p:nvPr/>
        </p:nvSpPr>
        <p:spPr>
          <a:xfrm>
            <a:off x="6276975" y="1895475"/>
            <a:ext cx="1306513" cy="927100"/>
          </a:xfrm>
          <a:custGeom>
            <a:avLst/>
            <a:gdLst>
              <a:gd name="connsiteX0" fmla="*/ 0 w 4572000"/>
              <a:gd name="connsiteY0" fmla="*/ 0 h 766172"/>
              <a:gd name="connsiteX1" fmla="*/ 4572000 w 4572000"/>
              <a:gd name="connsiteY1" fmla="*/ 0 h 766172"/>
              <a:gd name="connsiteX2" fmla="*/ 4572000 w 4572000"/>
              <a:gd name="connsiteY2" fmla="*/ 766172 h 766172"/>
              <a:gd name="connsiteX3" fmla="*/ 0 w 4572000"/>
              <a:gd name="connsiteY3" fmla="*/ 766172 h 766172"/>
              <a:gd name="connsiteX4" fmla="*/ 0 w 4572000"/>
              <a:gd name="connsiteY4" fmla="*/ 0 h 76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6172">
                <a:moveTo>
                  <a:pt x="0" y="0"/>
                </a:moveTo>
                <a:lnTo>
                  <a:pt x="4572000" y="0"/>
                </a:lnTo>
                <a:lnTo>
                  <a:pt x="4572000" y="766172"/>
                </a:lnTo>
                <a:lnTo>
                  <a:pt x="0" y="7661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dirty="0">
                <a:solidFill>
                  <a:srgbClr val="0000FF"/>
                </a:solidFill>
                <a:latin typeface="Times New Roman" pitchFamily="18" charset="0"/>
                <a:cs typeface="Times New Roman" pitchFamily="18" charset="0"/>
              </a:rPr>
              <a:t>VN</a:t>
            </a:r>
            <a:r>
              <a:rPr lang="en-US" sz="2600" b="1"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34" name="Left Brace 33"/>
          <p:cNvSpPr>
            <a:spLocks/>
          </p:cNvSpPr>
          <p:nvPr/>
        </p:nvSpPr>
        <p:spPr bwMode="auto">
          <a:xfrm rot="-5400000">
            <a:off x="5799137" y="1736726"/>
            <a:ext cx="379413" cy="2208212"/>
          </a:xfrm>
          <a:prstGeom prst="leftBrace">
            <a:avLst>
              <a:gd name="adj1" fmla="val 8326"/>
              <a:gd name="adj2" fmla="val 50000"/>
            </a:avLst>
          </a:prstGeom>
          <a:solidFill>
            <a:schemeClr val="accent1"/>
          </a:solidFill>
          <a:ln w="9525" algn="ctr">
            <a:solidFill>
              <a:srgbClr val="FF0000"/>
            </a:solidFill>
            <a:round/>
            <a:headEnd/>
            <a:tailEnd/>
          </a:ln>
        </p:spPr>
        <p:txBody>
          <a:bodyPr/>
          <a:lstStyle/>
          <a:p>
            <a:endParaRPr lang="en-US"/>
          </a:p>
        </p:txBody>
      </p:sp>
      <p:sp>
        <p:nvSpPr>
          <p:cNvPr id="35" name="TextBox 34"/>
          <p:cNvSpPr txBox="1">
            <a:spLocks noChangeArrowheads="1"/>
          </p:cNvSpPr>
          <p:nvPr/>
        </p:nvSpPr>
        <p:spPr bwMode="auto">
          <a:xfrm>
            <a:off x="4859338" y="3101975"/>
            <a:ext cx="2592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i="1">
                <a:solidFill>
                  <a:srgbClr val="0000FF"/>
                </a:solidFill>
                <a:cs typeface="Times New Roman" pitchFamily="18" charset="0"/>
              </a:rPr>
              <a:t>Thành phần </a:t>
            </a:r>
            <a:r>
              <a:rPr lang="en-US" sz="2400" b="1" i="1">
                <a:solidFill>
                  <a:srgbClr val="C00000"/>
                </a:solidFill>
                <a:cs typeface="Times New Roman" pitchFamily="18" charset="0"/>
              </a:rPr>
              <a:t>chính</a:t>
            </a:r>
            <a:r>
              <a:rPr lang="en-US" sz="2400" b="1" i="1">
                <a:solidFill>
                  <a:srgbClr val="0000FF"/>
                </a:solidFill>
                <a:cs typeface="Times New Roman" pitchFamily="18" charset="0"/>
              </a:rPr>
              <a:t> </a:t>
            </a:r>
            <a:endParaRPr lang="en-US" sz="2400"/>
          </a:p>
        </p:txBody>
      </p:sp>
      <p:sp>
        <p:nvSpPr>
          <p:cNvPr id="36" name="TextBox 35"/>
          <p:cNvSpPr txBox="1">
            <a:spLocks noChangeArrowheads="1"/>
          </p:cNvSpPr>
          <p:nvPr/>
        </p:nvSpPr>
        <p:spPr bwMode="auto">
          <a:xfrm>
            <a:off x="4859338" y="3822700"/>
            <a:ext cx="2592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i="1">
                <a:solidFill>
                  <a:srgbClr val="0000FF"/>
                </a:solidFill>
                <a:cs typeface="Times New Roman" pitchFamily="18" charset="0"/>
              </a:rPr>
              <a:t>Nội dung </a:t>
            </a:r>
            <a:r>
              <a:rPr lang="en-US" sz="2400" b="1" i="1">
                <a:solidFill>
                  <a:srgbClr val="C00000"/>
                </a:solidFill>
                <a:cs typeface="Times New Roman" pitchFamily="18" charset="0"/>
              </a:rPr>
              <a:t>chính</a:t>
            </a:r>
            <a:r>
              <a:rPr lang="en-US" sz="2400" b="1" i="1">
                <a:solidFill>
                  <a:srgbClr val="0000FF"/>
                </a:solidFill>
                <a:cs typeface="Times New Roman" pitchFamily="18" charset="0"/>
              </a:rPr>
              <a:t> </a:t>
            </a:r>
            <a:endParaRPr lang="en-US" sz="2400"/>
          </a:p>
        </p:txBody>
      </p:sp>
      <p:sp>
        <p:nvSpPr>
          <p:cNvPr id="37" name="TextBox 36"/>
          <p:cNvSpPr txBox="1">
            <a:spLocks noChangeArrowheads="1"/>
          </p:cNvSpPr>
          <p:nvPr/>
        </p:nvSpPr>
        <p:spPr bwMode="auto">
          <a:xfrm>
            <a:off x="1692275" y="3030538"/>
            <a:ext cx="25923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i="1">
                <a:solidFill>
                  <a:srgbClr val="0000FF"/>
                </a:solidFill>
                <a:cs typeface="Times New Roman" pitchFamily="18" charset="0"/>
              </a:rPr>
              <a:t>Trạng ngữ là thành phần </a:t>
            </a:r>
            <a:r>
              <a:rPr lang="en-US" sz="2400" b="1" i="1">
                <a:solidFill>
                  <a:srgbClr val="C00000"/>
                </a:solidFill>
                <a:cs typeface="Times New Roman" pitchFamily="18" charset="0"/>
              </a:rPr>
              <a:t>phụ</a:t>
            </a:r>
            <a:r>
              <a:rPr lang="en-US" sz="2400" b="1" i="1">
                <a:solidFill>
                  <a:srgbClr val="0000FF"/>
                </a:solidFill>
                <a:cs typeface="Times New Roman" pitchFamily="18" charset="0"/>
              </a:rPr>
              <a:t> </a:t>
            </a:r>
            <a:endParaRPr lang="en-US" sz="2400"/>
          </a:p>
        </p:txBody>
      </p:sp>
      <p:sp>
        <p:nvSpPr>
          <p:cNvPr id="38" name="TextBox 37"/>
          <p:cNvSpPr txBox="1">
            <a:spLocks noChangeArrowheads="1"/>
          </p:cNvSpPr>
          <p:nvPr/>
        </p:nvSpPr>
        <p:spPr bwMode="auto">
          <a:xfrm>
            <a:off x="1692275" y="4252913"/>
            <a:ext cx="2592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algn="just" eaLnBrk="1" hangingPunct="1"/>
            <a:r>
              <a:rPr lang="en-US" sz="2400" b="1" i="1">
                <a:solidFill>
                  <a:srgbClr val="C00000"/>
                </a:solidFill>
                <a:cs typeface="Times New Roman" pitchFamily="18" charset="0"/>
              </a:rPr>
              <a:t>Bổ sung</a:t>
            </a:r>
            <a:r>
              <a:rPr lang="en-US" sz="2400" b="1" i="1">
                <a:solidFill>
                  <a:srgbClr val="0000FF"/>
                </a:solidFill>
                <a:cs typeface="Times New Roman" pitchFamily="18" charset="0"/>
              </a:rPr>
              <a:t> thêm nội dung phụ khác.</a:t>
            </a:r>
            <a:endParaRPr lang="en-US" sz="2400"/>
          </a:p>
        </p:txBody>
      </p:sp>
      <p:sp>
        <p:nvSpPr>
          <p:cNvPr id="40" name="Down Arrow 39"/>
          <p:cNvSpPr>
            <a:spLocks noChangeArrowheads="1"/>
          </p:cNvSpPr>
          <p:nvPr/>
        </p:nvSpPr>
        <p:spPr bwMode="auto">
          <a:xfrm>
            <a:off x="2771775" y="3932238"/>
            <a:ext cx="198438" cy="465137"/>
          </a:xfrm>
          <a:prstGeom prst="downArrow">
            <a:avLst>
              <a:gd name="adj1" fmla="val 50000"/>
              <a:gd name="adj2" fmla="val 49962"/>
            </a:avLst>
          </a:prstGeom>
          <a:solidFill>
            <a:schemeClr val="accent1"/>
          </a:solidFill>
          <a:ln w="9525" algn="ctr">
            <a:solidFill>
              <a:srgbClr val="FF0000"/>
            </a:solidFill>
            <a:round/>
            <a:headEnd/>
            <a:tailEnd/>
          </a:ln>
        </p:spPr>
        <p:txBody>
          <a:bodyPr/>
          <a:lstStyle/>
          <a:p>
            <a:endParaRPr lang="en-US"/>
          </a:p>
        </p:txBody>
      </p:sp>
      <p:sp>
        <p:nvSpPr>
          <p:cNvPr id="41" name="Down Arrow 40"/>
          <p:cNvSpPr>
            <a:spLocks noChangeArrowheads="1"/>
          </p:cNvSpPr>
          <p:nvPr/>
        </p:nvSpPr>
        <p:spPr bwMode="auto">
          <a:xfrm>
            <a:off x="5957888" y="3500438"/>
            <a:ext cx="198437" cy="465137"/>
          </a:xfrm>
          <a:prstGeom prst="downArrow">
            <a:avLst>
              <a:gd name="adj1" fmla="val 50000"/>
              <a:gd name="adj2" fmla="val 49962"/>
            </a:avLst>
          </a:prstGeom>
          <a:solidFill>
            <a:schemeClr val="accent1"/>
          </a:solidFill>
          <a:ln w="9525" algn="ctr">
            <a:solidFill>
              <a:srgbClr val="FF0000"/>
            </a:solidFill>
            <a:round/>
            <a:headEnd/>
            <a:tailEnd/>
          </a:ln>
        </p:spPr>
        <p:txBody>
          <a:bodyPr/>
          <a:lstStyle/>
          <a:p>
            <a:endParaRPr lang="en-US"/>
          </a:p>
        </p:txBody>
      </p:sp>
      <p:pic>
        <p:nvPicPr>
          <p:cNvPr id="14" name="4815400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63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378" fill="hold"/>
                                        <p:tgtEl>
                                          <p:spTgt spid="1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arn(inVertical)">
                                      <p:cBhvr>
                                        <p:cTn id="53" dur="500"/>
                                        <p:tgtEl>
                                          <p:spTgt spid="3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inVertical)">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4" fill="hold" display="0">
                  <p:stCondLst>
                    <p:cond delay="indefinite"/>
                  </p:stCondLst>
                  <p:endCondLst>
                    <p:cond evt="onStopAudio" delay="0">
                      <p:tgtEl>
                        <p:sldTgt/>
                      </p:tgtEl>
                    </p:cond>
                  </p:endCondLst>
                </p:cTn>
                <p:tgtEl>
                  <p:spTgt spid="14"/>
                </p:tgtEl>
              </p:cMediaNode>
            </p:audio>
          </p:childTnLst>
        </p:cTn>
      </p:par>
    </p:tnLst>
    <p:bldLst>
      <p:bldP spid="25" grpId="0"/>
      <p:bldP spid="26" grpId="0"/>
      <p:bldP spid="27" grpId="0"/>
      <p:bldP spid="28" grpId="0"/>
      <p:bldP spid="33" grpId="0"/>
      <p:bldP spid="34" grpId="0" animBg="1"/>
      <p:bldP spid="35" grpId="0"/>
      <p:bldP spid="36" grpId="0"/>
      <p:bldP spid="37" grpId="0"/>
      <p:bldP spid="38" grpId="0"/>
      <p:bldP spid="40"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2"/>
          <p:cNvGrpSpPr>
            <a:grpSpLocks/>
          </p:cNvGrpSpPr>
          <p:nvPr/>
        </p:nvGrpSpPr>
        <p:grpSpPr bwMode="auto">
          <a:xfrm>
            <a:off x="-284163" y="-71438"/>
            <a:ext cx="9493251" cy="6829426"/>
            <a:chOff x="1365362" y="1190172"/>
            <a:chExt cx="6310086" cy="5366751"/>
          </a:xfrm>
        </p:grpSpPr>
        <p:grpSp>
          <p:nvGrpSpPr>
            <p:cNvPr id="18443" name="Group 10"/>
            <p:cNvGrpSpPr>
              <a:grpSpLocks/>
            </p:cNvGrpSpPr>
            <p:nvPr/>
          </p:nvGrpSpPr>
          <p:grpSpPr bwMode="auto">
            <a:xfrm>
              <a:off x="1365362" y="1190172"/>
              <a:ext cx="6310086" cy="1748660"/>
              <a:chOff x="1728357" y="1304449"/>
              <a:chExt cx="5477985" cy="1518067"/>
            </a:xfrm>
          </p:grpSpPr>
          <p:grpSp>
            <p:nvGrpSpPr>
              <p:cNvPr id="18462" name="Group 7"/>
              <p:cNvGrpSpPr>
                <a:grpSpLocks/>
              </p:cNvGrpSpPr>
              <p:nvPr/>
            </p:nvGrpSpPr>
            <p:grpSpPr bwMode="auto">
              <a:xfrm>
                <a:off x="1803761" y="1455420"/>
                <a:ext cx="5402581" cy="1367096"/>
                <a:chOff x="1803761" y="1455420"/>
                <a:chExt cx="5402581" cy="1367096"/>
              </a:xfrm>
            </p:grpSpPr>
            <p:pic>
              <p:nvPicPr>
                <p:cNvPr id="18467" name="Picture 345" descr="shadow_1_m"/>
                <p:cNvPicPr>
                  <a:picLocks noChangeAspect="1" noChangeArrowheads="1"/>
                </p:cNvPicPr>
                <p:nvPr/>
              </p:nvPicPr>
              <p:blipFill>
                <a:blip r:embed="rId5">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2286232" y="1453903"/>
                  <a:ext cx="4640714" cy="1250859"/>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2" name="Rectangle 1"/>
                <p:cNvSpPr/>
                <p:nvPr/>
              </p:nvSpPr>
              <p:spPr>
                <a:xfrm>
                  <a:off x="2392494" y="1560036"/>
                  <a:ext cx="4442847" cy="1031011"/>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grpSp>
            <p:nvGrpSpPr>
              <p:cNvPr id="18463" name="Group 6"/>
              <p:cNvGrpSpPr>
                <a:grpSpLocks/>
              </p:cNvGrpSpPr>
              <p:nvPr/>
            </p:nvGrpSpPr>
            <p:grpSpPr bwMode="auto">
              <a:xfrm>
                <a:off x="1728357" y="1304449"/>
                <a:ext cx="2001385" cy="1320641"/>
                <a:chOff x="1728357" y="1304449"/>
                <a:chExt cx="2001385" cy="1320641"/>
              </a:xfrm>
            </p:grpSpPr>
            <p:sp>
              <p:nvSpPr>
                <p:cNvPr id="6" name="Right Triangle 5"/>
                <p:cNvSpPr/>
                <p:nvPr/>
              </p:nvSpPr>
              <p:spPr>
                <a:xfrm flipH="1">
                  <a:off x="2114015" y="2484914"/>
                  <a:ext cx="172218" cy="151619"/>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42" name="Right Triangle 41"/>
                <p:cNvSpPr/>
                <p:nvPr/>
              </p:nvSpPr>
              <p:spPr>
                <a:xfrm flipH="1">
                  <a:off x="3449617" y="1304449"/>
                  <a:ext cx="172218" cy="151620"/>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3" name="Trapezoid 2"/>
                <p:cNvSpPr/>
                <p:nvPr/>
              </p:nvSpPr>
              <p:spPr>
                <a:xfrm rot="19191503">
                  <a:off x="1728357" y="1570866"/>
                  <a:ext cx="2001571" cy="464604"/>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grpSp>
        <p:grpSp>
          <p:nvGrpSpPr>
            <p:cNvPr id="18444" name="Group 46"/>
            <p:cNvGrpSpPr>
              <a:grpSpLocks/>
            </p:cNvGrpSpPr>
            <p:nvPr/>
          </p:nvGrpSpPr>
          <p:grpSpPr bwMode="auto">
            <a:xfrm>
              <a:off x="1365362" y="3004323"/>
              <a:ext cx="6310086" cy="1748660"/>
              <a:chOff x="1728357" y="1304449"/>
              <a:chExt cx="5477985" cy="1518067"/>
            </a:xfrm>
          </p:grpSpPr>
          <p:grpSp>
            <p:nvGrpSpPr>
              <p:cNvPr id="18454" name="Group 49"/>
              <p:cNvGrpSpPr>
                <a:grpSpLocks/>
              </p:cNvGrpSpPr>
              <p:nvPr/>
            </p:nvGrpSpPr>
            <p:grpSpPr bwMode="auto">
              <a:xfrm>
                <a:off x="1803761" y="1305057"/>
                <a:ext cx="5402581" cy="1517459"/>
                <a:chOff x="1803761" y="1305057"/>
                <a:chExt cx="5402581" cy="1517459"/>
              </a:xfrm>
            </p:grpSpPr>
            <p:pic>
              <p:nvPicPr>
                <p:cNvPr id="18459" name="Picture 345" descr="shadow_1_m"/>
                <p:cNvPicPr>
                  <a:picLocks noChangeAspect="1" noChangeArrowheads="1"/>
                </p:cNvPicPr>
                <p:nvPr/>
              </p:nvPicPr>
              <p:blipFill>
                <a:blip r:embed="rId5">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a:xfrm>
                  <a:off x="2286232" y="1305286"/>
                  <a:ext cx="4640714" cy="1400313"/>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63" name="Rectangle 62"/>
                <p:cNvSpPr/>
                <p:nvPr/>
              </p:nvSpPr>
              <p:spPr>
                <a:xfrm>
                  <a:off x="3498168" y="1383261"/>
                  <a:ext cx="3157627" cy="1150141"/>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grpSp>
            <p:nvGrpSpPr>
              <p:cNvPr id="18455" name="Group 50"/>
              <p:cNvGrpSpPr>
                <a:grpSpLocks/>
              </p:cNvGrpSpPr>
              <p:nvPr/>
            </p:nvGrpSpPr>
            <p:grpSpPr bwMode="auto">
              <a:xfrm>
                <a:off x="1728357" y="1304449"/>
                <a:ext cx="2001385" cy="1320641"/>
                <a:chOff x="1728357" y="1304449"/>
                <a:chExt cx="2001385" cy="1320641"/>
              </a:xfrm>
            </p:grpSpPr>
            <p:sp>
              <p:nvSpPr>
                <p:cNvPr id="52" name="Right Triangle 51"/>
                <p:cNvSpPr/>
                <p:nvPr/>
              </p:nvSpPr>
              <p:spPr>
                <a:xfrm flipH="1">
                  <a:off x="2114015" y="2473837"/>
                  <a:ext cx="172218" cy="151619"/>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3" name="Right Triangle 52"/>
                <p:cNvSpPr/>
                <p:nvPr/>
              </p:nvSpPr>
              <p:spPr>
                <a:xfrm flipH="1">
                  <a:off x="3449617" y="1305285"/>
                  <a:ext cx="172218" cy="151619"/>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4" name="Trapezoid 2"/>
                <p:cNvSpPr/>
                <p:nvPr/>
              </p:nvSpPr>
              <p:spPr>
                <a:xfrm rot="19191503">
                  <a:off x="1728357" y="1570619"/>
                  <a:ext cx="2001571" cy="464604"/>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grpSp>
        <p:grpSp>
          <p:nvGrpSpPr>
            <p:cNvPr id="18445" name="Group 63"/>
            <p:cNvGrpSpPr>
              <a:grpSpLocks/>
            </p:cNvGrpSpPr>
            <p:nvPr/>
          </p:nvGrpSpPr>
          <p:grpSpPr bwMode="auto">
            <a:xfrm>
              <a:off x="1365362" y="4808263"/>
              <a:ext cx="6310086" cy="1748660"/>
              <a:chOff x="1728357" y="1304449"/>
              <a:chExt cx="5477985" cy="1518067"/>
            </a:xfrm>
          </p:grpSpPr>
          <p:grpSp>
            <p:nvGrpSpPr>
              <p:cNvPr id="18446" name="Group 67"/>
              <p:cNvGrpSpPr>
                <a:grpSpLocks/>
              </p:cNvGrpSpPr>
              <p:nvPr/>
            </p:nvGrpSpPr>
            <p:grpSpPr bwMode="auto">
              <a:xfrm>
                <a:off x="1803761" y="1455420"/>
                <a:ext cx="5402581" cy="1367096"/>
                <a:chOff x="1803761" y="1455420"/>
                <a:chExt cx="5402581" cy="1367096"/>
              </a:xfrm>
            </p:grpSpPr>
            <p:pic>
              <p:nvPicPr>
                <p:cNvPr id="18451" name="Picture 345" descr="shadow_1_m"/>
                <p:cNvPicPr>
                  <a:picLocks noChangeAspect="1" noChangeArrowheads="1"/>
                </p:cNvPicPr>
                <p:nvPr/>
              </p:nvPicPr>
              <p:blipFill>
                <a:blip r:embed="rId5">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p:cNvSpPr/>
                <p:nvPr/>
              </p:nvSpPr>
              <p:spPr>
                <a:xfrm>
                  <a:off x="2286232" y="1443863"/>
                  <a:ext cx="4640714" cy="1261690"/>
                </a:xfrm>
                <a:prstGeom prst="rect">
                  <a:avLst/>
                </a:prstGeom>
                <a:solidFill>
                  <a:srgbClr val="CEB5E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7" name="Rectangle 86"/>
                <p:cNvSpPr/>
                <p:nvPr/>
              </p:nvSpPr>
              <p:spPr>
                <a:xfrm>
                  <a:off x="2392494" y="1549996"/>
                  <a:ext cx="4442847" cy="1040759"/>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grpSp>
            <p:nvGrpSpPr>
              <p:cNvPr id="18447" name="Group 68"/>
              <p:cNvGrpSpPr>
                <a:grpSpLocks/>
              </p:cNvGrpSpPr>
              <p:nvPr/>
            </p:nvGrpSpPr>
            <p:grpSpPr bwMode="auto">
              <a:xfrm>
                <a:off x="1728357" y="1304449"/>
                <a:ext cx="2001385" cy="1320641"/>
                <a:chOff x="1728357" y="1304449"/>
                <a:chExt cx="2001385" cy="1320641"/>
              </a:xfrm>
            </p:grpSpPr>
            <p:sp>
              <p:nvSpPr>
                <p:cNvPr id="74" name="Right Triangle 73"/>
                <p:cNvSpPr/>
                <p:nvPr/>
              </p:nvSpPr>
              <p:spPr>
                <a:xfrm flipH="1">
                  <a:off x="2114015" y="2473791"/>
                  <a:ext cx="172218" cy="151619"/>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79" name="Right Triangle 78"/>
                <p:cNvSpPr/>
                <p:nvPr/>
              </p:nvSpPr>
              <p:spPr>
                <a:xfrm flipH="1">
                  <a:off x="3449617" y="1304157"/>
                  <a:ext cx="172218" cy="151619"/>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82" name="Trapezoid 2"/>
                <p:cNvSpPr/>
                <p:nvPr/>
              </p:nvSpPr>
              <p:spPr>
                <a:xfrm rot="19191503">
                  <a:off x="1728357" y="1570574"/>
                  <a:ext cx="2001571" cy="464604"/>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grpSp>
        </p:grpSp>
      </p:grpSp>
      <p:grpSp>
        <p:nvGrpSpPr>
          <p:cNvPr id="92" name="Group 91"/>
          <p:cNvGrpSpPr/>
          <p:nvPr/>
        </p:nvGrpSpPr>
        <p:grpSpPr>
          <a:xfrm>
            <a:off x="6204156" y="1682472"/>
            <a:ext cx="638779" cy="718295"/>
            <a:chOff x="4290008" y="4767262"/>
            <a:chExt cx="902113" cy="1014412"/>
          </a:xfrm>
          <a:solidFill>
            <a:schemeClr val="accent3"/>
          </a:solidFill>
        </p:grpSpPr>
        <p:sp>
          <p:nvSpPr>
            <p:cNvPr id="93" name="Freeform 92"/>
            <p:cNvSpPr/>
            <p:nvPr/>
          </p:nvSpPr>
          <p:spPr>
            <a:xfrm>
              <a:off x="4444110" y="4922044"/>
              <a:ext cx="602358" cy="590550"/>
            </a:xfrm>
            <a:custGeom>
              <a:avLst/>
              <a:gdLst>
                <a:gd name="connsiteX0" fmla="*/ 107157 w 564357"/>
                <a:gd name="connsiteY0" fmla="*/ 600075 h 600075"/>
                <a:gd name="connsiteX1" fmla="*/ 107157 w 564357"/>
                <a:gd name="connsiteY1" fmla="*/ 531019 h 600075"/>
                <a:gd name="connsiteX2" fmla="*/ 0 w 564357"/>
                <a:gd name="connsiteY2" fmla="*/ 173831 h 600075"/>
                <a:gd name="connsiteX3" fmla="*/ 283369 w 564357"/>
                <a:gd name="connsiteY3" fmla="*/ 0 h 600075"/>
                <a:gd name="connsiteX4" fmla="*/ 526257 w 564357"/>
                <a:gd name="connsiteY4" fmla="*/ 138112 h 600075"/>
                <a:gd name="connsiteX5" fmla="*/ 564357 w 564357"/>
                <a:gd name="connsiteY5" fmla="*/ 407194 h 600075"/>
                <a:gd name="connsiteX6" fmla="*/ 445294 w 564357"/>
                <a:gd name="connsiteY6" fmla="*/ 557212 h 600075"/>
                <a:gd name="connsiteX7" fmla="*/ 445294 w 564357"/>
                <a:gd name="connsiteY7" fmla="*/ 588169 h 600075"/>
                <a:gd name="connsiteX8" fmla="*/ 342900 w 564357"/>
                <a:gd name="connsiteY8" fmla="*/ 588169 h 600075"/>
                <a:gd name="connsiteX9" fmla="*/ 342900 w 564357"/>
                <a:gd name="connsiteY9" fmla="*/ 481012 h 600075"/>
                <a:gd name="connsiteX10" fmla="*/ 476250 w 564357"/>
                <a:gd name="connsiteY10" fmla="*/ 307181 h 600075"/>
                <a:gd name="connsiteX11" fmla="*/ 285750 w 564357"/>
                <a:gd name="connsiteY11" fmla="*/ 119062 h 600075"/>
                <a:gd name="connsiteX12" fmla="*/ 92869 w 564357"/>
                <a:gd name="connsiteY12" fmla="*/ 316706 h 600075"/>
                <a:gd name="connsiteX13" fmla="*/ 207169 w 564357"/>
                <a:gd name="connsiteY13" fmla="*/ 485775 h 600075"/>
                <a:gd name="connsiteX14" fmla="*/ 207169 w 564357"/>
                <a:gd name="connsiteY14" fmla="*/ 592931 h 600075"/>
                <a:gd name="connsiteX15" fmla="*/ 107157 w 564357"/>
                <a:gd name="connsiteY15" fmla="*/ 600075 h 600075"/>
                <a:gd name="connsiteX0" fmla="*/ 109538 w 564357"/>
                <a:gd name="connsiteY0" fmla="*/ 590550 h 592931"/>
                <a:gd name="connsiteX1" fmla="*/ 107157 w 564357"/>
                <a:gd name="connsiteY1" fmla="*/ 531019 h 592931"/>
                <a:gd name="connsiteX2" fmla="*/ 0 w 564357"/>
                <a:gd name="connsiteY2" fmla="*/ 173831 h 592931"/>
                <a:gd name="connsiteX3" fmla="*/ 283369 w 564357"/>
                <a:gd name="connsiteY3" fmla="*/ 0 h 592931"/>
                <a:gd name="connsiteX4" fmla="*/ 526257 w 564357"/>
                <a:gd name="connsiteY4" fmla="*/ 138112 h 592931"/>
                <a:gd name="connsiteX5" fmla="*/ 564357 w 564357"/>
                <a:gd name="connsiteY5" fmla="*/ 407194 h 592931"/>
                <a:gd name="connsiteX6" fmla="*/ 445294 w 564357"/>
                <a:gd name="connsiteY6" fmla="*/ 557212 h 592931"/>
                <a:gd name="connsiteX7" fmla="*/ 445294 w 564357"/>
                <a:gd name="connsiteY7" fmla="*/ 588169 h 592931"/>
                <a:gd name="connsiteX8" fmla="*/ 342900 w 564357"/>
                <a:gd name="connsiteY8" fmla="*/ 588169 h 592931"/>
                <a:gd name="connsiteX9" fmla="*/ 342900 w 564357"/>
                <a:gd name="connsiteY9" fmla="*/ 481012 h 592931"/>
                <a:gd name="connsiteX10" fmla="*/ 476250 w 564357"/>
                <a:gd name="connsiteY10" fmla="*/ 307181 h 592931"/>
                <a:gd name="connsiteX11" fmla="*/ 285750 w 564357"/>
                <a:gd name="connsiteY11" fmla="*/ 119062 h 592931"/>
                <a:gd name="connsiteX12" fmla="*/ 92869 w 564357"/>
                <a:gd name="connsiteY12" fmla="*/ 316706 h 592931"/>
                <a:gd name="connsiteX13" fmla="*/ 207169 w 564357"/>
                <a:gd name="connsiteY13" fmla="*/ 485775 h 592931"/>
                <a:gd name="connsiteX14" fmla="*/ 207169 w 564357"/>
                <a:gd name="connsiteY14" fmla="*/ 592931 h 592931"/>
                <a:gd name="connsiteX15" fmla="*/ 109538 w 564357"/>
                <a:gd name="connsiteY15" fmla="*/ 590550 h 592931"/>
                <a:gd name="connsiteX0" fmla="*/ 121444 w 576263"/>
                <a:gd name="connsiteY0" fmla="*/ 590550 h 592931"/>
                <a:gd name="connsiteX1" fmla="*/ 119063 w 576263"/>
                <a:gd name="connsiteY1" fmla="*/ 531019 h 592931"/>
                <a:gd name="connsiteX2" fmla="*/ 11906 w 576263"/>
                <a:gd name="connsiteY2" fmla="*/ 173831 h 592931"/>
                <a:gd name="connsiteX3" fmla="*/ 295275 w 576263"/>
                <a:gd name="connsiteY3" fmla="*/ 0 h 592931"/>
                <a:gd name="connsiteX4" fmla="*/ 538163 w 576263"/>
                <a:gd name="connsiteY4" fmla="*/ 138112 h 592931"/>
                <a:gd name="connsiteX5" fmla="*/ 576263 w 576263"/>
                <a:gd name="connsiteY5" fmla="*/ 407194 h 592931"/>
                <a:gd name="connsiteX6" fmla="*/ 457200 w 576263"/>
                <a:gd name="connsiteY6" fmla="*/ 557212 h 592931"/>
                <a:gd name="connsiteX7" fmla="*/ 457200 w 576263"/>
                <a:gd name="connsiteY7" fmla="*/ 588169 h 592931"/>
                <a:gd name="connsiteX8" fmla="*/ 354806 w 576263"/>
                <a:gd name="connsiteY8" fmla="*/ 588169 h 592931"/>
                <a:gd name="connsiteX9" fmla="*/ 354806 w 576263"/>
                <a:gd name="connsiteY9" fmla="*/ 481012 h 592931"/>
                <a:gd name="connsiteX10" fmla="*/ 488156 w 576263"/>
                <a:gd name="connsiteY10" fmla="*/ 307181 h 592931"/>
                <a:gd name="connsiteX11" fmla="*/ 297656 w 576263"/>
                <a:gd name="connsiteY11" fmla="*/ 119062 h 592931"/>
                <a:gd name="connsiteX12" fmla="*/ 104775 w 576263"/>
                <a:gd name="connsiteY12" fmla="*/ 316706 h 592931"/>
                <a:gd name="connsiteX13" fmla="*/ 219075 w 576263"/>
                <a:gd name="connsiteY13" fmla="*/ 485775 h 592931"/>
                <a:gd name="connsiteX14" fmla="*/ 219075 w 576263"/>
                <a:gd name="connsiteY14" fmla="*/ 592931 h 592931"/>
                <a:gd name="connsiteX15" fmla="*/ 121444 w 576263"/>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97304"/>
                <a:gd name="connsiteY0" fmla="*/ 590550 h 592931"/>
                <a:gd name="connsiteX1" fmla="*/ 123129 w 597304"/>
                <a:gd name="connsiteY1" fmla="*/ 531019 h 592931"/>
                <a:gd name="connsiteX2" fmla="*/ 15972 w 597304"/>
                <a:gd name="connsiteY2" fmla="*/ 173831 h 592931"/>
                <a:gd name="connsiteX3" fmla="*/ 299341 w 597304"/>
                <a:gd name="connsiteY3" fmla="*/ 0 h 592931"/>
                <a:gd name="connsiteX4" fmla="*/ 542229 w 597304"/>
                <a:gd name="connsiteY4" fmla="*/ 138112 h 592931"/>
                <a:gd name="connsiteX5" fmla="*/ 580329 w 597304"/>
                <a:gd name="connsiteY5" fmla="*/ 407194 h 592931"/>
                <a:gd name="connsiteX6" fmla="*/ 461266 w 597304"/>
                <a:gd name="connsiteY6" fmla="*/ 557212 h 592931"/>
                <a:gd name="connsiteX7" fmla="*/ 461266 w 597304"/>
                <a:gd name="connsiteY7" fmla="*/ 588169 h 592931"/>
                <a:gd name="connsiteX8" fmla="*/ 358872 w 597304"/>
                <a:gd name="connsiteY8" fmla="*/ 588169 h 592931"/>
                <a:gd name="connsiteX9" fmla="*/ 358872 w 597304"/>
                <a:gd name="connsiteY9" fmla="*/ 481012 h 592931"/>
                <a:gd name="connsiteX10" fmla="*/ 492222 w 597304"/>
                <a:gd name="connsiteY10" fmla="*/ 307181 h 592931"/>
                <a:gd name="connsiteX11" fmla="*/ 301722 w 597304"/>
                <a:gd name="connsiteY11" fmla="*/ 119062 h 592931"/>
                <a:gd name="connsiteX12" fmla="*/ 108841 w 597304"/>
                <a:gd name="connsiteY12" fmla="*/ 316706 h 592931"/>
                <a:gd name="connsiteX13" fmla="*/ 223141 w 597304"/>
                <a:gd name="connsiteY13" fmla="*/ 485775 h 592931"/>
                <a:gd name="connsiteX14" fmla="*/ 223141 w 597304"/>
                <a:gd name="connsiteY14" fmla="*/ 592931 h 592931"/>
                <a:gd name="connsiteX15" fmla="*/ 125510 w 597304"/>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53955"/>
                <a:gd name="connsiteY0" fmla="*/ 590550 h 592931"/>
                <a:gd name="connsiteX1" fmla="*/ 123129 w 553955"/>
                <a:gd name="connsiteY1" fmla="*/ 531019 h 592931"/>
                <a:gd name="connsiteX2" fmla="*/ 15972 w 553955"/>
                <a:gd name="connsiteY2" fmla="*/ 173831 h 592931"/>
                <a:gd name="connsiteX3" fmla="*/ 299341 w 553955"/>
                <a:gd name="connsiteY3" fmla="*/ 0 h 592931"/>
                <a:gd name="connsiteX4" fmla="*/ 549373 w 553955"/>
                <a:gd name="connsiteY4" fmla="*/ 133349 h 592931"/>
                <a:gd name="connsiteX5" fmla="*/ 461266 w 553955"/>
                <a:gd name="connsiteY5" fmla="*/ 557212 h 592931"/>
                <a:gd name="connsiteX6" fmla="*/ 461266 w 553955"/>
                <a:gd name="connsiteY6" fmla="*/ 588169 h 592931"/>
                <a:gd name="connsiteX7" fmla="*/ 358872 w 553955"/>
                <a:gd name="connsiteY7" fmla="*/ 588169 h 592931"/>
                <a:gd name="connsiteX8" fmla="*/ 358872 w 553955"/>
                <a:gd name="connsiteY8" fmla="*/ 481012 h 592931"/>
                <a:gd name="connsiteX9" fmla="*/ 492222 w 553955"/>
                <a:gd name="connsiteY9" fmla="*/ 307181 h 592931"/>
                <a:gd name="connsiteX10" fmla="*/ 301722 w 553955"/>
                <a:gd name="connsiteY10" fmla="*/ 119062 h 592931"/>
                <a:gd name="connsiteX11" fmla="*/ 108841 w 553955"/>
                <a:gd name="connsiteY11" fmla="*/ 316706 h 592931"/>
                <a:gd name="connsiteX12" fmla="*/ 223141 w 553955"/>
                <a:gd name="connsiteY12" fmla="*/ 485775 h 592931"/>
                <a:gd name="connsiteX13" fmla="*/ 223141 w 553955"/>
                <a:gd name="connsiteY13" fmla="*/ 592931 h 592931"/>
                <a:gd name="connsiteX14" fmla="*/ 125510 w 553955"/>
                <a:gd name="connsiteY14" fmla="*/ 590550 h 592931"/>
                <a:gd name="connsiteX0" fmla="*/ 125510 w 596292"/>
                <a:gd name="connsiteY0" fmla="*/ 590550 h 592931"/>
                <a:gd name="connsiteX1" fmla="*/ 123129 w 596292"/>
                <a:gd name="connsiteY1" fmla="*/ 531019 h 592931"/>
                <a:gd name="connsiteX2" fmla="*/ 15972 w 596292"/>
                <a:gd name="connsiteY2" fmla="*/ 173831 h 592931"/>
                <a:gd name="connsiteX3" fmla="*/ 299341 w 596292"/>
                <a:gd name="connsiteY3" fmla="*/ 0 h 592931"/>
                <a:gd name="connsiteX4" fmla="*/ 549373 w 596292"/>
                <a:gd name="connsiteY4" fmla="*/ 133349 h 592931"/>
                <a:gd name="connsiteX5" fmla="*/ 461266 w 596292"/>
                <a:gd name="connsiteY5" fmla="*/ 557212 h 592931"/>
                <a:gd name="connsiteX6" fmla="*/ 461266 w 596292"/>
                <a:gd name="connsiteY6" fmla="*/ 588169 h 592931"/>
                <a:gd name="connsiteX7" fmla="*/ 358872 w 596292"/>
                <a:gd name="connsiteY7" fmla="*/ 588169 h 592931"/>
                <a:gd name="connsiteX8" fmla="*/ 358872 w 596292"/>
                <a:gd name="connsiteY8" fmla="*/ 481012 h 592931"/>
                <a:gd name="connsiteX9" fmla="*/ 492222 w 596292"/>
                <a:gd name="connsiteY9" fmla="*/ 307181 h 592931"/>
                <a:gd name="connsiteX10" fmla="*/ 301722 w 596292"/>
                <a:gd name="connsiteY10" fmla="*/ 119062 h 592931"/>
                <a:gd name="connsiteX11" fmla="*/ 108841 w 596292"/>
                <a:gd name="connsiteY11" fmla="*/ 316706 h 592931"/>
                <a:gd name="connsiteX12" fmla="*/ 223141 w 596292"/>
                <a:gd name="connsiteY12" fmla="*/ 485775 h 592931"/>
                <a:gd name="connsiteX13" fmla="*/ 223141 w 596292"/>
                <a:gd name="connsiteY13" fmla="*/ 592931 h 592931"/>
                <a:gd name="connsiteX14" fmla="*/ 125510 w 596292"/>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58872 w 602358"/>
                <a:gd name="connsiteY8" fmla="*/ 48101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11957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3406 h 590550"/>
                <a:gd name="connsiteX14" fmla="*/ 125510 w 602358"/>
                <a:gd name="connsiteY14" fmla="*/ 590550 h 59055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0760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5787 h 590550"/>
                <a:gd name="connsiteX14" fmla="*/ 125510 w 602358"/>
                <a:gd name="connsiteY14"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358" h="590550">
                  <a:moveTo>
                    <a:pt x="125510" y="590550"/>
                  </a:moveTo>
                  <a:cubicBezTo>
                    <a:pt x="124716" y="570706"/>
                    <a:pt x="123923" y="550863"/>
                    <a:pt x="123129" y="531019"/>
                  </a:cubicBezTo>
                  <a:cubicBezTo>
                    <a:pt x="42166" y="507206"/>
                    <a:pt x="-34034" y="338138"/>
                    <a:pt x="15972" y="173831"/>
                  </a:cubicBezTo>
                  <a:cubicBezTo>
                    <a:pt x="77090" y="44450"/>
                    <a:pt x="178691" y="3174"/>
                    <a:pt x="299341" y="0"/>
                  </a:cubicBezTo>
                  <a:cubicBezTo>
                    <a:pt x="439835" y="7937"/>
                    <a:pt x="499366" y="58737"/>
                    <a:pt x="549373" y="133349"/>
                  </a:cubicBezTo>
                  <a:cubicBezTo>
                    <a:pt x="688279" y="373856"/>
                    <a:pt x="516432" y="512365"/>
                    <a:pt x="461266" y="557212"/>
                  </a:cubicBezTo>
                  <a:lnTo>
                    <a:pt x="461266" y="588169"/>
                  </a:lnTo>
                  <a:lnTo>
                    <a:pt x="358872" y="588169"/>
                  </a:lnTo>
                  <a:lnTo>
                    <a:pt x="368397" y="500062"/>
                  </a:lnTo>
                  <a:cubicBezTo>
                    <a:pt x="440628" y="454818"/>
                    <a:pt x="486666" y="392906"/>
                    <a:pt x="492222" y="307181"/>
                  </a:cubicBezTo>
                  <a:cubicBezTo>
                    <a:pt x="483490" y="175419"/>
                    <a:pt x="384272" y="107949"/>
                    <a:pt x="304103" y="102393"/>
                  </a:cubicBezTo>
                  <a:cubicBezTo>
                    <a:pt x="172341" y="111125"/>
                    <a:pt x="116778" y="186531"/>
                    <a:pt x="108841" y="316706"/>
                  </a:cubicBezTo>
                  <a:cubicBezTo>
                    <a:pt x="113603" y="434975"/>
                    <a:pt x="175515" y="460375"/>
                    <a:pt x="215997" y="495300"/>
                  </a:cubicBezTo>
                  <a:lnTo>
                    <a:pt x="223141" y="585787"/>
                  </a:lnTo>
                  <a:lnTo>
                    <a:pt x="125510" y="59055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Freeform 93"/>
            <p:cNvSpPr/>
            <p:nvPr/>
          </p:nvSpPr>
          <p:spPr>
            <a:xfrm>
              <a:off x="4567238" y="5510213"/>
              <a:ext cx="346491" cy="271461"/>
            </a:xfrm>
            <a:custGeom>
              <a:avLst/>
              <a:gdLst>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52411"/>
                <a:gd name="connsiteX1" fmla="*/ 345281 w 345281"/>
                <a:gd name="connsiteY1" fmla="*/ 0 h 252411"/>
                <a:gd name="connsiteX2" fmla="*/ 321468 w 345281"/>
                <a:gd name="connsiteY2" fmla="*/ 107156 h 252411"/>
                <a:gd name="connsiteX3" fmla="*/ 335756 w 345281"/>
                <a:gd name="connsiteY3" fmla="*/ 204787 h 252411"/>
                <a:gd name="connsiteX4" fmla="*/ 164306 w 345281"/>
                <a:gd name="connsiteY4" fmla="*/ 252411 h 252411"/>
                <a:gd name="connsiteX5" fmla="*/ 11906 w 345281"/>
                <a:gd name="connsiteY5" fmla="*/ 200025 h 252411"/>
                <a:gd name="connsiteX6" fmla="*/ 38100 w 345281"/>
                <a:gd name="connsiteY6" fmla="*/ 95250 h 252411"/>
                <a:gd name="connsiteX7" fmla="*/ 0 w 345281"/>
                <a:gd name="connsiteY7" fmla="*/ 0 h 252411"/>
                <a:gd name="connsiteX0" fmla="*/ 0 w 345281"/>
                <a:gd name="connsiteY0" fmla="*/ 0 h 252595"/>
                <a:gd name="connsiteX1" fmla="*/ 345281 w 345281"/>
                <a:gd name="connsiteY1" fmla="*/ 0 h 252595"/>
                <a:gd name="connsiteX2" fmla="*/ 321468 w 345281"/>
                <a:gd name="connsiteY2" fmla="*/ 107156 h 252595"/>
                <a:gd name="connsiteX3" fmla="*/ 335756 w 345281"/>
                <a:gd name="connsiteY3" fmla="*/ 204787 h 252595"/>
                <a:gd name="connsiteX4" fmla="*/ 164306 w 345281"/>
                <a:gd name="connsiteY4" fmla="*/ 252411 h 252595"/>
                <a:gd name="connsiteX5" fmla="*/ 11906 w 345281"/>
                <a:gd name="connsiteY5" fmla="*/ 200025 h 252595"/>
                <a:gd name="connsiteX6" fmla="*/ 38100 w 345281"/>
                <a:gd name="connsiteY6" fmla="*/ 95250 h 252595"/>
                <a:gd name="connsiteX7" fmla="*/ 0 w 345281"/>
                <a:gd name="connsiteY7" fmla="*/ 0 h 252595"/>
                <a:gd name="connsiteX0" fmla="*/ 0 w 345281"/>
                <a:gd name="connsiteY0" fmla="*/ 0 h 271527"/>
                <a:gd name="connsiteX1" fmla="*/ 345281 w 345281"/>
                <a:gd name="connsiteY1" fmla="*/ 0 h 271527"/>
                <a:gd name="connsiteX2" fmla="*/ 321468 w 345281"/>
                <a:gd name="connsiteY2" fmla="*/ 107156 h 271527"/>
                <a:gd name="connsiteX3" fmla="*/ 335756 w 345281"/>
                <a:gd name="connsiteY3" fmla="*/ 204787 h 271527"/>
                <a:gd name="connsiteX4" fmla="*/ 171449 w 345281"/>
                <a:gd name="connsiteY4" fmla="*/ 271461 h 271527"/>
                <a:gd name="connsiteX5" fmla="*/ 11906 w 345281"/>
                <a:gd name="connsiteY5" fmla="*/ 200025 h 271527"/>
                <a:gd name="connsiteX6" fmla="*/ 38100 w 345281"/>
                <a:gd name="connsiteY6" fmla="*/ 95250 h 271527"/>
                <a:gd name="connsiteX7" fmla="*/ 0 w 345281"/>
                <a:gd name="connsiteY7" fmla="*/ 0 h 271527"/>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6941"/>
                <a:gd name="connsiteY0" fmla="*/ 0 h 271461"/>
                <a:gd name="connsiteX1" fmla="*/ 345281 w 346941"/>
                <a:gd name="connsiteY1" fmla="*/ 0 h 271461"/>
                <a:gd name="connsiteX2" fmla="*/ 321468 w 346941"/>
                <a:gd name="connsiteY2" fmla="*/ 107156 h 271461"/>
                <a:gd name="connsiteX3" fmla="*/ 335756 w 346941"/>
                <a:gd name="connsiteY3" fmla="*/ 204787 h 271461"/>
                <a:gd name="connsiteX4" fmla="*/ 171449 w 346941"/>
                <a:gd name="connsiteY4" fmla="*/ 271461 h 271461"/>
                <a:gd name="connsiteX5" fmla="*/ 11906 w 346941"/>
                <a:gd name="connsiteY5" fmla="*/ 200025 h 271461"/>
                <a:gd name="connsiteX6" fmla="*/ 38100 w 346941"/>
                <a:gd name="connsiteY6" fmla="*/ 95250 h 271461"/>
                <a:gd name="connsiteX7" fmla="*/ 0 w 346941"/>
                <a:gd name="connsiteY7" fmla="*/ 0 h 271461"/>
                <a:gd name="connsiteX0" fmla="*/ 0 w 346491"/>
                <a:gd name="connsiteY0" fmla="*/ 0 h 271461"/>
                <a:gd name="connsiteX1" fmla="*/ 345281 w 346491"/>
                <a:gd name="connsiteY1" fmla="*/ 0 h 271461"/>
                <a:gd name="connsiteX2" fmla="*/ 314324 w 346491"/>
                <a:gd name="connsiteY2" fmla="*/ 100012 h 271461"/>
                <a:gd name="connsiteX3" fmla="*/ 335756 w 346491"/>
                <a:gd name="connsiteY3" fmla="*/ 204787 h 271461"/>
                <a:gd name="connsiteX4" fmla="*/ 171449 w 346491"/>
                <a:gd name="connsiteY4" fmla="*/ 271461 h 271461"/>
                <a:gd name="connsiteX5" fmla="*/ 11906 w 346491"/>
                <a:gd name="connsiteY5" fmla="*/ 200025 h 271461"/>
                <a:gd name="connsiteX6" fmla="*/ 38100 w 346491"/>
                <a:gd name="connsiteY6" fmla="*/ 95250 h 271461"/>
                <a:gd name="connsiteX7" fmla="*/ 0 w 346491"/>
                <a:gd name="connsiteY7" fmla="*/ 0 h 27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1" h="271461">
                  <a:moveTo>
                    <a:pt x="0" y="0"/>
                  </a:moveTo>
                  <a:lnTo>
                    <a:pt x="345281" y="0"/>
                  </a:lnTo>
                  <a:cubicBezTo>
                    <a:pt x="351630" y="45244"/>
                    <a:pt x="331787" y="71436"/>
                    <a:pt x="314324" y="100012"/>
                  </a:cubicBezTo>
                  <a:cubicBezTo>
                    <a:pt x="330993" y="125412"/>
                    <a:pt x="352425" y="167481"/>
                    <a:pt x="335756" y="204787"/>
                  </a:cubicBezTo>
                  <a:cubicBezTo>
                    <a:pt x="283369" y="236537"/>
                    <a:pt x="223837" y="263523"/>
                    <a:pt x="171449" y="271461"/>
                  </a:cubicBezTo>
                  <a:cubicBezTo>
                    <a:pt x="111124" y="265906"/>
                    <a:pt x="69850" y="246062"/>
                    <a:pt x="11906" y="200025"/>
                  </a:cubicBezTo>
                  <a:cubicBezTo>
                    <a:pt x="3968" y="160338"/>
                    <a:pt x="5556" y="130175"/>
                    <a:pt x="38100" y="95250"/>
                  </a:cubicBezTo>
                  <a:cubicBezTo>
                    <a:pt x="20638" y="70644"/>
                    <a:pt x="3175" y="60325"/>
                    <a:pt x="0"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Rounded Rectangle 94"/>
            <p:cNvSpPr/>
            <p:nvPr/>
          </p:nvSpPr>
          <p:spPr>
            <a:xfrm>
              <a:off x="4698201" y="4767262"/>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Rounded Rectangle 95"/>
            <p:cNvSpPr/>
            <p:nvPr/>
          </p:nvSpPr>
          <p:spPr>
            <a:xfrm rot="2620869">
              <a:off x="5017892" y="4912519"/>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Rounded Rectangle 96"/>
            <p:cNvSpPr/>
            <p:nvPr/>
          </p:nvSpPr>
          <p:spPr>
            <a:xfrm rot="6417779">
              <a:off x="5094491"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Rounded Rectangle 97"/>
            <p:cNvSpPr/>
            <p:nvPr/>
          </p:nvSpPr>
          <p:spPr>
            <a:xfrm rot="18979131" flipH="1">
              <a:off x="4378730" y="4919661"/>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Rounded Rectangle 98"/>
            <p:cNvSpPr/>
            <p:nvPr/>
          </p:nvSpPr>
          <p:spPr>
            <a:xfrm rot="15182221" flipH="1">
              <a:off x="4311439"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1" name="Rectangle 100"/>
          <p:cNvSpPr>
            <a:spLocks noChangeArrowheads="1"/>
          </p:cNvSpPr>
          <p:nvPr/>
        </p:nvSpPr>
        <p:spPr bwMode="auto">
          <a:xfrm>
            <a:off x="2501900" y="523875"/>
            <a:ext cx="60642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3200" b="1">
                <a:solidFill>
                  <a:srgbClr val="FF0000"/>
                </a:solidFill>
                <a:cs typeface="Times New Roman" pitchFamily="18" charset="0"/>
              </a:rPr>
              <a:t>Trạng ngữ được thêm vào câu để bổ sung thêm những nội dung gì?</a:t>
            </a:r>
            <a:endParaRPr lang="en-US" sz="3200" b="1">
              <a:solidFill>
                <a:srgbClr val="FF0000"/>
              </a:solidFill>
              <a:latin typeface="Arial" charset="0"/>
            </a:endParaRPr>
          </a:p>
        </p:txBody>
      </p:sp>
      <p:sp>
        <p:nvSpPr>
          <p:cNvPr id="18437" name="Rectangle 103"/>
          <p:cNvSpPr>
            <a:spLocks noChangeArrowheads="1"/>
          </p:cNvSpPr>
          <p:nvPr/>
        </p:nvSpPr>
        <p:spPr bwMode="auto">
          <a:xfrm rot="-2473901">
            <a:off x="296863" y="74295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1">
                <a:solidFill>
                  <a:srgbClr val="0000FF"/>
                </a:solidFill>
                <a:latin typeface="Arial" charset="0"/>
              </a:rPr>
              <a:t>Nội dung 01</a:t>
            </a:r>
          </a:p>
        </p:txBody>
      </p:sp>
      <p:sp>
        <p:nvSpPr>
          <p:cNvPr id="18438" name="Rectangle 104"/>
          <p:cNvSpPr>
            <a:spLocks noChangeArrowheads="1"/>
          </p:cNvSpPr>
          <p:nvPr/>
        </p:nvSpPr>
        <p:spPr bwMode="auto">
          <a:xfrm rot="-2473901">
            <a:off x="269875" y="2998788"/>
            <a:ext cx="1828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1">
                <a:solidFill>
                  <a:srgbClr val="0000FF"/>
                </a:solidFill>
                <a:latin typeface="Arial" charset="0"/>
              </a:rPr>
              <a:t>Nội dung 02</a:t>
            </a:r>
          </a:p>
        </p:txBody>
      </p:sp>
      <p:sp>
        <p:nvSpPr>
          <p:cNvPr id="18439" name="Rectangle 105"/>
          <p:cNvSpPr>
            <a:spLocks noChangeArrowheads="1"/>
          </p:cNvSpPr>
          <p:nvPr/>
        </p:nvSpPr>
        <p:spPr bwMode="auto">
          <a:xfrm rot="-2473901">
            <a:off x="390525" y="5172075"/>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1">
                <a:solidFill>
                  <a:srgbClr val="0000FF"/>
                </a:solidFill>
                <a:latin typeface="Arial" charset="0"/>
              </a:rPr>
              <a:t>Nội dung 03</a:t>
            </a:r>
          </a:p>
        </p:txBody>
      </p:sp>
      <p:sp>
        <p:nvSpPr>
          <p:cNvPr id="50" name="Rectangle 49"/>
          <p:cNvSpPr>
            <a:spLocks noChangeArrowheads="1"/>
          </p:cNvSpPr>
          <p:nvPr/>
        </p:nvSpPr>
        <p:spPr bwMode="auto">
          <a:xfrm>
            <a:off x="2271713" y="2640013"/>
            <a:ext cx="64531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3200" b="1">
                <a:solidFill>
                  <a:srgbClr val="FF0000"/>
                </a:solidFill>
                <a:cs typeface="Times New Roman" pitchFamily="18" charset="0"/>
              </a:rPr>
              <a:t>Làm cách nào để nhận biết </a:t>
            </a:r>
          </a:p>
          <a:p>
            <a:pPr algn="ctr"/>
            <a:r>
              <a:rPr lang="en-US" sz="3200" b="1">
                <a:solidFill>
                  <a:srgbClr val="FF0000"/>
                </a:solidFill>
                <a:cs typeface="Times New Roman" pitchFamily="18" charset="0"/>
              </a:rPr>
              <a:t>được trạng ngữ?</a:t>
            </a:r>
            <a:endParaRPr lang="en-US" sz="3200" b="1">
              <a:solidFill>
                <a:srgbClr val="FF0000"/>
              </a:solidFill>
              <a:latin typeface="Arial" charset="0"/>
            </a:endParaRPr>
          </a:p>
        </p:txBody>
      </p:sp>
      <p:sp>
        <p:nvSpPr>
          <p:cNvPr id="51" name="Rectangle 50"/>
          <p:cNvSpPr>
            <a:spLocks noChangeArrowheads="1"/>
          </p:cNvSpPr>
          <p:nvPr/>
        </p:nvSpPr>
        <p:spPr bwMode="auto">
          <a:xfrm>
            <a:off x="2857500" y="5297488"/>
            <a:ext cx="606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3200" b="1">
                <a:solidFill>
                  <a:srgbClr val="FF0000"/>
                </a:solidFill>
                <a:cs typeface="Times New Roman" pitchFamily="18" charset="0"/>
              </a:rPr>
              <a:t>Công dụng của trạng ngữ.</a:t>
            </a:r>
            <a:endParaRPr lang="en-US" sz="3200" b="1">
              <a:solidFill>
                <a:srgbClr val="FF0000"/>
              </a:solidFill>
              <a:latin typeface="Arial" charset="0"/>
            </a:endParaRPr>
          </a:p>
        </p:txBody>
      </p:sp>
      <p:pic>
        <p:nvPicPr>
          <p:cNvPr id="12" name="4A14403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40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28"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fade">
                                      <p:cBhvr>
                                        <p:cTn id="11" dur="1000"/>
                                        <p:tgtEl>
                                          <p:spTgt spid="101"/>
                                        </p:tgtEl>
                                      </p:cBhvr>
                                    </p:animEffect>
                                    <p:anim calcmode="lin" valueType="num">
                                      <p:cBhvr>
                                        <p:cTn id="12" dur="1000" fill="hold"/>
                                        <p:tgtEl>
                                          <p:spTgt spid="101"/>
                                        </p:tgtEl>
                                        <p:attrNameLst>
                                          <p:attrName>ppt_x</p:attrName>
                                        </p:attrNameLst>
                                      </p:cBhvr>
                                      <p:tavLst>
                                        <p:tav tm="0">
                                          <p:val>
                                            <p:strVal val="#ppt_x"/>
                                          </p:val>
                                        </p:tav>
                                        <p:tav tm="100000">
                                          <p:val>
                                            <p:strVal val="#ppt_x"/>
                                          </p:val>
                                        </p:tav>
                                      </p:tavLst>
                                    </p:anim>
                                    <p:anim calcmode="lin" valueType="num">
                                      <p:cBhvr>
                                        <p:cTn id="1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down)">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2"/>
                </p:tgtEl>
              </p:cMediaNode>
            </p:audio>
          </p:childTnLst>
        </p:cTn>
      </p:par>
    </p:tnLst>
    <p:bldLst>
      <p:bldP spid="101"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 y="0"/>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WordArt 2"/>
          <p:cNvSpPr>
            <a:spLocks noChangeArrowheads="1" noChangeShapeType="1" noTextEdit="1"/>
          </p:cNvSpPr>
          <p:nvPr/>
        </p:nvSpPr>
        <p:spPr bwMode="auto">
          <a:xfrm>
            <a:off x="539750" y="1628775"/>
            <a:ext cx="8424863" cy="2663825"/>
          </a:xfrm>
          <a:prstGeom prst="rect">
            <a:avLst/>
          </a:prstGeom>
        </p:spPr>
        <p:txBody>
          <a:bodyPr wrap="none" fromWordArt="1">
            <a:prstTxWarp prst="textPlain">
              <a:avLst>
                <a:gd name="adj" fmla="val 50000"/>
              </a:avLst>
            </a:prstTxWarp>
          </a:bodyPr>
          <a:lstStyle/>
          <a:p>
            <a:pPr algn="ctr">
              <a:defRPr/>
            </a:pP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Chủ</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đề</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Các</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thành</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phần</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của</a:t>
            </a:r>
            <a:r>
              <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 </a:t>
            </a:r>
            <a:r>
              <a:rPr lang="en-US" sz="360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câu</a:t>
            </a:r>
            <a:endParaRPr lang="en-US" sz="360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a:p>
            <a:pPr algn="ctr">
              <a:defRPr/>
            </a:pPr>
            <a:r>
              <a:rPr lang="en-US" sz="3200" b="1" kern="10" dirty="0" err="1">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Bài</a:t>
            </a:r>
            <a:r>
              <a:rPr lang="en-US" sz="3200" b="1" kern="10" dirty="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 </a:t>
            </a:r>
            <a:r>
              <a:rPr lang="en-US" sz="3200" b="1" kern="10" dirty="0" err="1">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học</a:t>
            </a:r>
            <a:r>
              <a:rPr lang="en-US" sz="3200" b="1" kern="10" dirty="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 </a:t>
            </a:r>
            <a:r>
              <a:rPr lang="en-US" sz="3200" b="1" kern="10" dirty="0" err="1">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Thêm</a:t>
            </a:r>
            <a:r>
              <a:rPr lang="en-US" sz="3200" b="1" kern="10" dirty="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 </a:t>
            </a:r>
            <a:r>
              <a:rPr lang="en-US" sz="3200" b="1" kern="10" dirty="0" err="1">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trạng</a:t>
            </a:r>
            <a:r>
              <a:rPr lang="en-US" sz="3200" b="1" kern="10" dirty="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 </a:t>
            </a:r>
            <a:r>
              <a:rPr lang="en-US" sz="3200" b="1" kern="10" dirty="0" err="1">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ngữ</a:t>
            </a:r>
            <a:r>
              <a:rPr lang="en-US" sz="3200" b="1" kern="10" dirty="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 </a:t>
            </a:r>
            <a:r>
              <a:rPr lang="en-US" sz="3200" b="1" kern="10" dirty="0" err="1">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cho</a:t>
            </a:r>
            <a:r>
              <a:rPr lang="en-US" sz="3200" b="1" kern="10" dirty="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 </a:t>
            </a:r>
            <a:r>
              <a:rPr lang="en-US" sz="3200" b="1" kern="10" dirty="0" err="1">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rPr>
              <a:t>câu</a:t>
            </a:r>
            <a:endParaRPr lang="vi-VN" sz="2800" b="1" kern="10" dirty="0">
              <a:ln w="19050">
                <a:solidFill>
                  <a:srgbClr val="99CCFF"/>
                </a:solidFill>
                <a:round/>
                <a:headEnd/>
                <a:tailEnd/>
              </a:ln>
              <a:solidFill>
                <a:schemeClr val="accent2"/>
              </a:solidFill>
              <a:effectLst>
                <a:outerShdw dist="35921" dir="2700000" algn="ctr" rotWithShape="0">
                  <a:srgbClr val="990000"/>
                </a:outerShdw>
              </a:effectLst>
              <a:latin typeface="Times New Roman"/>
              <a:cs typeface="Times New Roman"/>
            </a:endParaRPr>
          </a:p>
        </p:txBody>
      </p:sp>
      <p:sp>
        <p:nvSpPr>
          <p:cNvPr id="2" name="Text Box 3"/>
          <p:cNvSpPr txBox="1">
            <a:spLocks noChangeArrowheads="1"/>
          </p:cNvSpPr>
          <p:nvPr/>
        </p:nvSpPr>
        <p:spPr bwMode="auto">
          <a:xfrm>
            <a:off x="3608388" y="96838"/>
            <a:ext cx="5545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defRPr>
            </a:lvl1pPr>
            <a:lvl2pPr marL="742950" indent="-285750" eaLnBrk="0" hangingPunct="0">
              <a:defRPr sz="2000">
                <a:solidFill>
                  <a:srgbClr val="FFFF00"/>
                </a:solidFill>
                <a:latin typeface="Times New Roman" pitchFamily="18" charset="0"/>
              </a:defRPr>
            </a:lvl2pPr>
            <a:lvl3pPr marL="1143000" indent="-228600" eaLnBrk="0" hangingPunct="0">
              <a:defRPr sz="2000">
                <a:solidFill>
                  <a:srgbClr val="FFFF00"/>
                </a:solidFill>
                <a:latin typeface="Times New Roman" pitchFamily="18" charset="0"/>
              </a:defRPr>
            </a:lvl3pPr>
            <a:lvl4pPr marL="1600200" indent="-228600" eaLnBrk="0" hangingPunct="0">
              <a:defRPr sz="2000">
                <a:solidFill>
                  <a:srgbClr val="FFFF00"/>
                </a:solidFill>
                <a:latin typeface="Times New Roman" pitchFamily="18" charset="0"/>
              </a:defRPr>
            </a:lvl4pPr>
            <a:lvl5pPr marL="2057400" indent="-228600" eaLnBrk="0" hangingPunct="0">
              <a:defRPr sz="2000">
                <a:solidFill>
                  <a:srgbClr val="FFFF00"/>
                </a:solidFill>
                <a:latin typeface="Times New Roman" pitchFamily="18" charset="0"/>
              </a:defRPr>
            </a:lvl5pPr>
            <a:lvl6pPr marL="2514600" indent="-228600" eaLnBrk="0" fontAlgn="base" hangingPunct="0">
              <a:spcBef>
                <a:spcPct val="0"/>
              </a:spcBef>
              <a:spcAft>
                <a:spcPct val="0"/>
              </a:spcAft>
              <a:defRPr sz="2000">
                <a:solidFill>
                  <a:srgbClr val="FFFF00"/>
                </a:solidFill>
                <a:latin typeface="Times New Roman" pitchFamily="18" charset="0"/>
              </a:defRPr>
            </a:lvl6pPr>
            <a:lvl7pPr marL="2971800" indent="-228600" eaLnBrk="0" fontAlgn="base" hangingPunct="0">
              <a:spcBef>
                <a:spcPct val="0"/>
              </a:spcBef>
              <a:spcAft>
                <a:spcPct val="0"/>
              </a:spcAft>
              <a:defRPr sz="2000">
                <a:solidFill>
                  <a:srgbClr val="FFFF00"/>
                </a:solidFill>
                <a:latin typeface="Times New Roman" pitchFamily="18" charset="0"/>
              </a:defRPr>
            </a:lvl7pPr>
            <a:lvl8pPr marL="3429000" indent="-228600" eaLnBrk="0" fontAlgn="base" hangingPunct="0">
              <a:spcBef>
                <a:spcPct val="0"/>
              </a:spcBef>
              <a:spcAft>
                <a:spcPct val="0"/>
              </a:spcAft>
              <a:defRPr sz="2000">
                <a:solidFill>
                  <a:srgbClr val="FFFF00"/>
                </a:solidFill>
                <a:latin typeface="Times New Roman" pitchFamily="18" charset="0"/>
              </a:defRPr>
            </a:lvl8pPr>
            <a:lvl9pPr marL="3886200" indent="-228600" eaLnBrk="0" fontAlgn="base" hangingPunct="0">
              <a:spcBef>
                <a:spcPct val="0"/>
              </a:spcBef>
              <a:spcAft>
                <a:spcPct val="0"/>
              </a:spcAft>
              <a:defRPr sz="2000">
                <a:solidFill>
                  <a:srgbClr val="FFFF00"/>
                </a:solidFill>
                <a:latin typeface="Times New Roman" pitchFamily="18" charset="0"/>
              </a:defRPr>
            </a:lvl9pPr>
          </a:lstStyle>
          <a:p>
            <a:pPr algn="ctr" eaLnBrk="1" hangingPunct="1">
              <a:defRPr/>
            </a:pPr>
            <a:r>
              <a:rPr lang="en-US" sz="2800" b="1" i="1" dirty="0" err="1" smtClean="0">
                <a:solidFill>
                  <a:srgbClr val="0033CC"/>
                </a:solidFill>
                <a:cs typeface="+mn-cs"/>
              </a:rPr>
              <a:t>Quận</a:t>
            </a:r>
            <a:r>
              <a:rPr lang="en-US" sz="2800" b="1" i="1" dirty="0" smtClean="0">
                <a:solidFill>
                  <a:srgbClr val="0033CC"/>
                </a:solidFill>
                <a:cs typeface="+mn-cs"/>
              </a:rPr>
              <a:t> 12, </a:t>
            </a:r>
            <a:r>
              <a:rPr lang="en-US" sz="2800" b="1" i="1" dirty="0" err="1" smtClean="0">
                <a:solidFill>
                  <a:srgbClr val="0033CC"/>
                </a:solidFill>
                <a:cs typeface="+mn-cs"/>
              </a:rPr>
              <a:t>ngày</a:t>
            </a:r>
            <a:r>
              <a:rPr lang="en-US" sz="2800" b="1" i="1" dirty="0" smtClean="0">
                <a:solidFill>
                  <a:srgbClr val="0033CC"/>
                </a:solidFill>
                <a:cs typeface="+mn-cs"/>
              </a:rPr>
              <a:t> </a:t>
            </a:r>
            <a:r>
              <a:rPr lang="en-US" sz="2800" b="1" i="1" dirty="0" smtClean="0">
                <a:solidFill>
                  <a:srgbClr val="0033CC"/>
                </a:solidFill>
                <a:cs typeface="+mn-cs"/>
              </a:rPr>
              <a:t>2 </a:t>
            </a:r>
            <a:r>
              <a:rPr lang="en-US" sz="2800" b="1" i="1" dirty="0" err="1" smtClean="0">
                <a:solidFill>
                  <a:srgbClr val="0033CC"/>
                </a:solidFill>
                <a:cs typeface="+mn-cs"/>
              </a:rPr>
              <a:t>tháng</a:t>
            </a:r>
            <a:r>
              <a:rPr lang="en-US" sz="2800" b="1" i="1" dirty="0" smtClean="0">
                <a:solidFill>
                  <a:srgbClr val="0033CC"/>
                </a:solidFill>
                <a:cs typeface="+mn-cs"/>
              </a:rPr>
              <a:t> </a:t>
            </a:r>
            <a:r>
              <a:rPr lang="en-US" sz="2800" b="1" i="1" dirty="0" smtClean="0">
                <a:solidFill>
                  <a:srgbClr val="0033CC"/>
                </a:solidFill>
                <a:cs typeface="+mn-cs"/>
              </a:rPr>
              <a:t>2 </a:t>
            </a:r>
            <a:r>
              <a:rPr lang="en-US" sz="2800" b="1" i="1" dirty="0" err="1" smtClean="0">
                <a:solidFill>
                  <a:srgbClr val="0033CC"/>
                </a:solidFill>
                <a:cs typeface="+mn-cs"/>
              </a:rPr>
              <a:t>năm</a:t>
            </a:r>
            <a:r>
              <a:rPr lang="en-US" sz="2800" b="1" i="1" dirty="0" smtClean="0">
                <a:solidFill>
                  <a:srgbClr val="0033CC"/>
                </a:solidFill>
                <a:cs typeface="+mn-cs"/>
              </a:rPr>
              <a:t> </a:t>
            </a:r>
            <a:r>
              <a:rPr lang="en-US" sz="2800" b="1" i="1" dirty="0" smtClean="0">
                <a:solidFill>
                  <a:srgbClr val="0033CC"/>
                </a:solidFill>
                <a:cs typeface="+mn-cs"/>
              </a:rPr>
              <a:t>2021</a:t>
            </a:r>
            <a:endParaRPr lang="en-US" sz="2800" b="1" i="1" dirty="0" smtClean="0">
              <a:solidFill>
                <a:srgbClr val="0033CC"/>
              </a:solidFill>
              <a:cs typeface="+mn-cs"/>
            </a:endParaRPr>
          </a:p>
        </p:txBody>
      </p:sp>
      <p:pic>
        <p:nvPicPr>
          <p:cNvPr id="5" name="75CB406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00FF4084.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427">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58" fill="hold"/>
                                        <p:tgtEl>
                                          <p:spTgt spid="6"/>
                                        </p:tgtEl>
                                      </p:cBhvr>
                                    </p:cmd>
                                  </p:childTnLst>
                                </p:cTn>
                              </p:par>
                            </p:childTnLst>
                          </p:cTn>
                        </p:par>
                        <p:par>
                          <p:cTn id="7" fill="hold" nodeType="afterGroup">
                            <p:stCondLst>
                              <p:cond delay="5358"/>
                            </p:stCondLst>
                            <p:childTnLst>
                              <p:par>
                                <p:cTn id="8" presetID="1" presetClass="mediacall" presetSubtype="0" fill="hold" nodeType="afterEffect">
                                  <p:stCondLst>
                                    <p:cond delay="0"/>
                                  </p:stCondLst>
                                  <p:childTnLst>
                                    <p:cmd type="call" cmd="playFrom(0.0)">
                                      <p:cBhvr>
                                        <p:cTn id="9" dur="50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400050" y="115888"/>
            <a:ext cx="54911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spcBef>
                <a:spcPts val="100"/>
              </a:spcBef>
              <a:spcAft>
                <a:spcPts val="100"/>
              </a:spcAft>
              <a:buFontTx/>
              <a:buAutoNum type="romanUcPeriod"/>
            </a:pPr>
            <a:r>
              <a:rPr lang="en-US" sz="2800" b="1">
                <a:solidFill>
                  <a:srgbClr val="FF0000"/>
                </a:solidFill>
              </a:rPr>
              <a:t> ĐẶC ĐIỂM CỦA TRẠNG NGỮ</a:t>
            </a:r>
          </a:p>
          <a:p>
            <a:pPr algn="just">
              <a:spcBef>
                <a:spcPts val="100"/>
              </a:spcBef>
              <a:spcAft>
                <a:spcPts val="100"/>
              </a:spcAft>
            </a:pPr>
            <a:r>
              <a:rPr lang="en-US" sz="2400" b="1">
                <a:solidFill>
                  <a:srgbClr val="FF0000"/>
                </a:solidFill>
              </a:rPr>
              <a:t>1) Tìm hiểu các ví dụ.</a:t>
            </a:r>
          </a:p>
        </p:txBody>
      </p:sp>
      <p:sp>
        <p:nvSpPr>
          <p:cNvPr id="20483" name="TextBox 2"/>
          <p:cNvSpPr txBox="1">
            <a:spLocks noChangeArrowheads="1"/>
          </p:cNvSpPr>
          <p:nvPr/>
        </p:nvSpPr>
        <p:spPr bwMode="auto">
          <a:xfrm>
            <a:off x="211138" y="981075"/>
            <a:ext cx="87852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algn="just" eaLnBrk="1" hangingPunct="1"/>
            <a:r>
              <a:rPr lang="en-US">
                <a:solidFill>
                  <a:schemeClr val="hlink"/>
                </a:solidFill>
              </a:rPr>
              <a:t>	</a:t>
            </a:r>
            <a:r>
              <a:rPr lang="en-US" sz="2400" b="1">
                <a:solidFill>
                  <a:srgbClr val="0000FF"/>
                </a:solidFill>
              </a:rPr>
              <a:t>Dưới bóng tre xanh, đã từ lâu đời, người dân cày Việt Nam dựng nhà, dựng cửa, vỡ ruộng, khai hoang. Tre ăn ở với người, đời đời, kiếp kiếp.</a:t>
            </a:r>
          </a:p>
          <a:p>
            <a:pPr algn="just" eaLnBrk="1" hangingPunct="1"/>
            <a:r>
              <a:rPr lang="en-US" sz="2400" b="1">
                <a:solidFill>
                  <a:srgbClr val="0000FF"/>
                </a:solidFill>
              </a:rPr>
              <a:t>	Tre với người như thế đã mấy nghìn năm. Một thế kỉ “văn minh”, “khai hóa” của thực dân cũng không làm ra được một tấc sắt. Tre vẫn phải còn vất vả mãi với người. Cối xay tre nặng nề quay, từ nghìn đời nay, xay nắm thóc.</a:t>
            </a:r>
          </a:p>
          <a:p>
            <a:pPr algn="r" eaLnBrk="1" hangingPunct="1"/>
            <a:r>
              <a:rPr lang="en-US" sz="2400" b="1" i="1">
                <a:solidFill>
                  <a:srgbClr val="0000FF"/>
                </a:solidFill>
              </a:rPr>
              <a:t>(Thép Mới)</a:t>
            </a:r>
          </a:p>
        </p:txBody>
      </p:sp>
      <p:sp>
        <p:nvSpPr>
          <p:cNvPr id="4" name="Text Box 3"/>
          <p:cNvSpPr txBox="1">
            <a:spLocks noChangeArrowheads="1"/>
          </p:cNvSpPr>
          <p:nvPr/>
        </p:nvSpPr>
        <p:spPr bwMode="auto">
          <a:xfrm>
            <a:off x="1135063" y="981075"/>
            <a:ext cx="3276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spcBef>
                <a:spcPct val="50000"/>
              </a:spcBef>
            </a:pPr>
            <a:r>
              <a:rPr lang="en-US" sz="2400" b="1">
                <a:solidFill>
                  <a:srgbClr val="FF0000"/>
                </a:solidFill>
              </a:rPr>
              <a:t>Dưới bóng tre xanh</a:t>
            </a:r>
          </a:p>
        </p:txBody>
      </p:sp>
      <p:sp>
        <p:nvSpPr>
          <p:cNvPr id="5" name="Text Box 4"/>
          <p:cNvSpPr txBox="1">
            <a:spLocks noChangeArrowheads="1"/>
          </p:cNvSpPr>
          <p:nvPr/>
        </p:nvSpPr>
        <p:spPr bwMode="auto">
          <a:xfrm>
            <a:off x="3819525" y="981075"/>
            <a:ext cx="25685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spcBef>
                <a:spcPct val="50000"/>
              </a:spcBef>
            </a:pPr>
            <a:r>
              <a:rPr lang="en-US" sz="2400" b="1">
                <a:solidFill>
                  <a:srgbClr val="FF0000"/>
                </a:solidFill>
              </a:rPr>
              <a:t>đã từ lâu đời</a:t>
            </a:r>
          </a:p>
        </p:txBody>
      </p:sp>
      <p:sp>
        <p:nvSpPr>
          <p:cNvPr id="6" name="Text Box 7"/>
          <p:cNvSpPr txBox="1">
            <a:spLocks noChangeArrowheads="1"/>
          </p:cNvSpPr>
          <p:nvPr/>
        </p:nvSpPr>
        <p:spPr bwMode="auto">
          <a:xfrm>
            <a:off x="209550" y="1712913"/>
            <a:ext cx="24733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FF0000"/>
                </a:solidFill>
              </a:rPr>
              <a:t>đời đời, kiếp kiếp</a:t>
            </a:r>
          </a:p>
        </p:txBody>
      </p:sp>
      <p:sp>
        <p:nvSpPr>
          <p:cNvPr id="7" name="Text Box 10"/>
          <p:cNvSpPr txBox="1">
            <a:spLocks noChangeArrowheads="1"/>
          </p:cNvSpPr>
          <p:nvPr/>
        </p:nvSpPr>
        <p:spPr bwMode="auto">
          <a:xfrm>
            <a:off x="992188" y="3182938"/>
            <a:ext cx="23606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FF0000"/>
                </a:solidFill>
              </a:rPr>
              <a:t>từ nghìn đời nay</a:t>
            </a:r>
          </a:p>
        </p:txBody>
      </p:sp>
      <p:sp>
        <p:nvSpPr>
          <p:cNvPr id="8" name="Rectangle 7"/>
          <p:cNvSpPr>
            <a:spLocks noChangeArrowheads="1"/>
          </p:cNvSpPr>
          <p:nvPr/>
        </p:nvSpPr>
        <p:spPr bwMode="auto">
          <a:xfrm>
            <a:off x="293688" y="5170488"/>
            <a:ext cx="3525837"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r>
              <a:rPr lang="en-US" sz="2400" b="1">
                <a:solidFill>
                  <a:srgbClr val="FF0000"/>
                </a:solidFill>
              </a:rPr>
              <a:t>       </a:t>
            </a:r>
            <a:r>
              <a:rPr lang="en-US" sz="2400" b="1">
                <a:solidFill>
                  <a:srgbClr val="0000FF"/>
                </a:solidFill>
              </a:rPr>
              <a:t>- Dưới bóng tre xanh</a:t>
            </a:r>
          </a:p>
          <a:p>
            <a:pPr marL="609600" indent="-609600"/>
            <a:r>
              <a:rPr lang="en-US" sz="2400" b="1">
                <a:solidFill>
                  <a:srgbClr val="0000FF"/>
                </a:solidFill>
              </a:rPr>
              <a:t>       - Đã từ lâu đời</a:t>
            </a:r>
          </a:p>
          <a:p>
            <a:pPr marL="609600" indent="-609600"/>
            <a:r>
              <a:rPr lang="en-US" sz="2400" b="1">
                <a:solidFill>
                  <a:srgbClr val="0000FF"/>
                </a:solidFill>
              </a:rPr>
              <a:t>       - Đời đời, kiếp kiếp</a:t>
            </a:r>
          </a:p>
          <a:p>
            <a:pPr marL="609600" indent="-609600"/>
            <a:r>
              <a:rPr lang="en-US" sz="2400" b="1">
                <a:solidFill>
                  <a:srgbClr val="0000FF"/>
                </a:solidFill>
              </a:rPr>
              <a:t>       - Từ nghìn đời nay</a:t>
            </a:r>
          </a:p>
        </p:txBody>
      </p:sp>
      <p:sp>
        <p:nvSpPr>
          <p:cNvPr id="12" name="Text Box 9"/>
          <p:cNvSpPr txBox="1">
            <a:spLocks noChangeArrowheads="1"/>
          </p:cNvSpPr>
          <p:nvPr/>
        </p:nvSpPr>
        <p:spPr bwMode="auto">
          <a:xfrm>
            <a:off x="4791075" y="5153025"/>
            <a:ext cx="4749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r>
              <a:rPr lang="en-US" sz="2400" b="1">
                <a:solidFill>
                  <a:srgbClr val="0000FF"/>
                </a:solidFill>
              </a:rPr>
              <a:t>Bổ sung thông tin về nơi chốn</a:t>
            </a:r>
          </a:p>
        </p:txBody>
      </p:sp>
      <p:sp>
        <p:nvSpPr>
          <p:cNvPr id="13" name="Text Box 10"/>
          <p:cNvSpPr txBox="1">
            <a:spLocks noChangeArrowheads="1"/>
          </p:cNvSpPr>
          <p:nvPr/>
        </p:nvSpPr>
        <p:spPr bwMode="auto">
          <a:xfrm>
            <a:off x="4791075" y="5876925"/>
            <a:ext cx="4749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a:spcBef>
                <a:spcPct val="50000"/>
              </a:spcBef>
            </a:pPr>
            <a:r>
              <a:rPr lang="en-US" sz="2400" b="1">
                <a:solidFill>
                  <a:srgbClr val="0000FF"/>
                </a:solidFill>
              </a:rPr>
              <a:t>Bổ sung thông tin về thời gian</a:t>
            </a:r>
          </a:p>
        </p:txBody>
      </p:sp>
      <p:sp>
        <p:nvSpPr>
          <p:cNvPr id="15" name="Right Arrow 14"/>
          <p:cNvSpPr>
            <a:spLocks noChangeArrowheads="1"/>
          </p:cNvSpPr>
          <p:nvPr/>
        </p:nvSpPr>
        <p:spPr bwMode="auto">
          <a:xfrm>
            <a:off x="4067175" y="5332413"/>
            <a:ext cx="792163" cy="120650"/>
          </a:xfrm>
          <a:prstGeom prst="rightArrow">
            <a:avLst>
              <a:gd name="adj1" fmla="val 50000"/>
              <a:gd name="adj2" fmla="val 50307"/>
            </a:avLst>
          </a:prstGeom>
          <a:solidFill>
            <a:schemeClr val="accent1"/>
          </a:solidFill>
          <a:ln w="9525" algn="ctr">
            <a:solidFill>
              <a:srgbClr val="FF0000"/>
            </a:solidFill>
            <a:round/>
            <a:headEnd/>
            <a:tailEnd/>
          </a:ln>
        </p:spPr>
        <p:txBody>
          <a:bodyPr/>
          <a:lstStyle/>
          <a:p>
            <a:endParaRPr lang="en-US"/>
          </a:p>
        </p:txBody>
      </p:sp>
      <p:sp>
        <p:nvSpPr>
          <p:cNvPr id="16" name="Right Brace 15"/>
          <p:cNvSpPr>
            <a:spLocks/>
          </p:cNvSpPr>
          <p:nvPr/>
        </p:nvSpPr>
        <p:spPr bwMode="auto">
          <a:xfrm>
            <a:off x="4067175" y="5648325"/>
            <a:ext cx="712788" cy="903288"/>
          </a:xfrm>
          <a:prstGeom prst="rightBrace">
            <a:avLst>
              <a:gd name="adj1" fmla="val 8319"/>
              <a:gd name="adj2" fmla="val 50000"/>
            </a:avLst>
          </a:prstGeom>
          <a:solidFill>
            <a:schemeClr val="accent1"/>
          </a:solidFill>
          <a:ln w="9525" algn="ctr">
            <a:solidFill>
              <a:srgbClr val="FF0000"/>
            </a:solidFill>
            <a:round/>
            <a:headEnd/>
            <a:tailEnd/>
          </a:ln>
        </p:spPr>
        <p:txBody>
          <a:bodyPr/>
          <a:lstStyle/>
          <a:p>
            <a:endParaRPr lang="en-US"/>
          </a:p>
        </p:txBody>
      </p:sp>
      <p:sp>
        <p:nvSpPr>
          <p:cNvPr id="17" name="Freeform 16"/>
          <p:cNvSpPr/>
          <p:nvPr/>
        </p:nvSpPr>
        <p:spPr>
          <a:xfrm>
            <a:off x="31750" y="4276725"/>
            <a:ext cx="4572000" cy="766763"/>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u="sng" dirty="0">
                <a:solidFill>
                  <a:srgbClr val="C00000"/>
                </a:solidFill>
                <a:latin typeface="Times New Roman" pitchFamily="18" charset="0"/>
                <a:cs typeface="Times New Roman" pitchFamily="18" charset="0"/>
              </a:rPr>
              <a:t>*</a:t>
            </a:r>
            <a:r>
              <a:rPr lang="en-US" sz="2600" b="1" u="sng" dirty="0" err="1">
                <a:solidFill>
                  <a:srgbClr val="C00000"/>
                </a:solidFill>
                <a:latin typeface="Times New Roman" pitchFamily="18" charset="0"/>
                <a:cs typeface="Times New Roman" pitchFamily="18" charset="0"/>
              </a:rPr>
              <a:t>Trạng</a:t>
            </a:r>
            <a:r>
              <a:rPr lang="en-US" sz="2600" b="1" u="sng" dirty="0">
                <a:solidFill>
                  <a:srgbClr val="C00000"/>
                </a:solidFill>
                <a:latin typeface="Times New Roman" pitchFamily="18" charset="0"/>
                <a:cs typeface="Times New Roman" pitchFamily="18" charset="0"/>
              </a:rPr>
              <a:t> </a:t>
            </a:r>
            <a:r>
              <a:rPr lang="en-US" sz="2600" b="1" u="sng" dirty="0" err="1">
                <a:solidFill>
                  <a:srgbClr val="C00000"/>
                </a:solidFill>
                <a:latin typeface="Times New Roman" pitchFamily="18" charset="0"/>
                <a:cs typeface="Times New Roman" pitchFamily="18" charset="0"/>
              </a:rPr>
              <a:t>ngữ</a:t>
            </a:r>
            <a:r>
              <a:rPr lang="en-US" sz="2600" b="1" u="sng"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18" name="Freeform 17"/>
          <p:cNvSpPr/>
          <p:nvPr/>
        </p:nvSpPr>
        <p:spPr>
          <a:xfrm>
            <a:off x="4608513" y="4281488"/>
            <a:ext cx="4572000" cy="766762"/>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u="sng" dirty="0">
                <a:solidFill>
                  <a:srgbClr val="C00000"/>
                </a:solidFill>
                <a:latin typeface="Times New Roman" pitchFamily="18" charset="0"/>
                <a:cs typeface="Times New Roman" pitchFamily="18" charset="0"/>
              </a:rPr>
              <a:t>*Ý </a:t>
            </a:r>
            <a:r>
              <a:rPr lang="en-US" sz="2600" b="1" u="sng" dirty="0" err="1">
                <a:solidFill>
                  <a:srgbClr val="C00000"/>
                </a:solidFill>
                <a:latin typeface="Times New Roman" pitchFamily="18" charset="0"/>
                <a:cs typeface="Times New Roman" pitchFamily="18" charset="0"/>
              </a:rPr>
              <a:t>nghĩa</a:t>
            </a:r>
            <a:r>
              <a:rPr lang="en-US" sz="2600" b="1" u="sng"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pic>
        <p:nvPicPr>
          <p:cNvPr id="7184" name="Picture 16" descr="Trần Phú Huệ Quang. Hình tượng cây tre trong tâm thức hai dân tộc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276619.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78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7828"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7184"/>
                                        </p:tgtEl>
                                        <p:attrNameLst>
                                          <p:attrName>style.visibility</p:attrName>
                                        </p:attrNameLst>
                                      </p:cBhvr>
                                      <p:to>
                                        <p:strVal val="visible"/>
                                      </p:to>
                                    </p:set>
                                    <p:animEffect transition="in" filter="barn(inVertical)">
                                      <p:cBhvr>
                                        <p:cTn id="11" dur="500"/>
                                        <p:tgtEl>
                                          <p:spTgt spid="71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718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17"/>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18"/>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15"/>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ox(in)">
                                      <p:cBhvr>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16"/>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checkerboard(across)">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1" fill="hold" display="0">
                  <p:stCondLst>
                    <p:cond delay="indefinite"/>
                  </p:stCondLst>
                  <p:endCondLst>
                    <p:cond evt="onStopAudio" delay="0">
                      <p:tgtEl>
                        <p:sldTgt/>
                      </p:tgtEl>
                    </p:cond>
                  </p:endCondLst>
                </p:cTn>
                <p:tgtEl>
                  <p:spTgt spid="9"/>
                </p:tgtEl>
              </p:cMediaNode>
            </p:audio>
          </p:childTnLst>
        </p:cTn>
      </p:par>
    </p:tnLst>
    <p:bldLst>
      <p:bldP spid="4" grpId="0" autoUpdateAnimBg="0"/>
      <p:bldP spid="5" grpId="0" autoUpdateAnimBg="0"/>
      <p:bldP spid="6" grpId="0" autoUpdateAnimBg="0"/>
      <p:bldP spid="7" grpId="0" autoUpdateAnimBg="0"/>
      <p:bldP spid="8" grpId="0" autoUpdateAnimBg="0"/>
      <p:bldP spid="12" grpId="0" autoUpdateAnimBg="0"/>
      <p:bldP spid="13" grpId="0" autoUpdateAnimBg="0"/>
      <p:bldP spid="15" grpId="0" animBg="1" autoUpdateAnimBg="0"/>
      <p:bldP spid="16" grpId="0" animBg="1" autoUpdateAnimBg="0"/>
      <p:bldP spid="17" grpId="0" animBg="1" autoUpdateAnimBg="0"/>
      <p:bldP spid="1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95288" y="115888"/>
            <a:ext cx="83534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sz="2400" b="1">
                <a:solidFill>
                  <a:srgbClr val="C00000"/>
                </a:solidFill>
              </a:rPr>
              <a:t>Ví dụ 2:</a:t>
            </a:r>
          </a:p>
          <a:p>
            <a:pPr algn="just">
              <a:spcBef>
                <a:spcPct val="50000"/>
              </a:spcBef>
            </a:pPr>
            <a:r>
              <a:rPr lang="en-US" sz="2400" b="1">
                <a:solidFill>
                  <a:srgbClr val="0000FF"/>
                </a:solidFill>
              </a:rPr>
              <a:t>a, Vì dịch Covid - 19, chúng em ở nhà học trực tuyến.</a:t>
            </a:r>
          </a:p>
          <a:p>
            <a:pPr algn="just">
              <a:spcBef>
                <a:spcPct val="50000"/>
              </a:spcBef>
            </a:pPr>
            <a:r>
              <a:rPr lang="en-US" sz="2400" b="1">
                <a:solidFill>
                  <a:srgbClr val="0000FF"/>
                </a:solidFill>
              </a:rPr>
              <a:t>b, Để khỏe mạnh, em chăm chỉ thể dục thể thao.</a:t>
            </a:r>
          </a:p>
          <a:p>
            <a:pPr algn="just">
              <a:spcBef>
                <a:spcPct val="50000"/>
              </a:spcBef>
            </a:pPr>
            <a:r>
              <a:rPr lang="en-US" sz="2400" b="1">
                <a:solidFill>
                  <a:srgbClr val="0000FF"/>
                </a:solidFill>
              </a:rPr>
              <a:t>c, Bằng hành động thiết thực, các nhà hảo tâm đã giúp cho những người có hoàn cảnh khó khăn.</a:t>
            </a:r>
          </a:p>
          <a:p>
            <a:pPr algn="just">
              <a:spcBef>
                <a:spcPct val="50000"/>
              </a:spcBef>
            </a:pPr>
            <a:r>
              <a:rPr lang="en-US" sz="2400" b="1">
                <a:solidFill>
                  <a:srgbClr val="0000FF"/>
                </a:solidFill>
              </a:rPr>
              <a:t>d, Với chiếc xe đạp, Lan đến trường hàng ngày.</a:t>
            </a:r>
          </a:p>
        </p:txBody>
      </p:sp>
      <p:sp>
        <p:nvSpPr>
          <p:cNvPr id="3" name="Text Box 11"/>
          <p:cNvSpPr txBox="1">
            <a:spLocks noChangeArrowheads="1"/>
          </p:cNvSpPr>
          <p:nvPr/>
        </p:nvSpPr>
        <p:spPr bwMode="auto">
          <a:xfrm>
            <a:off x="693738" y="673100"/>
            <a:ext cx="28257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C00000"/>
                </a:solidFill>
                <a:cs typeface="Times New Roman" pitchFamily="18" charset="0"/>
              </a:rPr>
              <a:t>Vì dịch Covid - 19</a:t>
            </a:r>
          </a:p>
        </p:txBody>
      </p:sp>
      <p:sp>
        <p:nvSpPr>
          <p:cNvPr id="4" name="Text Box 12"/>
          <p:cNvSpPr txBox="1">
            <a:spLocks noChangeArrowheads="1"/>
          </p:cNvSpPr>
          <p:nvPr/>
        </p:nvSpPr>
        <p:spPr bwMode="auto">
          <a:xfrm>
            <a:off x="754063" y="1762125"/>
            <a:ext cx="3843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FF0000"/>
                </a:solidFill>
                <a:cs typeface="Times New Roman" pitchFamily="18" charset="0"/>
              </a:rPr>
              <a:t>Bằng hành  động thiết  thực</a:t>
            </a:r>
          </a:p>
        </p:txBody>
      </p:sp>
      <p:sp>
        <p:nvSpPr>
          <p:cNvPr id="5" name="Text Box 13"/>
          <p:cNvSpPr txBox="1">
            <a:spLocks noChangeArrowheads="1"/>
          </p:cNvSpPr>
          <p:nvPr/>
        </p:nvSpPr>
        <p:spPr bwMode="auto">
          <a:xfrm>
            <a:off x="684213" y="2679700"/>
            <a:ext cx="23447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FF0000"/>
                </a:solidFill>
                <a:cs typeface="Times New Roman" pitchFamily="18" charset="0"/>
              </a:rPr>
              <a:t>Với chiếc xe đạp</a:t>
            </a:r>
          </a:p>
        </p:txBody>
      </p:sp>
      <p:sp>
        <p:nvSpPr>
          <p:cNvPr id="6" name="Text Box 14"/>
          <p:cNvSpPr txBox="1">
            <a:spLocks noChangeArrowheads="1"/>
          </p:cNvSpPr>
          <p:nvPr/>
        </p:nvSpPr>
        <p:spPr bwMode="auto">
          <a:xfrm>
            <a:off x="687388" y="1217613"/>
            <a:ext cx="2084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FF0000"/>
                </a:solidFill>
                <a:cs typeface="Times New Roman" pitchFamily="18" charset="0"/>
              </a:rPr>
              <a:t>Để khỏe mạnh</a:t>
            </a:r>
          </a:p>
        </p:txBody>
      </p:sp>
      <p:sp>
        <p:nvSpPr>
          <p:cNvPr id="7" name="Rectangle 6"/>
          <p:cNvSpPr>
            <a:spLocks noChangeArrowheads="1"/>
          </p:cNvSpPr>
          <p:nvPr/>
        </p:nvSpPr>
        <p:spPr bwMode="auto">
          <a:xfrm>
            <a:off x="293688" y="4233863"/>
            <a:ext cx="35258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r>
              <a:rPr lang="en-US" sz="2400" b="1">
                <a:solidFill>
                  <a:srgbClr val="FF0000"/>
                </a:solidFill>
              </a:rPr>
              <a:t>       </a:t>
            </a:r>
            <a:r>
              <a:rPr lang="en-US" sz="2400" b="1">
                <a:solidFill>
                  <a:srgbClr val="0000FF"/>
                </a:solidFill>
              </a:rPr>
              <a:t>- Vì dịch Covid - 19</a:t>
            </a:r>
          </a:p>
          <a:p>
            <a:pPr marL="609600" indent="-609600"/>
            <a:r>
              <a:rPr lang="en-US" sz="2400" b="1">
                <a:solidFill>
                  <a:srgbClr val="0000FF"/>
                </a:solidFill>
              </a:rPr>
              <a:t>       - Để khỏe mạnh</a:t>
            </a:r>
          </a:p>
          <a:p>
            <a:pPr marL="609600" indent="-609600"/>
            <a:r>
              <a:rPr lang="en-US" sz="2400" b="1">
                <a:solidFill>
                  <a:srgbClr val="0000FF"/>
                </a:solidFill>
              </a:rPr>
              <a:t>       - Bằng hành động thiết thực</a:t>
            </a:r>
          </a:p>
          <a:p>
            <a:pPr marL="609600" indent="-609600"/>
            <a:r>
              <a:rPr lang="en-US" sz="2400" b="1">
                <a:solidFill>
                  <a:srgbClr val="0000FF"/>
                </a:solidFill>
              </a:rPr>
              <a:t>       - Với chiếc xe đạp</a:t>
            </a:r>
          </a:p>
        </p:txBody>
      </p:sp>
      <p:sp>
        <p:nvSpPr>
          <p:cNvPr id="8" name="Text Box 9"/>
          <p:cNvSpPr txBox="1">
            <a:spLocks noChangeArrowheads="1"/>
          </p:cNvSpPr>
          <p:nvPr/>
        </p:nvSpPr>
        <p:spPr bwMode="auto">
          <a:xfrm>
            <a:off x="4646613" y="4216400"/>
            <a:ext cx="4749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r>
              <a:rPr lang="en-US" sz="2400" b="1">
                <a:solidFill>
                  <a:srgbClr val="0000FF"/>
                </a:solidFill>
              </a:rPr>
              <a:t>Bổ sung thông tin về </a:t>
            </a:r>
            <a:r>
              <a:rPr lang="en-US" sz="2400" b="1">
                <a:solidFill>
                  <a:srgbClr val="C00000"/>
                </a:solidFill>
              </a:rPr>
              <a:t>nguyên nhân</a:t>
            </a:r>
          </a:p>
        </p:txBody>
      </p:sp>
      <p:sp>
        <p:nvSpPr>
          <p:cNvPr id="9" name="Right Arrow 8"/>
          <p:cNvSpPr>
            <a:spLocks noChangeArrowheads="1"/>
          </p:cNvSpPr>
          <p:nvPr/>
        </p:nvSpPr>
        <p:spPr bwMode="auto">
          <a:xfrm>
            <a:off x="3798888" y="4395788"/>
            <a:ext cx="792162" cy="120650"/>
          </a:xfrm>
          <a:prstGeom prst="rightArrow">
            <a:avLst>
              <a:gd name="adj1" fmla="val 50000"/>
              <a:gd name="adj2" fmla="val 50307"/>
            </a:avLst>
          </a:prstGeom>
          <a:solidFill>
            <a:schemeClr val="accent1"/>
          </a:solidFill>
          <a:ln w="9525" algn="ctr">
            <a:solidFill>
              <a:srgbClr val="FF0000"/>
            </a:solidFill>
            <a:round/>
            <a:headEnd/>
            <a:tailEnd/>
          </a:ln>
        </p:spPr>
        <p:txBody>
          <a:bodyPr/>
          <a:lstStyle/>
          <a:p>
            <a:endParaRPr lang="en-US"/>
          </a:p>
        </p:txBody>
      </p:sp>
      <p:sp>
        <p:nvSpPr>
          <p:cNvPr id="10" name="Freeform 9"/>
          <p:cNvSpPr/>
          <p:nvPr/>
        </p:nvSpPr>
        <p:spPr>
          <a:xfrm>
            <a:off x="31750" y="3340100"/>
            <a:ext cx="4572000" cy="766763"/>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u="sng" dirty="0">
                <a:solidFill>
                  <a:srgbClr val="C00000"/>
                </a:solidFill>
                <a:latin typeface="Times New Roman" pitchFamily="18" charset="0"/>
                <a:cs typeface="Times New Roman" pitchFamily="18" charset="0"/>
              </a:rPr>
              <a:t>*</a:t>
            </a:r>
            <a:r>
              <a:rPr lang="en-US" sz="2600" b="1" u="sng" dirty="0" err="1">
                <a:solidFill>
                  <a:srgbClr val="C00000"/>
                </a:solidFill>
                <a:latin typeface="Times New Roman" pitchFamily="18" charset="0"/>
                <a:cs typeface="Times New Roman" pitchFamily="18" charset="0"/>
              </a:rPr>
              <a:t>Trạng</a:t>
            </a:r>
            <a:r>
              <a:rPr lang="en-US" sz="2600" b="1" u="sng" dirty="0">
                <a:solidFill>
                  <a:srgbClr val="C00000"/>
                </a:solidFill>
                <a:latin typeface="Times New Roman" pitchFamily="18" charset="0"/>
                <a:cs typeface="Times New Roman" pitchFamily="18" charset="0"/>
              </a:rPr>
              <a:t> </a:t>
            </a:r>
            <a:r>
              <a:rPr lang="en-US" sz="2600" b="1" u="sng" dirty="0" err="1">
                <a:solidFill>
                  <a:srgbClr val="C00000"/>
                </a:solidFill>
                <a:latin typeface="Times New Roman" pitchFamily="18" charset="0"/>
                <a:cs typeface="Times New Roman" pitchFamily="18" charset="0"/>
              </a:rPr>
              <a:t>ngữ</a:t>
            </a:r>
            <a:r>
              <a:rPr lang="en-US" sz="2600" b="1" u="sng"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11" name="Freeform 10"/>
          <p:cNvSpPr/>
          <p:nvPr/>
        </p:nvSpPr>
        <p:spPr>
          <a:xfrm>
            <a:off x="4608513" y="3344863"/>
            <a:ext cx="4572000" cy="766762"/>
          </a:xfrm>
          <a:custGeom>
            <a:avLst/>
            <a:gdLst>
              <a:gd name="connsiteX0" fmla="*/ 0 w 4572000"/>
              <a:gd name="connsiteY0" fmla="*/ 0 h 765942"/>
              <a:gd name="connsiteX1" fmla="*/ 4572000 w 4572000"/>
              <a:gd name="connsiteY1" fmla="*/ 0 h 765942"/>
              <a:gd name="connsiteX2" fmla="*/ 4572000 w 4572000"/>
              <a:gd name="connsiteY2" fmla="*/ 765942 h 765942"/>
              <a:gd name="connsiteX3" fmla="*/ 0 w 4572000"/>
              <a:gd name="connsiteY3" fmla="*/ 765942 h 765942"/>
              <a:gd name="connsiteX4" fmla="*/ 0 w 4572000"/>
              <a:gd name="connsiteY4" fmla="*/ 0 h 7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65942">
                <a:moveTo>
                  <a:pt x="0" y="0"/>
                </a:moveTo>
                <a:lnTo>
                  <a:pt x="4572000" y="0"/>
                </a:lnTo>
                <a:lnTo>
                  <a:pt x="4572000" y="765942"/>
                </a:lnTo>
                <a:lnTo>
                  <a:pt x="0" y="765942"/>
                </a:lnTo>
                <a:lnTo>
                  <a:pt x="0" y="0"/>
                </a:lnTo>
                <a:close/>
              </a:path>
            </a:pathLst>
          </a:custGeom>
          <a:solidFill>
            <a:schemeClr val="bg1">
              <a:alpha val="90000"/>
            </a:schemeClr>
          </a:solidFill>
          <a:ln>
            <a:solidFill>
              <a:srgbClr val="0000FF">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84912" tIns="33020" rIns="184912" bIns="33020" spcCol="1270" anchor="ctr"/>
          <a:lstStyle/>
          <a:p>
            <a:pPr algn="ctr" defTabSz="1155700">
              <a:lnSpc>
                <a:spcPct val="90000"/>
              </a:lnSpc>
              <a:spcAft>
                <a:spcPct val="35000"/>
              </a:spcAft>
              <a:defRPr/>
            </a:pPr>
            <a:r>
              <a:rPr lang="en-US" sz="2600" b="1" u="sng" dirty="0">
                <a:solidFill>
                  <a:srgbClr val="C00000"/>
                </a:solidFill>
                <a:latin typeface="Times New Roman" pitchFamily="18" charset="0"/>
                <a:cs typeface="Times New Roman" pitchFamily="18" charset="0"/>
              </a:rPr>
              <a:t>*Ý </a:t>
            </a:r>
            <a:r>
              <a:rPr lang="en-US" sz="2600" b="1" u="sng" dirty="0" err="1">
                <a:solidFill>
                  <a:srgbClr val="C00000"/>
                </a:solidFill>
                <a:latin typeface="Times New Roman" pitchFamily="18" charset="0"/>
                <a:cs typeface="Times New Roman" pitchFamily="18" charset="0"/>
              </a:rPr>
              <a:t>nghĩa</a:t>
            </a:r>
            <a:r>
              <a:rPr lang="en-US" sz="2600" b="1" u="sng" dirty="0">
                <a:solidFill>
                  <a:srgbClr val="C00000"/>
                </a:solidFill>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12" name="Right Arrow 11"/>
          <p:cNvSpPr>
            <a:spLocks noChangeArrowheads="1"/>
          </p:cNvSpPr>
          <p:nvPr/>
        </p:nvSpPr>
        <p:spPr bwMode="auto">
          <a:xfrm>
            <a:off x="3779838" y="4718050"/>
            <a:ext cx="792162" cy="120650"/>
          </a:xfrm>
          <a:prstGeom prst="rightArrow">
            <a:avLst>
              <a:gd name="adj1" fmla="val 50000"/>
              <a:gd name="adj2" fmla="val 50307"/>
            </a:avLst>
          </a:prstGeom>
          <a:solidFill>
            <a:schemeClr val="accent1"/>
          </a:solidFill>
          <a:ln w="9525" algn="ctr">
            <a:solidFill>
              <a:srgbClr val="FF0000"/>
            </a:solidFill>
            <a:round/>
            <a:headEnd/>
            <a:tailEnd/>
          </a:ln>
        </p:spPr>
        <p:txBody>
          <a:bodyPr/>
          <a:lstStyle/>
          <a:p>
            <a:endParaRPr lang="en-US"/>
          </a:p>
        </p:txBody>
      </p:sp>
      <p:sp>
        <p:nvSpPr>
          <p:cNvPr id="13" name="Text Box 9"/>
          <p:cNvSpPr txBox="1">
            <a:spLocks noChangeArrowheads="1"/>
          </p:cNvSpPr>
          <p:nvPr/>
        </p:nvSpPr>
        <p:spPr bwMode="auto">
          <a:xfrm>
            <a:off x="4643438" y="4551363"/>
            <a:ext cx="4749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r>
              <a:rPr lang="en-US" sz="2400" b="1">
                <a:solidFill>
                  <a:srgbClr val="0000FF"/>
                </a:solidFill>
              </a:rPr>
              <a:t>Bổ sung thông tin về </a:t>
            </a:r>
            <a:r>
              <a:rPr lang="en-US" sz="2400" b="1">
                <a:solidFill>
                  <a:srgbClr val="C00000"/>
                </a:solidFill>
              </a:rPr>
              <a:t>mục đích</a:t>
            </a:r>
          </a:p>
        </p:txBody>
      </p:sp>
      <p:sp>
        <p:nvSpPr>
          <p:cNvPr id="14" name="Right Arrow 13"/>
          <p:cNvSpPr>
            <a:spLocks noChangeArrowheads="1"/>
          </p:cNvSpPr>
          <p:nvPr/>
        </p:nvSpPr>
        <p:spPr bwMode="auto">
          <a:xfrm>
            <a:off x="3789363" y="5137150"/>
            <a:ext cx="792162" cy="120650"/>
          </a:xfrm>
          <a:prstGeom prst="rightArrow">
            <a:avLst>
              <a:gd name="adj1" fmla="val 50000"/>
              <a:gd name="adj2" fmla="val 50307"/>
            </a:avLst>
          </a:prstGeom>
          <a:solidFill>
            <a:schemeClr val="accent1"/>
          </a:solidFill>
          <a:ln w="9525" algn="ctr">
            <a:solidFill>
              <a:srgbClr val="FF0000"/>
            </a:solidFill>
            <a:round/>
            <a:headEnd/>
            <a:tailEnd/>
          </a:ln>
        </p:spPr>
        <p:txBody>
          <a:bodyPr/>
          <a:lstStyle/>
          <a:p>
            <a:endParaRPr lang="en-US"/>
          </a:p>
        </p:txBody>
      </p:sp>
      <p:sp>
        <p:nvSpPr>
          <p:cNvPr id="15" name="Text Box 9"/>
          <p:cNvSpPr txBox="1">
            <a:spLocks noChangeArrowheads="1"/>
          </p:cNvSpPr>
          <p:nvPr/>
        </p:nvSpPr>
        <p:spPr bwMode="auto">
          <a:xfrm>
            <a:off x="4665663" y="4922838"/>
            <a:ext cx="4749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r>
              <a:rPr lang="en-US" sz="2400" b="1">
                <a:solidFill>
                  <a:srgbClr val="0000FF"/>
                </a:solidFill>
              </a:rPr>
              <a:t>Bổ sung thông tin về </a:t>
            </a:r>
            <a:r>
              <a:rPr lang="en-US" sz="2400" b="1">
                <a:solidFill>
                  <a:srgbClr val="C00000"/>
                </a:solidFill>
              </a:rPr>
              <a:t>cách thức</a:t>
            </a:r>
          </a:p>
        </p:txBody>
      </p:sp>
      <p:sp>
        <p:nvSpPr>
          <p:cNvPr id="16" name="Right Arrow 15"/>
          <p:cNvSpPr>
            <a:spLocks noChangeArrowheads="1"/>
          </p:cNvSpPr>
          <p:nvPr/>
        </p:nvSpPr>
        <p:spPr bwMode="auto">
          <a:xfrm>
            <a:off x="3757613" y="5900738"/>
            <a:ext cx="792162" cy="120650"/>
          </a:xfrm>
          <a:prstGeom prst="rightArrow">
            <a:avLst>
              <a:gd name="adj1" fmla="val 50000"/>
              <a:gd name="adj2" fmla="val 50307"/>
            </a:avLst>
          </a:prstGeom>
          <a:solidFill>
            <a:schemeClr val="accent1"/>
          </a:solidFill>
          <a:ln w="9525" algn="ctr">
            <a:solidFill>
              <a:srgbClr val="FF0000"/>
            </a:solidFill>
            <a:round/>
            <a:headEnd/>
            <a:tailEnd/>
          </a:ln>
        </p:spPr>
        <p:txBody>
          <a:bodyPr/>
          <a:lstStyle/>
          <a:p>
            <a:endParaRPr lang="en-US"/>
          </a:p>
        </p:txBody>
      </p:sp>
      <p:sp>
        <p:nvSpPr>
          <p:cNvPr id="17" name="Text Box 9"/>
          <p:cNvSpPr txBox="1">
            <a:spLocks noChangeArrowheads="1"/>
          </p:cNvSpPr>
          <p:nvPr/>
        </p:nvSpPr>
        <p:spPr bwMode="auto">
          <a:xfrm>
            <a:off x="4697413" y="5630863"/>
            <a:ext cx="4749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r>
              <a:rPr lang="en-US" sz="2400" b="1">
                <a:solidFill>
                  <a:srgbClr val="0000FF"/>
                </a:solidFill>
              </a:rPr>
              <a:t>Bổ sung thông tin về </a:t>
            </a:r>
            <a:r>
              <a:rPr lang="en-US" sz="2400" b="1">
                <a:solidFill>
                  <a:srgbClr val="C00000"/>
                </a:solidFill>
              </a:rPr>
              <a:t>phương tiện</a:t>
            </a:r>
          </a:p>
        </p:txBody>
      </p:sp>
      <p:pic>
        <p:nvPicPr>
          <p:cNvPr id="20" name="16CF5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5862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in)">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in)">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ox(in)">
                                      <p:cBhvr>
                                        <p:cTn id="48" dur="500"/>
                                        <p:tgtEl>
                                          <p:spTgt spid="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ox(in)">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14"/>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ox(in)">
                                      <p:cBhvr>
                                        <p:cTn id="66" dur="500"/>
                                        <p:tgtEl>
                                          <p:spTgt spid="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ox(in)">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6" fill="hold" display="0">
                  <p:stCondLst>
                    <p:cond delay="indefinite"/>
                  </p:stCondLst>
                  <p:endCondLst>
                    <p:cond evt="onStopAudio" delay="0">
                      <p:tgtEl>
                        <p:sldTgt/>
                      </p:tgtEl>
                    </p:cond>
                  </p:endCondLst>
                </p:cTn>
                <p:tgtEl>
                  <p:spTgt spid="20"/>
                </p:tgtEl>
              </p:cMediaNode>
            </p:audio>
          </p:childTnLst>
        </p:cTn>
      </p:par>
    </p:tnLst>
    <p:bldLst>
      <p:bldP spid="3" grpId="0"/>
      <p:bldP spid="4" grpId="0"/>
      <p:bldP spid="5" grpId="0"/>
      <p:bldP spid="6" grpId="0"/>
      <p:bldP spid="7" grpId="0" autoUpdateAnimBg="0"/>
      <p:bldP spid="8" grpId="0" autoUpdateAnimBg="0"/>
      <p:bldP spid="9" grpId="0" animBg="1" autoUpdateAnimBg="0"/>
      <p:bldP spid="10" grpId="0" animBg="1" autoUpdateAnimBg="0"/>
      <p:bldP spid="11" grpId="0" animBg="1" autoUpdateAnimBg="0"/>
      <p:bldP spid="12" grpId="0" animBg="1" autoUpdateAnimBg="0"/>
      <p:bldP spid="13" grpId="0" autoUpdateAnimBg="0"/>
      <p:bldP spid="14" grpId="0" animBg="1" autoUpdateAnimBg="0"/>
      <p:bldP spid="15" grpId="0" autoUpdateAnimBg="0"/>
      <p:bldP spid="16" grpId="0" animBg="1" autoUpdateAnimBg="0"/>
      <p:bldP spid="1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107950" y="1174750"/>
            <a:ext cx="89281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ts val="100"/>
              </a:spcBef>
              <a:spcAft>
                <a:spcPts val="100"/>
              </a:spcAft>
              <a:buFontTx/>
              <a:buAutoNum type="romanUcPeriod"/>
              <a:defRPr/>
            </a:pPr>
            <a:r>
              <a:rPr lang="en-US" sz="2800" b="1" dirty="0">
                <a:solidFill>
                  <a:srgbClr val="FF0000"/>
                </a:solidFill>
              </a:rPr>
              <a:t> ĐẶC ĐIỂM CỦA TRẠNG NGỮ</a:t>
            </a:r>
          </a:p>
          <a:p>
            <a:pPr marL="457200" indent="-457200" algn="just">
              <a:spcBef>
                <a:spcPts val="100"/>
              </a:spcBef>
              <a:spcAft>
                <a:spcPts val="100"/>
              </a:spcAft>
              <a:buFontTx/>
              <a:buAutoNum type="arabicParenR"/>
              <a:defRPr/>
            </a:pPr>
            <a:r>
              <a:rPr lang="en-US" sz="2400" b="1" dirty="0" err="1">
                <a:solidFill>
                  <a:srgbClr val="FF0000"/>
                </a:solidFill>
              </a:rPr>
              <a:t>Tìm</a:t>
            </a:r>
            <a:r>
              <a:rPr lang="en-US" sz="2400" b="1" dirty="0">
                <a:solidFill>
                  <a:srgbClr val="FF0000"/>
                </a:solidFill>
              </a:rPr>
              <a:t> </a:t>
            </a:r>
            <a:r>
              <a:rPr lang="en-US" sz="2400" b="1" dirty="0" err="1">
                <a:solidFill>
                  <a:srgbClr val="FF0000"/>
                </a:solidFill>
              </a:rPr>
              <a:t>hiểu</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ví</a:t>
            </a:r>
            <a:r>
              <a:rPr lang="en-US" sz="2400" b="1" dirty="0">
                <a:solidFill>
                  <a:srgbClr val="FF0000"/>
                </a:solidFill>
              </a:rPr>
              <a:t> </a:t>
            </a:r>
            <a:r>
              <a:rPr lang="en-US" sz="2400" b="1" dirty="0" err="1">
                <a:solidFill>
                  <a:srgbClr val="FF0000"/>
                </a:solidFill>
              </a:rPr>
              <a:t>dụ</a:t>
            </a:r>
            <a:r>
              <a:rPr lang="en-US" sz="2400" b="1" dirty="0">
                <a:solidFill>
                  <a:srgbClr val="FF0000"/>
                </a:solidFill>
              </a:rPr>
              <a:t>.</a:t>
            </a:r>
          </a:p>
          <a:p>
            <a:pPr algn="just">
              <a:spcBef>
                <a:spcPts val="100"/>
              </a:spcBef>
              <a:spcAft>
                <a:spcPts val="100"/>
              </a:spcAft>
              <a:defRPr/>
            </a:pPr>
            <a:r>
              <a:rPr lang="en-US" sz="2400" b="1" dirty="0">
                <a:solidFill>
                  <a:srgbClr val="0000FF"/>
                </a:solidFill>
              </a:rPr>
              <a:t>	 </a:t>
            </a:r>
            <a:r>
              <a:rPr lang="en-US" sz="2400" b="1" dirty="0" err="1">
                <a:solidFill>
                  <a:srgbClr val="0000FF"/>
                </a:solidFill>
              </a:rPr>
              <a:t>Về</a:t>
            </a:r>
            <a:r>
              <a:rPr lang="en-US" sz="2400" b="1" dirty="0">
                <a:solidFill>
                  <a:srgbClr val="0000FF"/>
                </a:solidFill>
              </a:rPr>
              <a:t> ý </a:t>
            </a:r>
            <a:r>
              <a:rPr lang="en-US" sz="2400" b="1" dirty="0" err="1">
                <a:solidFill>
                  <a:srgbClr val="0000FF"/>
                </a:solidFill>
              </a:rPr>
              <a:t>nghĩa</a:t>
            </a:r>
            <a:r>
              <a:rPr lang="en-US" sz="2400" b="1" dirty="0">
                <a:solidFill>
                  <a:srgbClr val="0000FF"/>
                </a:solidFill>
              </a:rPr>
              <a:t>, </a:t>
            </a:r>
            <a:r>
              <a:rPr lang="en-US" sz="2400" b="1" dirty="0" err="1">
                <a:solidFill>
                  <a:srgbClr val="0000FF"/>
                </a:solidFill>
              </a:rPr>
              <a:t>trạng</a:t>
            </a:r>
            <a:r>
              <a:rPr lang="en-US" sz="2400" b="1" dirty="0">
                <a:solidFill>
                  <a:srgbClr val="0000FF"/>
                </a:solidFill>
              </a:rPr>
              <a:t> </a:t>
            </a:r>
            <a:r>
              <a:rPr lang="en-US" sz="2400" b="1" dirty="0" err="1">
                <a:solidFill>
                  <a:srgbClr val="0000FF"/>
                </a:solidFill>
              </a:rPr>
              <a:t>ngữ</a:t>
            </a:r>
            <a:r>
              <a:rPr lang="en-US" sz="2400" b="1" dirty="0">
                <a:solidFill>
                  <a:srgbClr val="0000FF"/>
                </a:solidFill>
              </a:rPr>
              <a:t> </a:t>
            </a:r>
            <a:r>
              <a:rPr lang="en-US" sz="2400" b="1" dirty="0" err="1">
                <a:solidFill>
                  <a:srgbClr val="0000FF"/>
                </a:solidFill>
              </a:rPr>
              <a:t>thêm</a:t>
            </a:r>
            <a:r>
              <a:rPr lang="en-US" sz="2400" b="1" dirty="0">
                <a:solidFill>
                  <a:srgbClr val="0000FF"/>
                </a:solidFill>
              </a:rPr>
              <a:t> </a:t>
            </a:r>
            <a:r>
              <a:rPr lang="en-US" sz="2400" b="1" dirty="0" err="1">
                <a:solidFill>
                  <a:srgbClr val="0000FF"/>
                </a:solidFill>
              </a:rPr>
              <a:t>vào</a:t>
            </a:r>
            <a:r>
              <a:rPr lang="en-US" sz="2400" b="1" dirty="0">
                <a:solidFill>
                  <a:srgbClr val="0000FF"/>
                </a:solidFill>
              </a:rPr>
              <a:t> </a:t>
            </a:r>
            <a:r>
              <a:rPr lang="en-US" sz="2400" b="1" dirty="0" err="1">
                <a:solidFill>
                  <a:srgbClr val="0000FF"/>
                </a:solidFill>
              </a:rPr>
              <a:t>câu</a:t>
            </a:r>
            <a:r>
              <a:rPr lang="en-US" sz="2400" b="1" dirty="0">
                <a:solidFill>
                  <a:srgbClr val="0000FF"/>
                </a:solidFill>
              </a:rPr>
              <a:t> </a:t>
            </a:r>
            <a:r>
              <a:rPr lang="en-US" sz="2400" b="1" dirty="0" err="1">
                <a:solidFill>
                  <a:srgbClr val="0000FF"/>
                </a:solidFill>
              </a:rPr>
              <a:t>để</a:t>
            </a:r>
            <a:r>
              <a:rPr lang="en-US" sz="2400" b="1" dirty="0">
                <a:solidFill>
                  <a:srgbClr val="0000FF"/>
                </a:solidFill>
              </a:rPr>
              <a:t> </a:t>
            </a:r>
            <a:r>
              <a:rPr lang="en-US" sz="2400" b="1" dirty="0" err="1">
                <a:solidFill>
                  <a:srgbClr val="0000FF"/>
                </a:solidFill>
              </a:rPr>
              <a:t>xác</a:t>
            </a:r>
            <a:r>
              <a:rPr lang="en-US" sz="2400" b="1" dirty="0">
                <a:solidFill>
                  <a:srgbClr val="0000FF"/>
                </a:solidFill>
              </a:rPr>
              <a:t> </a:t>
            </a:r>
            <a:r>
              <a:rPr lang="en-US" sz="2400" b="1" dirty="0" err="1">
                <a:solidFill>
                  <a:srgbClr val="0000FF"/>
                </a:solidFill>
              </a:rPr>
              <a:t>định</a:t>
            </a:r>
            <a:r>
              <a:rPr lang="en-US" sz="2400" b="1" dirty="0">
                <a:solidFill>
                  <a:srgbClr val="0000FF"/>
                </a:solidFill>
              </a:rPr>
              <a:t> </a:t>
            </a:r>
            <a:r>
              <a:rPr lang="en-US" sz="2400" b="1" dirty="0" err="1">
                <a:solidFill>
                  <a:srgbClr val="0000FF"/>
                </a:solidFill>
              </a:rPr>
              <a:t>thời</a:t>
            </a:r>
            <a:r>
              <a:rPr lang="en-US" sz="2400" b="1" dirty="0">
                <a:solidFill>
                  <a:srgbClr val="0000FF"/>
                </a:solidFill>
              </a:rPr>
              <a:t> </a:t>
            </a:r>
            <a:r>
              <a:rPr lang="en-US" sz="2400" b="1" dirty="0" err="1">
                <a:solidFill>
                  <a:srgbClr val="0000FF"/>
                </a:solidFill>
              </a:rPr>
              <a:t>gian</a:t>
            </a:r>
            <a:r>
              <a:rPr lang="en-US" sz="2400" b="1" dirty="0">
                <a:solidFill>
                  <a:srgbClr val="0000FF"/>
                </a:solidFill>
              </a:rPr>
              <a:t>, </a:t>
            </a:r>
            <a:r>
              <a:rPr lang="en-US" sz="2400" b="1" dirty="0" err="1">
                <a:solidFill>
                  <a:srgbClr val="0000FF"/>
                </a:solidFill>
              </a:rPr>
              <a:t>nơi</a:t>
            </a:r>
            <a:r>
              <a:rPr lang="en-US" sz="2400" b="1" dirty="0">
                <a:solidFill>
                  <a:srgbClr val="0000FF"/>
                </a:solidFill>
              </a:rPr>
              <a:t> </a:t>
            </a:r>
            <a:r>
              <a:rPr lang="en-US" sz="2400" b="1" dirty="0" err="1">
                <a:solidFill>
                  <a:srgbClr val="0000FF"/>
                </a:solidFill>
              </a:rPr>
              <a:t>chốn</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nhân</a:t>
            </a:r>
            <a:r>
              <a:rPr lang="en-US" sz="2400" b="1" dirty="0">
                <a:solidFill>
                  <a:srgbClr val="0000FF"/>
                </a:solidFill>
              </a:rPr>
              <a:t>, </a:t>
            </a:r>
            <a:r>
              <a:rPr lang="en-US" sz="2400" b="1" dirty="0" err="1">
                <a:solidFill>
                  <a:srgbClr val="0000FF"/>
                </a:solidFill>
              </a:rPr>
              <a:t>mục</a:t>
            </a:r>
            <a:r>
              <a:rPr lang="en-US" sz="2400" b="1" dirty="0">
                <a:solidFill>
                  <a:srgbClr val="0000FF"/>
                </a:solidFill>
              </a:rPr>
              <a:t> </a:t>
            </a:r>
            <a:r>
              <a:rPr lang="en-US" sz="2400" b="1" dirty="0" err="1">
                <a:solidFill>
                  <a:srgbClr val="0000FF"/>
                </a:solidFill>
              </a:rPr>
              <a:t>đích</a:t>
            </a:r>
            <a:r>
              <a:rPr lang="en-US" sz="2400" b="1" dirty="0">
                <a:solidFill>
                  <a:srgbClr val="0000FF"/>
                </a:solidFill>
              </a:rPr>
              <a:t>, </a:t>
            </a:r>
            <a:r>
              <a:rPr lang="en-US" sz="2400" b="1" dirty="0" err="1">
                <a:solidFill>
                  <a:srgbClr val="0000FF"/>
                </a:solidFill>
              </a:rPr>
              <a:t>phương</a:t>
            </a:r>
            <a:r>
              <a:rPr lang="en-US" sz="2400" b="1" dirty="0">
                <a:solidFill>
                  <a:srgbClr val="0000FF"/>
                </a:solidFill>
              </a:rPr>
              <a:t> </a:t>
            </a:r>
            <a:r>
              <a:rPr lang="en-US" sz="2400" b="1" dirty="0" err="1">
                <a:solidFill>
                  <a:srgbClr val="0000FF"/>
                </a:solidFill>
              </a:rPr>
              <a:t>tiện</a:t>
            </a:r>
            <a:r>
              <a:rPr lang="en-US" sz="2400" b="1" dirty="0">
                <a:solidFill>
                  <a:srgbClr val="0000FF"/>
                </a:solidFill>
              </a:rPr>
              <a:t>, </a:t>
            </a:r>
            <a:r>
              <a:rPr lang="en-US" sz="2400" b="1" dirty="0" err="1">
                <a:solidFill>
                  <a:srgbClr val="0000FF"/>
                </a:solidFill>
              </a:rPr>
              <a:t>cách</a:t>
            </a:r>
            <a:r>
              <a:rPr lang="en-US" sz="2400" b="1" dirty="0">
                <a:solidFill>
                  <a:srgbClr val="0000FF"/>
                </a:solidFill>
              </a:rPr>
              <a:t> </a:t>
            </a:r>
            <a:r>
              <a:rPr lang="en-US" sz="2400" b="1" dirty="0" err="1">
                <a:solidFill>
                  <a:srgbClr val="0000FF"/>
                </a:solidFill>
              </a:rPr>
              <a:t>thức</a:t>
            </a:r>
            <a:r>
              <a:rPr lang="en-US" sz="2400" b="1" dirty="0">
                <a:solidFill>
                  <a:srgbClr val="0000FF"/>
                </a:solidFill>
              </a:rPr>
              <a:t> </a:t>
            </a:r>
            <a:r>
              <a:rPr lang="en-US" sz="2400" b="1" dirty="0" err="1">
                <a:solidFill>
                  <a:srgbClr val="0000FF"/>
                </a:solidFill>
              </a:rPr>
              <a:t>diễn</a:t>
            </a:r>
            <a:r>
              <a:rPr lang="en-US" sz="2400" b="1" dirty="0">
                <a:solidFill>
                  <a:srgbClr val="0000FF"/>
                </a:solidFill>
              </a:rPr>
              <a:t> </a:t>
            </a:r>
            <a:r>
              <a:rPr lang="en-US" sz="2400" b="1" dirty="0" err="1">
                <a:solidFill>
                  <a:srgbClr val="0000FF"/>
                </a:solidFill>
              </a:rPr>
              <a:t>ra</a:t>
            </a:r>
            <a:r>
              <a:rPr lang="en-US" sz="2400" b="1" dirty="0">
                <a:solidFill>
                  <a:srgbClr val="0000FF"/>
                </a:solidFill>
              </a:rPr>
              <a:t> </a:t>
            </a:r>
            <a:r>
              <a:rPr lang="en-US" sz="2400" b="1" dirty="0" err="1">
                <a:solidFill>
                  <a:srgbClr val="0000FF"/>
                </a:solidFill>
              </a:rPr>
              <a:t>sự</a:t>
            </a:r>
            <a:r>
              <a:rPr lang="en-US" sz="2400" b="1" dirty="0">
                <a:solidFill>
                  <a:srgbClr val="0000FF"/>
                </a:solidFill>
              </a:rPr>
              <a:t> </a:t>
            </a:r>
            <a:r>
              <a:rPr lang="en-US" sz="2400" b="1" dirty="0" err="1">
                <a:solidFill>
                  <a:srgbClr val="0000FF"/>
                </a:solidFill>
              </a:rPr>
              <a:t>việc</a:t>
            </a:r>
            <a:r>
              <a:rPr lang="en-US" sz="2400" b="1" dirty="0">
                <a:solidFill>
                  <a:srgbClr val="0000FF"/>
                </a:solidFill>
              </a:rPr>
              <a:t> </a:t>
            </a:r>
            <a:r>
              <a:rPr lang="en-US" sz="2400" b="1" dirty="0" err="1">
                <a:solidFill>
                  <a:srgbClr val="0000FF"/>
                </a:solidFill>
              </a:rPr>
              <a:t>nêu</a:t>
            </a:r>
            <a:r>
              <a:rPr lang="en-US" sz="2400" b="1" dirty="0">
                <a:solidFill>
                  <a:srgbClr val="0000FF"/>
                </a:solidFill>
              </a:rPr>
              <a:t> </a:t>
            </a:r>
            <a:r>
              <a:rPr lang="en-US" sz="2400" b="1" dirty="0" err="1">
                <a:solidFill>
                  <a:srgbClr val="0000FF"/>
                </a:solidFill>
              </a:rPr>
              <a:t>trong</a:t>
            </a:r>
            <a:r>
              <a:rPr lang="en-US" sz="2400" b="1" dirty="0">
                <a:solidFill>
                  <a:srgbClr val="0000FF"/>
                </a:solidFill>
              </a:rPr>
              <a:t> </a:t>
            </a:r>
            <a:r>
              <a:rPr lang="en-US" sz="2400" b="1" dirty="0" err="1">
                <a:solidFill>
                  <a:srgbClr val="0000FF"/>
                </a:solidFill>
              </a:rPr>
              <a:t>câu</a:t>
            </a:r>
            <a:r>
              <a:rPr lang="en-US" sz="2400" b="1" dirty="0">
                <a:solidFill>
                  <a:srgbClr val="0000FF"/>
                </a:solidFill>
              </a:rPr>
              <a:t>.</a:t>
            </a:r>
          </a:p>
          <a:p>
            <a:pPr algn="just">
              <a:spcBef>
                <a:spcPts val="100"/>
              </a:spcBef>
              <a:spcAft>
                <a:spcPts val="100"/>
              </a:spcAft>
              <a:defRPr/>
            </a:pPr>
            <a:endParaRPr lang="en-US" sz="2400" b="1" dirty="0">
              <a:solidFill>
                <a:srgbClr val="FF0000"/>
              </a:solidFill>
            </a:endParaRPr>
          </a:p>
        </p:txBody>
      </p:sp>
      <p:sp>
        <p:nvSpPr>
          <p:cNvPr id="4" name="Rectangle 3"/>
          <p:cNvSpPr>
            <a:spLocks noChangeArrowheads="1"/>
          </p:cNvSpPr>
          <p:nvPr/>
        </p:nvSpPr>
        <p:spPr bwMode="auto">
          <a:xfrm>
            <a:off x="2501900" y="3514725"/>
            <a:ext cx="60642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3200" b="1">
                <a:solidFill>
                  <a:srgbClr val="FF0000"/>
                </a:solidFill>
                <a:cs typeface="Times New Roman" pitchFamily="18" charset="0"/>
              </a:rPr>
              <a:t>Trạng ngữ được thêm vào câu để làm gì?</a:t>
            </a:r>
            <a:endParaRPr lang="en-US" sz="3200" b="1">
              <a:solidFill>
                <a:srgbClr val="FF0000"/>
              </a:solidFill>
              <a:latin typeface="Arial" charset="0"/>
            </a:endParaRPr>
          </a:p>
        </p:txBody>
      </p:sp>
      <p:sp>
        <p:nvSpPr>
          <p:cNvPr id="5" name="Rectangle 103"/>
          <p:cNvSpPr>
            <a:spLocks noChangeArrowheads="1"/>
          </p:cNvSpPr>
          <p:nvPr/>
        </p:nvSpPr>
        <p:spPr bwMode="auto">
          <a:xfrm rot="-2473901">
            <a:off x="296863" y="37338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1">
                <a:solidFill>
                  <a:srgbClr val="0000FF"/>
                </a:solidFill>
                <a:latin typeface="Arial" charset="0"/>
              </a:rPr>
              <a:t>Nội dung 01</a:t>
            </a:r>
          </a:p>
        </p:txBody>
      </p:sp>
      <p:sp>
        <p:nvSpPr>
          <p:cNvPr id="6" name="Rectangle 104"/>
          <p:cNvSpPr>
            <a:spLocks noChangeArrowheads="1"/>
          </p:cNvSpPr>
          <p:nvPr/>
        </p:nvSpPr>
        <p:spPr bwMode="auto">
          <a:xfrm rot="-2473901">
            <a:off x="269875" y="5408613"/>
            <a:ext cx="1828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1">
                <a:solidFill>
                  <a:srgbClr val="0000FF"/>
                </a:solidFill>
                <a:latin typeface="Arial" charset="0"/>
              </a:rPr>
              <a:t>Nội dung 02</a:t>
            </a:r>
          </a:p>
        </p:txBody>
      </p:sp>
      <p:sp>
        <p:nvSpPr>
          <p:cNvPr id="7" name="Rectangle 6"/>
          <p:cNvSpPr>
            <a:spLocks noChangeArrowheads="1"/>
          </p:cNvSpPr>
          <p:nvPr/>
        </p:nvSpPr>
        <p:spPr bwMode="auto">
          <a:xfrm>
            <a:off x="2271713" y="5049838"/>
            <a:ext cx="64531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3200" b="1">
                <a:solidFill>
                  <a:srgbClr val="FF0000"/>
                </a:solidFill>
                <a:cs typeface="Times New Roman" pitchFamily="18" charset="0"/>
              </a:rPr>
              <a:t>Làm cách nào để nhận biết </a:t>
            </a:r>
          </a:p>
          <a:p>
            <a:pPr algn="ctr"/>
            <a:r>
              <a:rPr lang="en-US" sz="3200" b="1">
                <a:solidFill>
                  <a:srgbClr val="FF0000"/>
                </a:solidFill>
                <a:cs typeface="Times New Roman" pitchFamily="18" charset="0"/>
              </a:rPr>
              <a:t>được trạng ngữ?</a:t>
            </a:r>
            <a:endParaRPr lang="en-US" sz="3200" b="1">
              <a:solidFill>
                <a:srgbClr val="FF0000"/>
              </a:solidFill>
              <a:latin typeface="Arial" charset="0"/>
            </a:endParaRPr>
          </a:p>
        </p:txBody>
      </p:sp>
      <p:sp>
        <p:nvSpPr>
          <p:cNvPr id="8" name="TextBox 7" title="CHỦ ĐỀ: CÁC THÀNH PHẦN CỦA CÂU"/>
          <p:cNvSpPr txBox="1"/>
          <p:nvPr/>
        </p:nvSpPr>
        <p:spPr>
          <a:xfrm>
            <a:off x="-26988" y="-26988"/>
            <a:ext cx="9180513" cy="768351"/>
          </a:xfrm>
          <a:prstGeom prst="rect">
            <a:avLst/>
          </a:prstGeom>
          <a:solidFill>
            <a:srgbClr val="F0E3AE"/>
          </a:solidFill>
          <a:ln cmpd="dbl">
            <a:solidFill>
              <a:schemeClr val="tx1"/>
            </a:solidFill>
          </a:ln>
        </p:spPr>
        <p:txBody>
          <a:bodyPr>
            <a:spAutoFit/>
          </a:bodyPr>
          <a:lstStyle/>
          <a:p>
            <a:pPr>
              <a:defRPr/>
            </a:pPr>
            <a:r>
              <a:rPr lang="en-US" sz="2400" b="1" i="1" dirty="0" err="1">
                <a:solidFill>
                  <a:srgbClr val="0000FF"/>
                </a:solidFill>
              </a:rPr>
              <a:t>Chủ</a:t>
            </a:r>
            <a:r>
              <a:rPr lang="en-US" sz="2400" b="1" i="1" dirty="0">
                <a:solidFill>
                  <a:srgbClr val="0000FF"/>
                </a:solidFill>
              </a:rPr>
              <a:t> </a:t>
            </a:r>
            <a:r>
              <a:rPr lang="en-US" sz="2400" b="1" i="1" dirty="0" err="1">
                <a:solidFill>
                  <a:srgbClr val="0000FF"/>
                </a:solidFill>
              </a:rPr>
              <a:t>đề</a:t>
            </a:r>
            <a:r>
              <a:rPr lang="en-US" sz="2400" b="1" i="1" dirty="0">
                <a:solidFill>
                  <a:srgbClr val="0000FF"/>
                </a:solidFill>
              </a:rPr>
              <a:t>: </a:t>
            </a:r>
            <a:r>
              <a:rPr lang="en-US" sz="2400" b="1" i="1" dirty="0" err="1">
                <a:solidFill>
                  <a:srgbClr val="0000FF"/>
                </a:solidFill>
              </a:rPr>
              <a:t>Các</a:t>
            </a:r>
            <a:r>
              <a:rPr lang="en-US" sz="2400" b="1" i="1" dirty="0">
                <a:solidFill>
                  <a:srgbClr val="0000FF"/>
                </a:solidFill>
              </a:rPr>
              <a:t> </a:t>
            </a:r>
            <a:r>
              <a:rPr lang="en-US" sz="2400" b="1" i="1" dirty="0" err="1">
                <a:solidFill>
                  <a:srgbClr val="0000FF"/>
                </a:solidFill>
              </a:rPr>
              <a:t>thành</a:t>
            </a:r>
            <a:r>
              <a:rPr lang="en-US" sz="2400" b="1" i="1" dirty="0">
                <a:solidFill>
                  <a:srgbClr val="0000FF"/>
                </a:solidFill>
              </a:rPr>
              <a:t> </a:t>
            </a:r>
            <a:r>
              <a:rPr lang="en-US" sz="2400" b="1" i="1" dirty="0" err="1">
                <a:solidFill>
                  <a:srgbClr val="0000FF"/>
                </a:solidFill>
              </a:rPr>
              <a:t>phần</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a:t>
            </a:r>
            <a:r>
              <a:rPr lang="en-US" sz="2400" b="1" i="1" dirty="0" err="1">
                <a:solidFill>
                  <a:srgbClr val="0000FF"/>
                </a:solidFill>
              </a:rPr>
              <a:t>câu</a:t>
            </a:r>
            <a:endParaRPr lang="en-US" sz="2400" b="1" i="1" dirty="0">
              <a:solidFill>
                <a:srgbClr val="0000FF"/>
              </a:solidFill>
            </a:endParaRPr>
          </a:p>
          <a:p>
            <a:pPr algn="ctr">
              <a:defRPr/>
            </a:pPr>
            <a:r>
              <a:rPr lang="en-US" b="1" dirty="0" err="1">
                <a:solidFill>
                  <a:srgbClr val="FF0000"/>
                </a:solidFill>
              </a:rPr>
              <a:t>Bài</a:t>
            </a:r>
            <a:r>
              <a:rPr lang="en-US" b="1" dirty="0">
                <a:solidFill>
                  <a:srgbClr val="FF0000"/>
                </a:solidFill>
              </a:rPr>
              <a:t> </a:t>
            </a:r>
            <a:r>
              <a:rPr lang="en-US" b="1" dirty="0" err="1">
                <a:solidFill>
                  <a:srgbClr val="FF0000"/>
                </a:solidFill>
              </a:rPr>
              <a:t>dạy</a:t>
            </a:r>
            <a:r>
              <a:rPr lang="en-US" b="1" dirty="0">
                <a:solidFill>
                  <a:srgbClr val="FF0000"/>
                </a:solidFill>
              </a:rPr>
              <a:t>: THÊM TRẠNG NGỮ CHO CÂU</a:t>
            </a:r>
          </a:p>
        </p:txBody>
      </p:sp>
      <p:pic>
        <p:nvPicPr>
          <p:cNvPr id="9" name="22AB8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136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arn(inVertical)">
                                      <p:cBhvr>
                                        <p:cTn id="21" dur="500"/>
                                        <p:tgtEl>
                                          <p:spTgt spid="2">
                                            <p:txEl>
                                              <p:pRg st="2" end="2"/>
                                            </p:txEl>
                                          </p:spTgt>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2" presetClass="entr" presetSubtype="4"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9"/>
                </p:tgtEl>
              </p:cMediaNode>
            </p:audio>
          </p:childTnLst>
        </p:cTn>
      </p:par>
    </p:tnLst>
    <p:bldLst>
      <p:bldP spid="4" grpId="0"/>
      <p:bldP spid="4" grpId="1"/>
      <p:bldP spid="5" grpId="0"/>
      <p:bldP spid="5" grpId="1"/>
      <p:bldP spid="6" grpId="0"/>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400050" y="115888"/>
            <a:ext cx="54911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spcBef>
                <a:spcPts val="100"/>
              </a:spcBef>
              <a:spcAft>
                <a:spcPts val="100"/>
              </a:spcAft>
              <a:buFontTx/>
              <a:buAutoNum type="romanUcPeriod"/>
            </a:pPr>
            <a:r>
              <a:rPr lang="en-US" sz="2800" b="1">
                <a:solidFill>
                  <a:srgbClr val="FF0000"/>
                </a:solidFill>
              </a:rPr>
              <a:t> ĐẶC ĐIỂM CỦA TRẠNG NGỮ</a:t>
            </a:r>
          </a:p>
          <a:p>
            <a:pPr algn="just">
              <a:spcBef>
                <a:spcPts val="100"/>
              </a:spcBef>
              <a:spcAft>
                <a:spcPts val="100"/>
              </a:spcAft>
            </a:pPr>
            <a:r>
              <a:rPr lang="en-US" sz="2400" b="1">
                <a:solidFill>
                  <a:srgbClr val="FF0000"/>
                </a:solidFill>
              </a:rPr>
              <a:t>1) Tìm hiểu các ví dụ.</a:t>
            </a:r>
          </a:p>
        </p:txBody>
      </p:sp>
      <p:sp>
        <p:nvSpPr>
          <p:cNvPr id="23555" name="TextBox 2"/>
          <p:cNvSpPr txBox="1">
            <a:spLocks noChangeArrowheads="1"/>
          </p:cNvSpPr>
          <p:nvPr/>
        </p:nvSpPr>
        <p:spPr bwMode="auto">
          <a:xfrm>
            <a:off x="211138" y="981075"/>
            <a:ext cx="87852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algn="just" eaLnBrk="1" hangingPunct="1"/>
            <a:r>
              <a:rPr lang="en-US">
                <a:solidFill>
                  <a:schemeClr val="hlink"/>
                </a:solidFill>
              </a:rPr>
              <a:t>	</a:t>
            </a:r>
            <a:r>
              <a:rPr lang="en-US" sz="2400" b="1">
                <a:solidFill>
                  <a:srgbClr val="FF0000"/>
                </a:solidFill>
              </a:rPr>
              <a:t>Dưới bóng tre xanh, đã từ lâu đời</a:t>
            </a:r>
            <a:r>
              <a:rPr lang="en-US" sz="2400" b="1">
                <a:solidFill>
                  <a:srgbClr val="0000FF"/>
                </a:solidFill>
              </a:rPr>
              <a:t>, người dân cày Việt Nam dựng nhà, dựng cửa, vỡ ruộng, khai hoang. Tre ăn ở với người, đời đời, kiếp kiếp.</a:t>
            </a:r>
          </a:p>
          <a:p>
            <a:pPr algn="just" eaLnBrk="1" hangingPunct="1"/>
            <a:r>
              <a:rPr lang="en-US" sz="2400" b="1">
                <a:solidFill>
                  <a:srgbClr val="0000FF"/>
                </a:solidFill>
              </a:rPr>
              <a:t>	Tre với người như thế đã mấy nghìn năm. Một thế kỉ “văn minh”, “khai hóa” của thực dân cũng không làm ra được một tấc sắt. Tre vẫn phải còn vất vả mãi với người. Cối xay tre nặng nề quay, từ nghìn đời nay, xay nắm thóc.</a:t>
            </a:r>
          </a:p>
          <a:p>
            <a:pPr algn="r" eaLnBrk="1" hangingPunct="1"/>
            <a:r>
              <a:rPr lang="en-US" sz="2400" b="1" i="1">
                <a:solidFill>
                  <a:srgbClr val="0000FF"/>
                </a:solidFill>
              </a:rPr>
              <a:t>(Thép Mới)</a:t>
            </a:r>
          </a:p>
        </p:txBody>
      </p:sp>
      <p:sp>
        <p:nvSpPr>
          <p:cNvPr id="23556" name="Text Box 7"/>
          <p:cNvSpPr txBox="1">
            <a:spLocks noChangeArrowheads="1"/>
          </p:cNvSpPr>
          <p:nvPr/>
        </p:nvSpPr>
        <p:spPr bwMode="auto">
          <a:xfrm>
            <a:off x="209550" y="1712913"/>
            <a:ext cx="24733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FF0000"/>
                </a:solidFill>
              </a:rPr>
              <a:t>đời đời, kiếp kiếp</a:t>
            </a:r>
          </a:p>
        </p:txBody>
      </p:sp>
      <p:sp>
        <p:nvSpPr>
          <p:cNvPr id="23557" name="Text Box 10"/>
          <p:cNvSpPr txBox="1">
            <a:spLocks noChangeArrowheads="1"/>
          </p:cNvSpPr>
          <p:nvPr/>
        </p:nvSpPr>
        <p:spPr bwMode="auto">
          <a:xfrm>
            <a:off x="992188" y="3182938"/>
            <a:ext cx="23606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FF0000"/>
                </a:solidFill>
              </a:rPr>
              <a:t>từ nghìn đời nay</a:t>
            </a:r>
          </a:p>
        </p:txBody>
      </p:sp>
      <p:sp>
        <p:nvSpPr>
          <p:cNvPr id="23558" name="Rectangle 2"/>
          <p:cNvSpPr>
            <a:spLocks noChangeArrowheads="1"/>
          </p:cNvSpPr>
          <p:nvPr/>
        </p:nvSpPr>
        <p:spPr bwMode="auto">
          <a:xfrm>
            <a:off x="395288" y="3767138"/>
            <a:ext cx="83534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sz="2400" b="1">
                <a:solidFill>
                  <a:srgbClr val="C00000"/>
                </a:solidFill>
              </a:rPr>
              <a:t>Ví dụ 2:</a:t>
            </a:r>
          </a:p>
          <a:p>
            <a:pPr algn="just">
              <a:spcBef>
                <a:spcPct val="50000"/>
              </a:spcBef>
            </a:pPr>
            <a:r>
              <a:rPr lang="en-US" sz="2400" b="1">
                <a:solidFill>
                  <a:srgbClr val="0000FF"/>
                </a:solidFill>
              </a:rPr>
              <a:t>a, Vì dịch Covid - 19, chúng em ở nhà học trực tuyến.</a:t>
            </a:r>
          </a:p>
          <a:p>
            <a:pPr algn="just">
              <a:spcBef>
                <a:spcPct val="50000"/>
              </a:spcBef>
            </a:pPr>
            <a:r>
              <a:rPr lang="en-US" sz="2400" b="1">
                <a:solidFill>
                  <a:srgbClr val="0000FF"/>
                </a:solidFill>
              </a:rPr>
              <a:t>c, Để khỏe mạnh, em chăm chỉ thể dục thể thao.</a:t>
            </a:r>
          </a:p>
          <a:p>
            <a:pPr algn="just">
              <a:spcBef>
                <a:spcPct val="50000"/>
              </a:spcBef>
            </a:pPr>
            <a:r>
              <a:rPr lang="en-US" sz="2400" b="1">
                <a:solidFill>
                  <a:srgbClr val="0000FF"/>
                </a:solidFill>
              </a:rPr>
              <a:t>d, </a:t>
            </a:r>
            <a:r>
              <a:rPr lang="en-US" sz="2400" b="1">
                <a:solidFill>
                  <a:srgbClr val="FF0000"/>
                </a:solidFill>
              </a:rPr>
              <a:t>Bằng hành động thiết thực</a:t>
            </a:r>
            <a:r>
              <a:rPr lang="en-US" sz="2400" b="1">
                <a:solidFill>
                  <a:srgbClr val="0000FF"/>
                </a:solidFill>
              </a:rPr>
              <a:t>, các nhà hảo tâm đã giúp cho những người có hoàn cảnh khó khăn.</a:t>
            </a:r>
          </a:p>
          <a:p>
            <a:pPr algn="just">
              <a:spcBef>
                <a:spcPct val="50000"/>
              </a:spcBef>
            </a:pPr>
            <a:r>
              <a:rPr lang="en-US" sz="2400" b="1">
                <a:solidFill>
                  <a:srgbClr val="0000FF"/>
                </a:solidFill>
              </a:rPr>
              <a:t>e, Với chiếc xe đạp, Lan đến trường hàng ngày.</a:t>
            </a:r>
          </a:p>
        </p:txBody>
      </p:sp>
      <p:sp>
        <p:nvSpPr>
          <p:cNvPr id="23559" name="Text Box 11"/>
          <p:cNvSpPr txBox="1">
            <a:spLocks noChangeArrowheads="1"/>
          </p:cNvSpPr>
          <p:nvPr/>
        </p:nvSpPr>
        <p:spPr bwMode="auto">
          <a:xfrm>
            <a:off x="693738" y="4324350"/>
            <a:ext cx="2582862" cy="460375"/>
          </a:xfrm>
          <a:prstGeom prst="rect">
            <a:avLst/>
          </a:prstGeom>
          <a:pattFill prst="pct5">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C00000"/>
                </a:solidFill>
                <a:cs typeface="Times New Roman" pitchFamily="18" charset="0"/>
              </a:rPr>
              <a:t>Vì dịch Covid - 19</a:t>
            </a:r>
          </a:p>
        </p:txBody>
      </p:sp>
      <p:sp>
        <p:nvSpPr>
          <p:cNvPr id="23560" name="Text Box 13"/>
          <p:cNvSpPr txBox="1">
            <a:spLocks noChangeArrowheads="1"/>
          </p:cNvSpPr>
          <p:nvPr/>
        </p:nvSpPr>
        <p:spPr bwMode="auto">
          <a:xfrm>
            <a:off x="684213" y="6329363"/>
            <a:ext cx="23447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C00000"/>
                </a:solidFill>
                <a:cs typeface="Times New Roman" pitchFamily="18" charset="0"/>
              </a:rPr>
              <a:t>Với chiếc xe đạp</a:t>
            </a:r>
          </a:p>
        </p:txBody>
      </p:sp>
      <p:sp>
        <p:nvSpPr>
          <p:cNvPr id="23561" name="Text Box 14"/>
          <p:cNvSpPr txBox="1">
            <a:spLocks noChangeArrowheads="1"/>
          </p:cNvSpPr>
          <p:nvPr/>
        </p:nvSpPr>
        <p:spPr bwMode="auto">
          <a:xfrm>
            <a:off x="687388" y="4867275"/>
            <a:ext cx="2084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rgbClr val="FFFF00"/>
                </a:solidFill>
                <a:latin typeface="Times New Roman" pitchFamily="18" charset="0"/>
                <a:cs typeface="Arial" charset="0"/>
              </a:defRPr>
            </a:lvl1pPr>
            <a:lvl2pPr marL="742950" indent="-285750" eaLnBrk="0" hangingPunct="0">
              <a:defRPr sz="2000">
                <a:solidFill>
                  <a:srgbClr val="FFFF00"/>
                </a:solidFill>
                <a:latin typeface="Times New Roman" pitchFamily="18" charset="0"/>
                <a:cs typeface="Arial" charset="0"/>
              </a:defRPr>
            </a:lvl2pPr>
            <a:lvl3pPr marL="1143000" indent="-228600" eaLnBrk="0" hangingPunct="0">
              <a:defRPr sz="2000">
                <a:solidFill>
                  <a:srgbClr val="FFFF00"/>
                </a:solidFill>
                <a:latin typeface="Times New Roman" pitchFamily="18" charset="0"/>
                <a:cs typeface="Arial" charset="0"/>
              </a:defRPr>
            </a:lvl3pPr>
            <a:lvl4pPr marL="1600200" indent="-228600" eaLnBrk="0" hangingPunct="0">
              <a:defRPr sz="2000">
                <a:solidFill>
                  <a:srgbClr val="FFFF00"/>
                </a:solidFill>
                <a:latin typeface="Times New Roman" pitchFamily="18" charset="0"/>
                <a:cs typeface="Arial" charset="0"/>
              </a:defRPr>
            </a:lvl4pPr>
            <a:lvl5pPr marL="2057400" indent="-228600" eaLnBrk="0" hangingPunct="0">
              <a:defRPr sz="2000">
                <a:solidFill>
                  <a:srgbClr val="FFFF00"/>
                </a:solidFill>
                <a:latin typeface="Times New Roman" pitchFamily="18" charset="0"/>
                <a:cs typeface="Arial" charset="0"/>
              </a:defRPr>
            </a:lvl5pPr>
            <a:lvl6pPr marL="2514600" indent="-228600" eaLnBrk="0" fontAlgn="base" hangingPunct="0">
              <a:spcBef>
                <a:spcPct val="0"/>
              </a:spcBef>
              <a:spcAft>
                <a:spcPct val="0"/>
              </a:spcAft>
              <a:defRPr sz="2000">
                <a:solidFill>
                  <a:srgbClr val="FFFF00"/>
                </a:solidFill>
                <a:latin typeface="Times New Roman" pitchFamily="18" charset="0"/>
                <a:cs typeface="Arial" charset="0"/>
              </a:defRPr>
            </a:lvl6pPr>
            <a:lvl7pPr marL="2971800" indent="-228600" eaLnBrk="0" fontAlgn="base" hangingPunct="0">
              <a:spcBef>
                <a:spcPct val="0"/>
              </a:spcBef>
              <a:spcAft>
                <a:spcPct val="0"/>
              </a:spcAft>
              <a:defRPr sz="2000">
                <a:solidFill>
                  <a:srgbClr val="FFFF00"/>
                </a:solidFill>
                <a:latin typeface="Times New Roman" pitchFamily="18" charset="0"/>
                <a:cs typeface="Arial" charset="0"/>
              </a:defRPr>
            </a:lvl7pPr>
            <a:lvl8pPr marL="3429000" indent="-228600" eaLnBrk="0" fontAlgn="base" hangingPunct="0">
              <a:spcBef>
                <a:spcPct val="0"/>
              </a:spcBef>
              <a:spcAft>
                <a:spcPct val="0"/>
              </a:spcAft>
              <a:defRPr sz="2000">
                <a:solidFill>
                  <a:srgbClr val="FFFF00"/>
                </a:solidFill>
                <a:latin typeface="Times New Roman" pitchFamily="18" charset="0"/>
                <a:cs typeface="Arial" charset="0"/>
              </a:defRPr>
            </a:lvl8pPr>
            <a:lvl9pPr marL="3886200" indent="-228600" eaLnBrk="0" fontAlgn="base" hangingPunct="0">
              <a:spcBef>
                <a:spcPct val="0"/>
              </a:spcBef>
              <a:spcAft>
                <a:spcPct val="0"/>
              </a:spcAft>
              <a:defRPr sz="2000">
                <a:solidFill>
                  <a:srgbClr val="FFFF00"/>
                </a:solidFill>
                <a:latin typeface="Times New Roman" pitchFamily="18" charset="0"/>
                <a:cs typeface="Arial" charset="0"/>
              </a:defRPr>
            </a:lvl9pPr>
          </a:lstStyle>
          <a:p>
            <a:pPr eaLnBrk="1" hangingPunct="1"/>
            <a:r>
              <a:rPr lang="en-US" sz="2400" b="1">
                <a:solidFill>
                  <a:srgbClr val="C00000"/>
                </a:solidFill>
                <a:cs typeface="Times New Roman" pitchFamily="18" charset="0"/>
              </a:rPr>
              <a:t>Để khỏe mạnh</a:t>
            </a:r>
          </a:p>
        </p:txBody>
      </p:sp>
      <p:pic>
        <p:nvPicPr>
          <p:cNvPr id="3" name="63F9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3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6|1.2|5.6|2"/>
</p:tagLst>
</file>

<file path=ppt/tags/tag10.xml><?xml version="1.0" encoding="utf-8"?>
<p:tagLst xmlns:a="http://schemas.openxmlformats.org/drawingml/2006/main" xmlns:r="http://schemas.openxmlformats.org/officeDocument/2006/relationships" xmlns:p="http://schemas.openxmlformats.org/presentationml/2006/main">
  <p:tag name="TIMING" val="|1.6"/>
</p:tagLst>
</file>

<file path=ppt/tags/tag11.xml><?xml version="1.0" encoding="utf-8"?>
<p:tagLst xmlns:a="http://schemas.openxmlformats.org/drawingml/2006/main" xmlns:r="http://schemas.openxmlformats.org/officeDocument/2006/relationships" xmlns:p="http://schemas.openxmlformats.org/presentationml/2006/main">
  <p:tag name="TIMING" val="|5.2"/>
</p:tagLst>
</file>

<file path=ppt/tags/tag12.xml><?xml version="1.0" encoding="utf-8"?>
<p:tagLst xmlns:a="http://schemas.openxmlformats.org/drawingml/2006/main" xmlns:r="http://schemas.openxmlformats.org/officeDocument/2006/relationships" xmlns:p="http://schemas.openxmlformats.org/presentationml/2006/main">
  <p:tag name="TIMING" val="|2.4|1.3|8.7"/>
</p:tagLst>
</file>

<file path=ppt/tags/tag13.xml><?xml version="1.0" encoding="utf-8"?>
<p:tagLst xmlns:a="http://schemas.openxmlformats.org/drawingml/2006/main" xmlns:r="http://schemas.openxmlformats.org/officeDocument/2006/relationships" xmlns:p="http://schemas.openxmlformats.org/presentationml/2006/main">
  <p:tag name="TIMING" val="|1|20.5"/>
</p:tagLst>
</file>

<file path=ppt/tags/tag14.xml><?xml version="1.0" encoding="utf-8"?>
<p:tagLst xmlns:a="http://schemas.openxmlformats.org/drawingml/2006/main" xmlns:r="http://schemas.openxmlformats.org/officeDocument/2006/relationships" xmlns:p="http://schemas.openxmlformats.org/presentationml/2006/main">
  <p:tag name="TIMING" val="|1.1|4.7|0.8|1|1|1.2|6.9|7.3|2.9|2.7"/>
</p:tagLst>
</file>

<file path=ppt/tags/tag15.xml><?xml version="1.0" encoding="utf-8"?>
<p:tagLst xmlns:a="http://schemas.openxmlformats.org/drawingml/2006/main" xmlns:r="http://schemas.openxmlformats.org/officeDocument/2006/relationships" xmlns:p="http://schemas.openxmlformats.org/presentationml/2006/main">
  <p:tag name="TIMING" val="|0.9|6.3|11.9"/>
</p:tagLst>
</file>

<file path=ppt/tags/tag16.xml><?xml version="1.0" encoding="utf-8"?>
<p:tagLst xmlns:a="http://schemas.openxmlformats.org/drawingml/2006/main" xmlns:r="http://schemas.openxmlformats.org/officeDocument/2006/relationships" xmlns:p="http://schemas.openxmlformats.org/presentationml/2006/main">
  <p:tag name="TIMING" val="|2.3|1.9|2.1|2.7"/>
</p:tagLst>
</file>

<file path=ppt/tags/tag2.xml><?xml version="1.0" encoding="utf-8"?>
<p:tagLst xmlns:a="http://schemas.openxmlformats.org/drawingml/2006/main" xmlns:r="http://schemas.openxmlformats.org/officeDocument/2006/relationships" xmlns:p="http://schemas.openxmlformats.org/presentationml/2006/main">
  <p:tag name="TIMING" val="|4.7|4|4.5|1.7|0.7|1.5|2.3|1.5|3.2"/>
</p:tagLst>
</file>

<file path=ppt/tags/tag3.xml><?xml version="1.0" encoding="utf-8"?>
<p:tagLst xmlns:a="http://schemas.openxmlformats.org/drawingml/2006/main" xmlns:r="http://schemas.openxmlformats.org/officeDocument/2006/relationships" xmlns:p="http://schemas.openxmlformats.org/presentationml/2006/main">
  <p:tag name="TIMING" val="|1.1|2.8|2.6"/>
</p:tagLst>
</file>

<file path=ppt/tags/tag4.xml><?xml version="1.0" encoding="utf-8"?>
<p:tagLst xmlns:a="http://schemas.openxmlformats.org/drawingml/2006/main" xmlns:r="http://schemas.openxmlformats.org/officeDocument/2006/relationships" xmlns:p="http://schemas.openxmlformats.org/presentationml/2006/main">
  <p:tag name="TIMING" val="|44.7|11.1|10.8|3.2|2.1|4.3|10.3|1.9|1|1.4|1.5|4.9|1.6"/>
</p:tagLst>
</file>

<file path=ppt/tags/tag5.xml><?xml version="1.0" encoding="utf-8"?>
<p:tagLst xmlns:a="http://schemas.openxmlformats.org/drawingml/2006/main" xmlns:r="http://schemas.openxmlformats.org/officeDocument/2006/relationships" xmlns:p="http://schemas.openxmlformats.org/presentationml/2006/main">
  <p:tag name="TIMING" val="|24.7|1.4|1.6|1.4|6.7|1|1.7|1.8|2.9|1.7|1.3|2|1.6|2.1|1.8"/>
</p:tagLst>
</file>

<file path=ppt/tags/tag6.xml><?xml version="1.0" encoding="utf-8"?>
<p:tagLst xmlns:a="http://schemas.openxmlformats.org/drawingml/2006/main" xmlns:r="http://schemas.openxmlformats.org/officeDocument/2006/relationships" xmlns:p="http://schemas.openxmlformats.org/presentationml/2006/main">
  <p:tag name="TIMING" val="|4.1|1.6|8.1"/>
</p:tagLst>
</file>

<file path=ppt/tags/tag7.xml><?xml version="1.0" encoding="utf-8"?>
<p:tagLst xmlns:a="http://schemas.openxmlformats.org/drawingml/2006/main" xmlns:r="http://schemas.openxmlformats.org/officeDocument/2006/relationships" xmlns:p="http://schemas.openxmlformats.org/presentationml/2006/main">
  <p:tag name="TIMING" val="|1.3|1.7|1.8|9.8|17.9|1.6"/>
</p:tagLst>
</file>

<file path=ppt/tags/tag8.xml><?xml version="1.0" encoding="utf-8"?>
<p:tagLst xmlns:a="http://schemas.openxmlformats.org/drawingml/2006/main" xmlns:r="http://schemas.openxmlformats.org/officeDocument/2006/relationships" xmlns:p="http://schemas.openxmlformats.org/presentationml/2006/main">
  <p:tag name="TIMING" val="|6.6"/>
</p:tagLst>
</file>

<file path=ppt/tags/tag9.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0TGp_biz_diagram">
  <a:themeElements>
    <a:clrScheme name="100TGp_biz_diagram 3">
      <a:dk1>
        <a:srgbClr val="1D528D"/>
      </a:dk1>
      <a:lt1>
        <a:srgbClr val="FFFFFF"/>
      </a:lt1>
      <a:dk2>
        <a:srgbClr val="000000"/>
      </a:dk2>
      <a:lt2>
        <a:srgbClr val="DDDDDD"/>
      </a:lt2>
      <a:accent1>
        <a:srgbClr val="2F85F7"/>
      </a:accent1>
      <a:accent2>
        <a:srgbClr val="FF9900"/>
      </a:accent2>
      <a:accent3>
        <a:srgbClr val="FFFFFF"/>
      </a:accent3>
      <a:accent4>
        <a:srgbClr val="174578"/>
      </a:accent4>
      <a:accent5>
        <a:srgbClr val="ADC2FA"/>
      </a:accent5>
      <a:accent6>
        <a:srgbClr val="E78A00"/>
      </a:accent6>
      <a:hlink>
        <a:srgbClr val="5AD9F2"/>
      </a:hlink>
      <a:folHlink>
        <a:srgbClr val="969696"/>
      </a:folHlink>
    </a:clrScheme>
    <a:fontScheme name="100TGp_biz_diagram">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00TGp_biz_diagram 1">
        <a:dk1>
          <a:srgbClr val="29698D"/>
        </a:dk1>
        <a:lt1>
          <a:srgbClr val="FFFFFF"/>
        </a:lt1>
        <a:dk2>
          <a:srgbClr val="000000"/>
        </a:dk2>
        <a:lt2>
          <a:srgbClr val="D6E1E2"/>
        </a:lt2>
        <a:accent1>
          <a:srgbClr val="0099CC"/>
        </a:accent1>
        <a:accent2>
          <a:srgbClr val="FF9933"/>
        </a:accent2>
        <a:accent3>
          <a:srgbClr val="FFFFFF"/>
        </a:accent3>
        <a:accent4>
          <a:srgbClr val="215978"/>
        </a:accent4>
        <a:accent5>
          <a:srgbClr val="AACAE2"/>
        </a:accent5>
        <a:accent6>
          <a:srgbClr val="E78A2D"/>
        </a:accent6>
        <a:hlink>
          <a:srgbClr val="33CCCC"/>
        </a:hlink>
        <a:folHlink>
          <a:srgbClr val="83A6A7"/>
        </a:folHlink>
      </a:clrScheme>
      <a:clrMap bg1="lt1" tx1="dk1" bg2="lt2" tx2="dk2" accent1="accent1" accent2="accent2" accent3="accent3" accent4="accent4" accent5="accent5" accent6="accent6" hlink="hlink" folHlink="folHlink"/>
    </a:extraClrScheme>
    <a:extraClrScheme>
      <a:clrScheme name="100TGp_biz_diagram 2">
        <a:dk1>
          <a:srgbClr val="592C0D"/>
        </a:dk1>
        <a:lt1>
          <a:srgbClr val="FFFFFF"/>
        </a:lt1>
        <a:dk2>
          <a:srgbClr val="000000"/>
        </a:dk2>
        <a:lt2>
          <a:srgbClr val="C0C0C0"/>
        </a:lt2>
        <a:accent1>
          <a:srgbClr val="5B9569"/>
        </a:accent1>
        <a:accent2>
          <a:srgbClr val="5D8FC1"/>
        </a:accent2>
        <a:accent3>
          <a:srgbClr val="FFFFFF"/>
        </a:accent3>
        <a:accent4>
          <a:srgbClr val="4B2409"/>
        </a:accent4>
        <a:accent5>
          <a:srgbClr val="B5C8B9"/>
        </a:accent5>
        <a:accent6>
          <a:srgbClr val="5381AF"/>
        </a:accent6>
        <a:hlink>
          <a:srgbClr val="C5C059"/>
        </a:hlink>
        <a:folHlink>
          <a:srgbClr val="999C90"/>
        </a:folHlink>
      </a:clrScheme>
      <a:clrMap bg1="lt1" tx1="dk1" bg2="lt2" tx2="dk2" accent1="accent1" accent2="accent2" accent3="accent3" accent4="accent4" accent5="accent5" accent6="accent6" hlink="hlink" folHlink="folHlink"/>
    </a:extraClrScheme>
    <a:extraClrScheme>
      <a:clrScheme name="100TGp_biz_diagram 3">
        <a:dk1>
          <a:srgbClr val="1D528D"/>
        </a:dk1>
        <a:lt1>
          <a:srgbClr val="FFFFFF"/>
        </a:lt1>
        <a:dk2>
          <a:srgbClr val="000000"/>
        </a:dk2>
        <a:lt2>
          <a:srgbClr val="DDDDDD"/>
        </a:lt2>
        <a:accent1>
          <a:srgbClr val="2F85F7"/>
        </a:accent1>
        <a:accent2>
          <a:srgbClr val="FF9900"/>
        </a:accent2>
        <a:accent3>
          <a:srgbClr val="FFFFFF"/>
        </a:accent3>
        <a:accent4>
          <a:srgbClr val="174578"/>
        </a:accent4>
        <a:accent5>
          <a:srgbClr val="ADC2FA"/>
        </a:accent5>
        <a:accent6>
          <a:srgbClr val="E78A00"/>
        </a:accent6>
        <a:hlink>
          <a:srgbClr val="5AD9F2"/>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4773</TotalTime>
  <Words>2110</Words>
  <Application>Microsoft Office PowerPoint</Application>
  <PresentationFormat>On-screen Show (4:3)</PresentationFormat>
  <Paragraphs>225</Paragraphs>
  <Slides>21</Slides>
  <Notes>2</Notes>
  <HiddenSlides>0</HiddenSlides>
  <MMClips>22</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9" baseType="lpstr">
      <vt:lpstr>Arial</vt:lpstr>
      <vt:lpstr>.VnTime</vt:lpstr>
      <vt:lpstr>Times New Roman</vt:lpstr>
      <vt:lpstr>Wingdings</vt:lpstr>
      <vt:lpstr>Verdana</vt:lpstr>
      <vt:lpstr>Default Design</vt:lpstr>
      <vt:lpstr>100TGp_biz_diagram</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tinhoc</dc:creator>
  <cp:lastModifiedBy>Windows User</cp:lastModifiedBy>
  <cp:revision>279</cp:revision>
  <dcterms:created xsi:type="dcterms:W3CDTF">2010-03-08T06:56:07Z</dcterms:created>
  <dcterms:modified xsi:type="dcterms:W3CDTF">2021-02-03T23:27:39Z</dcterms:modified>
</cp:coreProperties>
</file>