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93" r:id="rId3"/>
    <p:sldId id="285" r:id="rId4"/>
    <p:sldId id="286" r:id="rId5"/>
    <p:sldId id="287" r:id="rId6"/>
    <p:sldId id="288" r:id="rId7"/>
    <p:sldId id="266" r:id="rId8"/>
    <p:sldId id="271" r:id="rId10"/>
    <p:sldId id="273" r:id="rId11"/>
    <p:sldId id="270" r:id="rId12"/>
    <p:sldId id="261" r:id="rId13"/>
    <p:sldId id="289" r:id="rId14"/>
    <p:sldId id="308" r:id="rId15"/>
    <p:sldId id="309" r:id="rId16"/>
    <p:sldId id="310" r:id="rId17"/>
    <p:sldId id="265" r:id="rId18"/>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54"/>
    <a:srgbClr val="000099"/>
    <a:srgbClr val="8FFF8F"/>
    <a:srgbClr val="FFFF00"/>
    <a:srgbClr val="003366"/>
    <a:srgbClr val="003399"/>
    <a:srgbClr val="FF0066"/>
    <a:srgbClr val="8B5C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66" d="100"/>
          <a:sy n="66" d="100"/>
        </p:scale>
        <p:origin x="-552" y="-108"/>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6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effectLs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effectLst/>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412"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266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effectLs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eaLnBrk="1" hangingPunct="1">
              <a:buNone/>
            </a:pPr>
            <a:fld id="{9A0DB2DC-4C9A-4742-B13C-FB6460FD3503}" type="slidenum">
              <a:rPr lang="en-US" sz="1200" dirty="0"/>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effectLst/>
              </a:rPr>
            </a:fld>
            <a:endParaRPr lang="en-US" sz="1200" dirty="0">
              <a:effectLst/>
            </a:endParaRPr>
          </a:p>
        </p:txBody>
      </p:sp>
      <p:sp>
        <p:nvSpPr>
          <p:cNvPr id="18435" name="Rectangle 2"/>
          <p:cNvSpPr>
            <a:spLocks noRot="1" noTextEdit="1"/>
          </p:cNvSpPr>
          <p:nvPr>
            <p:ph type="sldImg"/>
          </p:nvPr>
        </p:nvSpPr>
        <p:spPr/>
      </p:sp>
      <p:sp>
        <p:nvSpPr>
          <p:cNvPr id="18436" name="Rectangle 3"/>
          <p:cNvSpPr>
            <a:spLocks noGrp="1"/>
          </p:cNvSpPr>
          <p:nvPr>
            <p:ph type="body" idx="1"/>
          </p:nvPr>
        </p:nvSpPr>
        <p:spPr/>
        <p:txBody>
          <a:bodyPr wrap="square" lIns="91440" tIns="45720" rIns="91440" bIns="45720" anchor="t" anchorCtr="0"/>
          <a:p>
            <a:pPr lvl="0" eaLnBrk="1" hangingPunct="1"/>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effectLst/>
              </a:rPr>
            </a:fld>
            <a:endParaRPr lang="en-US" sz="1200" dirty="0">
              <a:effectLst/>
            </a:endParaRPr>
          </a:p>
        </p:txBody>
      </p:sp>
      <p:sp>
        <p:nvSpPr>
          <p:cNvPr id="19459" name="Rectangle 2"/>
          <p:cNvSpPr>
            <a:spLocks noRot="1" noTextEdit="1"/>
          </p:cNvSpPr>
          <p:nvPr>
            <p:ph type="sldImg"/>
          </p:nvPr>
        </p:nvSpPr>
        <p:spPr/>
      </p:sp>
      <p:sp>
        <p:nvSpPr>
          <p:cNvPr id="19460" name="Rectangle 3"/>
          <p:cNvSpPr>
            <a:spLocks noGrp="1"/>
          </p:cNvSpPr>
          <p:nvPr>
            <p:ph type="body" idx="1"/>
          </p:nvPr>
        </p:nvSpPr>
        <p:spPr/>
        <p:txBody>
          <a:bodyPr wrap="square" lIns="91440" tIns="45720" rIns="91440" bIns="45720" anchor="t" anchorCtr="0"/>
          <a:p>
            <a:pPr lvl="0" eaLnBrk="1" hangingPunct="1"/>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effectLst/>
              </a:rPr>
            </a:fld>
            <a:endParaRPr lang="en-US" sz="1200" dirty="0">
              <a:effectLst/>
            </a:endParaRPr>
          </a:p>
        </p:txBody>
      </p:sp>
      <p:sp>
        <p:nvSpPr>
          <p:cNvPr id="20483" name="Rectangle 2"/>
          <p:cNvSpPr>
            <a:spLocks noRot="1" noTextEdit="1"/>
          </p:cNvSpPr>
          <p:nvPr>
            <p:ph type="sldImg"/>
          </p:nvPr>
        </p:nvSpPr>
        <p:spPr/>
      </p:sp>
      <p:sp>
        <p:nvSpPr>
          <p:cNvPr id="20484" name="Rectangle 3"/>
          <p:cNvSpPr>
            <a:spLocks noGrp="1"/>
          </p:cNvSpPr>
          <p:nvPr>
            <p:ph type="body" idx="1"/>
          </p:nvPr>
        </p:nvSpPr>
        <p:spPr/>
        <p:txBody>
          <a:bodyPr wrap="square" lIns="91440" tIns="45720" rIns="91440" bIns="45720" anchor="t" anchorCtr="0"/>
          <a:p>
            <a:pPr lvl="0" eaLnBrk="1" hangingPunct="1"/>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effectLst/>
              </a:rPr>
            </a:fld>
            <a:endParaRPr lang="en-US" sz="1200" dirty="0">
              <a:effectLst/>
            </a:endParaRPr>
          </a:p>
        </p:txBody>
      </p:sp>
      <p:sp>
        <p:nvSpPr>
          <p:cNvPr id="21507" name="Rectangle 2"/>
          <p:cNvSpPr>
            <a:spLocks noRot="1" noTextEdit="1"/>
          </p:cNvSpPr>
          <p:nvPr>
            <p:ph type="sldImg"/>
          </p:nvPr>
        </p:nvSpPr>
        <p:spPr/>
      </p:sp>
      <p:sp>
        <p:nvSpPr>
          <p:cNvPr id="21508" name="Rectangle 3"/>
          <p:cNvSpPr>
            <a:spLocks noGrp="1"/>
          </p:cNvSpPr>
          <p:nvPr>
            <p:ph type="body" idx="1"/>
          </p:nvPr>
        </p:nvSpPr>
        <p:spPr/>
        <p:txBody>
          <a:bodyPr wrap="square" lIns="91440" tIns="45720" rIns="91440" bIns="45720" anchor="t" anchorCtr="0"/>
          <a:p>
            <a:pPr lvl="0" eaLnBrk="1" hangingPunct="1"/>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effectLst/>
              </a:rPr>
            </a:fld>
            <a:endParaRPr lang="en-US" sz="1200" dirty="0">
              <a:effectLst/>
            </a:endParaRPr>
          </a:p>
        </p:txBody>
      </p:sp>
      <p:sp>
        <p:nvSpPr>
          <p:cNvPr id="22531" name="Rectangle 2"/>
          <p:cNvSpPr>
            <a:spLocks noRot="1" noTextEdit="1"/>
          </p:cNvSpPr>
          <p:nvPr>
            <p:ph type="sldImg"/>
          </p:nvPr>
        </p:nvSpPr>
        <p:spPr/>
      </p:sp>
      <p:sp>
        <p:nvSpPr>
          <p:cNvPr id="22532" name="Rectangle 3"/>
          <p:cNvSpPr>
            <a:spLocks noGrp="1"/>
          </p:cNvSpPr>
          <p:nvPr>
            <p:ph type="body" idx="1"/>
          </p:nvPr>
        </p:nvSpPr>
        <p:spPr/>
        <p:txBody>
          <a:bodyPr wrap="square" lIns="91440" tIns="45720" rIns="91440" bIns="45720" anchor="t" anchorCtr="0"/>
          <a:p>
            <a:pPr lvl="0" eaLnBrk="1" hangingPunct="1"/>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effectLst/>
              </a:rPr>
            </a:fld>
            <a:endParaRPr lang="en-US" sz="1200" dirty="0">
              <a:effectLst/>
            </a:endParaRPr>
          </a:p>
        </p:txBody>
      </p:sp>
      <p:sp>
        <p:nvSpPr>
          <p:cNvPr id="23555" name="Rectangle 2"/>
          <p:cNvSpPr>
            <a:spLocks noRot="1" noTextEdit="1"/>
          </p:cNvSpPr>
          <p:nvPr>
            <p:ph type="sldImg"/>
          </p:nvPr>
        </p:nvSpPr>
        <p:spPr/>
      </p:sp>
      <p:sp>
        <p:nvSpPr>
          <p:cNvPr id="23556" name="Rectangle 3"/>
          <p:cNvSpPr>
            <a:spLocks noGrp="1"/>
          </p:cNvSpPr>
          <p:nvPr>
            <p:ph type="body" idx="1"/>
          </p:nvPr>
        </p:nvSpPr>
        <p:spPr/>
        <p:txBody>
          <a:bodyPr wrap="square" lIns="91440" tIns="45720" rIns="91440" bIns="45720" anchor="t" anchorCtr="0"/>
          <a:p>
            <a:pPr lvl="0" eaLnBrk="1" hangingPunct="1"/>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fld>
            <a:endParaRPr 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fld>
            <a:endParaRPr 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fld>
            <a:endParaRPr 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fld>
            <a:endParaRPr 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fld>
            <a:endParaRPr 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fld>
            <a:endParaRPr 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fld>
            <a:endParaRPr 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fld>
            <a:endParaRPr 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fld>
            <a:endParaRPr 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fld>
            <a:endParaRPr 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fld>
            <a:endParaRPr lang="en-US" dirty="0">
              <a:effectLst>
                <a:outerShdw blurRad="38100" dist="38100" dir="2700000">
                  <a:srgbClr val="C0C0C0"/>
                </a:outerShdw>
              </a:effectLst>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p>
            <a:pPr lvl="0"/>
            <a:r>
              <a:rPr dirty="0"/>
              <a:t>Click to edit Master title style</a:t>
            </a:r>
            <a:endParaRPr dirty="0"/>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tint val="75000"/>
                </a:schemeClr>
              </a:solidFill>
              <a:effectLst>
                <a:outerShdw blurRad="38100" dist="38100" dir="2700000" algn="tl">
                  <a:srgbClr val="000000">
                    <a:alpha val="43137"/>
                  </a:srgbClr>
                </a:outerShdw>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898989"/>
                </a:solidFill>
              </a:defRPr>
            </a:lvl1pPr>
          </a:lstStyle>
          <a:p>
            <a:pPr lvl="0" eaLnBrk="1" hangingPunct="1">
              <a:buNone/>
            </a:pPr>
            <a:fld id="{9A0DB2DC-4C9A-4742-B13C-FB6460FD3503}" type="slidenum">
              <a:rPr lang="en-US" dirty="0">
                <a:effectLst>
                  <a:outerShdw blurRad="38100" dist="38100" dir="2700000">
                    <a:srgbClr val="C0C0C0"/>
                  </a:outerShdw>
                </a:effectLst>
                <a:latin typeface="Arial" panose="020B0604020202020204" pitchFamily="34" charset="0"/>
              </a:rPr>
            </a:fld>
            <a:endParaRPr lang="en-US" dirty="0">
              <a:effectLst>
                <a:outerShdw blurRad="38100" dist="38100" dir="2700000">
                  <a:srgbClr val="C0C0C0"/>
                </a:outerShdw>
              </a:effectLst>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0.jpeg"/><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2.jpeg"/><Relationship Id="rId1"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4.jpeg"/><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audio" Target="../media/audio1.wav"/><Relationship Id="rId2" Type="http://schemas.openxmlformats.org/officeDocument/2006/relationships/image" Target="../media/image25.wmf"/><Relationship Id="rId1"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2" name="WordArt 14"/>
          <p:cNvSpPr>
            <a:spLocks noTextEdit="1"/>
          </p:cNvSpPr>
          <p:nvPr/>
        </p:nvSpPr>
        <p:spPr>
          <a:xfrm>
            <a:off x="1524000" y="533400"/>
            <a:ext cx="6096000" cy="5638800"/>
          </a:xfrm>
          <a:prstGeom prst="rect">
            <a:avLst/>
          </a:prstGeom>
        </p:spPr>
        <p:txBody>
          <a:bodyPr wrap="none" fromWordArt="1">
            <a:prstTxWarp prst="textArchUp">
              <a:avLst>
                <a:gd name="adj" fmla="val 9218115"/>
              </a:avLst>
            </a:prstTxWarp>
            <a:normAutofit/>
          </a:bodyPr>
          <a:p>
            <a:pPr algn="ctr"/>
            <a:r>
              <a:rPr lang="en-US" sz="3600" b="1">
                <a:ln w="9525" cap="flat" cmpd="sng">
                  <a:solidFill>
                    <a:srgbClr val="339966"/>
                  </a:solidFill>
                  <a:prstDash val="solid"/>
                  <a:headEnd type="none" w="med" len="med"/>
                  <a:tailEnd type="none" w="med" len="med"/>
                </a:ln>
                <a:solidFill>
                  <a:srgbClr val="FF0000"/>
                </a:solidFill>
                <a:effectLst>
                  <a:outerShdw dist="38100" dir="2699999" algn="tl" rotWithShape="0">
                    <a:srgbClr val="000000">
                      <a:alpha val="43137"/>
                    </a:srgbClr>
                  </a:outerShdw>
                </a:effectLst>
                <a:latin typeface="Arial" panose="020B0604020202020204" pitchFamily="34" charset="0"/>
                <a:ea typeface="Arial" panose="020B0604020202020204" pitchFamily="34" charset="0"/>
              </a:rPr>
              <a:t> </a:t>
            </a:r>
            <a:endParaRPr lang="en-US" sz="3600" b="1">
              <a:ln w="9525" cap="flat" cmpd="sng">
                <a:solidFill>
                  <a:srgbClr val="339966"/>
                </a:solidFill>
                <a:prstDash val="solid"/>
                <a:headEnd type="none" w="med" len="med"/>
                <a:tailEnd type="none" w="med" len="med"/>
              </a:ln>
              <a:solidFill>
                <a:srgbClr val="FF0000"/>
              </a:solidFill>
              <a:effectLst>
                <a:outerShdw dist="38100" dir="2699999" algn="tl" rotWithShape="0">
                  <a:srgbClr val="000000">
                    <a:alpha val="43137"/>
                  </a:srgbClr>
                </a:outerShdw>
              </a:effectLst>
              <a:latin typeface="Arial" panose="020B0604020202020204" pitchFamily="34" charset="0"/>
              <a:ea typeface="Arial" panose="020B0604020202020204" pitchFamily="34" charset="0"/>
            </a:endParaRPr>
          </a:p>
        </p:txBody>
      </p:sp>
      <p:pic>
        <p:nvPicPr>
          <p:cNvPr id="2" name="Content Placeholder 1" descr="Diagram, text&#10;&#10;Description automatically generated with medium confidence"/>
          <p:cNvPicPr>
            <a:picLocks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35" y="-17780"/>
            <a:ext cx="9144635" cy="68751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00" name="Text Box 32"/>
          <p:cNvSpPr txBox="1">
            <a:spLocks noChangeArrowheads="1"/>
          </p:cNvSpPr>
          <p:nvPr/>
        </p:nvSpPr>
        <p:spPr bwMode="auto">
          <a:xfrm>
            <a:off x="571500" y="2971800"/>
            <a:ext cx="6515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
            <a:pPr eaLnBrk="0" hangingPunct="0"/>
            <a:r>
              <a:rPr lang="vi-VN" altLang="x-none" sz="2400" dirty="0">
                <a:latin typeface="Times New Roman" panose="02020603050405020304" pitchFamily="18" charset="0"/>
              </a:rPr>
              <a:t>Bước 1: Chọn giấy màu cho nền, lọ, hoa và quả </a:t>
            </a:r>
            <a:endParaRPr lang="vi-VN" altLang="x-none" sz="2400" dirty="0">
              <a:latin typeface="Times New Roman" panose="02020603050405020304" pitchFamily="18" charset="0"/>
            </a:endParaRPr>
          </a:p>
        </p:txBody>
      </p:sp>
      <p:sp>
        <p:nvSpPr>
          <p:cNvPr id="7238" name="Text Box 70"/>
          <p:cNvSpPr txBox="1">
            <a:spLocks noChangeArrowheads="1"/>
          </p:cNvSpPr>
          <p:nvPr/>
        </p:nvSpPr>
        <p:spPr bwMode="auto">
          <a:xfrm>
            <a:off x="609600" y="3733800"/>
            <a:ext cx="746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
            <a:pPr eaLnBrk="0" hangingPunct="0"/>
            <a:r>
              <a:rPr lang="vi-VN" altLang="x-none" sz="2400" dirty="0">
                <a:latin typeface="Times New Roman" panose="02020603050405020304" pitchFamily="18" charset="0"/>
              </a:rPr>
              <a:t>Bước 2: Ước lựơng tỷ lệ của lọ, hoa và quả</a:t>
            </a:r>
            <a:endParaRPr lang="vi-VN" altLang="x-none" sz="2400" dirty="0">
              <a:latin typeface="Times New Roman" panose="02020603050405020304" pitchFamily="18" charset="0"/>
            </a:endParaRPr>
          </a:p>
        </p:txBody>
      </p:sp>
      <p:sp>
        <p:nvSpPr>
          <p:cNvPr id="7239" name="Text Box 71"/>
          <p:cNvSpPr txBox="1">
            <a:spLocks noChangeArrowheads="1"/>
          </p:cNvSpPr>
          <p:nvPr/>
        </p:nvSpPr>
        <p:spPr bwMode="auto">
          <a:xfrm>
            <a:off x="609600" y="4419600"/>
            <a:ext cx="5791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
            <a:pPr eaLnBrk="0" hangingPunct="0"/>
            <a:r>
              <a:rPr lang="vi-VN" altLang="x-none" sz="2400" dirty="0">
                <a:latin typeface="Times New Roman" panose="02020603050405020304" pitchFamily="18" charset="0"/>
              </a:rPr>
              <a:t>Bước 3: Xé giấy thành hình lọ, hoa và quả</a:t>
            </a:r>
            <a:endParaRPr lang="vi-VN" altLang="x-none" sz="2400" dirty="0">
              <a:latin typeface="Times New Roman" panose="02020603050405020304" pitchFamily="18" charset="0"/>
            </a:endParaRPr>
          </a:p>
          <a:p>
            <a:pPr eaLnBrk="0" hangingPunct="0"/>
            <a:r>
              <a:rPr sz="2400" dirty="0">
                <a:effectLst>
                  <a:outerShdw blurRad="38100" dist="38100" dir="2700000">
                    <a:srgbClr val="C0C0C0"/>
                  </a:outerShdw>
                </a:effectLst>
                <a:latin typeface="Arial" panose="020B0604020202020204" pitchFamily="34" charset="0"/>
              </a:rPr>
              <a:t>         </a:t>
            </a:r>
            <a:r>
              <a:rPr sz="2400" i="1" dirty="0">
                <a:latin typeface="Times New Roman" panose="02020603050405020304" pitchFamily="18" charset="0"/>
                <a:cs typeface="Times New Roman" panose="02020603050405020304" pitchFamily="18" charset="0"/>
              </a:rPr>
              <a:t>(có thể vẽ hình ở mặt sau rồi xé theo)</a:t>
            </a:r>
            <a:endParaRPr sz="2400" i="1" dirty="0">
              <a:latin typeface="Times New Roman" panose="02020603050405020304" pitchFamily="18" charset="0"/>
              <a:ea typeface="Times New Roman" panose="02020603050405020304" pitchFamily="18" charset="0"/>
            </a:endParaRPr>
          </a:p>
        </p:txBody>
      </p:sp>
      <p:sp>
        <p:nvSpPr>
          <p:cNvPr id="7240" name="Text Box 72"/>
          <p:cNvSpPr txBox="1">
            <a:spLocks noChangeArrowheads="1"/>
          </p:cNvSpPr>
          <p:nvPr/>
        </p:nvSpPr>
        <p:spPr bwMode="auto">
          <a:xfrm>
            <a:off x="609600" y="5562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
            <a:pPr eaLnBrk="0" hangingPunct="0"/>
            <a:r>
              <a:rPr lang="vi-VN" altLang="x-none" sz="2400" dirty="0">
                <a:latin typeface="Times New Roman" panose="02020603050405020304" pitchFamily="18" charset="0"/>
              </a:rPr>
              <a:t>Bước 4: Xếp hình theo ý định và dán </a:t>
            </a:r>
            <a:endParaRPr lang="vi-VN" altLang="x-none" sz="2400" dirty="0">
              <a:latin typeface="Times New Roman" panose="02020603050405020304" pitchFamily="18" charset="0"/>
            </a:endParaRPr>
          </a:p>
        </p:txBody>
      </p:sp>
      <p:sp>
        <p:nvSpPr>
          <p:cNvPr id="11271" name="Text Box 78"/>
          <p:cNvSpPr txBox="1"/>
          <p:nvPr/>
        </p:nvSpPr>
        <p:spPr>
          <a:xfrm>
            <a:off x="387350" y="1524000"/>
            <a:ext cx="3879850" cy="460375"/>
          </a:xfrm>
          <a:prstGeom prst="rect">
            <a:avLst/>
          </a:prstGeom>
          <a:noFill/>
          <a:ln w="9525">
            <a:noFill/>
          </a:ln>
        </p:spPr>
        <p:txBody>
          <a:bodyPr>
            <a:spAutoFit/>
          </a:bodyPr>
          <a:p>
            <a:pPr eaLnBrk="0" hangingPunct="0">
              <a:spcBef>
                <a:spcPct val="50000"/>
              </a:spcBef>
            </a:pPr>
            <a:r>
              <a:rPr sz="2400" b="1" dirty="0">
                <a:latin typeface="Times New Roman" panose="02020603050405020304" pitchFamily="18" charset="0"/>
                <a:cs typeface="Times New Roman" panose="02020603050405020304" pitchFamily="18" charset="0"/>
              </a:rPr>
              <a:t>I/ Quan s</a:t>
            </a:r>
            <a:r>
              <a:rPr lang="vi-VN" sz="2400" b="1" dirty="0">
                <a:latin typeface="Times New Roman" panose="02020603050405020304" pitchFamily="18" charset="0"/>
                <a:cs typeface="Times New Roman" panose="02020603050405020304" pitchFamily="18" charset="0"/>
              </a:rPr>
              <a:t>á</a:t>
            </a:r>
            <a:r>
              <a:rPr sz="2400" b="1" dirty="0">
                <a:latin typeface="Times New Roman" panose="02020603050405020304" pitchFamily="18" charset="0"/>
                <a:cs typeface="Times New Roman" panose="02020603050405020304" pitchFamily="18" charset="0"/>
              </a:rPr>
              <a:t>t - </a:t>
            </a:r>
            <a:r>
              <a:rPr lang="vi-VN" sz="2400" b="1" dirty="0">
                <a:latin typeface="Times New Roman" panose="02020603050405020304" pitchFamily="18" charset="0"/>
                <a:cs typeface="Times New Roman" panose="02020603050405020304" pitchFamily="18" charset="0"/>
              </a:rPr>
              <a:t> nhận xét </a:t>
            </a:r>
            <a:r>
              <a:rPr sz="2400" b="1" dirty="0">
                <a:latin typeface="Times New Roman" panose="02020603050405020304" pitchFamily="18" charset="0"/>
                <a:cs typeface="Times New Roman" panose="02020603050405020304" pitchFamily="18" charset="0"/>
              </a:rPr>
              <a:t>:</a:t>
            </a:r>
            <a:endParaRPr sz="2400" b="1" dirty="0">
              <a:latin typeface="Times New Roman" panose="02020603050405020304" pitchFamily="18" charset="0"/>
              <a:cs typeface="Times New Roman" panose="02020603050405020304" pitchFamily="18" charset="0"/>
            </a:endParaRPr>
          </a:p>
        </p:txBody>
      </p:sp>
      <p:sp>
        <p:nvSpPr>
          <p:cNvPr id="11273" name="Text Box 81"/>
          <p:cNvSpPr txBox="1"/>
          <p:nvPr/>
        </p:nvSpPr>
        <p:spPr>
          <a:xfrm>
            <a:off x="381000" y="2408238"/>
            <a:ext cx="3422650" cy="460375"/>
          </a:xfrm>
          <a:prstGeom prst="rect">
            <a:avLst/>
          </a:prstGeom>
          <a:noFill/>
          <a:ln w="9525">
            <a:noFill/>
          </a:ln>
        </p:spPr>
        <p:txBody>
          <a:bodyPr>
            <a:spAutoFit/>
          </a:bodyPr>
          <a:p>
            <a:pPr eaLnBrk="0" hangingPunct="0">
              <a:spcBef>
                <a:spcPct val="50000"/>
              </a:spcBef>
            </a:pPr>
            <a:r>
              <a:rPr lang="vi-VN" sz="2400" b="1" dirty="0">
                <a:latin typeface="Times New Roman" panose="02020603050405020304" pitchFamily="18" charset="0"/>
                <a:cs typeface="Times New Roman" panose="02020603050405020304" pitchFamily="18" charset="0"/>
              </a:rPr>
              <a:t>II/ Xé </a:t>
            </a:r>
            <a:r>
              <a:rPr lang="vi-VN" sz="2400" b="1" dirty="0">
                <a:latin typeface="Times New Roman" panose="02020603050405020304" pitchFamily="18" charset="0"/>
                <a:cs typeface="Times New Roman" panose="02020603050405020304" pitchFamily="18" charset="0"/>
              </a:rPr>
              <a:t>dán :</a:t>
            </a:r>
            <a:endParaRPr lang="vi-VN" sz="2400" b="1" dirty="0">
              <a:latin typeface="Times New Roman" panose="02020603050405020304" pitchFamily="18" charset="0"/>
              <a:cs typeface="Times New Roman" panose="02020603050405020304" pitchFamily="18" charset="0"/>
            </a:endParaRPr>
          </a:p>
        </p:txBody>
      </p:sp>
      <p:grpSp>
        <p:nvGrpSpPr>
          <p:cNvPr id="11274" name="Group 37"/>
          <p:cNvGrpSpPr/>
          <p:nvPr/>
        </p:nvGrpSpPr>
        <p:grpSpPr>
          <a:xfrm>
            <a:off x="0" y="0"/>
            <a:ext cx="9144000" cy="1447800"/>
            <a:chOff x="0" y="0"/>
            <a:chExt cx="5760" cy="912"/>
          </a:xfrm>
        </p:grpSpPr>
        <p:sp>
          <p:nvSpPr>
            <p:cNvPr id="16" name="Rectangle 41"/>
            <p:cNvSpPr>
              <a:spLocks noChangeArrowheads="1"/>
            </p:cNvSpPr>
            <p:nvPr/>
          </p:nvSpPr>
          <p:spPr bwMode="auto">
            <a:xfrm>
              <a:off x="0" y="0"/>
              <a:ext cx="5760" cy="912"/>
            </a:xfrm>
            <a:prstGeom prst="rect">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7" name="Rectangle 39"/>
            <p:cNvSpPr>
              <a:spLocks noChangeArrowheads="1"/>
            </p:cNvSpPr>
            <p:nvPr/>
          </p:nvSpPr>
          <p:spPr bwMode="auto">
            <a:xfrm>
              <a:off x="96" y="624"/>
              <a:ext cx="960" cy="288"/>
            </a:xfrm>
            <a:prstGeom prst="rect">
              <a:avLst/>
            </a:prstGeom>
            <a:solidFill>
              <a:srgbClr val="009900"/>
            </a:solidFill>
            <a:ln w="9525">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algn="ctr">
                <a:buNone/>
              </a:pPr>
              <a:r>
                <a:rPr sz="2000" dirty="0">
                  <a:solidFill>
                    <a:srgbClr val="FFFFFF"/>
                  </a:solidFill>
                  <a:latin typeface="Times New Roman" panose="02020603050405020304" pitchFamily="18" charset="0"/>
                  <a:cs typeface="Times New Roman" panose="02020603050405020304" pitchFamily="18" charset="0"/>
                </a:rPr>
                <a:t>Vẽ theo mẫu</a:t>
              </a:r>
              <a:endParaRPr sz="2000" dirty="0">
                <a:solidFill>
                  <a:srgbClr val="FFFFFF"/>
                </a:solidFill>
                <a:latin typeface="Times New Roman" panose="02020603050405020304" pitchFamily="18" charset="0"/>
                <a:ea typeface="Times New Roman" panose="02020603050405020304" pitchFamily="18" charset="0"/>
              </a:endParaRPr>
            </a:p>
          </p:txBody>
        </p:sp>
        <p:sp>
          <p:nvSpPr>
            <p:cNvPr id="18" name="AutoShape 42">
              <a:hlinkClick r:id="" action="ppaction://noaction" highlightClick="1"/>
            </p:cNvPr>
            <p:cNvSpPr>
              <a:spLocks noChangeArrowheads="1"/>
            </p:cNvSpPr>
            <p:nvPr/>
          </p:nvSpPr>
          <p:spPr bwMode="auto">
            <a:xfrm>
              <a:off x="246" y="24"/>
              <a:ext cx="666" cy="648"/>
            </a:xfrm>
            <a:prstGeom prst="actionButtonBlank">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grpSp>
          <p:nvGrpSpPr>
            <p:cNvPr id="11278" name="Group 44"/>
            <p:cNvGrpSpPr/>
            <p:nvPr/>
          </p:nvGrpSpPr>
          <p:grpSpPr>
            <a:xfrm>
              <a:off x="243" y="74"/>
              <a:ext cx="624" cy="528"/>
              <a:chOff x="96" y="144"/>
              <a:chExt cx="624" cy="528"/>
            </a:xfrm>
          </p:grpSpPr>
          <p:sp>
            <p:nvSpPr>
              <p:cNvPr id="11280" name="WordArt 45"/>
              <p:cNvSpPr>
                <a:spLocks noTextEdit="1"/>
              </p:cNvSpPr>
              <p:nvPr/>
            </p:nvSpPr>
            <p:spPr>
              <a:xfrm>
                <a:off x="96" y="144"/>
                <a:ext cx="624" cy="480"/>
              </a:xfrm>
              <a:prstGeom prst="rect">
                <a:avLst/>
              </a:prstGeom>
            </p:spPr>
            <p:txBody>
              <a:bodyPr wrap="none" fromWordArt="1">
                <a:prstTxWarp prst="textPlain">
                  <a:avLst>
                    <a:gd name="adj" fmla="val 50000"/>
                  </a:avLst>
                </a:prstTxWarp>
                <a:normAutofit/>
              </a:bodyPr>
              <a:p>
                <a:pPr algn="ctr"/>
                <a:r>
                  <a:rPr lang="en-US" sz="3600">
                    <a:ln w="9525" cap="flat" cmpd="sng">
                      <a:solidFill>
                        <a:srgbClr val="FF3300"/>
                      </a:solidFill>
                      <a:prstDash val="solid"/>
                      <a:headEnd type="none" w="med" len="med"/>
                      <a:tailEnd type="none" w="med" len="med"/>
                    </a:ln>
                    <a:solidFill>
                      <a:srgbClr val="FF3300"/>
                    </a:solidFill>
                    <a:effectLst>
                      <a:outerShdw dist="38100" dir="2699999" algn="tl" rotWithShape="0">
                        <a:srgbClr val="000000">
                          <a:alpha val="43137"/>
                        </a:srgbClr>
                      </a:outerShdw>
                    </a:effectLst>
                    <a:latin typeface=".Vn3DH" charset="0"/>
                    <a:ea typeface=".Vn3DH" charset="0"/>
                  </a:rPr>
                  <a:t>m</a:t>
                </a:r>
                <a:endParaRPr lang="en-US" sz="3600">
                  <a:ln w="9525" cap="flat" cmpd="sng">
                    <a:solidFill>
                      <a:srgbClr val="FF3300"/>
                    </a:solidFill>
                    <a:prstDash val="solid"/>
                    <a:headEnd type="none" w="med" len="med"/>
                    <a:tailEnd type="none" w="med" len="med"/>
                  </a:ln>
                  <a:solidFill>
                    <a:srgbClr val="FF3300"/>
                  </a:solidFill>
                  <a:effectLst>
                    <a:outerShdw dist="38100" dir="2699999" algn="tl" rotWithShape="0">
                      <a:srgbClr val="000000">
                        <a:alpha val="43137"/>
                      </a:srgbClr>
                    </a:outerShdw>
                  </a:effectLst>
                  <a:latin typeface=".Vn3DH" charset="0"/>
                  <a:ea typeface=".Vn3DH" charset="0"/>
                </a:endParaRPr>
              </a:p>
            </p:txBody>
          </p:sp>
          <p:sp>
            <p:nvSpPr>
              <p:cNvPr id="11281" name="WordArt 46"/>
              <p:cNvSpPr>
                <a:spLocks noTextEdit="1"/>
              </p:cNvSpPr>
              <p:nvPr/>
            </p:nvSpPr>
            <p:spPr>
              <a:xfrm>
                <a:off x="192" y="216"/>
                <a:ext cx="384" cy="456"/>
              </a:xfrm>
              <a:prstGeom prst="rect">
                <a:avLst/>
              </a:prstGeom>
            </p:spPr>
            <p:txBody>
              <a:bodyPr wrap="none" fromWordArt="1">
                <a:prstTxWarp prst="textPlain">
                  <a:avLst>
                    <a:gd name="adj" fmla="val 50000"/>
                  </a:avLst>
                </a:prstTxWarp>
                <a:normAutofit/>
              </a:bodyPr>
              <a:p>
                <a:pPr algn="ctr"/>
                <a:r>
                  <a:rPr lang="en-US" sz="3600">
                    <a:ln w="9525" cap="flat" cmpd="sng">
                      <a:solidFill>
                        <a:srgbClr val="009999"/>
                      </a:solidFill>
                      <a:prstDash val="solid"/>
                      <a:headEnd type="none" w="med" len="med"/>
                      <a:tailEnd type="none" w="med" len="med"/>
                    </a:ln>
                    <a:solidFill>
                      <a:srgbClr val="FFFF00"/>
                    </a:solidFill>
                    <a:effectLst>
                      <a:outerShdw dist="38100" dir="2699999" algn="tl" rotWithShape="0">
                        <a:srgbClr val="000000">
                          <a:alpha val="43137"/>
                        </a:srgbClr>
                      </a:outerShdw>
                    </a:effectLst>
                    <a:latin typeface="VNI-Mysti" charset="0"/>
                    <a:ea typeface="VNI-Mysti" charset="0"/>
                  </a:rPr>
                  <a:t>T</a:t>
                </a:r>
                <a:endParaRPr lang="en-US" sz="3600">
                  <a:ln w="9525" cap="flat" cmpd="sng">
                    <a:solidFill>
                      <a:srgbClr val="009999"/>
                    </a:solidFill>
                    <a:prstDash val="solid"/>
                    <a:headEnd type="none" w="med" len="med"/>
                    <a:tailEnd type="none" w="med" len="med"/>
                  </a:ln>
                  <a:solidFill>
                    <a:srgbClr val="FFFF00"/>
                  </a:solidFill>
                  <a:effectLst>
                    <a:outerShdw dist="38100" dir="2699999" algn="tl" rotWithShape="0">
                      <a:srgbClr val="000000">
                        <a:alpha val="43137"/>
                      </a:srgbClr>
                    </a:outerShdw>
                  </a:effectLst>
                  <a:latin typeface="VNI-Mysti" charset="0"/>
                  <a:ea typeface="VNI-Mysti" charset="0"/>
                </a:endParaRPr>
              </a:p>
            </p:txBody>
          </p:sp>
        </p:grpSp>
        <p:sp>
          <p:nvSpPr>
            <p:cNvPr id="20" name="Text Box 44"/>
            <p:cNvSpPr txBox="1">
              <a:spLocks noChangeArrowheads="1"/>
            </p:cNvSpPr>
            <p:nvPr/>
          </p:nvSpPr>
          <p:spPr bwMode="auto">
            <a:xfrm>
              <a:off x="1152" y="68"/>
              <a:ext cx="4416"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gn="ctr">
                <a:spcBef>
                  <a:spcPct val="50000"/>
                </a:spcBef>
                <a:buNone/>
              </a:pPr>
              <a:r>
                <a:rPr dirty="0">
                  <a:solidFill>
                    <a:srgbClr val="CC0000"/>
                  </a:solidFill>
                  <a:latin typeface="Times New Roman" panose="02020603050405020304" pitchFamily="18" charset="0"/>
                  <a:cs typeface="Times New Roman" panose="02020603050405020304" pitchFamily="18" charset="0"/>
                </a:rPr>
                <a:t> </a:t>
              </a:r>
              <a:r>
                <a:rPr sz="3600" dirty="0">
                  <a:solidFill>
                    <a:srgbClr val="FFFFFF"/>
                  </a:solidFill>
                  <a:latin typeface="Times New Roman" panose="02020603050405020304" pitchFamily="18" charset="0"/>
                  <a:cs typeface="Times New Roman" panose="02020603050405020304" pitchFamily="18" charset="0"/>
                </a:rPr>
                <a:t>TIẾT 31: XÉ DÁN GIẤY              LỌ HOA VÀ QUẢ</a:t>
              </a:r>
              <a:endParaRPr sz="3600" dirty="0">
                <a:solidFill>
                  <a:srgbClr val="FFFFFF"/>
                </a:solidFill>
                <a:latin typeface="Times New Roman" panose="02020603050405020304" pitchFamily="18" charset="0"/>
                <a:ea typeface="Times New Roman" panose="02020603050405020304" pitchFamily="18"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200"/>
                                        </p:tgtEl>
                                        <p:attrNameLst>
                                          <p:attrName>style.visibility</p:attrName>
                                        </p:attrNameLst>
                                      </p:cBhvr>
                                      <p:to>
                                        <p:strVal val="visible"/>
                                      </p:to>
                                    </p:set>
                                    <p:animEffect transition="in" filter="blinds(horizontal)">
                                      <p:cBhvr>
                                        <p:cTn id="7" dur="500"/>
                                        <p:tgtEl>
                                          <p:spTgt spid="72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238"/>
                                        </p:tgtEl>
                                        <p:attrNameLst>
                                          <p:attrName>style.visibility</p:attrName>
                                        </p:attrNameLst>
                                      </p:cBhvr>
                                      <p:to>
                                        <p:strVal val="visible"/>
                                      </p:to>
                                    </p:set>
                                    <p:animEffect transition="in" filter="blinds(horizontal)">
                                      <p:cBhvr>
                                        <p:cTn id="12" dur="500"/>
                                        <p:tgtEl>
                                          <p:spTgt spid="72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239"/>
                                        </p:tgtEl>
                                        <p:attrNameLst>
                                          <p:attrName>style.visibility</p:attrName>
                                        </p:attrNameLst>
                                      </p:cBhvr>
                                      <p:to>
                                        <p:strVal val="visible"/>
                                      </p:to>
                                    </p:set>
                                    <p:animEffect transition="in" filter="blinds(horizontal)">
                                      <p:cBhvr>
                                        <p:cTn id="17" dur="500"/>
                                        <p:tgtEl>
                                          <p:spTgt spid="723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240"/>
                                        </p:tgtEl>
                                        <p:attrNameLst>
                                          <p:attrName>style.visibility</p:attrName>
                                        </p:attrNameLst>
                                      </p:cBhvr>
                                      <p:to>
                                        <p:strVal val="visible"/>
                                      </p:to>
                                    </p:set>
                                    <p:animEffect transition="in" filter="blinds(horizontal)">
                                      <p:cBhvr>
                                        <p:cTn id="22" dur="500"/>
                                        <p:tgtEl>
                                          <p:spTgt spid="7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 grpId="0"/>
      <p:bldP spid="7238" grpId="0" bldLvl="0" animBg="1"/>
      <p:bldP spid="7239" grpId="0"/>
      <p:bldP spid="72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31" descr="DSC01142"/>
          <p:cNvPicPr>
            <a:picLocks noChangeAspect="1"/>
          </p:cNvPicPr>
          <p:nvPr/>
        </p:nvPicPr>
        <p:blipFill>
          <a:blip r:embed="rId1"/>
          <a:stretch>
            <a:fillRect/>
          </a:stretch>
        </p:blipFill>
        <p:spPr>
          <a:xfrm>
            <a:off x="4800600" y="609600"/>
            <a:ext cx="3856038" cy="5791200"/>
          </a:xfrm>
          <a:prstGeom prst="rect">
            <a:avLst/>
          </a:prstGeom>
          <a:noFill/>
          <a:ln w="76200" cap="flat" cmpd="sng">
            <a:solidFill>
              <a:srgbClr val="8B5C29"/>
            </a:solidFill>
            <a:prstDash val="solid"/>
            <a:miter/>
            <a:headEnd type="none" w="med" len="med"/>
            <a:tailEnd type="none" w="med" len="med"/>
          </a:ln>
        </p:spPr>
      </p:pic>
      <p:sp>
        <p:nvSpPr>
          <p:cNvPr id="58373" name="Text Box 5"/>
          <p:cNvSpPr txBox="1"/>
          <p:nvPr/>
        </p:nvSpPr>
        <p:spPr>
          <a:xfrm>
            <a:off x="615950" y="990600"/>
            <a:ext cx="3422650" cy="1570038"/>
          </a:xfrm>
          <a:prstGeom prst="rect">
            <a:avLst/>
          </a:prstGeom>
          <a:noFill/>
          <a:ln w="9525">
            <a:noFill/>
          </a:ln>
        </p:spPr>
        <p:txBody>
          <a:bodyPr>
            <a:spAutoFit/>
          </a:bodyPr>
          <a:p>
            <a:pPr eaLnBrk="0" hangingPunct="0"/>
            <a:r>
              <a:rPr sz="2400" b="1" dirty="0">
                <a:latin typeface="Times New Roman" panose="02020603050405020304" pitchFamily="18" charset="0"/>
                <a:cs typeface="Times New Roman" panose="02020603050405020304" pitchFamily="18" charset="0"/>
              </a:rPr>
              <a:t>III/ Thực h</a:t>
            </a:r>
            <a:r>
              <a:rPr sz="2400" b="1" dirty="0">
                <a:latin typeface="Times New Roman" panose="02020603050405020304" pitchFamily="18" charset="0"/>
                <a:ea typeface="Times New Roman" panose="02020603050405020304" pitchFamily="18" charset="0"/>
              </a:rPr>
              <a:t>à</a:t>
            </a:r>
            <a:r>
              <a:rPr sz="2400" b="1" dirty="0">
                <a:latin typeface="Times New Roman" panose="02020603050405020304" pitchFamily="18" charset="0"/>
                <a:cs typeface="Times New Roman" panose="02020603050405020304" pitchFamily="18" charset="0"/>
              </a:rPr>
              <a:t>nh:</a:t>
            </a:r>
            <a:endParaRPr sz="2400" b="1" dirty="0">
              <a:latin typeface="Times New Roman" panose="02020603050405020304" pitchFamily="18" charset="0"/>
              <a:cs typeface="Times New Roman" panose="02020603050405020304" pitchFamily="18" charset="0"/>
            </a:endParaRPr>
          </a:p>
          <a:p>
            <a:pPr eaLnBrk="0" hangingPunct="0"/>
            <a:r>
              <a:rPr sz="2400" b="1" dirty="0">
                <a:solidFill>
                  <a:srgbClr val="FF0000"/>
                </a:solidFill>
                <a:latin typeface="Times New Roman" panose="02020603050405020304" pitchFamily="18" charset="0"/>
                <a:cs typeface="Times New Roman" panose="02020603050405020304" pitchFamily="18" charset="0"/>
              </a:rPr>
              <a:t>Hoạt động nhóm</a:t>
            </a:r>
            <a:endParaRPr sz="2400" b="1" dirty="0">
              <a:solidFill>
                <a:srgbClr val="FF0000"/>
              </a:solidFill>
              <a:latin typeface="Times New Roman" panose="02020603050405020304" pitchFamily="18" charset="0"/>
              <a:cs typeface="Times New Roman" panose="02020603050405020304" pitchFamily="18" charset="0"/>
            </a:endParaRPr>
          </a:p>
          <a:p>
            <a:pPr eaLnBrk="0" hangingPunct="0"/>
            <a:r>
              <a:rPr sz="2400" b="1" dirty="0">
                <a:latin typeface="Times New Roman" panose="02020603050405020304" pitchFamily="18" charset="0"/>
                <a:cs typeface="Times New Roman" panose="02020603050405020304" pitchFamily="18" charset="0"/>
              </a:rPr>
              <a:t>Xé dán theo mẫu lọ hoa v</a:t>
            </a:r>
            <a:r>
              <a:rPr sz="2400" b="1" dirty="0">
                <a:latin typeface="Times New Roman" panose="02020603050405020304" pitchFamily="18" charset="0"/>
                <a:ea typeface="Times New Roman" panose="02020603050405020304" pitchFamily="18" charset="0"/>
              </a:rPr>
              <a:t>à</a:t>
            </a:r>
            <a:r>
              <a:rPr sz="2400" b="1" dirty="0">
                <a:latin typeface="Times New Roman" panose="02020603050405020304" pitchFamily="18" charset="0"/>
                <a:cs typeface="Times New Roman" panose="02020603050405020304" pitchFamily="18" charset="0"/>
              </a:rPr>
              <a:t> quả </a:t>
            </a:r>
            <a:endParaRPr sz="2400" b="1" dirty="0">
              <a:latin typeface="Times New Roman" panose="02020603050405020304" pitchFamily="18" charset="0"/>
              <a:ea typeface="Times New Roman" panose="02020603050405020304" pitchFamily="18" charset="0"/>
            </a:endParaRPr>
          </a:p>
        </p:txBody>
      </p:sp>
      <p:sp>
        <p:nvSpPr>
          <p:cNvPr id="4" name="Text Box 5"/>
          <p:cNvSpPr txBox="1"/>
          <p:nvPr/>
        </p:nvSpPr>
        <p:spPr>
          <a:xfrm>
            <a:off x="585788" y="2674938"/>
            <a:ext cx="3986212" cy="460375"/>
          </a:xfrm>
          <a:prstGeom prst="rect">
            <a:avLst/>
          </a:prstGeom>
          <a:noFill/>
          <a:ln w="9525">
            <a:noFill/>
          </a:ln>
        </p:spPr>
        <p:txBody>
          <a:bodyPr>
            <a:spAutoFit/>
          </a:bodyPr>
          <a:p>
            <a:pPr eaLnBrk="0" hangingPunct="0"/>
            <a:r>
              <a:rPr sz="2400" b="1" dirty="0">
                <a:latin typeface="Times New Roman" panose="02020603050405020304" pitchFamily="18" charset="0"/>
                <a:cs typeface="Times New Roman" panose="02020603050405020304" pitchFamily="18" charset="0"/>
              </a:rPr>
              <a:t>Trình b</a:t>
            </a:r>
            <a:r>
              <a:rPr sz="2400" b="1" dirty="0">
                <a:latin typeface="Times New Roman" panose="02020603050405020304" pitchFamily="18" charset="0"/>
                <a:ea typeface="Times New Roman" panose="02020603050405020304" pitchFamily="18" charset="0"/>
              </a:rPr>
              <a:t>à</a:t>
            </a:r>
            <a:r>
              <a:rPr sz="2400" b="1" dirty="0">
                <a:latin typeface="Times New Roman" panose="02020603050405020304" pitchFamily="18" charset="0"/>
                <a:cs typeface="Times New Roman" panose="02020603050405020304" pitchFamily="18" charset="0"/>
              </a:rPr>
              <a:t>y trên khổ giấy A</a:t>
            </a:r>
            <a:r>
              <a:rPr lang="vi-VN" sz="2400" b="1" dirty="0">
                <a:latin typeface="Times New Roman" panose="02020603050405020304" pitchFamily="18" charset="0"/>
                <a:cs typeface="Times New Roman" panose="02020603050405020304" pitchFamily="18" charset="0"/>
              </a:rPr>
              <a:t>3</a:t>
            </a:r>
            <a:endParaRPr lang="vi-VN" sz="2400" b="1" dirty="0">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8373">
                                            <p:txEl>
                                              <p:charRg st="0" end="16"/>
                                            </p:txEl>
                                          </p:spTgt>
                                        </p:tgtEl>
                                        <p:attrNameLst>
                                          <p:attrName>style.visibility</p:attrName>
                                        </p:attrNameLst>
                                      </p:cBhvr>
                                      <p:to>
                                        <p:strVal val="visible"/>
                                      </p:to>
                                    </p:set>
                                    <p:animEffect transition="in" filter="diamond(in)">
                                      <p:cBhvr>
                                        <p:cTn id="7" dur="500"/>
                                        <p:tgtEl>
                                          <p:spTgt spid="58373">
                                            <p:txEl>
                                              <p:charRg st="0" end="16"/>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8373">
                                            <p:txEl>
                                              <p:charRg st="16" end="31"/>
                                            </p:txEl>
                                          </p:spTgt>
                                        </p:tgtEl>
                                        <p:attrNameLst>
                                          <p:attrName>style.visibility</p:attrName>
                                        </p:attrNameLst>
                                      </p:cBhvr>
                                      <p:to>
                                        <p:strVal val="visible"/>
                                      </p:to>
                                    </p:set>
                                    <p:animEffect transition="in" filter="diamond(in)">
                                      <p:cBhvr>
                                        <p:cTn id="12" dur="500"/>
                                        <p:tgtEl>
                                          <p:spTgt spid="58373">
                                            <p:txEl>
                                              <p:charRg st="16" end="3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8373">
                                            <p:txEl>
                                              <p:charRg st="31" end="62"/>
                                            </p:txEl>
                                          </p:spTgt>
                                        </p:tgtEl>
                                        <p:attrNameLst>
                                          <p:attrName>style.visibility</p:attrName>
                                        </p:attrNameLst>
                                      </p:cBhvr>
                                      <p:to>
                                        <p:strVal val="visible"/>
                                      </p:to>
                                    </p:set>
                                    <p:animEffect transition="in" filter="diamond(in)">
                                      <p:cBhvr>
                                        <p:cTn id="17" dur="500"/>
                                        <p:tgtEl>
                                          <p:spTgt spid="58373">
                                            <p:txEl>
                                              <p:charRg st="31" end="6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xEl>
                                              <p:charRg st="0" end="27"/>
                                            </p:txEl>
                                          </p:spTgt>
                                        </p:tgtEl>
                                        <p:attrNameLst>
                                          <p:attrName>style.visibility</p:attrName>
                                        </p:attrNameLst>
                                      </p:cBhvr>
                                      <p:to>
                                        <p:strVal val="visible"/>
                                      </p:to>
                                    </p:set>
                                    <p:animEffect transition="in" filter="diamond(in)">
                                      <p:cBhvr>
                                        <p:cTn id="22" dur="500"/>
                                        <p:tgtEl>
                                          <p:spTgt spid="4">
                                            <p:txEl>
                                              <p:charRg st="0" end="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b="1" dirty="0">
                <a:solidFill>
                  <a:srgbClr val="FF0000"/>
                </a:solidFill>
                <a:latin typeface="Times New Roman" panose="02020603050405020304" pitchFamily="18" charset="0"/>
                <a:cs typeface="Times New Roman" panose="02020603050405020304" pitchFamily="18" charset="0"/>
                <a:sym typeface="+mn-ea"/>
              </a:rPr>
              <a:t>M</a:t>
            </a:r>
            <a:r>
              <a:rPr lang="vi-VN" b="1" dirty="0">
                <a:solidFill>
                  <a:srgbClr val="FF0000"/>
                </a:solidFill>
                <a:latin typeface="Times New Roman" panose="02020603050405020304" pitchFamily="18" charset="0"/>
                <a:cs typeface="Times New Roman" panose="02020603050405020304" pitchFamily="18" charset="0"/>
                <a:sym typeface="+mn-ea"/>
              </a:rPr>
              <a:t>ột số bài xé dán</a:t>
            </a:r>
            <a:br>
              <a:rPr lang="vi-VN" b="1" dirty="0">
                <a:solidFill>
                  <a:srgbClr val="FF0000"/>
                </a:solidFill>
                <a:latin typeface="Times New Roman" panose="02020603050405020304" pitchFamily="18" charset="0"/>
                <a:cs typeface="Times New Roman" panose="02020603050405020304" pitchFamily="18" charset="0"/>
              </a:rPr>
            </a:br>
            <a:endParaRPr lang="en-US"/>
          </a:p>
        </p:txBody>
      </p:sp>
      <p:pic>
        <p:nvPicPr>
          <p:cNvPr id="13315" name="Picture 5" descr="33"/>
          <p:cNvPicPr>
            <a:picLocks noChangeAspect="1"/>
          </p:cNvPicPr>
          <p:nvPr>
            <p:ph sz="half" idx="1"/>
          </p:nvPr>
        </p:nvPicPr>
        <p:blipFill>
          <a:blip r:embed="rId1"/>
          <a:stretch>
            <a:fillRect/>
          </a:stretch>
        </p:blipFill>
        <p:spPr>
          <a:xfrm>
            <a:off x="838200" y="1524000"/>
            <a:ext cx="3299460" cy="4526280"/>
          </a:xfrm>
          <a:prstGeom prst="rect">
            <a:avLst/>
          </a:prstGeom>
          <a:noFill/>
          <a:ln w="9525">
            <a:noFill/>
          </a:ln>
        </p:spPr>
      </p:pic>
      <p:pic>
        <p:nvPicPr>
          <p:cNvPr id="13316" name="Picture 8" descr="DSC01079"/>
          <p:cNvPicPr>
            <a:picLocks noChangeAspect="1"/>
          </p:cNvPicPr>
          <p:nvPr>
            <p:ph sz="half" idx="2"/>
          </p:nvPr>
        </p:nvPicPr>
        <p:blipFill>
          <a:blip r:embed="rId2"/>
          <a:stretch>
            <a:fillRect/>
          </a:stretch>
        </p:blipFill>
        <p:spPr>
          <a:xfrm>
            <a:off x="4953000" y="1524000"/>
            <a:ext cx="3206750" cy="452628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b="1" dirty="0">
                <a:solidFill>
                  <a:schemeClr val="accent3">
                    <a:lumMod val="50000"/>
                  </a:schemeClr>
                </a:solidFill>
                <a:latin typeface="Times New Roman" panose="02020603050405020304" pitchFamily="18" charset="0"/>
                <a:cs typeface="Times New Roman" panose="02020603050405020304" pitchFamily="18" charset="0"/>
                <a:sym typeface="+mn-ea"/>
              </a:rPr>
              <a:t>M</a:t>
            </a:r>
            <a:r>
              <a:rPr lang="vi-VN" b="1" dirty="0">
                <a:solidFill>
                  <a:schemeClr val="accent3">
                    <a:lumMod val="50000"/>
                  </a:schemeClr>
                </a:solidFill>
                <a:latin typeface="Times New Roman" panose="02020603050405020304" pitchFamily="18" charset="0"/>
                <a:cs typeface="Times New Roman" panose="02020603050405020304" pitchFamily="18" charset="0"/>
                <a:sym typeface="+mn-ea"/>
              </a:rPr>
              <a:t>ột số bài xé dán</a:t>
            </a:r>
            <a:br>
              <a:rPr lang="vi-VN" b="1" dirty="0">
                <a:solidFill>
                  <a:schemeClr val="accent3">
                    <a:lumMod val="50000"/>
                  </a:schemeClr>
                </a:solidFill>
                <a:latin typeface="Times New Roman" panose="02020603050405020304" pitchFamily="18" charset="0"/>
                <a:cs typeface="Times New Roman" panose="02020603050405020304" pitchFamily="18" charset="0"/>
                <a:sym typeface="+mn-ea"/>
              </a:rPr>
            </a:br>
            <a:endParaRPr lang="en-US"/>
          </a:p>
        </p:txBody>
      </p:sp>
      <p:pic>
        <p:nvPicPr>
          <p:cNvPr id="14338" name="Picture 4" descr="34"/>
          <p:cNvPicPr>
            <a:picLocks noChangeAspect="1"/>
          </p:cNvPicPr>
          <p:nvPr>
            <p:ph sz="half" idx="1"/>
          </p:nvPr>
        </p:nvPicPr>
        <p:blipFill>
          <a:blip r:embed="rId1"/>
          <a:stretch>
            <a:fillRect/>
          </a:stretch>
        </p:blipFill>
        <p:spPr>
          <a:xfrm>
            <a:off x="873125" y="1600200"/>
            <a:ext cx="3206115" cy="4526280"/>
          </a:xfrm>
          <a:prstGeom prst="rect">
            <a:avLst/>
          </a:prstGeom>
          <a:noFill/>
          <a:ln w="9525">
            <a:noFill/>
          </a:ln>
        </p:spPr>
      </p:pic>
      <p:pic>
        <p:nvPicPr>
          <p:cNvPr id="14340" name="Picture 6" descr="tranh_xe_dan_"/>
          <p:cNvPicPr>
            <a:picLocks noChangeAspect="1"/>
          </p:cNvPicPr>
          <p:nvPr>
            <p:ph sz="half" idx="2"/>
          </p:nvPr>
        </p:nvPicPr>
        <p:blipFill>
          <a:blip r:embed="rId2"/>
          <a:stretch>
            <a:fillRect/>
          </a:stretch>
        </p:blipFill>
        <p:spPr>
          <a:xfrm>
            <a:off x="5052695" y="1600200"/>
            <a:ext cx="3228975" cy="4526280"/>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b="1" dirty="0">
                <a:solidFill>
                  <a:schemeClr val="accent3">
                    <a:lumMod val="50000"/>
                  </a:schemeClr>
                </a:solidFill>
                <a:latin typeface="Times New Roman" panose="02020603050405020304" pitchFamily="18" charset="0"/>
                <a:cs typeface="Times New Roman" panose="02020603050405020304" pitchFamily="18" charset="0"/>
                <a:sym typeface="+mn-ea"/>
              </a:rPr>
              <a:t>M</a:t>
            </a:r>
            <a:r>
              <a:rPr lang="vi-VN" b="1" dirty="0">
                <a:solidFill>
                  <a:schemeClr val="accent3">
                    <a:lumMod val="50000"/>
                  </a:schemeClr>
                </a:solidFill>
                <a:latin typeface="Times New Roman" panose="02020603050405020304" pitchFamily="18" charset="0"/>
                <a:cs typeface="Times New Roman" panose="02020603050405020304" pitchFamily="18" charset="0"/>
                <a:sym typeface="+mn-ea"/>
              </a:rPr>
              <a:t>ột số bài xé dán</a:t>
            </a:r>
            <a:br>
              <a:rPr lang="vi-VN" b="1" dirty="0">
                <a:solidFill>
                  <a:schemeClr val="accent3">
                    <a:lumMod val="50000"/>
                  </a:schemeClr>
                </a:solidFill>
                <a:latin typeface="Times New Roman" panose="02020603050405020304" pitchFamily="18" charset="0"/>
                <a:cs typeface="Times New Roman" panose="02020603050405020304" pitchFamily="18" charset="0"/>
                <a:sym typeface="+mn-ea"/>
              </a:rPr>
            </a:br>
            <a:endParaRPr lang="en-US"/>
          </a:p>
        </p:txBody>
      </p:sp>
      <p:pic>
        <p:nvPicPr>
          <p:cNvPr id="15364" name="Picture 6" descr="35"/>
          <p:cNvPicPr>
            <a:picLocks noChangeAspect="1"/>
          </p:cNvPicPr>
          <p:nvPr>
            <p:ph sz="half" idx="1"/>
          </p:nvPr>
        </p:nvPicPr>
        <p:blipFill>
          <a:blip r:embed="rId1"/>
          <a:stretch>
            <a:fillRect/>
          </a:stretch>
        </p:blipFill>
        <p:spPr>
          <a:xfrm>
            <a:off x="1017905" y="1600200"/>
            <a:ext cx="2915920" cy="4526280"/>
          </a:xfrm>
          <a:prstGeom prst="rect">
            <a:avLst/>
          </a:prstGeom>
          <a:noFill/>
          <a:ln w="9525">
            <a:noFill/>
          </a:ln>
        </p:spPr>
      </p:pic>
      <p:pic>
        <p:nvPicPr>
          <p:cNvPr id="15362" name="Picture 4" descr="36"/>
          <p:cNvPicPr>
            <a:picLocks noChangeAspect="1"/>
          </p:cNvPicPr>
          <p:nvPr>
            <p:ph sz="half" idx="2"/>
          </p:nvPr>
        </p:nvPicPr>
        <p:blipFill>
          <a:blip r:embed="rId2"/>
          <a:stretch>
            <a:fillRect/>
          </a:stretch>
        </p:blipFill>
        <p:spPr>
          <a:xfrm>
            <a:off x="5071110" y="1600200"/>
            <a:ext cx="3191510" cy="452628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WordArt 2"/>
          <p:cNvSpPr>
            <a:spLocks noTextEdit="1"/>
          </p:cNvSpPr>
          <p:nvPr/>
        </p:nvSpPr>
        <p:spPr>
          <a:xfrm>
            <a:off x="762000" y="1162050"/>
            <a:ext cx="4419600" cy="2286000"/>
          </a:xfrm>
          <a:prstGeom prst="rect">
            <a:avLst/>
          </a:prstGeom>
        </p:spPr>
        <p:txBody>
          <a:bodyPr wrap="none" fromWordArt="1">
            <a:prstTxWarp prst="textSlantUp">
              <a:avLst>
                <a:gd name="adj" fmla="val 47519"/>
              </a:avLst>
            </a:prstTxWarp>
            <a:normAutofit/>
          </a:bodyPr>
          <a:p>
            <a:pPr algn="ctr" eaLnBrk="0" hangingPunct="0"/>
            <a:r>
              <a:rPr lang="en-US" sz="3600">
                <a:ln w="9525" cap="flat" cmpd="sng">
                  <a:solidFill>
                    <a:srgbClr val="FF0000"/>
                  </a:solidFill>
                  <a:prstDash val="solid"/>
                  <a:headEnd type="none" w="med" len="med"/>
                  <a:tailEnd type="none" w="med" len="med"/>
                </a:ln>
                <a:solidFill>
                  <a:srgbClr val="FFFF00"/>
                </a:solidFill>
                <a:effectLst>
                  <a:outerShdw dist="38100" dir="2699999" algn="tl" rotWithShape="0">
                    <a:srgbClr val="000000">
                      <a:alpha val="43137"/>
                    </a:srgbClr>
                  </a:outerShdw>
                </a:effectLst>
                <a:latin typeface="Times New Roman" panose="02020603050405020304" pitchFamily="18" charset="0"/>
                <a:ea typeface=".VnTimeH" pitchFamily="34" charset="0"/>
                <a:cs typeface="Times New Roman" panose="02020603050405020304" pitchFamily="18" charset="0"/>
              </a:rPr>
              <a:t>B</a:t>
            </a:r>
            <a:r>
              <a:rPr lang="vi-VN" altLang="en-US" sz="3600">
                <a:ln w="9525" cap="flat" cmpd="sng">
                  <a:solidFill>
                    <a:srgbClr val="FF0000"/>
                  </a:solidFill>
                  <a:prstDash val="solid"/>
                  <a:headEnd type="none" w="med" len="med"/>
                  <a:tailEnd type="none" w="med" len="med"/>
                </a:ln>
                <a:solidFill>
                  <a:srgbClr val="FFFF00"/>
                </a:solidFill>
                <a:effectLst>
                  <a:outerShdw dist="38100" dir="2699999" algn="tl" rotWithShape="0">
                    <a:srgbClr val="000000">
                      <a:alpha val="43137"/>
                    </a:srgbClr>
                  </a:outerShdw>
                </a:effectLst>
                <a:latin typeface="Times New Roman" panose="02020603050405020304" pitchFamily="18" charset="0"/>
                <a:ea typeface=".VnTimeH" pitchFamily="34" charset="0"/>
                <a:cs typeface="Times New Roman" panose="02020603050405020304" pitchFamily="18" charset="0"/>
              </a:rPr>
              <a:t>à</a:t>
            </a:r>
            <a:r>
              <a:rPr lang="en-US" sz="3600">
                <a:ln w="9525" cap="flat" cmpd="sng">
                  <a:solidFill>
                    <a:srgbClr val="FF0000"/>
                  </a:solidFill>
                  <a:prstDash val="solid"/>
                  <a:headEnd type="none" w="med" len="med"/>
                  <a:tailEnd type="none" w="med" len="med"/>
                </a:ln>
                <a:solidFill>
                  <a:srgbClr val="FFFF00"/>
                </a:solidFill>
                <a:effectLst>
                  <a:outerShdw dist="38100" dir="2699999" algn="tl" rotWithShape="0">
                    <a:srgbClr val="000000">
                      <a:alpha val="43137"/>
                    </a:srgbClr>
                  </a:outerShdw>
                </a:effectLst>
                <a:latin typeface="Times New Roman" panose="02020603050405020304" pitchFamily="18" charset="0"/>
                <a:ea typeface=".VnTimeH" pitchFamily="34" charset="0"/>
                <a:cs typeface="Times New Roman" panose="02020603050405020304" pitchFamily="18" charset="0"/>
              </a:rPr>
              <a:t>i h</a:t>
            </a:r>
            <a:r>
              <a:rPr lang="vi-VN" altLang="en-US" sz="3600">
                <a:ln w="9525" cap="flat" cmpd="sng">
                  <a:solidFill>
                    <a:srgbClr val="FF0000"/>
                  </a:solidFill>
                  <a:prstDash val="solid"/>
                  <a:headEnd type="none" w="med" len="med"/>
                  <a:tailEnd type="none" w="med" len="med"/>
                </a:ln>
                <a:solidFill>
                  <a:srgbClr val="FFFF00"/>
                </a:solidFill>
                <a:effectLst>
                  <a:outerShdw dist="38100" dir="2699999" algn="tl" rotWithShape="0">
                    <a:srgbClr val="000000">
                      <a:alpha val="43137"/>
                    </a:srgbClr>
                  </a:outerShdw>
                </a:effectLst>
                <a:latin typeface="Times New Roman" panose="02020603050405020304" pitchFamily="18" charset="0"/>
                <a:ea typeface=".VnTimeH" pitchFamily="34" charset="0"/>
                <a:cs typeface="Times New Roman" panose="02020603050405020304" pitchFamily="18" charset="0"/>
              </a:rPr>
              <a:t>ọ</a:t>
            </a:r>
            <a:r>
              <a:rPr lang="en-US" sz="3600">
                <a:ln w="9525" cap="flat" cmpd="sng">
                  <a:solidFill>
                    <a:srgbClr val="FF0000"/>
                  </a:solidFill>
                  <a:prstDash val="solid"/>
                  <a:headEnd type="none" w="med" len="med"/>
                  <a:tailEnd type="none" w="med" len="med"/>
                </a:ln>
                <a:solidFill>
                  <a:srgbClr val="FFFF00"/>
                </a:solidFill>
                <a:effectLst>
                  <a:outerShdw dist="38100" dir="2699999" algn="tl" rotWithShape="0">
                    <a:srgbClr val="000000">
                      <a:alpha val="43137"/>
                    </a:srgbClr>
                  </a:outerShdw>
                </a:effectLst>
                <a:latin typeface="Times New Roman" panose="02020603050405020304" pitchFamily="18" charset="0"/>
                <a:ea typeface=".VnTimeH" pitchFamily="34" charset="0"/>
                <a:cs typeface="Times New Roman" panose="02020603050405020304" pitchFamily="18" charset="0"/>
              </a:rPr>
              <a:t>c k</a:t>
            </a:r>
            <a:r>
              <a:rPr lang="vi-VN" altLang="en-US" sz="3600">
                <a:ln w="9525" cap="flat" cmpd="sng">
                  <a:solidFill>
                    <a:srgbClr val="FF0000"/>
                  </a:solidFill>
                  <a:prstDash val="solid"/>
                  <a:headEnd type="none" w="med" len="med"/>
                  <a:tailEnd type="none" w="med" len="med"/>
                </a:ln>
                <a:solidFill>
                  <a:srgbClr val="FFFF00"/>
                </a:solidFill>
                <a:effectLst>
                  <a:outerShdw dist="38100" dir="2699999" algn="tl" rotWithShape="0">
                    <a:srgbClr val="000000">
                      <a:alpha val="43137"/>
                    </a:srgbClr>
                  </a:outerShdw>
                </a:effectLst>
                <a:latin typeface="Times New Roman" panose="02020603050405020304" pitchFamily="18" charset="0"/>
                <a:ea typeface=".VnTimeH" pitchFamily="34" charset="0"/>
                <a:cs typeface="Times New Roman" panose="02020603050405020304" pitchFamily="18" charset="0"/>
              </a:rPr>
              <a:t>ế</a:t>
            </a:r>
            <a:r>
              <a:rPr lang="en-US" sz="3600">
                <a:ln w="9525" cap="flat" cmpd="sng">
                  <a:solidFill>
                    <a:srgbClr val="FF0000"/>
                  </a:solidFill>
                  <a:prstDash val="solid"/>
                  <a:headEnd type="none" w="med" len="med"/>
                  <a:tailEnd type="none" w="med" len="med"/>
                </a:ln>
                <a:solidFill>
                  <a:srgbClr val="FFFF00"/>
                </a:solidFill>
                <a:effectLst>
                  <a:outerShdw dist="38100" dir="2699999" algn="tl" rotWithShape="0">
                    <a:srgbClr val="000000">
                      <a:alpha val="43137"/>
                    </a:srgbClr>
                  </a:outerShdw>
                </a:effectLst>
                <a:latin typeface="Times New Roman" panose="02020603050405020304" pitchFamily="18" charset="0"/>
                <a:ea typeface=".VnTimeH" pitchFamily="34" charset="0"/>
                <a:cs typeface="Times New Roman" panose="02020603050405020304" pitchFamily="18" charset="0"/>
              </a:rPr>
              <a:t>t th</a:t>
            </a:r>
            <a:r>
              <a:rPr lang="vi-VN" altLang="en-US" sz="3600">
                <a:ln w="9525" cap="flat" cmpd="sng">
                  <a:solidFill>
                    <a:srgbClr val="FF0000"/>
                  </a:solidFill>
                  <a:prstDash val="solid"/>
                  <a:headEnd type="none" w="med" len="med"/>
                  <a:tailEnd type="none" w="med" len="med"/>
                </a:ln>
                <a:solidFill>
                  <a:srgbClr val="FFFF00"/>
                </a:solidFill>
                <a:effectLst>
                  <a:outerShdw dist="38100" dir="2699999" algn="tl" rotWithShape="0">
                    <a:srgbClr val="000000">
                      <a:alpha val="43137"/>
                    </a:srgbClr>
                  </a:outerShdw>
                </a:effectLst>
                <a:latin typeface="Times New Roman" panose="02020603050405020304" pitchFamily="18" charset="0"/>
                <a:ea typeface=".VnTimeH" pitchFamily="34" charset="0"/>
                <a:cs typeface="Times New Roman" panose="02020603050405020304" pitchFamily="18" charset="0"/>
              </a:rPr>
              <a:t>ú</a:t>
            </a:r>
            <a:r>
              <a:rPr lang="en-US" sz="3600">
                <a:ln w="9525" cap="flat" cmpd="sng">
                  <a:solidFill>
                    <a:srgbClr val="FF0000"/>
                  </a:solidFill>
                  <a:prstDash val="solid"/>
                  <a:headEnd type="none" w="med" len="med"/>
                  <a:tailEnd type="none" w="med" len="med"/>
                </a:ln>
                <a:solidFill>
                  <a:srgbClr val="FFFF00"/>
                </a:solidFill>
                <a:effectLst>
                  <a:outerShdw dist="38100" dir="2699999" algn="tl" rotWithShape="0">
                    <a:srgbClr val="000000">
                      <a:alpha val="43137"/>
                    </a:srgbClr>
                  </a:outerShdw>
                </a:effectLst>
                <a:latin typeface="Times New Roman" panose="02020603050405020304" pitchFamily="18" charset="0"/>
                <a:ea typeface=".VnTimeH" pitchFamily="34" charset="0"/>
                <a:cs typeface="Times New Roman" panose="02020603050405020304" pitchFamily="18" charset="0"/>
              </a:rPr>
              <a:t>c</a:t>
            </a:r>
            <a:endParaRPr lang="en-US" sz="3600">
              <a:ln w="9525" cap="flat" cmpd="sng">
                <a:solidFill>
                  <a:srgbClr val="FF0000"/>
                </a:solidFill>
                <a:prstDash val="solid"/>
                <a:headEnd type="none" w="med" len="med"/>
                <a:tailEnd type="none" w="med" len="med"/>
              </a:ln>
              <a:solidFill>
                <a:srgbClr val="FFFF00"/>
              </a:solidFill>
              <a:effectLst>
                <a:outerShdw dist="38100" dir="2699999" algn="tl" rotWithShape="0">
                  <a:srgbClr val="000000">
                    <a:alpha val="43137"/>
                  </a:srgbClr>
                </a:outerShdw>
              </a:effectLst>
              <a:latin typeface="Times New Roman" panose="02020603050405020304" pitchFamily="18" charset="0"/>
              <a:ea typeface=".VnTimeH" pitchFamily="34" charset="0"/>
              <a:cs typeface="Times New Roman" panose="02020603050405020304" pitchFamily="18" charset="0"/>
            </a:endParaRPr>
          </a:p>
        </p:txBody>
      </p:sp>
      <p:sp>
        <p:nvSpPr>
          <p:cNvPr id="16387" name="WordArt 3"/>
          <p:cNvSpPr>
            <a:spLocks noTextEdit="1"/>
          </p:cNvSpPr>
          <p:nvPr/>
        </p:nvSpPr>
        <p:spPr>
          <a:xfrm>
            <a:off x="1066800" y="3657600"/>
            <a:ext cx="6705600" cy="2362200"/>
          </a:xfrm>
          <a:prstGeom prst="rect">
            <a:avLst/>
          </a:prstGeom>
        </p:spPr>
        <p:txBody>
          <a:bodyPr wrap="none" fromWordArt="1">
            <a:prstTxWarp prst="textCanDown">
              <a:avLst>
                <a:gd name="adj" fmla="val 33333"/>
              </a:avLst>
            </a:prstTxWarp>
            <a:normAutofit/>
          </a:bodyPr>
          <a:p>
            <a:pPr algn="ctr" eaLnBrk="0" hangingPunct="0"/>
            <a:r>
              <a:rPr lang="vi-VN" altLang="en-US" sz="3600" b="1">
                <a:solidFill>
                  <a:srgbClr val="00FF00"/>
                </a:solidFill>
                <a:effectLst>
                  <a:outerShdw dist="38100" dir="2699999" algn="tl" rotWithShape="0">
                    <a:srgbClr val="000000">
                      <a:alpha val="43137"/>
                    </a:srgbClr>
                  </a:outerShdw>
                </a:effectLst>
                <a:latin typeface="Times New Roman" panose="02020603050405020304" pitchFamily="18" charset="0"/>
                <a:ea typeface=".VnTimeH" pitchFamily="34" charset="0"/>
                <a:cs typeface="Times New Roman" panose="02020603050405020304" pitchFamily="18" charset="0"/>
              </a:rPr>
              <a:t>chào tạm biệt và hẹn gặp lại</a:t>
            </a:r>
            <a:r>
              <a:rPr lang="en-US" sz="3600" b="1">
                <a:solidFill>
                  <a:srgbClr val="00FF00"/>
                </a:solidFill>
                <a:effectLst>
                  <a:outerShdw dist="38100" dir="2699999" algn="tl" rotWithShape="0">
                    <a:srgbClr val="000000">
                      <a:alpha val="43137"/>
                    </a:srgbClr>
                  </a:outerShdw>
                </a:effectLst>
                <a:latin typeface="Times New Roman" panose="02020603050405020304" pitchFamily="18" charset="0"/>
                <a:ea typeface=".VnTimeH" pitchFamily="34" charset="0"/>
                <a:cs typeface="Times New Roman" panose="02020603050405020304" pitchFamily="18" charset="0"/>
              </a:rPr>
              <a:t> c</a:t>
            </a:r>
            <a:r>
              <a:rPr lang="vi-VN" altLang="en-US" sz="3600" b="1">
                <a:solidFill>
                  <a:srgbClr val="00FF00"/>
                </a:solidFill>
                <a:effectLst>
                  <a:outerShdw dist="38100" dir="2699999" algn="tl" rotWithShape="0">
                    <a:srgbClr val="000000">
                      <a:alpha val="43137"/>
                    </a:srgbClr>
                  </a:outerShdw>
                </a:effectLst>
                <a:latin typeface="Times New Roman" panose="02020603050405020304" pitchFamily="18" charset="0"/>
                <a:ea typeface=".VnTimeH" pitchFamily="34" charset="0"/>
                <a:cs typeface="Times New Roman" panose="02020603050405020304" pitchFamily="18" charset="0"/>
              </a:rPr>
              <a:t>á</a:t>
            </a:r>
            <a:r>
              <a:rPr lang="en-US" sz="3600" b="1">
                <a:solidFill>
                  <a:srgbClr val="00FF00"/>
                </a:solidFill>
                <a:effectLst>
                  <a:outerShdw dist="38100" dir="2699999" algn="tl" rotWithShape="0">
                    <a:srgbClr val="000000">
                      <a:alpha val="43137"/>
                    </a:srgbClr>
                  </a:outerShdw>
                </a:effectLst>
                <a:latin typeface="Times New Roman" panose="02020603050405020304" pitchFamily="18" charset="0"/>
                <a:ea typeface=".VnTimeH" pitchFamily="34" charset="0"/>
                <a:cs typeface="Times New Roman" panose="02020603050405020304" pitchFamily="18" charset="0"/>
              </a:rPr>
              <a:t>c em!</a:t>
            </a:r>
            <a:endParaRPr lang="en-US" sz="3600" b="1">
              <a:solidFill>
                <a:srgbClr val="00FF00"/>
              </a:solidFill>
              <a:effectLst>
                <a:outerShdw dist="38100" dir="2699999" algn="tl" rotWithShape="0">
                  <a:srgbClr val="000000">
                    <a:alpha val="43137"/>
                  </a:srgbClr>
                </a:outerShdw>
              </a:effectLst>
              <a:latin typeface="Times New Roman" panose="02020603050405020304" pitchFamily="18" charset="0"/>
              <a:ea typeface=".VnTimeH" pitchFamily="34" charset="0"/>
              <a:cs typeface="Times New Roman" panose="02020603050405020304" pitchFamily="18" charset="0"/>
            </a:endParaRPr>
          </a:p>
        </p:txBody>
      </p:sp>
      <p:graphicFrame>
        <p:nvGraphicFramePr>
          <p:cNvPr id="11268" name="Object 4"/>
          <p:cNvGraphicFramePr>
            <a:graphicFrameLocks noChangeAspect="1"/>
          </p:cNvGraphicFramePr>
          <p:nvPr/>
        </p:nvGraphicFramePr>
        <p:xfrm>
          <a:off x="5524500" y="1276350"/>
          <a:ext cx="3124200" cy="2679700"/>
        </p:xfrm>
        <a:graphic>
          <a:graphicData uri="http://schemas.openxmlformats.org/presentationml/2006/ole">
            <mc:AlternateContent xmlns:mc="http://schemas.openxmlformats.org/markup-compatibility/2006">
              <mc:Choice xmlns:v="urn:schemas-microsoft-com:vml" Requires="v">
                <p:oleObj spid="_x0000_s3077" name="" r:id="rId1" imgW="4286250" imgH="3676650" progId="MS_ClipArt_Gallery.2">
                  <p:embed/>
                </p:oleObj>
              </mc:Choice>
              <mc:Fallback>
                <p:oleObj name="" r:id="rId1" imgW="4286250" imgH="3676650" progId="MS_ClipArt_Gallery.2">
                  <p:embed/>
                  <p:pic>
                    <p:nvPicPr>
                      <p:cNvPr id="0" name="Picture 3076"/>
                      <p:cNvPicPr/>
                      <p:nvPr/>
                    </p:nvPicPr>
                    <p:blipFill>
                      <a:blip r:embed="rId2"/>
                      <a:stretch>
                        <a:fillRect/>
                      </a:stretch>
                    </p:blipFill>
                    <p:spPr>
                      <a:xfrm>
                        <a:off x="5524500" y="1276350"/>
                        <a:ext cx="3124200" cy="2679700"/>
                      </a:xfrm>
                      <a:prstGeom prst="rect">
                        <a:avLst/>
                      </a:prstGeom>
                      <a:noFill/>
                      <a:ln w="38100">
                        <a:noFill/>
                        <a:miter/>
                      </a:ln>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ox(out)">
                                      <p:cBhvr>
                                        <p:cTn id="7" dur="500"/>
                                        <p:tgtEl>
                                          <p:spTgt spid="11268"/>
                                        </p:tgtEl>
                                      </p:cBhvr>
                                    </p:animEffect>
                                  </p:childTnLst>
                                </p:cTn>
                              </p:par>
                            </p:childTnLst>
                          </p:cTn>
                        </p:par>
                        <p:par>
                          <p:cTn id="8" fill="hold">
                            <p:stCondLst>
                              <p:cond delay="500"/>
                            </p:stCondLst>
                            <p:childTnLst>
                              <p:par>
                                <p:cTn id="9" presetID="4" presetClass="entr" presetSubtype="32" fill="hold" nodeType="afterEffect">
                                  <p:stCondLst>
                                    <p:cond delay="500"/>
                                  </p:stCondLst>
                                  <p:childTnLst>
                                    <p:set>
                                      <p:cBhvr>
                                        <p:cTn id="10" dur="1" fill="hold">
                                          <p:stCondLst>
                                            <p:cond delay="0"/>
                                          </p:stCondLst>
                                        </p:cTn>
                                        <p:tgtEl>
                                          <p:spTgt spid="16386"/>
                                        </p:tgtEl>
                                        <p:attrNameLst>
                                          <p:attrName>style.visibility</p:attrName>
                                        </p:attrNameLst>
                                      </p:cBhvr>
                                      <p:to>
                                        <p:strVal val="visible"/>
                                      </p:to>
                                    </p:set>
                                    <p:animEffect transition="in" filter="box(out)">
                                      <p:cBhvr>
                                        <p:cTn id="11" dur="500"/>
                                        <p:tgtEl>
                                          <p:spTgt spid="16386"/>
                                        </p:tgtEl>
                                      </p:cBhvr>
                                    </p:animEffect>
                                  </p:childTnLst>
                                </p:cTn>
                              </p:par>
                            </p:childTnLst>
                          </p:cTn>
                        </p:par>
                        <p:par>
                          <p:cTn id="12" fill="hold">
                            <p:stCondLst>
                              <p:cond delay="1500"/>
                            </p:stCondLst>
                            <p:childTnLst>
                              <p:par>
                                <p:cTn id="13" presetID="4" presetClass="entr" presetSubtype="32" fill="hold" nodeType="afterEffect">
                                  <p:stCondLst>
                                    <p:cond delay="500"/>
                                  </p:stCondLst>
                                  <p:childTnLst>
                                    <p:set>
                                      <p:cBhvr>
                                        <p:cTn id="14" dur="1" fill="hold">
                                          <p:stCondLst>
                                            <p:cond delay="0"/>
                                          </p:stCondLst>
                                        </p:cTn>
                                        <p:tgtEl>
                                          <p:spTgt spid="16387"/>
                                        </p:tgtEl>
                                        <p:attrNameLst>
                                          <p:attrName>style.visibility</p:attrName>
                                        </p:attrNameLst>
                                      </p:cBhvr>
                                      <p:to>
                                        <p:strVal val="visible"/>
                                      </p:to>
                                    </p:set>
                                    <p:animEffect transition="in" filter="box(out)">
                                      <p:cBhvr>
                                        <p:cTn id="15" dur="500"/>
                                        <p:tgtEl>
                                          <p:spTgt spid="16387"/>
                                        </p:tgtEl>
                                      </p:cBhvr>
                                    </p:animEffect>
                                  </p:childTnLst>
                                  <p:subTnLst>
                                    <p:audio>
                                      <p:cMediaNode vol="100000">
                                        <p:cTn display="0" masterRel="sameClick">
                                          <p:stCondLst>
                                            <p:cond evt="begin" delay="0">
                                              <p:tn val="1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4" descr="HPIM1673"/>
          <p:cNvPicPr>
            <a:picLocks noChangeAspect="1"/>
          </p:cNvPicPr>
          <p:nvPr/>
        </p:nvPicPr>
        <p:blipFill>
          <a:blip r:embed="rId1"/>
          <a:srcRect l="8176" r="10201" b="2025"/>
          <a:stretch>
            <a:fillRect/>
          </a:stretch>
        </p:blipFill>
        <p:spPr>
          <a:xfrm>
            <a:off x="5294313" y="1600200"/>
            <a:ext cx="3392487" cy="4495800"/>
          </a:xfrm>
          <a:prstGeom prst="rect">
            <a:avLst/>
          </a:prstGeom>
          <a:noFill/>
          <a:ln w="50800" cap="flat" cmpd="sng">
            <a:solidFill>
              <a:srgbClr val="FFFFFF"/>
            </a:solidFill>
            <a:prstDash val="solid"/>
            <a:miter/>
            <a:headEnd type="none" w="med" len="med"/>
            <a:tailEnd type="none" w="med" len="med"/>
          </a:ln>
        </p:spPr>
      </p:pic>
      <p:pic>
        <p:nvPicPr>
          <p:cNvPr id="3075" name="Picture 8" descr="HPIM2797"/>
          <p:cNvPicPr>
            <a:picLocks noChangeAspect="1"/>
          </p:cNvPicPr>
          <p:nvPr/>
        </p:nvPicPr>
        <p:blipFill>
          <a:blip r:embed="rId2"/>
          <a:srcRect t="5128" r="3960" b="3419"/>
          <a:stretch>
            <a:fillRect/>
          </a:stretch>
        </p:blipFill>
        <p:spPr>
          <a:xfrm>
            <a:off x="1066800" y="1601788"/>
            <a:ext cx="3536950" cy="4492625"/>
          </a:xfrm>
          <a:prstGeom prst="rect">
            <a:avLst/>
          </a:prstGeom>
          <a:noFill/>
          <a:ln w="50800" cap="flat" cmpd="sng">
            <a:solidFill>
              <a:srgbClr val="FFFFFF"/>
            </a:solidFill>
            <a:prstDash val="solid"/>
            <a:miter/>
            <a:headEnd type="none" w="med" len="med"/>
            <a:tailEnd type="none" w="med" len="med"/>
          </a:ln>
        </p:spPr>
      </p:pic>
      <p:sp>
        <p:nvSpPr>
          <p:cNvPr id="7" name="Subtitle 7"/>
          <p:cNvSpPr/>
          <p:nvPr/>
        </p:nvSpPr>
        <p:spPr>
          <a:xfrm>
            <a:off x="914400" y="457200"/>
            <a:ext cx="7467600" cy="609600"/>
          </a:xfrm>
          <a:prstGeom prst="rect">
            <a:avLst/>
          </a:prstGeom>
          <a:noFill/>
          <a:ln w="9525">
            <a:noFill/>
          </a:ln>
        </p:spPr>
        <p:txBody>
          <a:bodyPr/>
          <a:p>
            <a:pPr algn="ctr">
              <a:spcBef>
                <a:spcPct val="20000"/>
              </a:spcBef>
            </a:pPr>
            <a:r>
              <a:rPr sz="3200" b="1" dirty="0">
                <a:solidFill>
                  <a:srgbClr val="660066"/>
                </a:solidFill>
                <a:latin typeface="Arial" panose="020B0604020202020204" pitchFamily="34" charset="0"/>
              </a:rPr>
              <a:t>Giới thiệu một số tranh xé dán g</a:t>
            </a:r>
            <a:r>
              <a:rPr lang="vi-VN" sz="3200" b="1" dirty="0">
                <a:solidFill>
                  <a:srgbClr val="660066"/>
                </a:solidFill>
                <a:latin typeface="Arial" panose="020B0604020202020204" pitchFamily="34" charset="0"/>
              </a:rPr>
              <a:t>i</a:t>
            </a:r>
            <a:r>
              <a:rPr sz="3200" b="1" dirty="0">
                <a:solidFill>
                  <a:srgbClr val="660066"/>
                </a:solidFill>
                <a:latin typeface="Arial" panose="020B0604020202020204" pitchFamily="34" charset="0"/>
              </a:rPr>
              <a:t>ấy</a:t>
            </a:r>
            <a:endParaRPr sz="3200" b="1" dirty="0">
              <a:solidFill>
                <a:srgbClr val="660066"/>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xEl>
                                              <p:charRg st="0" end="35"/>
                                            </p:txEl>
                                          </p:spTgt>
                                        </p:tgtEl>
                                        <p:attrNameLst>
                                          <p:attrName>style.visibility</p:attrName>
                                        </p:attrNameLst>
                                      </p:cBhvr>
                                      <p:to>
                                        <p:strVal val="visible"/>
                                      </p:to>
                                    </p:set>
                                    <p:animEffect transition="in" filter="diamond(in)">
                                      <p:cBhvr>
                                        <p:cTn id="7" dur="2000"/>
                                        <p:tgtEl>
                                          <p:spTgt spid="7">
                                            <p:txEl>
                                              <p:charRg st="0" end="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4" descr="HPIM0541"/>
          <p:cNvPicPr>
            <a:picLocks noChangeAspect="1"/>
          </p:cNvPicPr>
          <p:nvPr/>
        </p:nvPicPr>
        <p:blipFill>
          <a:blip r:embed="rId1"/>
          <a:stretch>
            <a:fillRect/>
          </a:stretch>
        </p:blipFill>
        <p:spPr>
          <a:xfrm>
            <a:off x="1066800" y="1447800"/>
            <a:ext cx="3314700" cy="4419600"/>
          </a:xfrm>
          <a:prstGeom prst="rect">
            <a:avLst/>
          </a:prstGeom>
          <a:noFill/>
          <a:ln w="50800" cap="flat" cmpd="sng">
            <a:solidFill>
              <a:srgbClr val="FFFFFF"/>
            </a:solidFill>
            <a:prstDash val="solid"/>
            <a:miter/>
            <a:headEnd type="none" w="med" len="med"/>
            <a:tailEnd type="none" w="med" len="med"/>
          </a:ln>
        </p:spPr>
      </p:pic>
      <p:pic>
        <p:nvPicPr>
          <p:cNvPr id="4099" name="Picture 5" descr="HPIM2867"/>
          <p:cNvPicPr>
            <a:picLocks noChangeAspect="1"/>
          </p:cNvPicPr>
          <p:nvPr/>
        </p:nvPicPr>
        <p:blipFill>
          <a:blip r:embed="rId2"/>
          <a:srcRect t="5219" b="8638"/>
          <a:stretch>
            <a:fillRect/>
          </a:stretch>
        </p:blipFill>
        <p:spPr>
          <a:xfrm>
            <a:off x="4737100" y="1449388"/>
            <a:ext cx="3843338" cy="4416425"/>
          </a:xfrm>
          <a:prstGeom prst="rect">
            <a:avLst/>
          </a:prstGeom>
          <a:noFill/>
          <a:ln w="50800" cap="flat" cmpd="sng">
            <a:solidFill>
              <a:srgbClr val="FFFFFF"/>
            </a:solidFill>
            <a:prstDash val="solid"/>
            <a:miter/>
            <a:headEnd type="none" w="med" len="med"/>
            <a:tailEnd type="none" w="med" len="med"/>
          </a:ln>
        </p:spPr>
      </p:pic>
      <p:sp>
        <p:nvSpPr>
          <p:cNvPr id="3077" name="Subtitle 7"/>
          <p:cNvSpPr/>
          <p:nvPr/>
        </p:nvSpPr>
        <p:spPr>
          <a:xfrm>
            <a:off x="685800" y="304800"/>
            <a:ext cx="7467600" cy="609600"/>
          </a:xfrm>
          <a:prstGeom prst="rect">
            <a:avLst/>
          </a:prstGeom>
          <a:noFill/>
          <a:ln w="9525">
            <a:noFill/>
          </a:ln>
        </p:spPr>
        <p:txBody>
          <a:bodyPr/>
          <a:p>
            <a:pPr algn="ctr">
              <a:spcBef>
                <a:spcPct val="20000"/>
              </a:spcBef>
            </a:pPr>
            <a:r>
              <a:rPr sz="3200" b="1" dirty="0">
                <a:solidFill>
                  <a:srgbClr val="660066"/>
                </a:solidFill>
                <a:latin typeface="Arial" panose="020B0604020202020204" pitchFamily="34" charset="0"/>
              </a:rPr>
              <a:t>Giới thiệu một số tranh xé dán g</a:t>
            </a:r>
            <a:r>
              <a:rPr lang="vi-VN" sz="3200" b="1" dirty="0">
                <a:solidFill>
                  <a:srgbClr val="660066"/>
                </a:solidFill>
                <a:latin typeface="Arial" panose="020B0604020202020204" pitchFamily="34" charset="0"/>
              </a:rPr>
              <a:t>i</a:t>
            </a:r>
            <a:r>
              <a:rPr sz="3200" b="1" dirty="0">
                <a:solidFill>
                  <a:srgbClr val="660066"/>
                </a:solidFill>
                <a:latin typeface="Arial" panose="020B0604020202020204" pitchFamily="34" charset="0"/>
              </a:rPr>
              <a:t>ấy</a:t>
            </a:r>
            <a:endParaRPr sz="3200" b="1" dirty="0">
              <a:solidFill>
                <a:srgbClr val="660066"/>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077">
                                            <p:txEl>
                                              <p:charRg st="0" end="35"/>
                                            </p:txEl>
                                          </p:spTgt>
                                        </p:tgtEl>
                                        <p:attrNameLst>
                                          <p:attrName>style.visibility</p:attrName>
                                        </p:attrNameLst>
                                      </p:cBhvr>
                                      <p:to>
                                        <p:strVal val="visible"/>
                                      </p:to>
                                    </p:set>
                                    <p:animEffect transition="in" filter="diamond(in)">
                                      <p:cBhvr>
                                        <p:cTn id="7" dur="2000"/>
                                        <p:tgtEl>
                                          <p:spTgt spid="3077">
                                            <p:txEl>
                                              <p:charRg st="0" end="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4" descr="HPIM2849"/>
          <p:cNvPicPr>
            <a:picLocks noChangeAspect="1"/>
          </p:cNvPicPr>
          <p:nvPr/>
        </p:nvPicPr>
        <p:blipFill>
          <a:blip r:embed="rId1"/>
          <a:stretch>
            <a:fillRect/>
          </a:stretch>
        </p:blipFill>
        <p:spPr>
          <a:xfrm>
            <a:off x="914400" y="1600200"/>
            <a:ext cx="3255963" cy="4343400"/>
          </a:xfrm>
          <a:prstGeom prst="rect">
            <a:avLst/>
          </a:prstGeom>
          <a:noFill/>
          <a:ln w="50800" cap="flat" cmpd="sng">
            <a:solidFill>
              <a:srgbClr val="FFFFFF"/>
            </a:solidFill>
            <a:prstDash val="solid"/>
            <a:miter/>
            <a:headEnd type="none" w="med" len="med"/>
            <a:tailEnd type="none" w="med" len="med"/>
          </a:ln>
        </p:spPr>
      </p:pic>
      <p:pic>
        <p:nvPicPr>
          <p:cNvPr id="5123" name="Picture 5" descr="HPIM2814"/>
          <p:cNvPicPr>
            <a:picLocks noChangeAspect="1"/>
          </p:cNvPicPr>
          <p:nvPr/>
        </p:nvPicPr>
        <p:blipFill>
          <a:blip r:embed="rId2"/>
          <a:srcRect t="8548" b="9987"/>
          <a:stretch>
            <a:fillRect/>
          </a:stretch>
        </p:blipFill>
        <p:spPr>
          <a:xfrm>
            <a:off x="4535488" y="1598613"/>
            <a:ext cx="3998912" cy="4344987"/>
          </a:xfrm>
          <a:prstGeom prst="rect">
            <a:avLst/>
          </a:prstGeom>
          <a:noFill/>
          <a:ln w="50800" cap="flat" cmpd="sng">
            <a:solidFill>
              <a:srgbClr val="FFFFFF"/>
            </a:solidFill>
            <a:prstDash val="solid"/>
            <a:miter/>
            <a:headEnd type="none" w="med" len="med"/>
            <a:tailEnd type="none" w="med" len="med"/>
          </a:ln>
        </p:spPr>
      </p:pic>
      <p:sp>
        <p:nvSpPr>
          <p:cNvPr id="7" name="Subtitle 7"/>
          <p:cNvSpPr/>
          <p:nvPr/>
        </p:nvSpPr>
        <p:spPr>
          <a:xfrm>
            <a:off x="685800" y="304800"/>
            <a:ext cx="7467600" cy="609600"/>
          </a:xfrm>
          <a:prstGeom prst="rect">
            <a:avLst/>
          </a:prstGeom>
          <a:noFill/>
          <a:ln w="9525">
            <a:noFill/>
          </a:ln>
        </p:spPr>
        <p:txBody>
          <a:bodyPr/>
          <a:p>
            <a:pPr algn="ctr">
              <a:spcBef>
                <a:spcPct val="20000"/>
              </a:spcBef>
            </a:pPr>
            <a:r>
              <a:rPr sz="3200" b="1" dirty="0">
                <a:solidFill>
                  <a:srgbClr val="660066"/>
                </a:solidFill>
                <a:latin typeface="Arial" panose="020B0604020202020204" pitchFamily="34" charset="0"/>
              </a:rPr>
              <a:t>Giới thiệu một số tranh xé dán g</a:t>
            </a:r>
            <a:r>
              <a:rPr lang="vi-VN" sz="3200" b="1" dirty="0">
                <a:solidFill>
                  <a:srgbClr val="660066"/>
                </a:solidFill>
                <a:latin typeface="Arial" panose="020B0604020202020204" pitchFamily="34" charset="0"/>
              </a:rPr>
              <a:t>i</a:t>
            </a:r>
            <a:r>
              <a:rPr sz="3200" b="1" dirty="0">
                <a:solidFill>
                  <a:srgbClr val="660066"/>
                </a:solidFill>
                <a:latin typeface="Arial" panose="020B0604020202020204" pitchFamily="34" charset="0"/>
              </a:rPr>
              <a:t>ấy</a:t>
            </a:r>
            <a:endParaRPr sz="3200" b="1" dirty="0">
              <a:solidFill>
                <a:srgbClr val="660066"/>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xEl>
                                              <p:charRg st="0" end="35"/>
                                            </p:txEl>
                                          </p:spTgt>
                                        </p:tgtEl>
                                        <p:attrNameLst>
                                          <p:attrName>style.visibility</p:attrName>
                                        </p:attrNameLst>
                                      </p:cBhvr>
                                      <p:to>
                                        <p:strVal val="visible"/>
                                      </p:to>
                                    </p:set>
                                    <p:animEffect transition="in" filter="diamond(in)">
                                      <p:cBhvr>
                                        <p:cTn id="7" dur="2000"/>
                                        <p:tgtEl>
                                          <p:spTgt spid="7">
                                            <p:txEl>
                                              <p:charRg st="0" end="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4" descr="HPIM0582"/>
          <p:cNvPicPr>
            <a:picLocks noChangeAspect="1"/>
          </p:cNvPicPr>
          <p:nvPr/>
        </p:nvPicPr>
        <p:blipFill>
          <a:blip r:embed="rId1"/>
          <a:stretch>
            <a:fillRect/>
          </a:stretch>
        </p:blipFill>
        <p:spPr>
          <a:xfrm>
            <a:off x="1143000" y="1333500"/>
            <a:ext cx="6858000" cy="5143500"/>
          </a:xfrm>
          <a:prstGeom prst="rect">
            <a:avLst/>
          </a:prstGeom>
          <a:noFill/>
          <a:ln w="63500" cap="flat" cmpd="sng">
            <a:solidFill>
              <a:srgbClr val="FFFFFF"/>
            </a:solidFill>
            <a:prstDash val="solid"/>
            <a:miter/>
            <a:headEnd type="none" w="med" len="med"/>
            <a:tailEnd type="none" w="med" len="med"/>
          </a:ln>
        </p:spPr>
      </p:pic>
      <p:sp>
        <p:nvSpPr>
          <p:cNvPr id="6" name="Subtitle 7"/>
          <p:cNvSpPr/>
          <p:nvPr/>
        </p:nvSpPr>
        <p:spPr>
          <a:xfrm>
            <a:off x="685800" y="304800"/>
            <a:ext cx="7467600" cy="609600"/>
          </a:xfrm>
          <a:prstGeom prst="rect">
            <a:avLst/>
          </a:prstGeom>
          <a:noFill/>
          <a:ln w="9525">
            <a:noFill/>
          </a:ln>
        </p:spPr>
        <p:txBody>
          <a:bodyPr/>
          <a:p>
            <a:pPr algn="ctr">
              <a:spcBef>
                <a:spcPct val="20000"/>
              </a:spcBef>
            </a:pPr>
            <a:r>
              <a:rPr sz="3200" b="1" dirty="0">
                <a:solidFill>
                  <a:srgbClr val="660066"/>
                </a:solidFill>
                <a:latin typeface="Arial" panose="020B0604020202020204" pitchFamily="34" charset="0"/>
              </a:rPr>
              <a:t>Giới thiệu một số tranh xé dán g</a:t>
            </a:r>
            <a:r>
              <a:rPr lang="vi-VN" sz="3200" b="1" dirty="0">
                <a:solidFill>
                  <a:srgbClr val="660066"/>
                </a:solidFill>
                <a:latin typeface="Arial" panose="020B0604020202020204" pitchFamily="34" charset="0"/>
              </a:rPr>
              <a:t>i</a:t>
            </a:r>
            <a:r>
              <a:rPr sz="3200" b="1" dirty="0">
                <a:solidFill>
                  <a:srgbClr val="660066"/>
                </a:solidFill>
                <a:latin typeface="Arial" panose="020B0604020202020204" pitchFamily="34" charset="0"/>
              </a:rPr>
              <a:t>ấy</a:t>
            </a:r>
            <a:endParaRPr sz="3200" b="1" dirty="0">
              <a:solidFill>
                <a:srgbClr val="660066"/>
              </a:solidFill>
              <a:latin typeface="Arial" panose="020B0604020202020204"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xEl>
                                              <p:charRg st="0" end="35"/>
                                            </p:txEl>
                                          </p:spTgt>
                                        </p:tgtEl>
                                        <p:attrNameLst>
                                          <p:attrName>style.visibility</p:attrName>
                                        </p:attrNameLst>
                                      </p:cBhvr>
                                      <p:to>
                                        <p:strVal val="visible"/>
                                      </p:to>
                                    </p:set>
                                    <p:animEffect transition="in" filter="diamond(in)">
                                      <p:cBhvr>
                                        <p:cTn id="7" dur="2000"/>
                                        <p:tgtEl>
                                          <p:spTgt spid="6">
                                            <p:txEl>
                                              <p:charRg st="0" end="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Text Box 6"/>
          <p:cNvSpPr txBox="1"/>
          <p:nvPr/>
        </p:nvSpPr>
        <p:spPr>
          <a:xfrm>
            <a:off x="387350" y="1524000"/>
            <a:ext cx="3879850" cy="460375"/>
          </a:xfrm>
          <a:prstGeom prst="rect">
            <a:avLst/>
          </a:prstGeom>
          <a:noFill/>
          <a:ln w="9525">
            <a:noFill/>
          </a:ln>
        </p:spPr>
        <p:txBody>
          <a:bodyPr>
            <a:spAutoFit/>
          </a:bodyPr>
          <a:p>
            <a:pPr eaLnBrk="0" hangingPunct="0">
              <a:spcBef>
                <a:spcPct val="50000"/>
              </a:spcBef>
            </a:pPr>
            <a:r>
              <a:rPr sz="2400" b="1" dirty="0">
                <a:latin typeface=".VnTime" pitchFamily="34" charset="0"/>
              </a:rPr>
              <a:t>I</a:t>
            </a:r>
            <a:r>
              <a:rPr sz="2400" b="1" dirty="0">
                <a:latin typeface="Times New Roman" panose="02020603050405020304" pitchFamily="18" charset="0"/>
                <a:cs typeface="Times New Roman" panose="02020603050405020304" pitchFamily="18" charset="0"/>
              </a:rPr>
              <a:t>/ Quan s</a:t>
            </a:r>
            <a:r>
              <a:rPr lang="vi-VN" sz="2400" b="1" dirty="0">
                <a:latin typeface="Times New Roman" panose="02020603050405020304" pitchFamily="18" charset="0"/>
                <a:cs typeface="Times New Roman" panose="02020603050405020304" pitchFamily="18" charset="0"/>
              </a:rPr>
              <a:t>á</a:t>
            </a:r>
            <a:r>
              <a:rPr sz="2400" b="1" dirty="0">
                <a:latin typeface="Times New Roman" panose="02020603050405020304" pitchFamily="18" charset="0"/>
                <a:cs typeface="Times New Roman" panose="02020603050405020304" pitchFamily="18" charset="0"/>
              </a:rPr>
              <a:t>t</a:t>
            </a:r>
            <a:r>
              <a:rPr lang="vi-VN" sz="2400" b="1" dirty="0">
                <a:latin typeface="Times New Roman" panose="02020603050405020304" pitchFamily="18" charset="0"/>
                <a:cs typeface="Times New Roman" panose="02020603050405020304" pitchFamily="18" charset="0"/>
              </a:rPr>
              <a:t>, nhận xét</a:t>
            </a:r>
            <a:r>
              <a:rPr sz="2400" b="1" dirty="0">
                <a:latin typeface="Times New Roman" panose="02020603050405020304" pitchFamily="18" charset="0"/>
                <a:cs typeface="Times New Roman" panose="02020603050405020304" pitchFamily="18" charset="0"/>
              </a:rPr>
              <a:t>:</a:t>
            </a:r>
            <a:endParaRPr sz="2400" b="1" dirty="0">
              <a:latin typeface="Times New Roman" panose="02020603050405020304" pitchFamily="18" charset="0"/>
              <a:cs typeface="Times New Roman" panose="02020603050405020304" pitchFamily="18" charset="0"/>
            </a:endParaRPr>
          </a:p>
        </p:txBody>
      </p:sp>
      <p:pic>
        <p:nvPicPr>
          <p:cNvPr id="12330" name="Picture 42" descr="1"/>
          <p:cNvPicPr>
            <a:picLocks noChangeAspect="1"/>
          </p:cNvPicPr>
          <p:nvPr/>
        </p:nvPicPr>
        <p:blipFill>
          <a:blip r:embed="rId1"/>
          <a:stretch>
            <a:fillRect/>
          </a:stretch>
        </p:blipFill>
        <p:spPr>
          <a:xfrm>
            <a:off x="6419850" y="3048000"/>
            <a:ext cx="2343150" cy="3124200"/>
          </a:xfrm>
          <a:prstGeom prst="rect">
            <a:avLst/>
          </a:prstGeom>
          <a:noFill/>
          <a:ln w="9525">
            <a:noFill/>
          </a:ln>
        </p:spPr>
      </p:pic>
      <p:pic>
        <p:nvPicPr>
          <p:cNvPr id="12333" name="Picture 45" descr="DSC01080"/>
          <p:cNvPicPr>
            <a:picLocks noChangeAspect="1"/>
          </p:cNvPicPr>
          <p:nvPr/>
        </p:nvPicPr>
        <p:blipFill>
          <a:blip r:embed="rId2"/>
          <a:stretch>
            <a:fillRect/>
          </a:stretch>
        </p:blipFill>
        <p:spPr>
          <a:xfrm>
            <a:off x="3676650" y="3048000"/>
            <a:ext cx="2155825" cy="3124200"/>
          </a:xfrm>
          <a:prstGeom prst="rect">
            <a:avLst/>
          </a:prstGeom>
          <a:noFill/>
          <a:ln w="9525">
            <a:noFill/>
          </a:ln>
        </p:spPr>
      </p:pic>
      <p:sp>
        <p:nvSpPr>
          <p:cNvPr id="12334" name="Text Box 46"/>
          <p:cNvSpPr txBox="1"/>
          <p:nvPr/>
        </p:nvSpPr>
        <p:spPr>
          <a:xfrm>
            <a:off x="609600" y="1838325"/>
            <a:ext cx="4248150" cy="521970"/>
          </a:xfrm>
          <a:prstGeom prst="rect">
            <a:avLst/>
          </a:prstGeom>
          <a:noFill/>
          <a:ln w="9525">
            <a:noFill/>
          </a:ln>
        </p:spPr>
        <p:txBody>
          <a:bodyPr>
            <a:spAutoFit/>
          </a:bodyPr>
          <a:p>
            <a:pPr eaLnBrk="0" hangingPunct="0">
              <a:spcBef>
                <a:spcPct val="50000"/>
              </a:spcBef>
              <a:buChar char="-"/>
            </a:pPr>
            <a:r>
              <a:rPr sz="2100" b="1" i="1" dirty="0">
                <a:solidFill>
                  <a:srgbClr val="FF0000"/>
                </a:solidFill>
                <a:latin typeface="Times New Roman" panose="02020603050405020304" pitchFamily="18" charset="0"/>
                <a:cs typeface="Times New Roman" panose="02020603050405020304" pitchFamily="18" charset="0"/>
              </a:rPr>
              <a:t> B</a:t>
            </a:r>
            <a:r>
              <a:rPr lang="vi-VN" sz="2100" b="1" i="1" dirty="0">
                <a:solidFill>
                  <a:srgbClr val="FF0000"/>
                </a:solidFill>
                <a:latin typeface="Times New Roman" panose="02020603050405020304" pitchFamily="18" charset="0"/>
                <a:cs typeface="Times New Roman" panose="02020603050405020304" pitchFamily="18" charset="0"/>
              </a:rPr>
              <a:t>ứ</a:t>
            </a:r>
            <a:r>
              <a:rPr sz="2100" b="1" i="1" dirty="0">
                <a:solidFill>
                  <a:srgbClr val="FF0000"/>
                </a:solidFill>
                <a:latin typeface="Times New Roman" panose="02020603050405020304" pitchFamily="18" charset="0"/>
                <a:cs typeface="Times New Roman" panose="02020603050405020304" pitchFamily="18" charset="0"/>
              </a:rPr>
              <a:t>c tranh n</a:t>
            </a:r>
            <a:r>
              <a:rPr lang="vi-VN" sz="2100" b="1" i="1" dirty="0">
                <a:solidFill>
                  <a:srgbClr val="FF0000"/>
                </a:solidFill>
                <a:latin typeface="Times New Roman" panose="02020603050405020304" pitchFamily="18" charset="0"/>
                <a:cs typeface="Times New Roman" panose="02020603050405020304" pitchFamily="18" charset="0"/>
              </a:rPr>
              <a:t>ào</a:t>
            </a:r>
            <a:r>
              <a:rPr sz="2100" b="1" i="1" dirty="0">
                <a:solidFill>
                  <a:srgbClr val="FF0000"/>
                </a:solidFill>
                <a:latin typeface="Times New Roman" panose="02020603050405020304" pitchFamily="18" charset="0"/>
                <a:cs typeface="Times New Roman" panose="02020603050405020304" pitchFamily="18" charset="0"/>
              </a:rPr>
              <a:t> l</a:t>
            </a:r>
            <a:r>
              <a:rPr lang="vi-VN" sz="2100" b="1" i="1" dirty="0">
                <a:solidFill>
                  <a:srgbClr val="FF0000"/>
                </a:solidFill>
                <a:latin typeface="Times New Roman" panose="02020603050405020304" pitchFamily="18" charset="0"/>
                <a:cs typeface="Times New Roman" panose="02020603050405020304" pitchFamily="18" charset="0"/>
              </a:rPr>
              <a:t>à</a:t>
            </a:r>
            <a:r>
              <a:rPr sz="2100" b="1" i="1" dirty="0">
                <a:solidFill>
                  <a:srgbClr val="FF0000"/>
                </a:solidFill>
                <a:latin typeface="Times New Roman" panose="02020603050405020304" pitchFamily="18" charset="0"/>
                <a:cs typeface="Times New Roman" panose="02020603050405020304" pitchFamily="18" charset="0"/>
              </a:rPr>
              <a:t> tranh x</a:t>
            </a:r>
            <a:r>
              <a:rPr lang="vi-VN" sz="2100" b="1" i="1" dirty="0">
                <a:solidFill>
                  <a:srgbClr val="FF0000"/>
                </a:solidFill>
                <a:latin typeface="Times New Roman" panose="02020603050405020304" pitchFamily="18" charset="0"/>
                <a:cs typeface="Times New Roman" panose="02020603050405020304" pitchFamily="18" charset="0"/>
              </a:rPr>
              <a:t>é </a:t>
            </a:r>
            <a:r>
              <a:rPr sz="2100" b="1" i="1" dirty="0">
                <a:solidFill>
                  <a:srgbClr val="FF0000"/>
                </a:solidFill>
                <a:latin typeface="Times New Roman" panose="02020603050405020304" pitchFamily="18" charset="0"/>
                <a:cs typeface="Times New Roman" panose="02020603050405020304" pitchFamily="18" charset="0"/>
              </a:rPr>
              <a:t>d</a:t>
            </a:r>
            <a:r>
              <a:rPr lang="vi-VN" sz="2100" b="1" i="1" dirty="0">
                <a:solidFill>
                  <a:srgbClr val="FF0000"/>
                </a:solidFill>
                <a:latin typeface="Times New Roman" panose="02020603050405020304" pitchFamily="18" charset="0"/>
                <a:cs typeface="Times New Roman" panose="02020603050405020304" pitchFamily="18" charset="0"/>
              </a:rPr>
              <a:t>án</a:t>
            </a:r>
            <a:r>
              <a:rPr b="1" dirty="0">
                <a:solidFill>
                  <a:srgbClr val="FF0000"/>
                </a:solidFill>
                <a:latin typeface="Times New Roman" panose="02020603050405020304" pitchFamily="18" charset="0"/>
                <a:cs typeface="Times New Roman" panose="02020603050405020304" pitchFamily="18" charset="0"/>
              </a:rPr>
              <a:t> </a:t>
            </a:r>
            <a:r>
              <a:rPr b="1" i="1" dirty="0">
                <a:solidFill>
                  <a:srgbClr val="FF0000"/>
                </a:solidFill>
                <a:latin typeface="Times New Roman" panose="02020603050405020304" pitchFamily="18" charset="0"/>
                <a:cs typeface="Times New Roman" panose="02020603050405020304" pitchFamily="18" charset="0"/>
              </a:rPr>
              <a:t>? </a:t>
            </a:r>
            <a:endParaRPr sz="2800" b="1" i="1" dirty="0">
              <a:solidFill>
                <a:srgbClr val="FF0000"/>
              </a:solidFill>
              <a:latin typeface="Times New Roman" panose="02020603050405020304" pitchFamily="18" charset="0"/>
              <a:cs typeface="Times New Roman" panose="02020603050405020304" pitchFamily="18" charset="0"/>
            </a:endParaRPr>
          </a:p>
        </p:txBody>
      </p:sp>
      <p:sp>
        <p:nvSpPr>
          <p:cNvPr id="12335" name="Text Box 47"/>
          <p:cNvSpPr txBox="1"/>
          <p:nvPr/>
        </p:nvSpPr>
        <p:spPr>
          <a:xfrm>
            <a:off x="609600" y="2362200"/>
            <a:ext cx="8001000" cy="414020"/>
          </a:xfrm>
          <a:prstGeom prst="rect">
            <a:avLst/>
          </a:prstGeom>
          <a:noFill/>
          <a:ln w="9525">
            <a:noFill/>
          </a:ln>
        </p:spPr>
        <p:txBody>
          <a:bodyPr>
            <a:spAutoFit/>
          </a:bodyPr>
          <a:p>
            <a:pPr eaLnBrk="0" hangingPunct="0">
              <a:spcBef>
                <a:spcPct val="50000"/>
              </a:spcBef>
            </a:pPr>
            <a:r>
              <a:rPr sz="2100" b="1" i="1" dirty="0">
                <a:solidFill>
                  <a:srgbClr val="FF0000"/>
                </a:solidFill>
                <a:latin typeface=".VnTime" pitchFamily="34" charset="0"/>
              </a:rPr>
              <a:t> </a:t>
            </a:r>
            <a:r>
              <a:rPr sz="2100" b="1" i="1" dirty="0">
                <a:solidFill>
                  <a:srgbClr val="FF0000"/>
                </a:solidFill>
                <a:latin typeface="Times New Roman" panose="02020603050405020304" pitchFamily="18" charset="0"/>
                <a:cs typeface="Times New Roman" panose="02020603050405020304" pitchFamily="18" charset="0"/>
              </a:rPr>
              <a:t>- Tranh x</a:t>
            </a:r>
            <a:r>
              <a:rPr lang="vi-VN" sz="2100" b="1" i="1" dirty="0">
                <a:solidFill>
                  <a:srgbClr val="FF0000"/>
                </a:solidFill>
                <a:latin typeface="Times New Roman" panose="02020603050405020304" pitchFamily="18" charset="0"/>
                <a:cs typeface="Times New Roman" panose="02020603050405020304" pitchFamily="18" charset="0"/>
              </a:rPr>
              <a:t>é</a:t>
            </a:r>
            <a:r>
              <a:rPr sz="2100" b="1" i="1" dirty="0">
                <a:solidFill>
                  <a:srgbClr val="FF0000"/>
                </a:solidFill>
                <a:latin typeface="Times New Roman" panose="02020603050405020304" pitchFamily="18" charset="0"/>
                <a:cs typeface="Times New Roman" panose="02020603050405020304" pitchFamily="18" charset="0"/>
              </a:rPr>
              <a:t> d</a:t>
            </a:r>
            <a:r>
              <a:rPr lang="vi-VN" sz="2100" b="1" i="1" dirty="0">
                <a:solidFill>
                  <a:srgbClr val="FF0000"/>
                </a:solidFill>
                <a:latin typeface="Times New Roman" panose="02020603050405020304" pitchFamily="18" charset="0"/>
                <a:cs typeface="Times New Roman" panose="02020603050405020304" pitchFamily="18" charset="0"/>
              </a:rPr>
              <a:t>án</a:t>
            </a:r>
            <a:r>
              <a:rPr sz="2100" b="1" i="1" dirty="0">
                <a:solidFill>
                  <a:srgbClr val="FF0000"/>
                </a:solidFill>
                <a:latin typeface="Times New Roman" panose="02020603050405020304" pitchFamily="18" charset="0"/>
                <a:cs typeface="Times New Roman" panose="02020603050405020304" pitchFamily="18" charset="0"/>
              </a:rPr>
              <a:t> v</a:t>
            </a:r>
            <a:r>
              <a:rPr lang="vi-VN" sz="2100" b="1" i="1" dirty="0">
                <a:solidFill>
                  <a:srgbClr val="FF0000"/>
                </a:solidFill>
                <a:latin typeface="Times New Roman" panose="02020603050405020304" pitchFamily="18" charset="0"/>
                <a:cs typeface="Times New Roman" panose="02020603050405020304" pitchFamily="18" charset="0"/>
              </a:rPr>
              <a:t>à </a:t>
            </a:r>
            <a:r>
              <a:rPr sz="2100" b="1" i="1" dirty="0">
                <a:solidFill>
                  <a:srgbClr val="FF0000"/>
                </a:solidFill>
                <a:latin typeface="Times New Roman" panose="02020603050405020304" pitchFamily="18" charset="0"/>
                <a:cs typeface="Times New Roman" panose="02020603050405020304" pitchFamily="18" charset="0"/>
              </a:rPr>
              <a:t>Tranh v</a:t>
            </a:r>
            <a:r>
              <a:rPr lang="vi-VN" sz="2100" b="1" i="1" dirty="0">
                <a:solidFill>
                  <a:srgbClr val="FF0000"/>
                </a:solidFill>
                <a:latin typeface="Times New Roman" panose="02020603050405020304" pitchFamily="18" charset="0"/>
                <a:cs typeface="Times New Roman" panose="02020603050405020304" pitchFamily="18" charset="0"/>
              </a:rPr>
              <a:t>ẽ</a:t>
            </a:r>
            <a:r>
              <a:rPr sz="2100" b="1" i="1" dirty="0">
                <a:solidFill>
                  <a:srgbClr val="FF0000"/>
                </a:solidFill>
                <a:latin typeface="Times New Roman" panose="02020603050405020304" pitchFamily="18" charset="0"/>
                <a:cs typeface="Times New Roman" panose="02020603050405020304" pitchFamily="18" charset="0"/>
              </a:rPr>
              <a:t> c</a:t>
            </a:r>
            <a:r>
              <a:rPr lang="vi-VN" sz="2100" b="1" i="1" dirty="0">
                <a:solidFill>
                  <a:srgbClr val="FF0000"/>
                </a:solidFill>
                <a:latin typeface="Times New Roman" panose="02020603050405020304" pitchFamily="18" charset="0"/>
                <a:cs typeface="Times New Roman" panose="02020603050405020304" pitchFamily="18" charset="0"/>
              </a:rPr>
              <a:t>ó đặc</a:t>
            </a:r>
            <a:r>
              <a:rPr sz="2100" b="1" i="1" dirty="0">
                <a:solidFill>
                  <a:srgbClr val="FF0000"/>
                </a:solidFill>
                <a:latin typeface="Times New Roman" panose="02020603050405020304" pitchFamily="18" charset="0"/>
                <a:cs typeface="Times New Roman" panose="02020603050405020304" pitchFamily="18" charset="0"/>
              </a:rPr>
              <a:t> </a:t>
            </a:r>
            <a:r>
              <a:rPr lang="vi-VN" sz="2100" b="1" i="1" dirty="0">
                <a:solidFill>
                  <a:srgbClr val="FF0000"/>
                </a:solidFill>
                <a:latin typeface="Times New Roman" panose="02020603050405020304" pitchFamily="18" charset="0"/>
                <a:cs typeface="Times New Roman" panose="02020603050405020304" pitchFamily="18" charset="0"/>
              </a:rPr>
              <a:t>điểm </a:t>
            </a:r>
            <a:r>
              <a:rPr sz="2100" b="1" i="1" dirty="0">
                <a:solidFill>
                  <a:srgbClr val="FF0000"/>
                </a:solidFill>
                <a:latin typeface="Times New Roman" panose="02020603050405020304" pitchFamily="18" charset="0"/>
                <a:cs typeface="Times New Roman" panose="02020603050405020304" pitchFamily="18" charset="0"/>
              </a:rPr>
              <a:t> g</a:t>
            </a:r>
            <a:r>
              <a:rPr lang="vi-VN" sz="2100" b="1" i="1" dirty="0">
                <a:solidFill>
                  <a:srgbClr val="FF0000"/>
                </a:solidFill>
                <a:latin typeface="Times New Roman" panose="02020603050405020304" pitchFamily="18" charset="0"/>
                <a:cs typeface="Times New Roman" panose="02020603050405020304" pitchFamily="18" charset="0"/>
              </a:rPr>
              <a:t>ì </a:t>
            </a:r>
            <a:r>
              <a:rPr sz="2100" b="1" i="1" dirty="0">
                <a:solidFill>
                  <a:srgbClr val="FF0000"/>
                </a:solidFill>
                <a:latin typeface="Times New Roman" panose="02020603050405020304" pitchFamily="18" charset="0"/>
                <a:cs typeface="Times New Roman" panose="02020603050405020304" pitchFamily="18" charset="0"/>
              </a:rPr>
              <a:t> gi</a:t>
            </a:r>
            <a:r>
              <a:rPr lang="vi-VN" sz="2100" b="1" i="1" dirty="0">
                <a:solidFill>
                  <a:srgbClr val="FF0000"/>
                </a:solidFill>
                <a:latin typeface="Times New Roman" panose="02020603050405020304" pitchFamily="18" charset="0"/>
                <a:cs typeface="Times New Roman" panose="02020603050405020304" pitchFamily="18" charset="0"/>
              </a:rPr>
              <a:t>ố</a:t>
            </a:r>
            <a:r>
              <a:rPr sz="2100" b="1" i="1" dirty="0">
                <a:solidFill>
                  <a:srgbClr val="FF0000"/>
                </a:solidFill>
                <a:latin typeface="Times New Roman" panose="02020603050405020304" pitchFamily="18" charset="0"/>
                <a:cs typeface="Times New Roman" panose="02020603050405020304" pitchFamily="18" charset="0"/>
              </a:rPr>
              <a:t>ng v</a:t>
            </a:r>
            <a:r>
              <a:rPr lang="vi-VN" sz="2100" b="1" i="1" dirty="0">
                <a:solidFill>
                  <a:srgbClr val="FF0000"/>
                </a:solidFill>
                <a:latin typeface="Times New Roman" panose="02020603050405020304" pitchFamily="18" charset="0"/>
                <a:cs typeface="Times New Roman" panose="02020603050405020304" pitchFamily="18" charset="0"/>
              </a:rPr>
              <a:t>à</a:t>
            </a:r>
            <a:r>
              <a:rPr sz="2100" b="1" i="1" dirty="0">
                <a:solidFill>
                  <a:srgbClr val="FF0000"/>
                </a:solidFill>
                <a:latin typeface="Times New Roman" panose="02020603050405020304" pitchFamily="18" charset="0"/>
                <a:cs typeface="Times New Roman" panose="02020603050405020304" pitchFamily="18" charset="0"/>
              </a:rPr>
              <a:t> kh</a:t>
            </a:r>
            <a:r>
              <a:rPr lang="vi-VN" sz="2100" b="1" i="1" dirty="0">
                <a:solidFill>
                  <a:srgbClr val="FF0000"/>
                </a:solidFill>
                <a:latin typeface="Times New Roman" panose="02020603050405020304" pitchFamily="18" charset="0"/>
                <a:cs typeface="Times New Roman" panose="02020603050405020304" pitchFamily="18" charset="0"/>
              </a:rPr>
              <a:t>ác</a:t>
            </a:r>
            <a:r>
              <a:rPr sz="2100" b="1" i="1" dirty="0">
                <a:solidFill>
                  <a:srgbClr val="FF0000"/>
                </a:solidFill>
                <a:latin typeface="Times New Roman" panose="02020603050405020304" pitchFamily="18" charset="0"/>
                <a:cs typeface="Times New Roman" panose="02020603050405020304" pitchFamily="18" charset="0"/>
              </a:rPr>
              <a:t> nhau ?</a:t>
            </a:r>
            <a:endParaRPr sz="2400" b="1" dirty="0">
              <a:solidFill>
                <a:srgbClr val="FF0000"/>
              </a:solidFill>
              <a:latin typeface="Times New Roman" panose="02020603050405020304" pitchFamily="18" charset="0"/>
              <a:cs typeface="Times New Roman" panose="02020603050405020304" pitchFamily="18" charset="0"/>
            </a:endParaRPr>
          </a:p>
        </p:txBody>
      </p:sp>
      <p:pic>
        <p:nvPicPr>
          <p:cNvPr id="12336" name="Picture 48" descr="33"/>
          <p:cNvPicPr>
            <a:picLocks noChangeAspect="1"/>
          </p:cNvPicPr>
          <p:nvPr/>
        </p:nvPicPr>
        <p:blipFill>
          <a:blip r:embed="rId3"/>
          <a:stretch>
            <a:fillRect/>
          </a:stretch>
        </p:blipFill>
        <p:spPr>
          <a:xfrm>
            <a:off x="857250" y="3048000"/>
            <a:ext cx="2290763" cy="3124200"/>
          </a:xfrm>
          <a:prstGeom prst="rect">
            <a:avLst/>
          </a:prstGeom>
          <a:noFill/>
          <a:ln w="9525">
            <a:noFill/>
          </a:ln>
        </p:spPr>
      </p:pic>
      <p:sp>
        <p:nvSpPr>
          <p:cNvPr id="12337" name="Oval 49"/>
          <p:cNvSpPr/>
          <p:nvPr/>
        </p:nvSpPr>
        <p:spPr>
          <a:xfrm>
            <a:off x="1771650" y="6248400"/>
            <a:ext cx="381000" cy="381000"/>
          </a:xfrm>
          <a:prstGeom prst="ellipse">
            <a:avLst/>
          </a:prstGeom>
          <a:noFill/>
          <a:ln w="9525" cap="flat" cmpd="sng">
            <a:solidFill>
              <a:schemeClr val="tx1"/>
            </a:solidFill>
            <a:prstDash val="solid"/>
            <a:headEnd type="none" w="med" len="med"/>
            <a:tailEnd type="none" w="med" len="med"/>
          </a:ln>
        </p:spPr>
        <p:txBody>
          <a:bodyPr wrap="none" anchor="ctr" anchorCtr="0"/>
          <a:p>
            <a:pPr algn="ctr"/>
            <a:r>
              <a:rPr b="1" dirty="0">
                <a:latin typeface="Arial" panose="020B0604020202020204" pitchFamily="34" charset="0"/>
              </a:rPr>
              <a:t>1</a:t>
            </a:r>
            <a:endParaRPr b="1" dirty="0">
              <a:latin typeface="Arial" panose="020B0604020202020204" pitchFamily="34" charset="0"/>
            </a:endParaRPr>
          </a:p>
        </p:txBody>
      </p:sp>
      <p:sp>
        <p:nvSpPr>
          <p:cNvPr id="12338" name="Oval 50"/>
          <p:cNvSpPr/>
          <p:nvPr/>
        </p:nvSpPr>
        <p:spPr>
          <a:xfrm>
            <a:off x="4667250" y="6248400"/>
            <a:ext cx="381000" cy="381000"/>
          </a:xfrm>
          <a:prstGeom prst="ellipse">
            <a:avLst/>
          </a:prstGeom>
          <a:noFill/>
          <a:ln w="9525" cap="flat" cmpd="sng">
            <a:solidFill>
              <a:schemeClr val="tx1"/>
            </a:solidFill>
            <a:prstDash val="solid"/>
            <a:headEnd type="none" w="med" len="med"/>
            <a:tailEnd type="none" w="med" len="med"/>
          </a:ln>
        </p:spPr>
        <p:txBody>
          <a:bodyPr wrap="none" anchor="ctr" anchorCtr="0"/>
          <a:p>
            <a:pPr algn="ctr"/>
            <a:r>
              <a:rPr b="1" dirty="0">
                <a:latin typeface="Arial" panose="020B0604020202020204" pitchFamily="34" charset="0"/>
              </a:rPr>
              <a:t>2</a:t>
            </a:r>
            <a:endParaRPr b="1" dirty="0">
              <a:latin typeface="Arial" panose="020B0604020202020204" pitchFamily="34" charset="0"/>
            </a:endParaRPr>
          </a:p>
        </p:txBody>
      </p:sp>
      <p:sp>
        <p:nvSpPr>
          <p:cNvPr id="12339" name="Oval 51"/>
          <p:cNvSpPr/>
          <p:nvPr/>
        </p:nvSpPr>
        <p:spPr>
          <a:xfrm>
            <a:off x="7410450" y="6248400"/>
            <a:ext cx="381000" cy="381000"/>
          </a:xfrm>
          <a:prstGeom prst="ellipse">
            <a:avLst/>
          </a:prstGeom>
          <a:noFill/>
          <a:ln w="9525" cap="flat" cmpd="sng">
            <a:solidFill>
              <a:schemeClr val="tx1"/>
            </a:solidFill>
            <a:prstDash val="solid"/>
            <a:headEnd type="none" w="med" len="med"/>
            <a:tailEnd type="none" w="med" len="med"/>
          </a:ln>
        </p:spPr>
        <p:txBody>
          <a:bodyPr wrap="none" anchor="ctr" anchorCtr="0"/>
          <a:p>
            <a:pPr algn="ctr"/>
            <a:r>
              <a:rPr b="1" dirty="0">
                <a:latin typeface="Arial" panose="020B0604020202020204" pitchFamily="34" charset="0"/>
              </a:rPr>
              <a:t>3</a:t>
            </a:r>
            <a:endParaRPr b="1" dirty="0">
              <a:latin typeface="Arial" panose="020B0604020202020204" pitchFamily="34" charset="0"/>
            </a:endParaRPr>
          </a:p>
        </p:txBody>
      </p:sp>
      <p:grpSp>
        <p:nvGrpSpPr>
          <p:cNvPr id="7179" name="Group 37"/>
          <p:cNvGrpSpPr/>
          <p:nvPr/>
        </p:nvGrpSpPr>
        <p:grpSpPr>
          <a:xfrm>
            <a:off x="0" y="0"/>
            <a:ext cx="9144000" cy="1447800"/>
            <a:chOff x="0" y="0"/>
            <a:chExt cx="5760" cy="912"/>
          </a:xfrm>
        </p:grpSpPr>
        <p:sp>
          <p:nvSpPr>
            <p:cNvPr id="16" name="Rectangle 41"/>
            <p:cNvSpPr>
              <a:spLocks noChangeArrowheads="1"/>
            </p:cNvSpPr>
            <p:nvPr/>
          </p:nvSpPr>
          <p:spPr bwMode="auto">
            <a:xfrm>
              <a:off x="0" y="0"/>
              <a:ext cx="5760" cy="912"/>
            </a:xfrm>
            <a:prstGeom prst="rect">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7" name="Rectangle 39"/>
            <p:cNvSpPr>
              <a:spLocks noChangeArrowheads="1"/>
            </p:cNvSpPr>
            <p:nvPr/>
          </p:nvSpPr>
          <p:spPr bwMode="auto">
            <a:xfrm>
              <a:off x="96" y="624"/>
              <a:ext cx="960" cy="288"/>
            </a:xfrm>
            <a:prstGeom prst="rect">
              <a:avLst/>
            </a:prstGeom>
            <a:solidFill>
              <a:srgbClr val="009900"/>
            </a:solidFill>
            <a:ln w="9525">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algn="ctr">
                <a:buNone/>
              </a:pPr>
              <a:r>
                <a:rPr sz="2000" dirty="0">
                  <a:solidFill>
                    <a:srgbClr val="FFFFFF"/>
                  </a:solidFill>
                  <a:latin typeface="Times New Roman" panose="02020603050405020304" pitchFamily="18" charset="0"/>
                  <a:cs typeface="Times New Roman" panose="02020603050405020304" pitchFamily="18" charset="0"/>
                </a:rPr>
                <a:t>Vẽ theo mẫu</a:t>
              </a:r>
              <a:endParaRPr sz="2000" dirty="0">
                <a:solidFill>
                  <a:srgbClr val="FFFFFF"/>
                </a:solidFill>
                <a:latin typeface="Times New Roman" panose="02020603050405020304" pitchFamily="18" charset="0"/>
                <a:ea typeface="Times New Roman" panose="02020603050405020304" pitchFamily="18" charset="0"/>
              </a:endParaRPr>
            </a:p>
          </p:txBody>
        </p:sp>
        <p:sp>
          <p:nvSpPr>
            <p:cNvPr id="18" name="AutoShape 42">
              <a:hlinkClick r:id="" action="ppaction://noaction" highlightClick="1"/>
            </p:cNvPr>
            <p:cNvSpPr>
              <a:spLocks noChangeArrowheads="1"/>
            </p:cNvSpPr>
            <p:nvPr/>
          </p:nvSpPr>
          <p:spPr bwMode="auto">
            <a:xfrm>
              <a:off x="246" y="24"/>
              <a:ext cx="666" cy="648"/>
            </a:xfrm>
            <a:prstGeom prst="actionButtonBlank">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grpSp>
          <p:nvGrpSpPr>
            <p:cNvPr id="7183" name="Group 44"/>
            <p:cNvGrpSpPr/>
            <p:nvPr/>
          </p:nvGrpSpPr>
          <p:grpSpPr>
            <a:xfrm>
              <a:off x="243" y="74"/>
              <a:ext cx="624" cy="528"/>
              <a:chOff x="96" y="144"/>
              <a:chExt cx="624" cy="528"/>
            </a:xfrm>
          </p:grpSpPr>
          <p:sp>
            <p:nvSpPr>
              <p:cNvPr id="7185" name="WordArt 45"/>
              <p:cNvSpPr>
                <a:spLocks noTextEdit="1"/>
              </p:cNvSpPr>
              <p:nvPr/>
            </p:nvSpPr>
            <p:spPr>
              <a:xfrm>
                <a:off x="96" y="144"/>
                <a:ext cx="624" cy="480"/>
              </a:xfrm>
              <a:prstGeom prst="rect">
                <a:avLst/>
              </a:prstGeom>
            </p:spPr>
            <p:txBody>
              <a:bodyPr wrap="none" fromWordArt="1">
                <a:prstTxWarp prst="textPlain">
                  <a:avLst>
                    <a:gd name="adj" fmla="val 50000"/>
                  </a:avLst>
                </a:prstTxWarp>
                <a:normAutofit/>
              </a:bodyPr>
              <a:p>
                <a:pPr algn="ctr"/>
                <a:r>
                  <a:rPr lang="en-US" sz="3600">
                    <a:ln w="9525" cap="flat" cmpd="sng">
                      <a:solidFill>
                        <a:srgbClr val="FF3300"/>
                      </a:solidFill>
                      <a:prstDash val="solid"/>
                      <a:headEnd type="none" w="med" len="med"/>
                      <a:tailEnd type="none" w="med" len="med"/>
                    </a:ln>
                    <a:solidFill>
                      <a:srgbClr val="FF3300"/>
                    </a:solidFill>
                    <a:effectLst>
                      <a:outerShdw dist="38100" dir="2699999" algn="tl" rotWithShape="0">
                        <a:srgbClr val="000000">
                          <a:alpha val="43137"/>
                        </a:srgbClr>
                      </a:outerShdw>
                    </a:effectLst>
                    <a:latin typeface=".Vn3DH" charset="0"/>
                    <a:ea typeface=".Vn3DH" charset="0"/>
                  </a:rPr>
                  <a:t>m</a:t>
                </a:r>
                <a:endParaRPr lang="en-US" sz="3600">
                  <a:ln w="9525" cap="flat" cmpd="sng">
                    <a:solidFill>
                      <a:srgbClr val="FF3300"/>
                    </a:solidFill>
                    <a:prstDash val="solid"/>
                    <a:headEnd type="none" w="med" len="med"/>
                    <a:tailEnd type="none" w="med" len="med"/>
                  </a:ln>
                  <a:solidFill>
                    <a:srgbClr val="FF3300"/>
                  </a:solidFill>
                  <a:effectLst>
                    <a:outerShdw dist="38100" dir="2699999" algn="tl" rotWithShape="0">
                      <a:srgbClr val="000000">
                        <a:alpha val="43137"/>
                      </a:srgbClr>
                    </a:outerShdw>
                  </a:effectLst>
                  <a:latin typeface=".Vn3DH" charset="0"/>
                  <a:ea typeface=".Vn3DH" charset="0"/>
                </a:endParaRPr>
              </a:p>
            </p:txBody>
          </p:sp>
          <p:sp>
            <p:nvSpPr>
              <p:cNvPr id="7186" name="WordArt 46"/>
              <p:cNvSpPr>
                <a:spLocks noTextEdit="1"/>
              </p:cNvSpPr>
              <p:nvPr/>
            </p:nvSpPr>
            <p:spPr>
              <a:xfrm>
                <a:off x="192" y="216"/>
                <a:ext cx="384" cy="456"/>
              </a:xfrm>
              <a:prstGeom prst="rect">
                <a:avLst/>
              </a:prstGeom>
            </p:spPr>
            <p:txBody>
              <a:bodyPr wrap="none" fromWordArt="1">
                <a:prstTxWarp prst="textPlain">
                  <a:avLst>
                    <a:gd name="adj" fmla="val 50000"/>
                  </a:avLst>
                </a:prstTxWarp>
                <a:normAutofit/>
              </a:bodyPr>
              <a:p>
                <a:pPr algn="ctr"/>
                <a:r>
                  <a:rPr lang="en-US" sz="3600">
                    <a:ln w="9525" cap="flat" cmpd="sng">
                      <a:solidFill>
                        <a:srgbClr val="009999"/>
                      </a:solidFill>
                      <a:prstDash val="solid"/>
                      <a:headEnd type="none" w="med" len="med"/>
                      <a:tailEnd type="none" w="med" len="med"/>
                    </a:ln>
                    <a:solidFill>
                      <a:srgbClr val="FFFF00"/>
                    </a:solidFill>
                    <a:effectLst>
                      <a:outerShdw dist="38100" dir="2699999" algn="tl" rotWithShape="0">
                        <a:srgbClr val="000000">
                          <a:alpha val="43137"/>
                        </a:srgbClr>
                      </a:outerShdw>
                    </a:effectLst>
                    <a:latin typeface="VNI-Mysti" charset="0"/>
                    <a:ea typeface="VNI-Mysti" charset="0"/>
                  </a:rPr>
                  <a:t>T</a:t>
                </a:r>
                <a:endParaRPr lang="en-US" sz="3600">
                  <a:ln w="9525" cap="flat" cmpd="sng">
                    <a:solidFill>
                      <a:srgbClr val="009999"/>
                    </a:solidFill>
                    <a:prstDash val="solid"/>
                    <a:headEnd type="none" w="med" len="med"/>
                    <a:tailEnd type="none" w="med" len="med"/>
                  </a:ln>
                  <a:solidFill>
                    <a:srgbClr val="FFFF00"/>
                  </a:solidFill>
                  <a:effectLst>
                    <a:outerShdw dist="38100" dir="2699999" algn="tl" rotWithShape="0">
                      <a:srgbClr val="000000">
                        <a:alpha val="43137"/>
                      </a:srgbClr>
                    </a:outerShdw>
                  </a:effectLst>
                  <a:latin typeface="VNI-Mysti" charset="0"/>
                  <a:ea typeface="VNI-Mysti" charset="0"/>
                </a:endParaRPr>
              </a:p>
            </p:txBody>
          </p:sp>
        </p:grpSp>
        <p:sp>
          <p:nvSpPr>
            <p:cNvPr id="20" name="Text Box 44"/>
            <p:cNvSpPr txBox="1">
              <a:spLocks noChangeArrowheads="1"/>
            </p:cNvSpPr>
            <p:nvPr/>
          </p:nvSpPr>
          <p:spPr bwMode="auto">
            <a:xfrm>
              <a:off x="1152" y="68"/>
              <a:ext cx="4416"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gn="ctr">
                <a:spcBef>
                  <a:spcPct val="50000"/>
                </a:spcBef>
                <a:buNone/>
              </a:pPr>
              <a:r>
                <a:rPr dirty="0">
                  <a:solidFill>
                    <a:srgbClr val="CC0000"/>
                  </a:solidFill>
                  <a:latin typeface="Times New Roman" panose="02020603050405020304" pitchFamily="18" charset="0"/>
                  <a:cs typeface="Times New Roman" panose="02020603050405020304" pitchFamily="18" charset="0"/>
                </a:rPr>
                <a:t> </a:t>
              </a:r>
              <a:r>
                <a:rPr sz="3600" dirty="0">
                  <a:solidFill>
                    <a:srgbClr val="FFFFFF"/>
                  </a:solidFill>
                  <a:latin typeface="Times New Roman" panose="02020603050405020304" pitchFamily="18" charset="0"/>
                  <a:cs typeface="Times New Roman" panose="02020603050405020304" pitchFamily="18" charset="0"/>
                </a:rPr>
                <a:t>TIẾT 31: XÉ DÁN GIẤY              LỌ HOA VÀ QUẢ</a:t>
              </a:r>
              <a:endParaRPr sz="3600" dirty="0">
                <a:solidFill>
                  <a:srgbClr val="FFFFFF"/>
                </a:solidFill>
                <a:latin typeface="Times New Roman" panose="02020603050405020304" pitchFamily="18" charset="0"/>
                <a:ea typeface="Times New Roman" panose="02020603050405020304" pitchFamily="18"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330"/>
                                        </p:tgtEl>
                                        <p:attrNameLst>
                                          <p:attrName>style.visibility</p:attrName>
                                        </p:attrNameLst>
                                      </p:cBhvr>
                                      <p:to>
                                        <p:strVal val="visible"/>
                                      </p:to>
                                    </p:set>
                                    <p:anim calcmode="lin" valueType="num">
                                      <p:cBhvr>
                                        <p:cTn id="7" dur="500" fill="hold"/>
                                        <p:tgtEl>
                                          <p:spTgt spid="12330"/>
                                        </p:tgtEl>
                                        <p:attrNameLst>
                                          <p:attrName>ppt_w</p:attrName>
                                        </p:attrNameLst>
                                      </p:cBhvr>
                                      <p:tavLst>
                                        <p:tav tm="0">
                                          <p:val>
                                            <p:fltVal val="0.000000"/>
                                          </p:val>
                                        </p:tav>
                                        <p:tav tm="100000">
                                          <p:val>
                                            <p:strVal val="#ppt_w"/>
                                          </p:val>
                                        </p:tav>
                                      </p:tavLst>
                                    </p:anim>
                                    <p:anim calcmode="lin" valueType="num">
                                      <p:cBhvr>
                                        <p:cTn id="8" dur="500" fill="hold"/>
                                        <p:tgtEl>
                                          <p:spTgt spid="12330"/>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2333"/>
                                        </p:tgtEl>
                                        <p:attrNameLst>
                                          <p:attrName>style.visibility</p:attrName>
                                        </p:attrNameLst>
                                      </p:cBhvr>
                                      <p:to>
                                        <p:strVal val="visible"/>
                                      </p:to>
                                    </p:set>
                                    <p:anim calcmode="lin" valueType="num">
                                      <p:cBhvr>
                                        <p:cTn id="11" dur="500" fill="hold"/>
                                        <p:tgtEl>
                                          <p:spTgt spid="12333"/>
                                        </p:tgtEl>
                                        <p:attrNameLst>
                                          <p:attrName>ppt_w</p:attrName>
                                        </p:attrNameLst>
                                      </p:cBhvr>
                                      <p:tavLst>
                                        <p:tav tm="0">
                                          <p:val>
                                            <p:fltVal val="0.000000"/>
                                          </p:val>
                                        </p:tav>
                                        <p:tav tm="100000">
                                          <p:val>
                                            <p:strVal val="#ppt_w"/>
                                          </p:val>
                                        </p:tav>
                                      </p:tavLst>
                                    </p:anim>
                                    <p:anim calcmode="lin" valueType="num">
                                      <p:cBhvr>
                                        <p:cTn id="12" dur="500" fill="hold"/>
                                        <p:tgtEl>
                                          <p:spTgt spid="12333"/>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2336"/>
                                        </p:tgtEl>
                                        <p:attrNameLst>
                                          <p:attrName>style.visibility</p:attrName>
                                        </p:attrNameLst>
                                      </p:cBhvr>
                                      <p:to>
                                        <p:strVal val="visible"/>
                                      </p:to>
                                    </p:set>
                                    <p:anim calcmode="lin" valueType="num">
                                      <p:cBhvr>
                                        <p:cTn id="15" dur="500" fill="hold"/>
                                        <p:tgtEl>
                                          <p:spTgt spid="12336"/>
                                        </p:tgtEl>
                                        <p:attrNameLst>
                                          <p:attrName>ppt_w</p:attrName>
                                        </p:attrNameLst>
                                      </p:cBhvr>
                                      <p:tavLst>
                                        <p:tav tm="0">
                                          <p:val>
                                            <p:fltVal val="0.000000"/>
                                          </p:val>
                                        </p:tav>
                                        <p:tav tm="100000">
                                          <p:val>
                                            <p:strVal val="#ppt_w"/>
                                          </p:val>
                                        </p:tav>
                                      </p:tavLst>
                                    </p:anim>
                                    <p:anim calcmode="lin" valueType="num">
                                      <p:cBhvr>
                                        <p:cTn id="16" dur="500" fill="hold"/>
                                        <p:tgtEl>
                                          <p:spTgt spid="12336"/>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12337"/>
                                        </p:tgtEl>
                                        <p:attrNameLst>
                                          <p:attrName>style.visibility</p:attrName>
                                        </p:attrNameLst>
                                      </p:cBhvr>
                                      <p:to>
                                        <p:strVal val="visible"/>
                                      </p:to>
                                    </p:set>
                                    <p:anim calcmode="lin" valueType="num">
                                      <p:cBhvr>
                                        <p:cTn id="19" dur="500" fill="hold"/>
                                        <p:tgtEl>
                                          <p:spTgt spid="12337"/>
                                        </p:tgtEl>
                                        <p:attrNameLst>
                                          <p:attrName>ppt_w</p:attrName>
                                        </p:attrNameLst>
                                      </p:cBhvr>
                                      <p:tavLst>
                                        <p:tav tm="0">
                                          <p:val>
                                            <p:fltVal val="0.000000"/>
                                          </p:val>
                                        </p:tav>
                                        <p:tav tm="100000">
                                          <p:val>
                                            <p:strVal val="#ppt_w"/>
                                          </p:val>
                                        </p:tav>
                                      </p:tavLst>
                                    </p:anim>
                                    <p:anim calcmode="lin" valueType="num">
                                      <p:cBhvr>
                                        <p:cTn id="20" dur="500" fill="hold"/>
                                        <p:tgtEl>
                                          <p:spTgt spid="12337"/>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12338"/>
                                        </p:tgtEl>
                                        <p:attrNameLst>
                                          <p:attrName>style.visibility</p:attrName>
                                        </p:attrNameLst>
                                      </p:cBhvr>
                                      <p:to>
                                        <p:strVal val="visible"/>
                                      </p:to>
                                    </p:set>
                                    <p:anim calcmode="lin" valueType="num">
                                      <p:cBhvr>
                                        <p:cTn id="23" dur="500" fill="hold"/>
                                        <p:tgtEl>
                                          <p:spTgt spid="12338"/>
                                        </p:tgtEl>
                                        <p:attrNameLst>
                                          <p:attrName>ppt_w</p:attrName>
                                        </p:attrNameLst>
                                      </p:cBhvr>
                                      <p:tavLst>
                                        <p:tav tm="0">
                                          <p:val>
                                            <p:fltVal val="0.000000"/>
                                          </p:val>
                                        </p:tav>
                                        <p:tav tm="100000">
                                          <p:val>
                                            <p:strVal val="#ppt_w"/>
                                          </p:val>
                                        </p:tav>
                                      </p:tavLst>
                                    </p:anim>
                                    <p:anim calcmode="lin" valueType="num">
                                      <p:cBhvr>
                                        <p:cTn id="24" dur="500" fill="hold"/>
                                        <p:tgtEl>
                                          <p:spTgt spid="12338"/>
                                        </p:tgtEl>
                                        <p:attrNameLst>
                                          <p:attrName>ppt_h</p:attrName>
                                        </p:attrNameLst>
                                      </p:cBhvr>
                                      <p:tavLst>
                                        <p:tav tm="0">
                                          <p:val>
                                            <p:strVal val="#ppt_h"/>
                                          </p:val>
                                        </p:tav>
                                        <p:tav tm="100000">
                                          <p:val>
                                            <p:strVal val="#ppt_h"/>
                                          </p:val>
                                        </p:tav>
                                      </p:tavLst>
                                    </p:anim>
                                  </p:childTnLst>
                                </p:cTn>
                              </p:par>
                              <p:par>
                                <p:cTn id="25" presetID="17" presetClass="entr" presetSubtype="10" fill="hold" grpId="0" nodeType="withEffect">
                                  <p:stCondLst>
                                    <p:cond delay="0"/>
                                  </p:stCondLst>
                                  <p:childTnLst>
                                    <p:set>
                                      <p:cBhvr>
                                        <p:cTn id="26" dur="1" fill="hold">
                                          <p:stCondLst>
                                            <p:cond delay="0"/>
                                          </p:stCondLst>
                                        </p:cTn>
                                        <p:tgtEl>
                                          <p:spTgt spid="12339"/>
                                        </p:tgtEl>
                                        <p:attrNameLst>
                                          <p:attrName>style.visibility</p:attrName>
                                        </p:attrNameLst>
                                      </p:cBhvr>
                                      <p:to>
                                        <p:strVal val="visible"/>
                                      </p:to>
                                    </p:set>
                                    <p:anim calcmode="lin" valueType="num">
                                      <p:cBhvr>
                                        <p:cTn id="27" dur="500" fill="hold"/>
                                        <p:tgtEl>
                                          <p:spTgt spid="12339"/>
                                        </p:tgtEl>
                                        <p:attrNameLst>
                                          <p:attrName>ppt_w</p:attrName>
                                        </p:attrNameLst>
                                      </p:cBhvr>
                                      <p:tavLst>
                                        <p:tav tm="0">
                                          <p:val>
                                            <p:fltVal val="0.000000"/>
                                          </p:val>
                                        </p:tav>
                                        <p:tav tm="100000">
                                          <p:val>
                                            <p:strVal val="#ppt_w"/>
                                          </p:val>
                                        </p:tav>
                                      </p:tavLst>
                                    </p:anim>
                                    <p:anim calcmode="lin" valueType="num">
                                      <p:cBhvr>
                                        <p:cTn id="28" dur="500" fill="hold"/>
                                        <p:tgtEl>
                                          <p:spTgt spid="12339"/>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12334"/>
                                        </p:tgtEl>
                                        <p:attrNameLst>
                                          <p:attrName>style.visibility</p:attrName>
                                        </p:attrNameLst>
                                      </p:cBhvr>
                                      <p:to>
                                        <p:strVal val="visible"/>
                                      </p:to>
                                    </p:set>
                                    <p:anim calcmode="lin" valueType="num">
                                      <p:cBhvr>
                                        <p:cTn id="33" dur="500" fill="hold"/>
                                        <p:tgtEl>
                                          <p:spTgt spid="12334"/>
                                        </p:tgtEl>
                                        <p:attrNameLst>
                                          <p:attrName>ppt_w</p:attrName>
                                        </p:attrNameLst>
                                      </p:cBhvr>
                                      <p:tavLst>
                                        <p:tav tm="0">
                                          <p:val>
                                            <p:fltVal val="0.000000"/>
                                          </p:val>
                                        </p:tav>
                                        <p:tav tm="100000">
                                          <p:val>
                                            <p:strVal val="#ppt_w"/>
                                          </p:val>
                                        </p:tav>
                                      </p:tavLst>
                                    </p:anim>
                                    <p:anim calcmode="lin" valueType="num">
                                      <p:cBhvr>
                                        <p:cTn id="34" dur="500" fill="hold"/>
                                        <p:tgtEl>
                                          <p:spTgt spid="1233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2335"/>
                                        </p:tgtEl>
                                        <p:attrNameLst>
                                          <p:attrName>style.visibility</p:attrName>
                                        </p:attrNameLst>
                                      </p:cBhvr>
                                      <p:to>
                                        <p:strVal val="visible"/>
                                      </p:to>
                                    </p:set>
                                    <p:animEffect transition="in" filter="box(in)">
                                      <p:cBhvr>
                                        <p:cTn id="39" dur="500"/>
                                        <p:tgtEl>
                                          <p:spTgt spid="12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34" grpId="0"/>
      <p:bldP spid="12335" grpId="0"/>
      <p:bldP spid="12337" grpId="0" animBg="1"/>
      <p:bldP spid="12338" grpId="0" animBg="1"/>
      <p:bldP spid="12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5" name="Text Box 7"/>
          <p:cNvSpPr txBox="1">
            <a:spLocks noChangeArrowheads="1"/>
          </p:cNvSpPr>
          <p:nvPr/>
        </p:nvSpPr>
        <p:spPr bwMode="auto">
          <a:xfrm>
            <a:off x="304800" y="1992313"/>
            <a:ext cx="8696325" cy="36830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buNone/>
            </a:pPr>
            <a:r>
              <a:rPr lang="vi-VN" altLang="x-none" dirty="0">
                <a:effectLst>
                  <a:outerShdw blurRad="38100" dist="38100" dir="2700000">
                    <a:srgbClr val="C0C0C0"/>
                  </a:outerShdw>
                </a:effectLst>
                <a:latin typeface="Arial" panose="020B0604020202020204" pitchFamily="34" charset="0"/>
              </a:rPr>
              <a:t>*</a:t>
            </a:r>
            <a:r>
              <a:rPr lang="vi-VN" altLang="x-none" dirty="0">
                <a:effectLst>
                  <a:outerShdw blurRad="38100" dist="38100" dir="2700000">
                    <a:srgbClr val="C0C0C0"/>
                  </a:outerShdw>
                </a:effectLst>
                <a:latin typeface="Times New Roman" panose="02020603050405020304" pitchFamily="18" charset="0"/>
                <a:cs typeface="Times New Roman" panose="02020603050405020304" pitchFamily="18" charset="0"/>
              </a:rPr>
              <a:t> Đều là tranh tĩnh vật nhưng được thể hiện bằng chất liệu khác nhau</a:t>
            </a:r>
            <a:endParaRPr lang="vi-VN" altLang="x-none" i="1" dirty="0">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17423" name="Text Box 15"/>
          <p:cNvSpPr txBox="1">
            <a:spLocks noChangeArrowheads="1"/>
          </p:cNvSpPr>
          <p:nvPr/>
        </p:nvSpPr>
        <p:spPr bwMode="auto">
          <a:xfrm>
            <a:off x="538480" y="3663633"/>
            <a:ext cx="3200400" cy="258445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buNone/>
            </a:pPr>
            <a:r>
              <a:rPr lang="vi-VN" altLang="x-none" i="1" u="sng" dirty="0">
                <a:effectLst>
                  <a:outerShdw blurRad="38100" dist="38100" dir="2700000">
                    <a:srgbClr val="C0C0C0"/>
                  </a:outerShdw>
                </a:effectLst>
                <a:latin typeface="Times New Roman" panose="02020603050405020304" pitchFamily="18" charset="0"/>
                <a:cs typeface="Times New Roman" panose="02020603050405020304" pitchFamily="18" charset="0"/>
              </a:rPr>
              <a:t>+ Tranh xé dán:</a:t>
            </a:r>
            <a:r>
              <a:rPr lang="vi-VN" altLang="x-none" i="1" dirty="0">
                <a:effectLst>
                  <a:outerShdw blurRad="38100" dist="38100" dir="2700000">
                    <a:srgbClr val="C0C0C0"/>
                  </a:outerShdw>
                </a:effectLst>
                <a:latin typeface="Times New Roman" panose="02020603050405020304" pitchFamily="18" charset="0"/>
                <a:cs typeface="Times New Roman" panose="02020603050405020304" pitchFamily="18" charset="0"/>
              </a:rPr>
              <a:t> là xé dán bằng chất liệu giấy màu, đường nét được thể hiện trực tiếp bằng các ngón tay, thể hiện sự khéo léo của bàn tay (Mảng màu tươi tắn, mạnh mẽ, nét xơ của giấy màu thể hiện cảm xúc của người xé và cũng là sự độc đáo của tranh xé dán)</a:t>
            </a:r>
            <a:endParaRPr lang="vi-VN" altLang="x-none" i="1" dirty="0">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sp>
        <p:nvSpPr>
          <p:cNvPr id="17424" name="Text Box 16"/>
          <p:cNvSpPr txBox="1">
            <a:spLocks noChangeArrowheads="1"/>
          </p:cNvSpPr>
          <p:nvPr/>
        </p:nvSpPr>
        <p:spPr bwMode="auto">
          <a:xfrm>
            <a:off x="536575" y="2332038"/>
            <a:ext cx="3197225" cy="1198880"/>
          </a:xfrm>
          <a:prstGeom prst="rect">
            <a:avLst/>
          </a:prstGeom>
          <a:noFill/>
          <a:ln>
            <a:noFill/>
          </a:ln>
          <a:effectLst/>
          <a:extLst>
            <a:ext uri="{909E8E84-426E-40DD-AFC4-6F175D3DCCD1}">
              <a14:hiddenFill xmlns:a14="http://schemas.microsoft.com/office/drawing/2010/main">
                <a:solidFill>
                  <a:srgbClr val="0000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buNone/>
            </a:pPr>
            <a:r>
              <a:rPr lang="vi-VN" altLang="x-none" i="1" u="sng" dirty="0">
                <a:effectLst>
                  <a:outerShdw blurRad="38100" dist="38100" dir="2700000">
                    <a:srgbClr val="C0C0C0"/>
                  </a:outerShdw>
                </a:effectLst>
                <a:latin typeface="Times New Roman" panose="02020603050405020304" pitchFamily="18" charset="0"/>
                <a:cs typeface="Times New Roman" panose="02020603050405020304" pitchFamily="18" charset="0"/>
              </a:rPr>
              <a:t>+ Tranh vẽ:</a:t>
            </a:r>
            <a:r>
              <a:rPr lang="vi-VN" altLang="x-none" i="1" dirty="0">
                <a:effectLst>
                  <a:outerShdw blurRad="38100" dist="38100" dir="2700000">
                    <a:srgbClr val="C0C0C0"/>
                  </a:outerShdw>
                </a:effectLst>
                <a:latin typeface="Times New Roman" panose="02020603050405020304" pitchFamily="18" charset="0"/>
                <a:cs typeface="Times New Roman" panose="02020603050405020304" pitchFamily="18" charset="0"/>
              </a:rPr>
              <a:t> đường nét được thể hiện qua nét vẽ  ( Nhuần nhuyễn, mềm mại, khoẻ khoắn và chủ động chuyển màu theo cảm xúc)</a:t>
            </a:r>
            <a:endParaRPr lang="vi-VN" altLang="x-none" i="1" dirty="0">
              <a:effectLst>
                <a:outerShdw blurRad="38100" dist="38100" dir="2700000">
                  <a:srgbClr val="C0C0C0"/>
                </a:outerShdw>
              </a:effectLst>
              <a:latin typeface="Times New Roman" panose="02020603050405020304" pitchFamily="18" charset="0"/>
              <a:cs typeface="Times New Roman" panose="02020603050405020304" pitchFamily="18" charset="0"/>
            </a:endParaRPr>
          </a:p>
        </p:txBody>
      </p:sp>
      <p:pic>
        <p:nvPicPr>
          <p:cNvPr id="17425" name="Picture 17" descr="DSC01080"/>
          <p:cNvPicPr>
            <a:picLocks noChangeAspect="1"/>
          </p:cNvPicPr>
          <p:nvPr/>
        </p:nvPicPr>
        <p:blipFill>
          <a:blip r:embed="rId1"/>
          <a:stretch>
            <a:fillRect/>
          </a:stretch>
        </p:blipFill>
        <p:spPr>
          <a:xfrm>
            <a:off x="3886200" y="2971800"/>
            <a:ext cx="2260600" cy="3276600"/>
          </a:xfrm>
          <a:prstGeom prst="rect">
            <a:avLst/>
          </a:prstGeom>
          <a:noFill/>
          <a:ln w="9525">
            <a:noFill/>
          </a:ln>
        </p:spPr>
      </p:pic>
      <p:pic>
        <p:nvPicPr>
          <p:cNvPr id="17426" name="Picture 18" descr="1"/>
          <p:cNvPicPr>
            <a:picLocks noChangeAspect="1"/>
          </p:cNvPicPr>
          <p:nvPr/>
        </p:nvPicPr>
        <p:blipFill>
          <a:blip r:embed="rId2"/>
          <a:stretch>
            <a:fillRect/>
          </a:stretch>
        </p:blipFill>
        <p:spPr>
          <a:xfrm>
            <a:off x="6305550" y="2971800"/>
            <a:ext cx="2457450" cy="3276600"/>
          </a:xfrm>
          <a:prstGeom prst="rect">
            <a:avLst/>
          </a:prstGeom>
          <a:noFill/>
          <a:ln w="9525">
            <a:noFill/>
          </a:ln>
        </p:spPr>
      </p:pic>
      <p:sp>
        <p:nvSpPr>
          <p:cNvPr id="8199" name="Text Box 21"/>
          <p:cNvSpPr txBox="1"/>
          <p:nvPr/>
        </p:nvSpPr>
        <p:spPr>
          <a:xfrm>
            <a:off x="387350" y="1458913"/>
            <a:ext cx="3879850" cy="460375"/>
          </a:xfrm>
          <a:prstGeom prst="rect">
            <a:avLst/>
          </a:prstGeom>
          <a:noFill/>
          <a:ln w="9525">
            <a:noFill/>
          </a:ln>
        </p:spPr>
        <p:txBody>
          <a:bodyPr>
            <a:spAutoFit/>
          </a:bodyPr>
          <a:p>
            <a:pPr eaLnBrk="0" hangingPunct="0">
              <a:spcBef>
                <a:spcPct val="50000"/>
              </a:spcBef>
            </a:pPr>
            <a:r>
              <a:rPr sz="2400" b="1" dirty="0">
                <a:latin typeface="Times New Roman" panose="02020603050405020304" pitchFamily="18" charset="0"/>
                <a:cs typeface="Times New Roman" panose="02020603050405020304" pitchFamily="18" charset="0"/>
              </a:rPr>
              <a:t>I/ Quan</a:t>
            </a:r>
            <a:r>
              <a:rPr lang="vi-VN" sz="2400" b="1" dirty="0">
                <a:latin typeface="Times New Roman" panose="02020603050405020304" pitchFamily="18" charset="0"/>
                <a:cs typeface="Times New Roman" panose="02020603050405020304" pitchFamily="18" charset="0"/>
              </a:rPr>
              <a:t> sát , nhận xét</a:t>
            </a:r>
            <a:r>
              <a:rPr sz="2400" b="1" dirty="0">
                <a:latin typeface=".VnTime" pitchFamily="34" charset="0"/>
              </a:rPr>
              <a:t> :</a:t>
            </a:r>
            <a:endParaRPr sz="2400" b="1" dirty="0">
              <a:latin typeface=".VnTime" pitchFamily="34" charset="0"/>
            </a:endParaRPr>
          </a:p>
        </p:txBody>
      </p:sp>
      <p:grpSp>
        <p:nvGrpSpPr>
          <p:cNvPr id="8200" name="Group 37"/>
          <p:cNvGrpSpPr/>
          <p:nvPr/>
        </p:nvGrpSpPr>
        <p:grpSpPr>
          <a:xfrm>
            <a:off x="0" y="0"/>
            <a:ext cx="9144000" cy="1447800"/>
            <a:chOff x="0" y="0"/>
            <a:chExt cx="5760" cy="912"/>
          </a:xfrm>
        </p:grpSpPr>
        <p:sp>
          <p:nvSpPr>
            <p:cNvPr id="13" name="Rectangle 41"/>
            <p:cNvSpPr>
              <a:spLocks noChangeArrowheads="1"/>
            </p:cNvSpPr>
            <p:nvPr/>
          </p:nvSpPr>
          <p:spPr bwMode="auto">
            <a:xfrm>
              <a:off x="0" y="0"/>
              <a:ext cx="5760" cy="912"/>
            </a:xfrm>
            <a:prstGeom prst="rect">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4" name="Rectangle 39"/>
            <p:cNvSpPr>
              <a:spLocks noChangeArrowheads="1"/>
            </p:cNvSpPr>
            <p:nvPr/>
          </p:nvSpPr>
          <p:spPr bwMode="auto">
            <a:xfrm>
              <a:off x="96" y="624"/>
              <a:ext cx="960" cy="288"/>
            </a:xfrm>
            <a:prstGeom prst="rect">
              <a:avLst/>
            </a:prstGeom>
            <a:solidFill>
              <a:srgbClr val="009900"/>
            </a:solidFill>
            <a:ln w="9525">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algn="ctr">
                <a:buNone/>
              </a:pPr>
              <a:r>
                <a:rPr sz="2000" dirty="0">
                  <a:solidFill>
                    <a:srgbClr val="FFFFFF"/>
                  </a:solidFill>
                  <a:latin typeface="Times New Roman" panose="02020603050405020304" pitchFamily="18" charset="0"/>
                  <a:cs typeface="Times New Roman" panose="02020603050405020304" pitchFamily="18" charset="0"/>
                </a:rPr>
                <a:t>Vẽ theo mẫu</a:t>
              </a:r>
              <a:endParaRPr sz="2000" dirty="0">
                <a:solidFill>
                  <a:srgbClr val="FFFFFF"/>
                </a:solidFill>
                <a:latin typeface="Times New Roman" panose="02020603050405020304" pitchFamily="18" charset="0"/>
                <a:ea typeface="Times New Roman" panose="02020603050405020304" pitchFamily="18" charset="0"/>
              </a:endParaRPr>
            </a:p>
          </p:txBody>
        </p:sp>
        <p:sp>
          <p:nvSpPr>
            <p:cNvPr id="15" name="AutoShape 42">
              <a:hlinkClick r:id="" action="ppaction://noaction" highlightClick="1"/>
            </p:cNvPr>
            <p:cNvSpPr>
              <a:spLocks noChangeArrowheads="1"/>
            </p:cNvSpPr>
            <p:nvPr/>
          </p:nvSpPr>
          <p:spPr bwMode="auto">
            <a:xfrm>
              <a:off x="246" y="24"/>
              <a:ext cx="666" cy="648"/>
            </a:xfrm>
            <a:prstGeom prst="actionButtonBlank">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grpSp>
          <p:nvGrpSpPr>
            <p:cNvPr id="8204" name="Group 44"/>
            <p:cNvGrpSpPr/>
            <p:nvPr/>
          </p:nvGrpSpPr>
          <p:grpSpPr>
            <a:xfrm>
              <a:off x="243" y="74"/>
              <a:ext cx="624" cy="528"/>
              <a:chOff x="96" y="144"/>
              <a:chExt cx="624" cy="528"/>
            </a:xfrm>
          </p:grpSpPr>
          <p:sp>
            <p:nvSpPr>
              <p:cNvPr id="8206" name="WordArt 45"/>
              <p:cNvSpPr>
                <a:spLocks noTextEdit="1"/>
              </p:cNvSpPr>
              <p:nvPr/>
            </p:nvSpPr>
            <p:spPr>
              <a:xfrm>
                <a:off x="96" y="144"/>
                <a:ext cx="624" cy="480"/>
              </a:xfrm>
              <a:prstGeom prst="rect">
                <a:avLst/>
              </a:prstGeom>
            </p:spPr>
            <p:txBody>
              <a:bodyPr wrap="none" fromWordArt="1">
                <a:prstTxWarp prst="textPlain">
                  <a:avLst>
                    <a:gd name="adj" fmla="val 50000"/>
                  </a:avLst>
                </a:prstTxWarp>
                <a:normAutofit/>
              </a:bodyPr>
              <a:p>
                <a:pPr algn="ctr"/>
                <a:r>
                  <a:rPr lang="en-US" sz="3600">
                    <a:ln w="9525" cap="flat" cmpd="sng">
                      <a:solidFill>
                        <a:srgbClr val="FF3300"/>
                      </a:solidFill>
                      <a:prstDash val="solid"/>
                      <a:headEnd type="none" w="med" len="med"/>
                      <a:tailEnd type="none" w="med" len="med"/>
                    </a:ln>
                    <a:solidFill>
                      <a:srgbClr val="FF3300"/>
                    </a:solidFill>
                    <a:effectLst>
                      <a:outerShdw dist="38100" dir="2699999" algn="tl" rotWithShape="0">
                        <a:srgbClr val="000000">
                          <a:alpha val="43137"/>
                        </a:srgbClr>
                      </a:outerShdw>
                    </a:effectLst>
                    <a:latin typeface=".Vn3DH" charset="0"/>
                    <a:ea typeface=".Vn3DH" charset="0"/>
                  </a:rPr>
                  <a:t>m</a:t>
                </a:r>
                <a:endParaRPr lang="en-US" sz="3600">
                  <a:ln w="9525" cap="flat" cmpd="sng">
                    <a:solidFill>
                      <a:srgbClr val="FF3300"/>
                    </a:solidFill>
                    <a:prstDash val="solid"/>
                    <a:headEnd type="none" w="med" len="med"/>
                    <a:tailEnd type="none" w="med" len="med"/>
                  </a:ln>
                  <a:solidFill>
                    <a:srgbClr val="FF3300"/>
                  </a:solidFill>
                  <a:effectLst>
                    <a:outerShdw dist="38100" dir="2699999" algn="tl" rotWithShape="0">
                      <a:srgbClr val="000000">
                        <a:alpha val="43137"/>
                      </a:srgbClr>
                    </a:outerShdw>
                  </a:effectLst>
                  <a:latin typeface=".Vn3DH" charset="0"/>
                  <a:ea typeface=".Vn3DH" charset="0"/>
                </a:endParaRPr>
              </a:p>
            </p:txBody>
          </p:sp>
          <p:sp>
            <p:nvSpPr>
              <p:cNvPr id="8207" name="WordArt 46"/>
              <p:cNvSpPr>
                <a:spLocks noTextEdit="1"/>
              </p:cNvSpPr>
              <p:nvPr/>
            </p:nvSpPr>
            <p:spPr>
              <a:xfrm>
                <a:off x="192" y="216"/>
                <a:ext cx="384" cy="456"/>
              </a:xfrm>
              <a:prstGeom prst="rect">
                <a:avLst/>
              </a:prstGeom>
            </p:spPr>
            <p:txBody>
              <a:bodyPr wrap="none" fromWordArt="1">
                <a:prstTxWarp prst="textPlain">
                  <a:avLst>
                    <a:gd name="adj" fmla="val 50000"/>
                  </a:avLst>
                </a:prstTxWarp>
                <a:normAutofit/>
              </a:bodyPr>
              <a:p>
                <a:pPr algn="ctr"/>
                <a:r>
                  <a:rPr lang="en-US" sz="3600">
                    <a:ln w="9525" cap="flat" cmpd="sng">
                      <a:solidFill>
                        <a:srgbClr val="009999"/>
                      </a:solidFill>
                      <a:prstDash val="solid"/>
                      <a:headEnd type="none" w="med" len="med"/>
                      <a:tailEnd type="none" w="med" len="med"/>
                    </a:ln>
                    <a:solidFill>
                      <a:srgbClr val="FFFF00"/>
                    </a:solidFill>
                    <a:effectLst>
                      <a:outerShdw dist="38100" dir="2699999" algn="tl" rotWithShape="0">
                        <a:srgbClr val="000000">
                          <a:alpha val="43137"/>
                        </a:srgbClr>
                      </a:outerShdw>
                    </a:effectLst>
                    <a:latin typeface="VNI-Mysti" charset="0"/>
                    <a:ea typeface="VNI-Mysti" charset="0"/>
                  </a:rPr>
                  <a:t>T</a:t>
                </a:r>
                <a:endParaRPr lang="en-US" sz="3600">
                  <a:ln w="9525" cap="flat" cmpd="sng">
                    <a:solidFill>
                      <a:srgbClr val="009999"/>
                    </a:solidFill>
                    <a:prstDash val="solid"/>
                    <a:headEnd type="none" w="med" len="med"/>
                    <a:tailEnd type="none" w="med" len="med"/>
                  </a:ln>
                  <a:solidFill>
                    <a:srgbClr val="FFFF00"/>
                  </a:solidFill>
                  <a:effectLst>
                    <a:outerShdw dist="38100" dir="2699999" algn="tl" rotWithShape="0">
                      <a:srgbClr val="000000">
                        <a:alpha val="43137"/>
                      </a:srgbClr>
                    </a:outerShdw>
                  </a:effectLst>
                  <a:latin typeface="VNI-Mysti" charset="0"/>
                  <a:ea typeface="VNI-Mysti" charset="0"/>
                </a:endParaRPr>
              </a:p>
            </p:txBody>
          </p:sp>
        </p:grpSp>
        <p:sp>
          <p:nvSpPr>
            <p:cNvPr id="17" name="Text Box 44"/>
            <p:cNvSpPr txBox="1">
              <a:spLocks noChangeArrowheads="1"/>
            </p:cNvSpPr>
            <p:nvPr/>
          </p:nvSpPr>
          <p:spPr bwMode="auto">
            <a:xfrm>
              <a:off x="1152" y="68"/>
              <a:ext cx="4416"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gn="ctr">
                <a:spcBef>
                  <a:spcPct val="50000"/>
                </a:spcBef>
                <a:buNone/>
              </a:pPr>
              <a:r>
                <a:rPr dirty="0">
                  <a:solidFill>
                    <a:srgbClr val="CC0000"/>
                  </a:solidFill>
                  <a:latin typeface="Times New Roman" panose="02020603050405020304" pitchFamily="18" charset="0"/>
                  <a:cs typeface="Times New Roman" panose="02020603050405020304" pitchFamily="18" charset="0"/>
                </a:rPr>
                <a:t> </a:t>
              </a:r>
              <a:r>
                <a:rPr sz="3600" dirty="0">
                  <a:solidFill>
                    <a:srgbClr val="FFFFFF"/>
                  </a:solidFill>
                  <a:latin typeface="Times New Roman" panose="02020603050405020304" pitchFamily="18" charset="0"/>
                  <a:cs typeface="Times New Roman" panose="02020603050405020304" pitchFamily="18" charset="0"/>
                </a:rPr>
                <a:t>TIẾT 31: XÉ DÁN GIẤY              LỌ HOA VÀ QUẢ</a:t>
              </a:r>
              <a:endParaRPr sz="3600" dirty="0">
                <a:solidFill>
                  <a:srgbClr val="FFFFFF"/>
                </a:solidFill>
                <a:latin typeface="Times New Roman" panose="02020603050405020304" pitchFamily="18" charset="0"/>
                <a:ea typeface="Times New Roman" panose="02020603050405020304" pitchFamily="18"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7426"/>
                                        </p:tgtEl>
                                        <p:attrNameLst>
                                          <p:attrName>style.visibility</p:attrName>
                                        </p:attrNameLst>
                                      </p:cBhvr>
                                      <p:to>
                                        <p:strVal val="visible"/>
                                      </p:to>
                                    </p:set>
                                    <p:animEffect transition="in" filter="randombar(horizontal)">
                                      <p:cBhvr>
                                        <p:cTn id="7" dur="500"/>
                                        <p:tgtEl>
                                          <p:spTgt spid="17426"/>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7425"/>
                                        </p:tgtEl>
                                        <p:attrNameLst>
                                          <p:attrName>style.visibility</p:attrName>
                                        </p:attrNameLst>
                                      </p:cBhvr>
                                      <p:to>
                                        <p:strVal val="visible"/>
                                      </p:to>
                                    </p:set>
                                    <p:animEffect transition="in" filter="randombar(horizontal)">
                                      <p:cBhvr>
                                        <p:cTn id="11" dur="500"/>
                                        <p:tgtEl>
                                          <p:spTgt spid="17425"/>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17415">
                                            <p:txEl>
                                              <p:charRg st="0" end="69"/>
                                            </p:txEl>
                                          </p:spTgt>
                                        </p:tgtEl>
                                        <p:attrNameLst>
                                          <p:attrName>style.visibility</p:attrName>
                                        </p:attrNameLst>
                                      </p:cBhvr>
                                      <p:to>
                                        <p:strVal val="visible"/>
                                      </p:to>
                                    </p:set>
                                    <p:animEffect transition="in" filter="circle(in)">
                                      <p:cBhvr>
                                        <p:cTn id="15" dur="1000"/>
                                        <p:tgtEl>
                                          <p:spTgt spid="17415">
                                            <p:txEl>
                                              <p:charRg st="0" end="69"/>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7424"/>
                                        </p:tgtEl>
                                        <p:attrNameLst>
                                          <p:attrName>style.visibility</p:attrName>
                                        </p:attrNameLst>
                                      </p:cBhvr>
                                      <p:to>
                                        <p:strVal val="visible"/>
                                      </p:to>
                                    </p:set>
                                    <p:animEffect transition="in" filter="fade">
                                      <p:cBhvr>
                                        <p:cTn id="20" dur="1000"/>
                                        <p:tgtEl>
                                          <p:spTgt spid="17424"/>
                                        </p:tgtEl>
                                      </p:cBhvr>
                                    </p:animEffect>
                                    <p:anim calcmode="lin" valueType="num">
                                      <p:cBhvr>
                                        <p:cTn id="21" dur="1000" fill="hold"/>
                                        <p:tgtEl>
                                          <p:spTgt spid="17424"/>
                                        </p:tgtEl>
                                        <p:attrNameLst>
                                          <p:attrName>ppt_x</p:attrName>
                                        </p:attrNameLst>
                                      </p:cBhvr>
                                      <p:tavLst>
                                        <p:tav tm="0">
                                          <p:val>
                                            <p:strVal val="#ppt_x"/>
                                          </p:val>
                                        </p:tav>
                                        <p:tav tm="100000">
                                          <p:val>
                                            <p:strVal val="#ppt_x"/>
                                          </p:val>
                                        </p:tav>
                                      </p:tavLst>
                                    </p:anim>
                                    <p:anim calcmode="lin" valueType="num">
                                      <p:cBhvr>
                                        <p:cTn id="22" dur="1000" fill="hold"/>
                                        <p:tgtEl>
                                          <p:spTgt spid="1742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7423"/>
                                        </p:tgtEl>
                                        <p:attrNameLst>
                                          <p:attrName>style.visibility</p:attrName>
                                        </p:attrNameLst>
                                      </p:cBhvr>
                                      <p:to>
                                        <p:strVal val="visible"/>
                                      </p:to>
                                    </p:set>
                                    <p:animEffect transition="in" filter="wedge">
                                      <p:cBhvr>
                                        <p:cTn id="27" dur="2000"/>
                                        <p:tgtEl>
                                          <p:spTgt spid="17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3" grpId="0" bldLvl="0" animBg="1"/>
      <p:bldP spid="1742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19" descr="DSC01075"/>
          <p:cNvPicPr>
            <a:picLocks noChangeAspect="1"/>
          </p:cNvPicPr>
          <p:nvPr/>
        </p:nvPicPr>
        <p:blipFill>
          <a:blip r:embed="rId1"/>
          <a:stretch>
            <a:fillRect/>
          </a:stretch>
        </p:blipFill>
        <p:spPr>
          <a:xfrm>
            <a:off x="6248400" y="2514600"/>
            <a:ext cx="2386013" cy="3352800"/>
          </a:xfrm>
          <a:prstGeom prst="rect">
            <a:avLst/>
          </a:prstGeom>
          <a:noFill/>
          <a:ln w="9525">
            <a:noFill/>
          </a:ln>
        </p:spPr>
      </p:pic>
      <p:pic>
        <p:nvPicPr>
          <p:cNvPr id="9219" name="Picture 20" descr="DSC01086"/>
          <p:cNvPicPr>
            <a:picLocks noChangeAspect="1"/>
          </p:cNvPicPr>
          <p:nvPr/>
        </p:nvPicPr>
        <p:blipFill>
          <a:blip r:embed="rId2"/>
          <a:stretch>
            <a:fillRect/>
          </a:stretch>
        </p:blipFill>
        <p:spPr>
          <a:xfrm>
            <a:off x="738188" y="2514600"/>
            <a:ext cx="2316162" cy="3328988"/>
          </a:xfrm>
          <a:prstGeom prst="rect">
            <a:avLst/>
          </a:prstGeom>
          <a:noFill/>
          <a:ln w="9525">
            <a:noFill/>
          </a:ln>
        </p:spPr>
      </p:pic>
      <p:sp>
        <p:nvSpPr>
          <p:cNvPr id="19478" name="Text Box 22"/>
          <p:cNvSpPr txBox="1"/>
          <p:nvPr/>
        </p:nvSpPr>
        <p:spPr>
          <a:xfrm>
            <a:off x="609600" y="1447800"/>
            <a:ext cx="8077200" cy="854075"/>
          </a:xfrm>
          <a:prstGeom prst="rect">
            <a:avLst/>
          </a:prstGeom>
          <a:noFill/>
          <a:ln w="9525">
            <a:noFill/>
          </a:ln>
        </p:spPr>
        <p:txBody>
          <a:bodyPr>
            <a:spAutoFit/>
          </a:bodyPr>
          <a:p>
            <a:pPr eaLnBrk="0" hangingPunct="0">
              <a:spcBef>
                <a:spcPct val="50000"/>
              </a:spcBef>
            </a:pPr>
            <a:r>
              <a:rPr sz="2500" i="1" dirty="0">
                <a:solidFill>
                  <a:schemeClr val="bg1"/>
                </a:solidFill>
                <a:latin typeface=".VnTime" pitchFamily="34" charset="0"/>
              </a:rPr>
              <a:t>? Bøc tranh nµo cã Bè côc, h×nh d¸ng tû lÖ vµ mµu s¾c ®Ñp?             V× sao?</a:t>
            </a:r>
            <a:endParaRPr sz="2500" i="1" dirty="0">
              <a:solidFill>
                <a:schemeClr val="bg1"/>
              </a:solidFill>
              <a:latin typeface=".VnTime" pitchFamily="34" charset="0"/>
            </a:endParaRPr>
          </a:p>
        </p:txBody>
      </p:sp>
      <p:pic>
        <p:nvPicPr>
          <p:cNvPr id="9221" name="Picture 23" descr="35"/>
          <p:cNvPicPr>
            <a:picLocks noChangeAspect="1"/>
          </p:cNvPicPr>
          <p:nvPr/>
        </p:nvPicPr>
        <p:blipFill>
          <a:blip r:embed="rId3"/>
          <a:stretch>
            <a:fillRect/>
          </a:stretch>
        </p:blipFill>
        <p:spPr>
          <a:xfrm>
            <a:off x="3505200" y="2514600"/>
            <a:ext cx="2438400" cy="3352800"/>
          </a:xfrm>
          <a:prstGeom prst="rect">
            <a:avLst/>
          </a:prstGeom>
          <a:noFill/>
          <a:ln w="9525">
            <a:noFill/>
          </a:ln>
        </p:spPr>
      </p:pic>
      <p:sp>
        <p:nvSpPr>
          <p:cNvPr id="19480" name="Oval 24"/>
          <p:cNvSpPr/>
          <p:nvPr/>
        </p:nvSpPr>
        <p:spPr>
          <a:xfrm>
            <a:off x="1728788" y="5943600"/>
            <a:ext cx="381000" cy="381000"/>
          </a:xfrm>
          <a:prstGeom prst="ellipse">
            <a:avLst/>
          </a:prstGeom>
          <a:noFill/>
          <a:ln w="9525" cap="flat" cmpd="sng">
            <a:solidFill>
              <a:schemeClr val="tx1"/>
            </a:solidFill>
            <a:prstDash val="solid"/>
            <a:headEnd type="none" w="med" len="med"/>
            <a:tailEnd type="none" w="med" len="med"/>
          </a:ln>
        </p:spPr>
        <p:txBody>
          <a:bodyPr wrap="none" anchor="ctr" anchorCtr="0"/>
          <a:p>
            <a:pPr algn="ctr"/>
            <a:r>
              <a:rPr b="1" dirty="0">
                <a:latin typeface="Arial" panose="020B0604020202020204" pitchFamily="34" charset="0"/>
              </a:rPr>
              <a:t>1</a:t>
            </a:r>
            <a:endParaRPr b="1" dirty="0">
              <a:latin typeface="Arial" panose="020B0604020202020204" pitchFamily="34" charset="0"/>
            </a:endParaRPr>
          </a:p>
        </p:txBody>
      </p:sp>
      <p:sp>
        <p:nvSpPr>
          <p:cNvPr id="19481" name="Oval 25"/>
          <p:cNvSpPr/>
          <p:nvPr/>
        </p:nvSpPr>
        <p:spPr>
          <a:xfrm>
            <a:off x="4548188" y="5943600"/>
            <a:ext cx="381000" cy="381000"/>
          </a:xfrm>
          <a:prstGeom prst="ellipse">
            <a:avLst/>
          </a:prstGeom>
          <a:noFill/>
          <a:ln w="9525" cap="flat" cmpd="sng">
            <a:solidFill>
              <a:schemeClr val="tx1"/>
            </a:solidFill>
            <a:prstDash val="solid"/>
            <a:headEnd type="none" w="med" len="med"/>
            <a:tailEnd type="none" w="med" len="med"/>
          </a:ln>
        </p:spPr>
        <p:txBody>
          <a:bodyPr wrap="none" anchor="ctr" anchorCtr="0"/>
          <a:p>
            <a:pPr algn="ctr"/>
            <a:r>
              <a:rPr b="1" dirty="0">
                <a:latin typeface="Arial" panose="020B0604020202020204" pitchFamily="34" charset="0"/>
              </a:rPr>
              <a:t>2</a:t>
            </a:r>
            <a:endParaRPr b="1" dirty="0">
              <a:latin typeface="Arial" panose="020B0604020202020204" pitchFamily="34" charset="0"/>
            </a:endParaRPr>
          </a:p>
        </p:txBody>
      </p:sp>
      <p:sp>
        <p:nvSpPr>
          <p:cNvPr id="19482" name="Oval 26"/>
          <p:cNvSpPr/>
          <p:nvPr/>
        </p:nvSpPr>
        <p:spPr>
          <a:xfrm>
            <a:off x="7239000" y="5943600"/>
            <a:ext cx="381000" cy="381000"/>
          </a:xfrm>
          <a:prstGeom prst="ellipse">
            <a:avLst/>
          </a:prstGeom>
          <a:noFill/>
          <a:ln w="9525" cap="flat" cmpd="sng">
            <a:solidFill>
              <a:schemeClr val="tx1"/>
            </a:solidFill>
            <a:prstDash val="solid"/>
            <a:headEnd type="none" w="med" len="med"/>
            <a:tailEnd type="none" w="med" len="med"/>
          </a:ln>
        </p:spPr>
        <p:txBody>
          <a:bodyPr wrap="none" anchor="ctr" anchorCtr="0"/>
          <a:p>
            <a:pPr algn="ctr"/>
            <a:r>
              <a:rPr b="1" dirty="0">
                <a:latin typeface="Arial" panose="020B0604020202020204" pitchFamily="34" charset="0"/>
              </a:rPr>
              <a:t>3</a:t>
            </a:r>
            <a:endParaRPr b="1" dirty="0">
              <a:latin typeface="Arial" panose="020B0604020202020204" pitchFamily="34" charset="0"/>
            </a:endParaRPr>
          </a:p>
        </p:txBody>
      </p:sp>
      <p:sp>
        <p:nvSpPr>
          <p:cNvPr id="9225" name="Text Box 29"/>
          <p:cNvSpPr txBox="1"/>
          <p:nvPr/>
        </p:nvSpPr>
        <p:spPr>
          <a:xfrm>
            <a:off x="387350" y="1676400"/>
            <a:ext cx="3879850" cy="460375"/>
          </a:xfrm>
          <a:prstGeom prst="rect">
            <a:avLst/>
          </a:prstGeom>
          <a:noFill/>
          <a:ln w="9525">
            <a:noFill/>
          </a:ln>
        </p:spPr>
        <p:txBody>
          <a:bodyPr>
            <a:spAutoFit/>
          </a:bodyPr>
          <a:p>
            <a:pPr eaLnBrk="0" hangingPunct="0">
              <a:spcBef>
                <a:spcPct val="50000"/>
              </a:spcBef>
            </a:pPr>
            <a:r>
              <a:rPr sz="2400" b="1" dirty="0">
                <a:latin typeface="Times New Roman" panose="02020603050405020304" pitchFamily="18" charset="0"/>
                <a:cs typeface="Times New Roman" panose="02020603050405020304" pitchFamily="18" charset="0"/>
              </a:rPr>
              <a:t>I/ Quan s</a:t>
            </a:r>
            <a:r>
              <a:rPr lang="vi-VN" sz="2400" b="1" dirty="0">
                <a:latin typeface="Times New Roman" panose="02020603050405020304" pitchFamily="18" charset="0"/>
                <a:cs typeface="Times New Roman" panose="02020603050405020304" pitchFamily="18" charset="0"/>
              </a:rPr>
              <a:t>át</a:t>
            </a:r>
            <a:r>
              <a:rPr sz="2400" b="1" dirty="0">
                <a:latin typeface="Times New Roman" panose="02020603050405020304" pitchFamily="18" charset="0"/>
                <a:cs typeface="Times New Roman" panose="02020603050405020304" pitchFamily="18" charset="0"/>
              </a:rPr>
              <a:t> - nh</a:t>
            </a:r>
            <a:r>
              <a:rPr lang="vi-VN" sz="2400" b="1" dirty="0">
                <a:latin typeface="Times New Roman" panose="02020603050405020304" pitchFamily="18" charset="0"/>
                <a:cs typeface="Times New Roman" panose="02020603050405020304" pitchFamily="18" charset="0"/>
              </a:rPr>
              <a:t>ận </a:t>
            </a:r>
            <a:r>
              <a:rPr sz="2400" b="1" dirty="0">
                <a:latin typeface=".VnTime" pitchFamily="34" charset="0"/>
              </a:rPr>
              <a:t>:</a:t>
            </a:r>
            <a:endParaRPr sz="2400" b="1" dirty="0">
              <a:latin typeface=".VnTime" pitchFamily="34" charset="0"/>
            </a:endParaRPr>
          </a:p>
        </p:txBody>
      </p:sp>
      <p:grpSp>
        <p:nvGrpSpPr>
          <p:cNvPr id="9226" name="Group 37"/>
          <p:cNvGrpSpPr/>
          <p:nvPr/>
        </p:nvGrpSpPr>
        <p:grpSpPr>
          <a:xfrm>
            <a:off x="0" y="0"/>
            <a:ext cx="9144000" cy="1447800"/>
            <a:chOff x="0" y="0"/>
            <a:chExt cx="5760" cy="912"/>
          </a:xfrm>
        </p:grpSpPr>
        <p:sp>
          <p:nvSpPr>
            <p:cNvPr id="14" name="Rectangle 41"/>
            <p:cNvSpPr>
              <a:spLocks noChangeArrowheads="1"/>
            </p:cNvSpPr>
            <p:nvPr/>
          </p:nvSpPr>
          <p:spPr bwMode="auto">
            <a:xfrm>
              <a:off x="0" y="0"/>
              <a:ext cx="5760" cy="912"/>
            </a:xfrm>
            <a:prstGeom prst="rect">
              <a:avLst/>
            </a:prstGeom>
            <a:gradFill rotWithShape="1">
              <a:gsLst>
                <a:gs pos="0">
                  <a:srgbClr val="006600"/>
                </a:gs>
                <a:gs pos="100000">
                  <a:srgbClr val="002F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sp>
          <p:nvSpPr>
            <p:cNvPr id="15" name="Rectangle 39"/>
            <p:cNvSpPr>
              <a:spLocks noChangeArrowheads="1"/>
            </p:cNvSpPr>
            <p:nvPr/>
          </p:nvSpPr>
          <p:spPr bwMode="auto">
            <a:xfrm>
              <a:off x="96" y="624"/>
              <a:ext cx="960" cy="288"/>
            </a:xfrm>
            <a:prstGeom prst="rect">
              <a:avLst/>
            </a:prstGeom>
            <a:solidFill>
              <a:srgbClr val="009900"/>
            </a:solidFill>
            <a:ln w="9525">
              <a:solidFill>
                <a:srgbClr val="FFFF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p>
              <a:pPr algn="ctr">
                <a:buNone/>
              </a:pPr>
              <a:r>
                <a:rPr sz="2000" dirty="0">
                  <a:solidFill>
                    <a:srgbClr val="FFFFFF"/>
                  </a:solidFill>
                  <a:latin typeface="Times New Roman" panose="02020603050405020304" pitchFamily="18" charset="0"/>
                  <a:cs typeface="Times New Roman" panose="02020603050405020304" pitchFamily="18" charset="0"/>
                </a:rPr>
                <a:t>Vẽ theo mẫu</a:t>
              </a:r>
              <a:endParaRPr sz="2000" dirty="0">
                <a:solidFill>
                  <a:srgbClr val="FFFFFF"/>
                </a:solidFill>
                <a:latin typeface="Times New Roman" panose="02020603050405020304" pitchFamily="18" charset="0"/>
                <a:ea typeface="Times New Roman" panose="02020603050405020304" pitchFamily="18" charset="0"/>
              </a:endParaRPr>
            </a:p>
          </p:txBody>
        </p:sp>
        <p:sp>
          <p:nvSpPr>
            <p:cNvPr id="16" name="AutoShape 42">
              <a:hlinkClick r:id="" action="ppaction://noaction" highlightClick="1"/>
            </p:cNvPr>
            <p:cNvSpPr>
              <a:spLocks noChangeArrowheads="1"/>
            </p:cNvSpPr>
            <p:nvPr/>
          </p:nvSpPr>
          <p:spPr bwMode="auto">
            <a:xfrm>
              <a:off x="246" y="24"/>
              <a:ext cx="666" cy="648"/>
            </a:xfrm>
            <a:prstGeom prst="actionButtonBlank">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mn-cs"/>
              </a:endParaRPr>
            </a:p>
          </p:txBody>
        </p:sp>
        <p:grpSp>
          <p:nvGrpSpPr>
            <p:cNvPr id="9230" name="Group 44"/>
            <p:cNvGrpSpPr/>
            <p:nvPr/>
          </p:nvGrpSpPr>
          <p:grpSpPr>
            <a:xfrm>
              <a:off x="243" y="74"/>
              <a:ext cx="624" cy="528"/>
              <a:chOff x="96" y="144"/>
              <a:chExt cx="624" cy="528"/>
            </a:xfrm>
          </p:grpSpPr>
          <p:sp>
            <p:nvSpPr>
              <p:cNvPr id="9232" name="WordArt 45"/>
              <p:cNvSpPr>
                <a:spLocks noTextEdit="1"/>
              </p:cNvSpPr>
              <p:nvPr/>
            </p:nvSpPr>
            <p:spPr>
              <a:xfrm>
                <a:off x="96" y="144"/>
                <a:ext cx="624" cy="480"/>
              </a:xfrm>
              <a:prstGeom prst="rect">
                <a:avLst/>
              </a:prstGeom>
            </p:spPr>
            <p:txBody>
              <a:bodyPr wrap="none" fromWordArt="1">
                <a:prstTxWarp prst="textPlain">
                  <a:avLst>
                    <a:gd name="adj" fmla="val 50000"/>
                  </a:avLst>
                </a:prstTxWarp>
                <a:normAutofit/>
              </a:bodyPr>
              <a:p>
                <a:pPr algn="ctr"/>
                <a:r>
                  <a:rPr lang="en-US" sz="3600">
                    <a:ln w="9525" cap="flat" cmpd="sng">
                      <a:solidFill>
                        <a:srgbClr val="FF3300"/>
                      </a:solidFill>
                      <a:prstDash val="solid"/>
                      <a:headEnd type="none" w="med" len="med"/>
                      <a:tailEnd type="none" w="med" len="med"/>
                    </a:ln>
                    <a:solidFill>
                      <a:srgbClr val="FF3300"/>
                    </a:solidFill>
                    <a:effectLst>
                      <a:outerShdw dist="38100" dir="2699999" algn="tl" rotWithShape="0">
                        <a:srgbClr val="000000">
                          <a:alpha val="43137"/>
                        </a:srgbClr>
                      </a:outerShdw>
                    </a:effectLst>
                    <a:latin typeface=".Vn3DH" charset="0"/>
                    <a:ea typeface=".Vn3DH" charset="0"/>
                  </a:rPr>
                  <a:t>m</a:t>
                </a:r>
                <a:endParaRPr lang="en-US" sz="3600">
                  <a:ln w="9525" cap="flat" cmpd="sng">
                    <a:solidFill>
                      <a:srgbClr val="FF3300"/>
                    </a:solidFill>
                    <a:prstDash val="solid"/>
                    <a:headEnd type="none" w="med" len="med"/>
                    <a:tailEnd type="none" w="med" len="med"/>
                  </a:ln>
                  <a:solidFill>
                    <a:srgbClr val="FF3300"/>
                  </a:solidFill>
                  <a:effectLst>
                    <a:outerShdw dist="38100" dir="2699999" algn="tl" rotWithShape="0">
                      <a:srgbClr val="000000">
                        <a:alpha val="43137"/>
                      </a:srgbClr>
                    </a:outerShdw>
                  </a:effectLst>
                  <a:latin typeface=".Vn3DH" charset="0"/>
                  <a:ea typeface=".Vn3DH" charset="0"/>
                </a:endParaRPr>
              </a:p>
            </p:txBody>
          </p:sp>
          <p:sp>
            <p:nvSpPr>
              <p:cNvPr id="9233" name="WordArt 46"/>
              <p:cNvSpPr>
                <a:spLocks noTextEdit="1"/>
              </p:cNvSpPr>
              <p:nvPr/>
            </p:nvSpPr>
            <p:spPr>
              <a:xfrm>
                <a:off x="192" y="216"/>
                <a:ext cx="384" cy="456"/>
              </a:xfrm>
              <a:prstGeom prst="rect">
                <a:avLst/>
              </a:prstGeom>
            </p:spPr>
            <p:txBody>
              <a:bodyPr wrap="none" fromWordArt="1">
                <a:prstTxWarp prst="textPlain">
                  <a:avLst>
                    <a:gd name="adj" fmla="val 50000"/>
                  </a:avLst>
                </a:prstTxWarp>
                <a:normAutofit/>
              </a:bodyPr>
              <a:p>
                <a:pPr algn="ctr"/>
                <a:r>
                  <a:rPr lang="en-US" sz="3600">
                    <a:ln w="9525" cap="flat" cmpd="sng">
                      <a:solidFill>
                        <a:srgbClr val="009999"/>
                      </a:solidFill>
                      <a:prstDash val="solid"/>
                      <a:headEnd type="none" w="med" len="med"/>
                      <a:tailEnd type="none" w="med" len="med"/>
                    </a:ln>
                    <a:solidFill>
                      <a:srgbClr val="FFFF00"/>
                    </a:solidFill>
                    <a:effectLst>
                      <a:outerShdw dist="38100" dir="2699999" algn="tl" rotWithShape="0">
                        <a:srgbClr val="000000">
                          <a:alpha val="43137"/>
                        </a:srgbClr>
                      </a:outerShdw>
                    </a:effectLst>
                    <a:latin typeface="VNI-Mysti" charset="0"/>
                    <a:ea typeface="VNI-Mysti" charset="0"/>
                  </a:rPr>
                  <a:t>T</a:t>
                </a:r>
                <a:endParaRPr lang="en-US" sz="3600">
                  <a:ln w="9525" cap="flat" cmpd="sng">
                    <a:solidFill>
                      <a:srgbClr val="009999"/>
                    </a:solidFill>
                    <a:prstDash val="solid"/>
                    <a:headEnd type="none" w="med" len="med"/>
                    <a:tailEnd type="none" w="med" len="med"/>
                  </a:ln>
                  <a:solidFill>
                    <a:srgbClr val="FFFF00"/>
                  </a:solidFill>
                  <a:effectLst>
                    <a:outerShdw dist="38100" dir="2699999" algn="tl" rotWithShape="0">
                      <a:srgbClr val="000000">
                        <a:alpha val="43137"/>
                      </a:srgbClr>
                    </a:outerShdw>
                  </a:effectLst>
                  <a:latin typeface="VNI-Mysti" charset="0"/>
                  <a:ea typeface="VNI-Mysti" charset="0"/>
                </a:endParaRPr>
              </a:p>
            </p:txBody>
          </p:sp>
        </p:grpSp>
        <p:sp>
          <p:nvSpPr>
            <p:cNvPr id="18" name="Text Box 44"/>
            <p:cNvSpPr txBox="1">
              <a:spLocks noChangeArrowheads="1"/>
            </p:cNvSpPr>
            <p:nvPr/>
          </p:nvSpPr>
          <p:spPr bwMode="auto">
            <a:xfrm>
              <a:off x="1152" y="68"/>
              <a:ext cx="4416"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p>
              <a:pPr algn="ctr">
                <a:spcBef>
                  <a:spcPct val="50000"/>
                </a:spcBef>
                <a:buNone/>
              </a:pPr>
              <a:r>
                <a:rPr dirty="0">
                  <a:solidFill>
                    <a:srgbClr val="CC0000"/>
                  </a:solidFill>
                  <a:latin typeface="Times New Roman" panose="02020603050405020304" pitchFamily="18" charset="0"/>
                  <a:cs typeface="Times New Roman" panose="02020603050405020304" pitchFamily="18" charset="0"/>
                </a:rPr>
                <a:t> </a:t>
              </a:r>
              <a:r>
                <a:rPr sz="3600" dirty="0">
                  <a:solidFill>
                    <a:srgbClr val="FFFFFF"/>
                  </a:solidFill>
                  <a:latin typeface="Times New Roman" panose="02020603050405020304" pitchFamily="18" charset="0"/>
                  <a:cs typeface="Times New Roman" panose="02020603050405020304" pitchFamily="18" charset="0"/>
                </a:rPr>
                <a:t>TIẾT 31: XÉ DÁN GIẤY              LỌ HOA VÀ QUẢ</a:t>
              </a:r>
              <a:endParaRPr sz="3600" dirty="0">
                <a:solidFill>
                  <a:srgbClr val="FFFFFF"/>
                </a:solidFill>
                <a:latin typeface="Times New Roman" panose="02020603050405020304" pitchFamily="18" charset="0"/>
                <a:ea typeface="Times New Roman" panose="02020603050405020304" pitchFamily="18"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iterate type="lt">
                                    <p:tmPct val="0"/>
                                  </p:iterate>
                                  <p:childTnLst>
                                    <p:set>
                                      <p:cBhvr>
                                        <p:cTn id="6" dur="1" fill="hold">
                                          <p:stCondLst>
                                            <p:cond delay="0"/>
                                          </p:stCondLst>
                                        </p:cTn>
                                        <p:tgtEl>
                                          <p:spTgt spid="19478">
                                            <p:txEl>
                                              <p:charRg st="0" end="79"/>
                                            </p:txEl>
                                          </p:spTgt>
                                        </p:tgtEl>
                                        <p:attrNameLst>
                                          <p:attrName>style.visibility</p:attrName>
                                        </p:attrNameLst>
                                      </p:cBhvr>
                                      <p:to>
                                        <p:strVal val="visible"/>
                                      </p:to>
                                    </p:set>
                                    <p:animScale>
                                      <p:cBhvr>
                                        <p:cTn id="7" dur="1000" decel="50000" fill="hold">
                                          <p:stCondLst>
                                            <p:cond delay="0"/>
                                          </p:stCondLst>
                                        </p:cTn>
                                        <p:tgtEl>
                                          <p:spTgt spid="19478">
                                            <p:txEl>
                                              <p:charRg st="0" end="7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8" dur="1000" decel="50000" fill="hold">
                                          <p:stCondLst>
                                            <p:cond delay="0"/>
                                          </p:stCondLst>
                                        </p:cTn>
                                        <p:tgtEl>
                                          <p:spTgt spid="19478">
                                            <p:txEl>
                                              <p:charRg st="0" end="79"/>
                                            </p:txEl>
                                          </p:spTgt>
                                        </p:tgtEl>
                                        <p:attrNameLst>
                                          <p:attrName>ppt_x</p:attrName>
                                          <p:attrName>ppt_y</p:attrName>
                                        </p:attrNameLst>
                                      </p:cBhvr>
                                    </p:animMotion>
                                    <p:animEffect transition="in" filter="fade">
                                      <p:cBhvr>
                                        <p:cTn id="9" dur="1000"/>
                                        <p:tgtEl>
                                          <p:spTgt spid="19478">
                                            <p:txEl>
                                              <p:charRg st="0" end="79"/>
                                            </p:txEl>
                                          </p:spTgt>
                                        </p:tgtEl>
                                      </p:cBhvr>
                                    </p:animEffect>
                                  </p:childTnLst>
                                </p:cTn>
                              </p:par>
                              <p:par>
                                <p:cTn id="10" presetID="22" presetClass="entr" presetSubtype="4" fill="hold" grpId="0" nodeType="withEffect">
                                  <p:stCondLst>
                                    <p:cond delay="0"/>
                                  </p:stCondLst>
                                  <p:childTnLst>
                                    <p:set>
                                      <p:cBhvr>
                                        <p:cTn id="11" dur="1" fill="hold">
                                          <p:stCondLst>
                                            <p:cond delay="0"/>
                                          </p:stCondLst>
                                        </p:cTn>
                                        <p:tgtEl>
                                          <p:spTgt spid="19482"/>
                                        </p:tgtEl>
                                        <p:attrNameLst>
                                          <p:attrName>style.visibility</p:attrName>
                                        </p:attrNameLst>
                                      </p:cBhvr>
                                      <p:to>
                                        <p:strVal val="visible"/>
                                      </p:to>
                                    </p:set>
                                    <p:animEffect transition="in" filter="wipe(down)">
                                      <p:cBhvr>
                                        <p:cTn id="12" dur="500"/>
                                        <p:tgtEl>
                                          <p:spTgt spid="1948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481"/>
                                        </p:tgtEl>
                                        <p:attrNameLst>
                                          <p:attrName>style.visibility</p:attrName>
                                        </p:attrNameLst>
                                      </p:cBhvr>
                                      <p:to>
                                        <p:strVal val="visible"/>
                                      </p:to>
                                    </p:set>
                                    <p:animEffect transition="in" filter="wipe(down)">
                                      <p:cBhvr>
                                        <p:cTn id="15" dur="500"/>
                                        <p:tgtEl>
                                          <p:spTgt spid="1948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480"/>
                                        </p:tgtEl>
                                        <p:attrNameLst>
                                          <p:attrName>style.visibility</p:attrName>
                                        </p:attrNameLst>
                                      </p:cBhvr>
                                      <p:to>
                                        <p:strVal val="visible"/>
                                      </p:to>
                                    </p:set>
                                    <p:animEffect transition="in" filter="wipe(down)">
                                      <p:cBhvr>
                                        <p:cTn id="18" dur="500"/>
                                        <p:tgtEl>
                                          <p:spTgt spid="19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0" grpId="0" animBg="1"/>
      <p:bldP spid="19481" grpId="0" animBg="1"/>
      <p:bldP spid="1948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34" descr="DSC01139"/>
          <p:cNvPicPr>
            <a:picLocks noChangeAspect="1"/>
          </p:cNvPicPr>
          <p:nvPr/>
        </p:nvPicPr>
        <p:blipFill>
          <a:blip r:embed="rId1"/>
          <a:stretch>
            <a:fillRect/>
          </a:stretch>
        </p:blipFill>
        <p:spPr>
          <a:xfrm>
            <a:off x="5791200" y="1524000"/>
            <a:ext cx="2952750" cy="4748213"/>
          </a:xfrm>
          <a:prstGeom prst="rect">
            <a:avLst/>
          </a:prstGeom>
          <a:noFill/>
          <a:ln w="9525">
            <a:noFill/>
          </a:ln>
        </p:spPr>
      </p:pic>
      <p:sp>
        <p:nvSpPr>
          <p:cNvPr id="10243" name="Text Box 50"/>
          <p:cNvSpPr txBox="1"/>
          <p:nvPr/>
        </p:nvSpPr>
        <p:spPr>
          <a:xfrm>
            <a:off x="152400" y="252413"/>
            <a:ext cx="2841625" cy="460375"/>
          </a:xfrm>
          <a:prstGeom prst="rect">
            <a:avLst/>
          </a:prstGeom>
          <a:noFill/>
          <a:ln w="9525">
            <a:noFill/>
          </a:ln>
        </p:spPr>
        <p:txBody>
          <a:bodyPr>
            <a:spAutoFit/>
          </a:bodyPr>
          <a:p>
            <a:pPr algn="ctr" eaLnBrk="0" hangingPunct="0">
              <a:spcBef>
                <a:spcPct val="50000"/>
              </a:spcBef>
            </a:pPr>
            <a:r>
              <a:rPr sz="2400" b="1" i="1" u="sng" dirty="0">
                <a:latin typeface="Times New Roman" panose="02020603050405020304" pitchFamily="18" charset="0"/>
                <a:cs typeface="Times New Roman" panose="02020603050405020304" pitchFamily="18" charset="0"/>
              </a:rPr>
              <a:t>B</a:t>
            </a:r>
            <a:r>
              <a:rPr lang="vi-VN" sz="2400" b="1" i="1" u="sng" dirty="0">
                <a:latin typeface="Times New Roman" panose="02020603050405020304" pitchFamily="18" charset="0"/>
                <a:cs typeface="Times New Roman" panose="02020603050405020304" pitchFamily="18" charset="0"/>
              </a:rPr>
              <a:t>à</a:t>
            </a:r>
            <a:r>
              <a:rPr sz="2400" b="1" i="1" u="sng" dirty="0">
                <a:latin typeface="Times New Roman" panose="02020603050405020304" pitchFamily="18" charset="0"/>
                <a:cs typeface="Times New Roman" panose="02020603050405020304" pitchFamily="18" charset="0"/>
              </a:rPr>
              <a:t>i 31</a:t>
            </a:r>
            <a:r>
              <a:rPr sz="2400" b="1" i="1" dirty="0">
                <a:latin typeface="Times New Roman" panose="02020603050405020304" pitchFamily="18" charset="0"/>
                <a:cs typeface="Times New Roman" panose="02020603050405020304" pitchFamily="18" charset="0"/>
              </a:rPr>
              <a:t>: </a:t>
            </a:r>
            <a:r>
              <a:rPr sz="2400" b="1" i="1" u="sng" dirty="0">
                <a:latin typeface="Times New Roman" panose="02020603050405020304" pitchFamily="18" charset="0"/>
                <a:cs typeface="Times New Roman" panose="02020603050405020304" pitchFamily="18" charset="0"/>
              </a:rPr>
              <a:t>V</a:t>
            </a:r>
            <a:r>
              <a:rPr lang="vi-VN" sz="2400" b="1" i="1" u="sng" dirty="0">
                <a:latin typeface="Times New Roman" panose="02020603050405020304" pitchFamily="18" charset="0"/>
                <a:cs typeface="Times New Roman" panose="02020603050405020304" pitchFamily="18" charset="0"/>
              </a:rPr>
              <a:t>ẽ</a:t>
            </a:r>
            <a:r>
              <a:rPr sz="2400" b="1" i="1" u="sng" dirty="0">
                <a:latin typeface="Times New Roman" panose="02020603050405020304" pitchFamily="18" charset="0"/>
                <a:cs typeface="Times New Roman" panose="02020603050405020304" pitchFamily="18" charset="0"/>
              </a:rPr>
              <a:t> theo m</a:t>
            </a:r>
            <a:r>
              <a:rPr lang="vi-VN" sz="2400" b="1" i="1" u="sng" dirty="0">
                <a:latin typeface="Times New Roman" panose="02020603050405020304" pitchFamily="18" charset="0"/>
                <a:cs typeface="Times New Roman" panose="02020603050405020304" pitchFamily="18" charset="0"/>
              </a:rPr>
              <a:t>ẫ</a:t>
            </a:r>
            <a:r>
              <a:rPr sz="2400" b="1" i="1" u="sng" dirty="0">
                <a:latin typeface="Times New Roman" panose="02020603050405020304" pitchFamily="18" charset="0"/>
                <a:cs typeface="Times New Roman" panose="02020603050405020304" pitchFamily="18" charset="0"/>
              </a:rPr>
              <a:t>u</a:t>
            </a:r>
            <a:endParaRPr sz="2400" b="1" i="1" u="sng" dirty="0">
              <a:latin typeface="Times New Roman" panose="02020603050405020304" pitchFamily="18" charset="0"/>
              <a:cs typeface="Times New Roman" panose="02020603050405020304" pitchFamily="18" charset="0"/>
            </a:endParaRPr>
          </a:p>
        </p:txBody>
      </p:sp>
      <p:sp>
        <p:nvSpPr>
          <p:cNvPr id="10244" name="Text Box 51"/>
          <p:cNvSpPr txBox="1"/>
          <p:nvPr/>
        </p:nvSpPr>
        <p:spPr>
          <a:xfrm>
            <a:off x="3112135" y="228600"/>
            <a:ext cx="5203190" cy="460375"/>
          </a:xfrm>
          <a:prstGeom prst="rect">
            <a:avLst/>
          </a:prstGeom>
          <a:noFill/>
          <a:ln w="9525">
            <a:noFill/>
          </a:ln>
        </p:spPr>
        <p:txBody>
          <a:bodyPr wrap="square">
            <a:spAutoFit/>
          </a:bodyPr>
          <a:p>
            <a:pPr algn="ctr" eaLnBrk="0" hangingPunct="0">
              <a:spcBef>
                <a:spcPct val="50000"/>
              </a:spcBef>
            </a:pPr>
            <a:r>
              <a:rPr lang="vi-VN" sz="2400" b="1" dirty="0">
                <a:solidFill>
                  <a:srgbClr val="000099"/>
                </a:solidFill>
                <a:latin typeface="Times New Roman" panose="02020603050405020304" pitchFamily="18" charset="0"/>
                <a:cs typeface="Times New Roman" panose="02020603050405020304" pitchFamily="18" charset="0"/>
              </a:rPr>
              <a:t>XÉ DÁN GIẤY LỌ HOA VÀ </a:t>
            </a:r>
            <a:r>
              <a:rPr lang="vi-VN" sz="2400" b="1" dirty="0">
                <a:solidFill>
                  <a:srgbClr val="000099"/>
                </a:solidFill>
                <a:latin typeface="Times New Roman" panose="02020603050405020304" pitchFamily="18" charset="0"/>
                <a:cs typeface="Times New Roman" panose="02020603050405020304" pitchFamily="18" charset="0"/>
              </a:rPr>
              <a:t>QUẢ</a:t>
            </a:r>
            <a:endParaRPr lang="vi-VN" sz="2400" b="1" dirty="0">
              <a:solidFill>
                <a:srgbClr val="000099"/>
              </a:solidFill>
              <a:latin typeface="Times New Roman" panose="02020603050405020304" pitchFamily="18" charset="0"/>
              <a:cs typeface="Times New Roman" panose="02020603050405020304" pitchFamily="18" charset="0"/>
            </a:endParaRPr>
          </a:p>
        </p:txBody>
      </p:sp>
      <p:sp>
        <p:nvSpPr>
          <p:cNvPr id="10245" name="Text Box 52"/>
          <p:cNvSpPr txBox="1"/>
          <p:nvPr/>
        </p:nvSpPr>
        <p:spPr>
          <a:xfrm>
            <a:off x="387350" y="1066800"/>
            <a:ext cx="3879850" cy="460375"/>
          </a:xfrm>
          <a:prstGeom prst="rect">
            <a:avLst/>
          </a:prstGeom>
          <a:noFill/>
          <a:ln w="9525">
            <a:noFill/>
          </a:ln>
        </p:spPr>
        <p:txBody>
          <a:bodyPr>
            <a:spAutoFit/>
          </a:bodyPr>
          <a:p>
            <a:pPr eaLnBrk="0" hangingPunct="0">
              <a:spcBef>
                <a:spcPct val="50000"/>
              </a:spcBef>
            </a:pPr>
            <a:r>
              <a:rPr sz="2400" b="1" dirty="0">
                <a:latin typeface="Times New Roman" panose="02020603050405020304" pitchFamily="18" charset="0"/>
                <a:cs typeface="Times New Roman" panose="02020603050405020304" pitchFamily="18" charset="0"/>
              </a:rPr>
              <a:t>I/ Quan s</a:t>
            </a:r>
            <a:r>
              <a:rPr lang="vi-VN" sz="2400" b="1" dirty="0">
                <a:latin typeface="Times New Roman" panose="02020603050405020304" pitchFamily="18" charset="0"/>
                <a:cs typeface="Times New Roman" panose="02020603050405020304" pitchFamily="18" charset="0"/>
              </a:rPr>
              <a:t>á</a:t>
            </a:r>
            <a:r>
              <a:rPr sz="2400" b="1" dirty="0">
                <a:latin typeface="Times New Roman" panose="02020603050405020304" pitchFamily="18" charset="0"/>
                <a:cs typeface="Times New Roman" panose="02020603050405020304" pitchFamily="18" charset="0"/>
              </a:rPr>
              <a:t>t - nh</a:t>
            </a:r>
            <a:r>
              <a:rPr lang="vi-VN" sz="2400" b="1" dirty="0">
                <a:latin typeface="Times New Roman" panose="02020603050405020304" pitchFamily="18" charset="0"/>
                <a:cs typeface="Times New Roman" panose="02020603050405020304" pitchFamily="18" charset="0"/>
              </a:rPr>
              <a:t>ậ</a:t>
            </a:r>
            <a:r>
              <a:rPr sz="2400" b="1" dirty="0">
                <a:latin typeface="Times New Roman" panose="02020603050405020304" pitchFamily="18" charset="0"/>
                <a:cs typeface="Times New Roman" panose="02020603050405020304" pitchFamily="18" charset="0"/>
              </a:rPr>
              <a:t>n x</a:t>
            </a:r>
            <a:r>
              <a:rPr lang="vi-VN" sz="2400" b="1" dirty="0">
                <a:latin typeface="Times New Roman" panose="02020603050405020304" pitchFamily="18" charset="0"/>
                <a:cs typeface="Times New Roman" panose="02020603050405020304" pitchFamily="18" charset="0"/>
              </a:rPr>
              <a:t>é</a:t>
            </a:r>
            <a:r>
              <a:rPr sz="2400" b="1" dirty="0">
                <a:latin typeface="Times New Roman" panose="02020603050405020304" pitchFamily="18" charset="0"/>
                <a:cs typeface="Times New Roman" panose="02020603050405020304" pitchFamily="18" charset="0"/>
              </a:rPr>
              <a:t>t:</a:t>
            </a:r>
            <a:endParaRPr sz="2400" b="1" dirty="0">
              <a:latin typeface="Times New Roman" panose="02020603050405020304" pitchFamily="18" charset="0"/>
              <a:cs typeface="Times New Roman" panose="02020603050405020304" pitchFamily="18" charset="0"/>
            </a:endParaRPr>
          </a:p>
        </p:txBody>
      </p:sp>
      <p:sp>
        <p:nvSpPr>
          <p:cNvPr id="19" name="Text Box 11"/>
          <p:cNvSpPr txBox="1"/>
          <p:nvPr/>
        </p:nvSpPr>
        <p:spPr>
          <a:xfrm>
            <a:off x="228600" y="1676400"/>
            <a:ext cx="5305425" cy="3046095"/>
          </a:xfrm>
          <a:prstGeom prst="rect">
            <a:avLst/>
          </a:prstGeom>
          <a:noFill/>
          <a:ln w="9525">
            <a:noFill/>
          </a:ln>
        </p:spPr>
        <p:txBody>
          <a:bodyPr>
            <a:spAutoFit/>
          </a:bodyPr>
          <a:p>
            <a:pPr marL="342900" indent="-342900">
              <a:spcBef>
                <a:spcPct val="50000"/>
              </a:spcBef>
              <a:buChar char="•"/>
            </a:pPr>
            <a:r>
              <a:rPr sz="2400" i="1" dirty="0">
                <a:solidFill>
                  <a:srgbClr val="FF0000"/>
                </a:solidFill>
                <a:latin typeface="Times New Roman" panose="02020603050405020304" pitchFamily="18" charset="0"/>
                <a:cs typeface="Times New Roman" panose="02020603050405020304" pitchFamily="18" charset="0"/>
              </a:rPr>
              <a:t>Khi quan s</a:t>
            </a:r>
            <a:r>
              <a:rPr lang="vi-VN" sz="2400" i="1" dirty="0">
                <a:solidFill>
                  <a:srgbClr val="FF0000"/>
                </a:solidFill>
                <a:latin typeface="Times New Roman" panose="02020603050405020304" pitchFamily="18" charset="0"/>
                <a:cs typeface="Times New Roman" panose="02020603050405020304" pitchFamily="18" charset="0"/>
              </a:rPr>
              <a:t>át</a:t>
            </a:r>
            <a:r>
              <a:rPr sz="2400" i="1" dirty="0">
                <a:solidFill>
                  <a:srgbClr val="FF0000"/>
                </a:solidFill>
                <a:latin typeface="Times New Roman" panose="02020603050405020304" pitchFamily="18" charset="0"/>
                <a:cs typeface="Times New Roman" panose="02020603050405020304" pitchFamily="18" charset="0"/>
              </a:rPr>
              <a:t> m</a:t>
            </a:r>
            <a:r>
              <a:rPr lang="vi-VN" sz="2400" i="1" dirty="0">
                <a:solidFill>
                  <a:srgbClr val="FF0000"/>
                </a:solidFill>
                <a:latin typeface="Times New Roman" panose="02020603050405020304" pitchFamily="18" charset="0"/>
                <a:cs typeface="Times New Roman" panose="02020603050405020304" pitchFamily="18" charset="0"/>
              </a:rPr>
              <a:t>ẫu</a:t>
            </a:r>
            <a:r>
              <a:rPr sz="2400" i="1" dirty="0">
                <a:solidFill>
                  <a:srgbClr val="FF0000"/>
                </a:solidFill>
                <a:latin typeface="Times New Roman" panose="02020603050405020304" pitchFamily="18" charset="0"/>
                <a:cs typeface="Times New Roman" panose="02020603050405020304" pitchFamily="18" charset="0"/>
              </a:rPr>
              <a:t>, ch</a:t>
            </a:r>
            <a:r>
              <a:rPr lang="vi-VN" sz="2400" i="1" dirty="0">
                <a:solidFill>
                  <a:srgbClr val="FF0000"/>
                </a:solidFill>
                <a:latin typeface="Times New Roman" panose="02020603050405020304" pitchFamily="18" charset="0"/>
                <a:cs typeface="Times New Roman" panose="02020603050405020304" pitchFamily="18" charset="0"/>
              </a:rPr>
              <a:t>ú</a:t>
            </a:r>
            <a:r>
              <a:rPr sz="2400" i="1" dirty="0">
                <a:solidFill>
                  <a:srgbClr val="FF0000"/>
                </a:solidFill>
                <a:latin typeface="Times New Roman" panose="02020603050405020304" pitchFamily="18" charset="0"/>
                <a:cs typeface="Times New Roman" panose="02020603050405020304" pitchFamily="18" charset="0"/>
              </a:rPr>
              <a:t> ý c</a:t>
            </a:r>
            <a:r>
              <a:rPr lang="vi-VN" sz="2400" i="1" dirty="0">
                <a:solidFill>
                  <a:srgbClr val="FF0000"/>
                </a:solidFill>
                <a:latin typeface="Times New Roman" panose="02020603050405020304" pitchFamily="18" charset="0"/>
                <a:cs typeface="Times New Roman" panose="02020603050405020304" pitchFamily="18" charset="0"/>
              </a:rPr>
              <a:t>ác</a:t>
            </a:r>
            <a:r>
              <a:rPr sz="2400" i="1" dirty="0">
                <a:solidFill>
                  <a:srgbClr val="FF0000"/>
                </a:solidFill>
                <a:latin typeface="Times New Roman" panose="02020603050405020304" pitchFamily="18" charset="0"/>
                <a:cs typeface="Times New Roman" panose="02020603050405020304" pitchFamily="18" charset="0"/>
              </a:rPr>
              <a:t> </a:t>
            </a:r>
            <a:r>
              <a:rPr lang="vi-VN" sz="2400" i="1" dirty="0">
                <a:solidFill>
                  <a:srgbClr val="FF0000"/>
                </a:solidFill>
                <a:latin typeface="Times New Roman" panose="02020603050405020304" pitchFamily="18" charset="0"/>
                <a:cs typeface="Times New Roman" panose="02020603050405020304" pitchFamily="18" charset="0"/>
              </a:rPr>
              <a:t>đặc điểm</a:t>
            </a:r>
            <a:r>
              <a:rPr sz="2400" i="1" dirty="0">
                <a:solidFill>
                  <a:srgbClr val="FF0000"/>
                </a:solidFill>
                <a:latin typeface="Times New Roman" panose="02020603050405020304" pitchFamily="18" charset="0"/>
                <a:cs typeface="Times New Roman" panose="02020603050405020304" pitchFamily="18" charset="0"/>
              </a:rPr>
              <a:t> sau:</a:t>
            </a:r>
            <a:endParaRPr sz="2400" i="1" dirty="0">
              <a:solidFill>
                <a:srgbClr val="FF0000"/>
              </a:solidFill>
              <a:latin typeface="Times New Roman" panose="02020603050405020304" pitchFamily="18" charset="0"/>
              <a:cs typeface="Times New Roman" panose="02020603050405020304" pitchFamily="18" charset="0"/>
            </a:endParaRPr>
          </a:p>
          <a:p>
            <a:pPr marL="342900" indent="-342900">
              <a:spcBef>
                <a:spcPct val="50000"/>
              </a:spcBef>
            </a:pPr>
            <a:r>
              <a:rPr sz="2400" dirty="0">
                <a:latin typeface="Times New Roman" panose="02020603050405020304" pitchFamily="18" charset="0"/>
                <a:cs typeface="Times New Roman" panose="02020603050405020304" pitchFamily="18" charset="0"/>
              </a:rPr>
              <a:t>a) V</a:t>
            </a:r>
            <a:r>
              <a:rPr lang="vi-VN" sz="2400" dirty="0">
                <a:latin typeface="Times New Roman" panose="02020603050405020304" pitchFamily="18" charset="0"/>
                <a:cs typeface="Times New Roman" panose="02020603050405020304" pitchFamily="18" charset="0"/>
              </a:rPr>
              <a:t>ị</a:t>
            </a:r>
            <a:r>
              <a:rPr sz="2400" dirty="0">
                <a:latin typeface="Times New Roman" panose="02020603050405020304" pitchFamily="18" charset="0"/>
                <a:cs typeface="Times New Roman" panose="02020603050405020304" pitchFamily="18" charset="0"/>
              </a:rPr>
              <a:t> tr</a:t>
            </a:r>
            <a:r>
              <a:rPr lang="vi-VN" sz="2400" dirty="0">
                <a:latin typeface="Times New Roman" panose="02020603050405020304" pitchFamily="18" charset="0"/>
                <a:cs typeface="Times New Roman" panose="02020603050405020304" pitchFamily="18" charset="0"/>
              </a:rPr>
              <a:t>í</a:t>
            </a:r>
            <a:r>
              <a:rPr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ủa</a:t>
            </a:r>
            <a:r>
              <a:rPr sz="2400" dirty="0">
                <a:latin typeface="Times New Roman" panose="02020603050405020304" pitchFamily="18" charset="0"/>
                <a:cs typeface="Times New Roman" panose="02020603050405020304" pitchFamily="18" charset="0"/>
              </a:rPr>
              <a:t> l</a:t>
            </a:r>
            <a:r>
              <a:rPr lang="vi-VN" sz="2400" dirty="0">
                <a:latin typeface="Times New Roman" panose="02020603050405020304" pitchFamily="18" charset="0"/>
                <a:cs typeface="Times New Roman" panose="02020603050405020304" pitchFamily="18" charset="0"/>
              </a:rPr>
              <a:t>á</a:t>
            </a:r>
            <a:r>
              <a:rPr sz="2400" dirty="0">
                <a:latin typeface="Times New Roman" panose="02020603050405020304" pitchFamily="18" charset="0"/>
                <a:cs typeface="Times New Roman" panose="02020603050405020304" pitchFamily="18" charset="0"/>
              </a:rPr>
              <a:t>, hoa v</a:t>
            </a:r>
            <a:r>
              <a:rPr lang="vi-VN" sz="2400" dirty="0">
                <a:latin typeface="Times New Roman" panose="02020603050405020304" pitchFamily="18" charset="0"/>
                <a:cs typeface="Times New Roman" panose="02020603050405020304" pitchFamily="18" charset="0"/>
              </a:rPr>
              <a:t>à</a:t>
            </a:r>
            <a:r>
              <a:rPr sz="2400" dirty="0">
                <a:latin typeface="Times New Roman" panose="02020603050405020304" pitchFamily="18" charset="0"/>
                <a:cs typeface="Times New Roman" panose="02020603050405020304" pitchFamily="18" charset="0"/>
              </a:rPr>
              <a:t> qu</a:t>
            </a:r>
            <a:r>
              <a:rPr lang="vi-VN" sz="2400" dirty="0">
                <a:latin typeface="Times New Roman" panose="02020603050405020304" pitchFamily="18" charset="0"/>
                <a:cs typeface="Times New Roman" panose="02020603050405020304" pitchFamily="18" charset="0"/>
              </a:rPr>
              <a:t>ả</a:t>
            </a:r>
            <a:endParaRPr sz="2400" dirty="0">
              <a:latin typeface="Times New Roman" panose="02020603050405020304" pitchFamily="18" charset="0"/>
              <a:cs typeface="Times New Roman" panose="02020603050405020304" pitchFamily="18" charset="0"/>
            </a:endParaRPr>
          </a:p>
          <a:p>
            <a:pPr marL="342900" indent="-342900">
              <a:spcBef>
                <a:spcPct val="50000"/>
              </a:spcBef>
            </a:pPr>
            <a:r>
              <a:rPr sz="2400" dirty="0">
                <a:latin typeface="Times New Roman" panose="02020603050405020304" pitchFamily="18" charset="0"/>
                <a:cs typeface="Times New Roman" panose="02020603050405020304" pitchFamily="18" charset="0"/>
              </a:rPr>
              <a:t>b) </a:t>
            </a:r>
            <a:r>
              <a:rPr lang="vi-VN" sz="2400" dirty="0">
                <a:latin typeface="Times New Roman" panose="02020603050405020304" pitchFamily="18" charset="0"/>
                <a:cs typeface="Times New Roman" panose="02020603050405020304" pitchFamily="18" charset="0"/>
              </a:rPr>
              <a:t>Quan sát </a:t>
            </a:r>
            <a:r>
              <a:rPr sz="2400" dirty="0">
                <a:latin typeface="Times New Roman" panose="02020603050405020304" pitchFamily="18" charset="0"/>
                <a:cs typeface="Times New Roman" panose="02020603050405020304" pitchFamily="18" charset="0"/>
              </a:rPr>
              <a:t> h</a:t>
            </a:r>
            <a:r>
              <a:rPr lang="vi-VN" sz="2400" dirty="0">
                <a:latin typeface="Times New Roman" panose="02020603050405020304" pitchFamily="18" charset="0"/>
                <a:cs typeface="Times New Roman" panose="02020603050405020304" pitchFamily="18" charset="0"/>
              </a:rPr>
              <a:t>ì</a:t>
            </a:r>
            <a:r>
              <a:rPr sz="2400" dirty="0">
                <a:latin typeface="Times New Roman" panose="02020603050405020304" pitchFamily="18" charset="0"/>
                <a:cs typeface="Times New Roman" panose="02020603050405020304" pitchFamily="18" charset="0"/>
              </a:rPr>
              <a:t>nh d</a:t>
            </a:r>
            <a:r>
              <a:rPr lang="vi-VN" sz="2400" dirty="0">
                <a:latin typeface="Times New Roman" panose="02020603050405020304" pitchFamily="18" charset="0"/>
                <a:cs typeface="Times New Roman" panose="02020603050405020304" pitchFamily="18" charset="0"/>
              </a:rPr>
              <a:t>á</a:t>
            </a:r>
            <a:r>
              <a:rPr sz="2400" dirty="0">
                <a:latin typeface="Times New Roman" panose="02020603050405020304" pitchFamily="18" charset="0"/>
                <a:cs typeface="Times New Roman" panose="02020603050405020304" pitchFamily="18" charset="0"/>
              </a:rPr>
              <a:t>ng c</a:t>
            </a:r>
            <a:r>
              <a:rPr lang="vi-VN" sz="2400" dirty="0">
                <a:latin typeface="Times New Roman" panose="02020603050405020304" pitchFamily="18" charset="0"/>
                <a:cs typeface="Times New Roman" panose="02020603050405020304" pitchFamily="18" charset="0"/>
              </a:rPr>
              <a:t>ủa</a:t>
            </a:r>
            <a:r>
              <a:rPr sz="2400" dirty="0">
                <a:latin typeface="Times New Roman" panose="02020603050405020304" pitchFamily="18" charset="0"/>
                <a:cs typeface="Times New Roman" panose="02020603050405020304" pitchFamily="18" charset="0"/>
              </a:rPr>
              <a:t> l</a:t>
            </a:r>
            <a:r>
              <a:rPr lang="vi-VN" sz="2400" dirty="0">
                <a:latin typeface="Times New Roman" panose="02020603050405020304" pitchFamily="18" charset="0"/>
                <a:cs typeface="Times New Roman" panose="02020603050405020304" pitchFamily="18" charset="0"/>
              </a:rPr>
              <a:t>á</a:t>
            </a:r>
            <a:r>
              <a:rPr sz="2400" dirty="0">
                <a:latin typeface="Times New Roman" panose="02020603050405020304" pitchFamily="18" charset="0"/>
                <a:cs typeface="Times New Roman" panose="02020603050405020304" pitchFamily="18" charset="0"/>
              </a:rPr>
              <a:t> hoa v</a:t>
            </a:r>
            <a:r>
              <a:rPr lang="vi-VN" sz="2400" dirty="0">
                <a:latin typeface="Times New Roman" panose="02020603050405020304" pitchFamily="18" charset="0"/>
                <a:cs typeface="Times New Roman" panose="02020603050405020304" pitchFamily="18" charset="0"/>
              </a:rPr>
              <a:t>à</a:t>
            </a:r>
            <a:r>
              <a:rPr sz="2400" dirty="0">
                <a:latin typeface="Times New Roman" panose="02020603050405020304" pitchFamily="18" charset="0"/>
                <a:cs typeface="Times New Roman" panose="02020603050405020304" pitchFamily="18" charset="0"/>
              </a:rPr>
              <a:t> qu</a:t>
            </a:r>
            <a:r>
              <a:rPr lang="vi-VN" sz="2400" dirty="0">
                <a:latin typeface="Times New Roman" panose="02020603050405020304" pitchFamily="18" charset="0"/>
                <a:cs typeface="Times New Roman" panose="02020603050405020304" pitchFamily="18" charset="0"/>
              </a:rPr>
              <a:t>ả</a:t>
            </a:r>
            <a:endParaRPr sz="2400" dirty="0">
              <a:latin typeface="Times New Roman" panose="02020603050405020304" pitchFamily="18" charset="0"/>
              <a:cs typeface="Times New Roman" panose="02020603050405020304" pitchFamily="18" charset="0"/>
            </a:endParaRPr>
          </a:p>
          <a:p>
            <a:pPr marL="342900" indent="-342900">
              <a:spcBef>
                <a:spcPct val="50000"/>
              </a:spcBef>
            </a:pPr>
            <a:r>
              <a:rPr sz="2400" dirty="0">
                <a:latin typeface="Times New Roman" panose="02020603050405020304" pitchFamily="18" charset="0"/>
                <a:cs typeface="Times New Roman" panose="02020603050405020304" pitchFamily="18" charset="0"/>
              </a:rPr>
              <a:t>c) So s</a:t>
            </a:r>
            <a:r>
              <a:rPr lang="vi-VN" sz="2400" dirty="0">
                <a:latin typeface="Times New Roman" panose="02020603050405020304" pitchFamily="18" charset="0"/>
                <a:cs typeface="Times New Roman" panose="02020603050405020304" pitchFamily="18" charset="0"/>
              </a:rPr>
              <a:t>á</a:t>
            </a:r>
            <a:r>
              <a:rPr sz="2400" dirty="0">
                <a:latin typeface="Times New Roman" panose="02020603050405020304" pitchFamily="18" charset="0"/>
                <a:cs typeface="Times New Roman" panose="02020603050405020304" pitchFamily="18" charset="0"/>
              </a:rPr>
              <a:t>nh t</a:t>
            </a:r>
            <a:r>
              <a:rPr lang="vi-VN" sz="2400" dirty="0">
                <a:latin typeface="Times New Roman" panose="02020603050405020304" pitchFamily="18" charset="0"/>
                <a:cs typeface="Times New Roman" panose="02020603050405020304" pitchFamily="18" charset="0"/>
              </a:rPr>
              <a:t>ỉ</a:t>
            </a:r>
            <a:r>
              <a:rPr sz="2400" dirty="0">
                <a:latin typeface="Times New Roman" panose="02020603050405020304" pitchFamily="18" charset="0"/>
                <a:cs typeface="Times New Roman" panose="02020603050405020304" pitchFamily="18" charset="0"/>
              </a:rPr>
              <a:t> l</a:t>
            </a:r>
            <a:r>
              <a:rPr lang="vi-VN" sz="2400" dirty="0">
                <a:latin typeface="Times New Roman" panose="02020603050405020304" pitchFamily="18" charset="0"/>
                <a:cs typeface="Times New Roman" panose="02020603050405020304" pitchFamily="18" charset="0"/>
              </a:rPr>
              <a:t>ệ</a:t>
            </a:r>
            <a:r>
              <a:rPr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ủ</a:t>
            </a:r>
            <a:r>
              <a:rPr sz="2400" dirty="0">
                <a:latin typeface="Times New Roman" panose="02020603050405020304" pitchFamily="18" charset="0"/>
                <a:cs typeface="Times New Roman" panose="02020603050405020304" pitchFamily="18" charset="0"/>
              </a:rPr>
              <a:t>a </a:t>
            </a:r>
            <a:r>
              <a:rPr lang="vi-VN" sz="2400" dirty="0">
                <a:latin typeface="Times New Roman" panose="02020603050405020304" pitchFamily="18" charset="0"/>
                <a:cs typeface="Times New Roman" panose="02020603050405020304" pitchFamily="18" charset="0"/>
              </a:rPr>
              <a:t>hoa </a:t>
            </a:r>
            <a:r>
              <a:rPr sz="2400" dirty="0">
                <a:latin typeface="Times New Roman" panose="02020603050405020304" pitchFamily="18" charset="0"/>
                <a:cs typeface="Times New Roman" panose="02020603050405020304" pitchFamily="18" charset="0"/>
              </a:rPr>
              <a:t>v</a:t>
            </a:r>
            <a:r>
              <a:rPr lang="vi-VN" sz="2400" dirty="0">
                <a:latin typeface="Times New Roman" panose="02020603050405020304" pitchFamily="18" charset="0"/>
                <a:cs typeface="Times New Roman" panose="02020603050405020304" pitchFamily="18" charset="0"/>
              </a:rPr>
              <a:t>à </a:t>
            </a:r>
            <a:r>
              <a:rPr sz="2400" dirty="0">
                <a:latin typeface="Times New Roman" panose="02020603050405020304" pitchFamily="18" charset="0"/>
                <a:cs typeface="Times New Roman" panose="02020603050405020304" pitchFamily="18" charset="0"/>
              </a:rPr>
              <a:t> qu</a:t>
            </a:r>
            <a:r>
              <a:rPr lang="vi-VN" sz="2400" dirty="0">
                <a:latin typeface="Times New Roman" panose="02020603050405020304" pitchFamily="18" charset="0"/>
                <a:cs typeface="Times New Roman" panose="02020603050405020304" pitchFamily="18" charset="0"/>
              </a:rPr>
              <a:t>ả</a:t>
            </a:r>
            <a:endParaRPr sz="2400" dirty="0">
              <a:latin typeface="Times New Roman" panose="02020603050405020304" pitchFamily="18" charset="0"/>
              <a:cs typeface="Times New Roman" panose="02020603050405020304" pitchFamily="18" charset="0"/>
            </a:endParaRPr>
          </a:p>
          <a:p>
            <a:pPr marL="342900" indent="-342900">
              <a:spcBef>
                <a:spcPct val="50000"/>
              </a:spcBef>
            </a:pPr>
            <a:r>
              <a:rPr sz="2400" dirty="0">
                <a:latin typeface="Times New Roman" panose="02020603050405020304" pitchFamily="18" charset="0"/>
                <a:cs typeface="Times New Roman" panose="02020603050405020304" pitchFamily="18" charset="0"/>
              </a:rPr>
              <a:t>d) So s</a:t>
            </a:r>
            <a:r>
              <a:rPr lang="vi-VN" sz="2400" dirty="0">
                <a:latin typeface="Times New Roman" panose="02020603050405020304" pitchFamily="18" charset="0"/>
                <a:cs typeface="Times New Roman" panose="02020603050405020304" pitchFamily="18" charset="0"/>
              </a:rPr>
              <a:t>á</a:t>
            </a:r>
            <a:r>
              <a:rPr sz="2400" dirty="0">
                <a:latin typeface="Times New Roman" panose="02020603050405020304" pitchFamily="18" charset="0"/>
                <a:cs typeface="Times New Roman" panose="02020603050405020304" pitchFamily="18" charset="0"/>
              </a:rPr>
              <a:t>nh </a:t>
            </a:r>
            <a:r>
              <a:rPr lang="vi-VN" sz="2400" dirty="0">
                <a:latin typeface="Times New Roman" panose="02020603050405020304" pitchFamily="18" charset="0"/>
                <a:cs typeface="Times New Roman" panose="02020603050405020304" pitchFamily="18" charset="0"/>
              </a:rPr>
              <a:t>về</a:t>
            </a:r>
            <a:r>
              <a:rPr sz="2400" dirty="0">
                <a:latin typeface="Times New Roman" panose="02020603050405020304" pitchFamily="18" charset="0"/>
                <a:cs typeface="Times New Roman" panose="02020603050405020304" pitchFamily="18" charset="0"/>
              </a:rPr>
              <a:t> m</a:t>
            </a:r>
            <a:r>
              <a:rPr lang="vi-VN" sz="2400" dirty="0">
                <a:latin typeface="Times New Roman" panose="02020603050405020304" pitchFamily="18" charset="0"/>
                <a:cs typeface="Times New Roman" panose="02020603050405020304" pitchFamily="18" charset="0"/>
              </a:rPr>
              <a:t>àu</a:t>
            </a:r>
            <a:r>
              <a:rPr sz="2400" dirty="0">
                <a:latin typeface="Times New Roman" panose="02020603050405020304" pitchFamily="18" charset="0"/>
                <a:cs typeface="Times New Roman" panose="02020603050405020304" pitchFamily="18" charset="0"/>
              </a:rPr>
              <a:t> s</a:t>
            </a:r>
            <a:r>
              <a:rPr lang="vi-VN" sz="2400" dirty="0">
                <a:latin typeface="Times New Roman" panose="02020603050405020304" pitchFamily="18" charset="0"/>
                <a:cs typeface="Times New Roman" panose="02020603050405020304" pitchFamily="18" charset="0"/>
              </a:rPr>
              <a:t>ắc</a:t>
            </a:r>
            <a:r>
              <a:rPr sz="2400" dirty="0">
                <a:latin typeface="Times New Roman" panose="02020603050405020304" pitchFamily="18" charset="0"/>
                <a:cs typeface="Times New Roman" panose="02020603050405020304" pitchFamily="18" charset="0"/>
              </a:rPr>
              <a:t> c</a:t>
            </a:r>
            <a:r>
              <a:rPr lang="vi-VN" sz="2400" dirty="0">
                <a:latin typeface="Times New Roman" panose="02020603050405020304" pitchFamily="18" charset="0"/>
                <a:cs typeface="Times New Roman" panose="02020603050405020304" pitchFamily="18" charset="0"/>
              </a:rPr>
              <a:t>ủ</a:t>
            </a:r>
            <a:r>
              <a:rPr sz="2400" dirty="0">
                <a:latin typeface="Times New Roman" panose="02020603050405020304" pitchFamily="18" charset="0"/>
                <a:cs typeface="Times New Roman" panose="02020603050405020304" pitchFamily="18" charset="0"/>
              </a:rPr>
              <a:t>a l</a:t>
            </a:r>
            <a:r>
              <a:rPr lang="vi-VN" sz="2400" dirty="0">
                <a:latin typeface="Times New Roman" panose="02020603050405020304" pitchFamily="18" charset="0"/>
                <a:cs typeface="Times New Roman" panose="02020603050405020304" pitchFamily="18" charset="0"/>
              </a:rPr>
              <a:t>á</a:t>
            </a:r>
            <a:r>
              <a:rPr sz="2400" dirty="0">
                <a:latin typeface="Times New Roman" panose="02020603050405020304" pitchFamily="18" charset="0"/>
                <a:cs typeface="Times New Roman" panose="02020603050405020304" pitchFamily="18" charset="0"/>
              </a:rPr>
              <a:t>, hoa v</a:t>
            </a:r>
            <a:r>
              <a:rPr lang="vi-VN" sz="2400" dirty="0">
                <a:latin typeface="Times New Roman" panose="02020603050405020304" pitchFamily="18" charset="0"/>
                <a:cs typeface="Times New Roman" panose="02020603050405020304" pitchFamily="18" charset="0"/>
              </a:rPr>
              <a:t>à</a:t>
            </a:r>
            <a:r>
              <a:rPr sz="2400" dirty="0">
                <a:latin typeface="Times New Roman" panose="02020603050405020304" pitchFamily="18" charset="0"/>
                <a:cs typeface="Times New Roman" panose="02020603050405020304" pitchFamily="18" charset="0"/>
              </a:rPr>
              <a:t> qu</a:t>
            </a:r>
            <a:r>
              <a:rPr lang="vi-VN" sz="2400" dirty="0">
                <a:latin typeface="Times New Roman" panose="02020603050405020304" pitchFamily="18" charset="0"/>
                <a:cs typeface="Times New Roman" panose="02020603050405020304" pitchFamily="18" charset="0"/>
              </a:rPr>
              <a:t>ả</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00000"/>
                                          </p:val>
                                        </p:tav>
                                        <p:tav tm="100000">
                                          <p:val>
                                            <p:fltVal val="1.000000"/>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000000"/>
                                          </p:val>
                                        </p:tav>
                                        <p:tav tm="100000">
                                          <p:val>
                                            <p:fltVal val="1.000000"/>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000000"/>
                                          </p:val>
                                        </p:tav>
                                        <p:tav tm="100000">
                                          <p:val>
                                            <p:fltVal val="1.000000"/>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000000"/>
                                          </p:val>
                                        </p:tav>
                                        <p:tav tm="100000">
                                          <p:val>
                                            <p:fltVal val="1.000000"/>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1764</Words>
  <Application>WPS Presentation</Application>
  <PresentationFormat>On-screen Show (4:3)</PresentationFormat>
  <Paragraphs>113</Paragraphs>
  <Slides>15</Slides>
  <Notes>6</Notes>
  <HiddenSlides>3</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1</vt:i4>
      </vt:variant>
      <vt:variant>
        <vt:lpstr>幻灯片标题</vt:lpstr>
      </vt:variant>
      <vt:variant>
        <vt:i4>15</vt:i4>
      </vt:variant>
    </vt:vector>
  </HeadingPairs>
  <TitlesOfParts>
    <vt:vector size="31" baseType="lpstr">
      <vt:lpstr>Arial</vt:lpstr>
      <vt:lpstr>SimSun</vt:lpstr>
      <vt:lpstr>Wingdings</vt:lpstr>
      <vt:lpstr>Calibri</vt:lpstr>
      <vt:lpstr>.VnTime</vt:lpstr>
      <vt:lpstr>Segoe Print</vt:lpstr>
      <vt:lpstr>Times New Roman</vt:lpstr>
      <vt:lpstr>.Vn3DH</vt:lpstr>
      <vt:lpstr>VNI-Mysti</vt:lpstr>
      <vt:lpstr>GoudyOld</vt:lpstr>
      <vt:lpstr>.VnBahamasBH</vt:lpstr>
      <vt:lpstr>.VnTimeH</vt:lpstr>
      <vt:lpstr>Microsoft YaHei</vt:lpstr>
      <vt:lpstr>Arial Unicode MS</vt:lpstr>
      <vt:lpstr>Office Theme</vt:lpstr>
      <vt:lpstr>MS_ClipArt_Gallery.2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Suu tam</dc:creator>
  <cp:lastModifiedBy>dell</cp:lastModifiedBy>
  <cp:revision>105</cp:revision>
  <dcterms:created xsi:type="dcterms:W3CDTF">2007-10-15T16:48:00Z</dcterms:created>
  <dcterms:modified xsi:type="dcterms:W3CDTF">2021-05-13T02:48:08Z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1033-11.2.0.10101</vt:lpwstr>
  </property>
</Properties>
</file>