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emf" ContentType="image/x-emf"/>
  <Default Extension="wmf" ContentType="image/x-wmf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6" r:id="rId3"/>
    <p:sldId id="265" r:id="rId4"/>
    <p:sldId id="257" r:id="rId5"/>
    <p:sldId id="260" r:id="rId6"/>
    <p:sldId id="267" r:id="rId7"/>
    <p:sldId id="266" r:id="rId8"/>
    <p:sldId id="262" r:id="rId9"/>
    <p:sldId id="263" r:id="rId10"/>
    <p:sldId id="278" r:id="rId11"/>
    <p:sldId id="279" r:id="rId12"/>
    <p:sldId id="268" r:id="rId13"/>
    <p:sldId id="271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51" d="100"/>
          <a:sy n="51" d="100"/>
        </p:scale>
        <p:origin x="-4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9" Type="http://schemas.openxmlformats.org/officeDocument/2006/relationships/image" Target="../media/image25.emf"/><Relationship Id="rId8" Type="http://schemas.openxmlformats.org/officeDocument/2006/relationships/image" Target="../media/image24.emf"/><Relationship Id="rId7" Type="http://schemas.openxmlformats.org/officeDocument/2006/relationships/image" Target="../media/image23.emf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7" Type="http://schemas.openxmlformats.org/officeDocument/2006/relationships/image" Target="../media/image33.emf"/><Relationship Id="rId16" Type="http://schemas.openxmlformats.org/officeDocument/2006/relationships/image" Target="../media/image32.emf"/><Relationship Id="rId15" Type="http://schemas.openxmlformats.org/officeDocument/2006/relationships/image" Target="../media/image31.emf"/><Relationship Id="rId14" Type="http://schemas.openxmlformats.org/officeDocument/2006/relationships/image" Target="../media/image30.emf"/><Relationship Id="rId13" Type="http://schemas.openxmlformats.org/officeDocument/2006/relationships/image" Target="../media/image29.emf"/><Relationship Id="rId12" Type="http://schemas.openxmlformats.org/officeDocument/2006/relationships/image" Target="../media/image28.emf"/><Relationship Id="rId11" Type="http://schemas.openxmlformats.org/officeDocument/2006/relationships/image" Target="../media/image27.emf"/><Relationship Id="rId10" Type="http://schemas.openxmlformats.org/officeDocument/2006/relationships/image" Target="../media/image26.emf"/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5" Type="http://schemas.openxmlformats.org/officeDocument/2006/relationships/image" Target="../media/image45.emf"/><Relationship Id="rId4" Type="http://schemas.openxmlformats.org/officeDocument/2006/relationships/image" Target="../media/image44.emf"/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image" Target="../media/image4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29150" y="4076700"/>
            <a:ext cx="3886200" cy="2100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en-US" dirty="0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en-US" dirty="0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7.GIF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4" Type="http://schemas.openxmlformats.org/officeDocument/2006/relationships/image" Target="../media/image4.wmf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40.jpeg"/><Relationship Id="rId1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44.emf"/><Relationship Id="rId8" Type="http://schemas.openxmlformats.org/officeDocument/2006/relationships/oleObject" Target="../embeddings/oleObject21.bin"/><Relationship Id="rId7" Type="http://schemas.openxmlformats.org/officeDocument/2006/relationships/image" Target="../media/image43.emf"/><Relationship Id="rId6" Type="http://schemas.openxmlformats.org/officeDocument/2006/relationships/oleObject" Target="../embeddings/oleObject20.bin"/><Relationship Id="rId5" Type="http://schemas.openxmlformats.org/officeDocument/2006/relationships/image" Target="../media/image42.emf"/><Relationship Id="rId4" Type="http://schemas.openxmlformats.org/officeDocument/2006/relationships/oleObject" Target="../embeddings/oleObject19.bin"/><Relationship Id="rId3" Type="http://schemas.openxmlformats.org/officeDocument/2006/relationships/image" Target="../media/image41.emf"/><Relationship Id="rId2" Type="http://schemas.openxmlformats.org/officeDocument/2006/relationships/oleObject" Target="../embeddings/oleObject18.bin"/><Relationship Id="rId14" Type="http://schemas.openxmlformats.org/officeDocument/2006/relationships/vmlDrawing" Target="../drawings/vmlDrawing2.vml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46.png"/><Relationship Id="rId11" Type="http://schemas.openxmlformats.org/officeDocument/2006/relationships/image" Target="../media/image45.emf"/><Relationship Id="rId10" Type="http://schemas.openxmlformats.org/officeDocument/2006/relationships/oleObject" Target="../embeddings/oleObject22.bin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6.GIF"/><Relationship Id="rId3" Type="http://schemas.openxmlformats.org/officeDocument/2006/relationships/image" Target="../media/image7.GIF"/><Relationship Id="rId2" Type="http://schemas.openxmlformats.org/officeDocument/2006/relationships/image" Target="../media/image8.wmf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4.wmf"/><Relationship Id="rId7" Type="http://schemas.openxmlformats.org/officeDocument/2006/relationships/image" Target="../media/image5.jpeg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emf"/><Relationship Id="rId8" Type="http://schemas.openxmlformats.org/officeDocument/2006/relationships/oleObject" Target="../embeddings/oleObject4.bin"/><Relationship Id="rId7" Type="http://schemas.openxmlformats.org/officeDocument/2006/relationships/image" Target="../media/image19.emf"/><Relationship Id="rId6" Type="http://schemas.openxmlformats.org/officeDocument/2006/relationships/oleObject" Target="../embeddings/oleObject3.bin"/><Relationship Id="rId5" Type="http://schemas.openxmlformats.org/officeDocument/2006/relationships/image" Target="../media/image18.emf"/><Relationship Id="rId4" Type="http://schemas.openxmlformats.org/officeDocument/2006/relationships/oleObject" Target="../embeddings/oleObject2.bin"/><Relationship Id="rId37" Type="http://schemas.openxmlformats.org/officeDocument/2006/relationships/vmlDrawing" Target="../drawings/vmlDrawing1.vml"/><Relationship Id="rId36" Type="http://schemas.openxmlformats.org/officeDocument/2006/relationships/slideLayout" Target="../slideLayouts/slideLayout7.xml"/><Relationship Id="rId35" Type="http://schemas.openxmlformats.org/officeDocument/2006/relationships/image" Target="../media/image33.emf"/><Relationship Id="rId34" Type="http://schemas.openxmlformats.org/officeDocument/2006/relationships/oleObject" Target="../embeddings/oleObject17.bin"/><Relationship Id="rId33" Type="http://schemas.openxmlformats.org/officeDocument/2006/relationships/image" Target="../media/image32.emf"/><Relationship Id="rId32" Type="http://schemas.openxmlformats.org/officeDocument/2006/relationships/oleObject" Target="../embeddings/oleObject16.bin"/><Relationship Id="rId31" Type="http://schemas.openxmlformats.org/officeDocument/2006/relationships/image" Target="../media/image31.emf"/><Relationship Id="rId30" Type="http://schemas.openxmlformats.org/officeDocument/2006/relationships/oleObject" Target="../embeddings/oleObject15.bin"/><Relationship Id="rId3" Type="http://schemas.openxmlformats.org/officeDocument/2006/relationships/image" Target="../media/image17.emf"/><Relationship Id="rId29" Type="http://schemas.openxmlformats.org/officeDocument/2006/relationships/image" Target="../media/image30.emf"/><Relationship Id="rId28" Type="http://schemas.openxmlformats.org/officeDocument/2006/relationships/oleObject" Target="../embeddings/oleObject14.bin"/><Relationship Id="rId27" Type="http://schemas.openxmlformats.org/officeDocument/2006/relationships/image" Target="../media/image29.emf"/><Relationship Id="rId26" Type="http://schemas.openxmlformats.org/officeDocument/2006/relationships/oleObject" Target="../embeddings/oleObject13.bin"/><Relationship Id="rId25" Type="http://schemas.openxmlformats.org/officeDocument/2006/relationships/image" Target="../media/image28.emf"/><Relationship Id="rId24" Type="http://schemas.openxmlformats.org/officeDocument/2006/relationships/oleObject" Target="../embeddings/oleObject12.bin"/><Relationship Id="rId23" Type="http://schemas.openxmlformats.org/officeDocument/2006/relationships/image" Target="../media/image27.emf"/><Relationship Id="rId22" Type="http://schemas.openxmlformats.org/officeDocument/2006/relationships/oleObject" Target="../embeddings/oleObject11.bin"/><Relationship Id="rId21" Type="http://schemas.openxmlformats.org/officeDocument/2006/relationships/image" Target="../media/image26.emf"/><Relationship Id="rId20" Type="http://schemas.openxmlformats.org/officeDocument/2006/relationships/oleObject" Target="../embeddings/oleObject10.bin"/><Relationship Id="rId2" Type="http://schemas.openxmlformats.org/officeDocument/2006/relationships/oleObject" Target="../embeddings/oleObject1.bin"/><Relationship Id="rId19" Type="http://schemas.openxmlformats.org/officeDocument/2006/relationships/image" Target="../media/image25.emf"/><Relationship Id="rId18" Type="http://schemas.openxmlformats.org/officeDocument/2006/relationships/oleObject" Target="../embeddings/oleObject9.bin"/><Relationship Id="rId17" Type="http://schemas.openxmlformats.org/officeDocument/2006/relationships/image" Target="../media/image24.emf"/><Relationship Id="rId16" Type="http://schemas.openxmlformats.org/officeDocument/2006/relationships/oleObject" Target="../embeddings/oleObject8.bin"/><Relationship Id="rId15" Type="http://schemas.openxmlformats.org/officeDocument/2006/relationships/image" Target="../media/image23.emf"/><Relationship Id="rId14" Type="http://schemas.openxmlformats.org/officeDocument/2006/relationships/oleObject" Target="../embeddings/oleObject7.bin"/><Relationship Id="rId13" Type="http://schemas.openxmlformats.org/officeDocument/2006/relationships/image" Target="../media/image22.emf"/><Relationship Id="rId12" Type="http://schemas.openxmlformats.org/officeDocument/2006/relationships/oleObject" Target="../embeddings/oleObject6.bin"/><Relationship Id="rId11" Type="http://schemas.openxmlformats.org/officeDocument/2006/relationships/image" Target="../media/image21.emf"/><Relationship Id="rId10" Type="http://schemas.openxmlformats.org/officeDocument/2006/relationships/oleObject" Target="../embeddings/oleObject5.bin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36.jpeg"/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38.jpeg"/><Relationship Id="rId1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6" name="Picture 2" descr="khungv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6200" y="-9525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 Box 1"/>
          <p:cNvSpPr txBox="1"/>
          <p:nvPr/>
        </p:nvSpPr>
        <p:spPr>
          <a:xfrm>
            <a:off x="457200" y="1462405"/>
            <a:ext cx="70078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32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TRƯỜNG THCS LƯƠNG THẾ VINH</a:t>
            </a:r>
            <a:endParaRPr lang="vi-VN" altLang="en-US" sz="320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914400" y="5257800"/>
            <a:ext cx="464121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vi-VN" altLang="en-US" sz="280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Giáo viên : Phạm Thị A Đam</a:t>
            </a:r>
            <a:endParaRPr lang="vi-VN" altLang="en-US" sz="280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054" name="Rectangle 9" descr="356"/>
          <p:cNvSpPr/>
          <p:nvPr/>
        </p:nvSpPr>
        <p:spPr>
          <a:xfrm>
            <a:off x="7388860" y="381000"/>
            <a:ext cx="1526540" cy="1081405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 w="76200" cap="flat" cmpd="sng">
            <a:solidFill>
              <a:srgbClr val="CC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marL="342900" indent="-342900">
              <a:spcBef>
                <a:spcPct val="20000"/>
              </a:spcBef>
              <a:buChar char="•"/>
            </a:pPr>
            <a:r>
              <a:rPr sz="3200" b="1" dirty="0">
                <a:latin typeface="Arial" panose="020B0604020202020204" pitchFamily="34" charset="0"/>
              </a:rPr>
              <a:t>   </a:t>
            </a:r>
            <a:endParaRPr sz="1600" b="1" dirty="0">
              <a:solidFill>
                <a:srgbClr val="00FFFF"/>
              </a:solidFill>
              <a:latin typeface="Arial" panose="020B0604020202020204" pitchFamily="34" charset="0"/>
            </a:endParaRPr>
          </a:p>
        </p:txBody>
      </p:sp>
      <p:sp>
        <p:nvSpPr>
          <p:cNvPr id="2053" name="WordArt 8" descr="Paper bag"/>
          <p:cNvSpPr>
            <a:spLocks noTextEdit="1"/>
          </p:cNvSpPr>
          <p:nvPr/>
        </p:nvSpPr>
        <p:spPr>
          <a:xfrm>
            <a:off x="1752600" y="2971800"/>
            <a:ext cx="360045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blipFill rotWithShape="0">
                  <a:blip r:embed="rId3"/>
                </a:blipFill>
                <a:effectLst>
                  <a:outerShdw dist="563972" dir="14049740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MĨ THUẬT </a:t>
            </a:r>
            <a:r>
              <a:rPr lang="vi-VN" altLang="en-US" sz="360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blipFill rotWithShape="0">
                  <a:blip r:embed="rId3"/>
                </a:blipFill>
                <a:effectLst>
                  <a:outerShdw dist="563972" dir="14049740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8</a:t>
            </a:r>
            <a:endParaRPr lang="vi-VN" altLang="en-US" sz="3600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blipFill rotWithShape="0">
                <a:blip r:embed="rId3"/>
              </a:blipFill>
              <a:effectLst>
                <a:outerShdw dist="563972" dir="14049740" sx="125000" sy="125000" algn="tl" rotWithShape="0">
                  <a:srgbClr val="C7DFD3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85" name="Picture 3084" descr="FRAMER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3331845"/>
            <a:ext cx="2630805" cy="29063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9" name="Picture 3078" descr="lo hoa va qua m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7000" y="3429000"/>
            <a:ext cx="2205355" cy="27127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0" name="Picture 6" descr="clover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228600"/>
            <a:ext cx="1295400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8" name="Picture 4" descr="xmascandles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695950"/>
            <a:ext cx="1895475" cy="11525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" name="Content Placeholder 13" descr="hoa quả 3"/>
          <p:cNvPicPr>
            <a:picLocks noChangeAspect="1"/>
          </p:cNvPicPr>
          <p:nvPr>
            <p:ph sz="quarter" idx="3"/>
          </p:nvPr>
        </p:nvPicPr>
        <p:blipFill>
          <a:blip r:embed="rId1"/>
          <a:stretch>
            <a:fillRect/>
          </a:stretch>
        </p:blipFill>
        <p:spPr>
          <a:xfrm>
            <a:off x="683895" y="816610"/>
            <a:ext cx="3340735" cy="5277485"/>
          </a:xfrm>
          <a:prstGeom prst="rect">
            <a:avLst/>
          </a:prstGeom>
        </p:spPr>
      </p:pic>
      <p:pic>
        <p:nvPicPr>
          <p:cNvPr id="8" name="Content Placeholder 7" descr="hoa quả 4"/>
          <p:cNvPicPr>
            <a:picLocks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662805" y="815975"/>
            <a:ext cx="3315970" cy="5277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4" name="Picture 2" descr="khungv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15366" name="Object 10"/>
          <p:cNvGraphicFramePr/>
          <p:nvPr/>
        </p:nvGraphicFramePr>
        <p:xfrm>
          <a:off x="6781800" y="990600"/>
          <a:ext cx="1728788" cy="238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" r:id="rId2" imgW="1146810" imgH="1524000" progId="CorelDRAW.Graphic.12">
                  <p:embed/>
                </p:oleObj>
              </mc:Choice>
              <mc:Fallback>
                <p:oleObj name="" r:id="rId2" imgW="1146810" imgH="1524000" progId="CorelDRAW.Graphic.12">
                  <p:embed/>
                  <p:pic>
                    <p:nvPicPr>
                      <p:cNvPr id="0" name="Picture 309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781800" y="990600"/>
                        <a:ext cx="1728788" cy="23844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7" name="Object 13"/>
          <p:cNvGraphicFramePr/>
          <p:nvPr/>
        </p:nvGraphicFramePr>
        <p:xfrm>
          <a:off x="6781800" y="3886200"/>
          <a:ext cx="1725613" cy="247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" r:id="rId4" imgW="1163320" imgH="1660525" progId="CorelDRAW.Graphic.12">
                  <p:embed/>
                </p:oleObj>
              </mc:Choice>
              <mc:Fallback>
                <p:oleObj name="" r:id="rId4" imgW="1163320" imgH="1660525" progId="CorelDRAW.Graphic.12">
                  <p:embed/>
                  <p:pic>
                    <p:nvPicPr>
                      <p:cNvPr id="0" name="Picture 309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81800" y="3886200"/>
                        <a:ext cx="1725613" cy="24796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8" name="Object 17"/>
          <p:cNvGraphicFramePr/>
          <p:nvPr/>
        </p:nvGraphicFramePr>
        <p:xfrm>
          <a:off x="4191000" y="795338"/>
          <a:ext cx="1765300" cy="2709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" r:id="rId6" imgW="1146810" imgH="1708785" progId="CorelDRAW.Graphic.12">
                  <p:embed/>
                </p:oleObj>
              </mc:Choice>
              <mc:Fallback>
                <p:oleObj name="" r:id="rId6" imgW="1146810" imgH="1708785" progId="CorelDRAW.Graphic.12">
                  <p:embed/>
                  <p:pic>
                    <p:nvPicPr>
                      <p:cNvPr id="0" name="Picture 309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91000" y="795338"/>
                        <a:ext cx="1765300" cy="27098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9" name="Object 18"/>
          <p:cNvGraphicFramePr/>
          <p:nvPr/>
        </p:nvGraphicFramePr>
        <p:xfrm>
          <a:off x="1295400" y="3962400"/>
          <a:ext cx="1890713" cy="250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" r:id="rId8" imgW="1243330" imgH="1556385" progId="CorelDRAW.Graphic.12">
                  <p:embed/>
                </p:oleObj>
              </mc:Choice>
              <mc:Fallback>
                <p:oleObj name="" r:id="rId8" imgW="1243330" imgH="1556385" progId="CorelDRAW.Graphic.12">
                  <p:embed/>
                  <p:pic>
                    <p:nvPicPr>
                      <p:cNvPr id="0" name="Picture 3095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295400" y="3962400"/>
                        <a:ext cx="1890713" cy="2501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0" name="Object 19"/>
          <p:cNvGraphicFramePr/>
          <p:nvPr/>
        </p:nvGraphicFramePr>
        <p:xfrm>
          <a:off x="4114800" y="3962400"/>
          <a:ext cx="1881188" cy="252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" r:id="rId10" imgW="1186815" imgH="1596390" progId="CorelDRAW.Graphic.12">
                  <p:embed/>
                </p:oleObj>
              </mc:Choice>
              <mc:Fallback>
                <p:oleObj name="" r:id="rId10" imgW="1186815" imgH="1596390" progId="CorelDRAW.Graphic.12">
                  <p:embed/>
                  <p:pic>
                    <p:nvPicPr>
                      <p:cNvPr id="0" name="Picture 3096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114800" y="3962400"/>
                        <a:ext cx="1881188" cy="25209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39" name="Picture 2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71600" y="995363"/>
            <a:ext cx="1743075" cy="24145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6" name="Picture 2" descr="khungv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7" name="Text Box 18436"/>
          <p:cNvSpPr txBox="1"/>
          <p:nvPr/>
        </p:nvSpPr>
        <p:spPr>
          <a:xfrm>
            <a:off x="990600" y="1676400"/>
            <a:ext cx="7543800" cy="25533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3200" b="1" u="sng"/>
              <a:t>III. BÀI TẬP</a:t>
            </a:r>
            <a:endParaRPr sz="3200" b="1" u="sng"/>
          </a:p>
          <a:p>
            <a:pPr>
              <a:spcBef>
                <a:spcPct val="50000"/>
              </a:spcBef>
            </a:pPr>
            <a:r>
              <a:rPr sz="3200"/>
              <a:t>EM HÃY </a:t>
            </a:r>
            <a:r>
              <a:rPr sz="3200" dirty="0"/>
              <a:t>VẼ</a:t>
            </a:r>
            <a:r>
              <a:rPr sz="3200"/>
              <a:t> BỨC TRANH TĨNH VẬT NHƯ MẪU ĐÃ </a:t>
            </a:r>
            <a:r>
              <a:rPr sz="3200" dirty="0"/>
              <a:t>ĐẶ</a:t>
            </a:r>
            <a:r>
              <a:rPr lang="vi-VN" sz="3200" dirty="0"/>
              <a:t>T</a:t>
            </a:r>
            <a:r>
              <a:rPr sz="3200" dirty="0"/>
              <a:t>.</a:t>
            </a:r>
            <a:endParaRPr sz="3200"/>
          </a:p>
          <a:p>
            <a:pPr>
              <a:spcBef>
                <a:spcPct val="50000"/>
              </a:spcBef>
            </a:pPr>
            <a:r>
              <a:rPr sz="3200"/>
              <a:t>                       </a:t>
            </a:r>
            <a:r>
              <a:rPr sz="3200">
                <a:solidFill>
                  <a:srgbClr val="FF3300"/>
                </a:solidFill>
              </a:rPr>
              <a:t>(VẼ MÀU)</a:t>
            </a:r>
            <a:endParaRPr sz="320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8" name="Picture 2" descr="khungv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9" name="Rectangles 16388"/>
          <p:cNvSpPr/>
          <p:nvPr/>
        </p:nvSpPr>
        <p:spPr>
          <a:xfrm>
            <a:off x="2057400" y="762000"/>
            <a:ext cx="5181600" cy="13970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normAutofit/>
            <a:scene3d>
              <a:camera prst="legacyObliqueTopLeft">
                <a:rot lat="0" lon="0" rev="0"/>
              </a:camera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p>
            <a:pPr algn="ctr"/>
            <a:r>
              <a:rPr lang="en-US" sz="3600"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  <a:tileRect/>
                </a:gradFill>
                <a:latin typeface="Times New Roman" panose="02020603050405020304" pitchFamily="18" charset="0"/>
                <a:ea typeface="Times New Roman" panose="02020603050405020304" pitchFamily="18" charset="0"/>
              </a:rPr>
              <a:t>NHẬN XÉT </a:t>
            </a:r>
            <a:endParaRPr lang="en-US" sz="3600">
              <a:gradFill rotWithShape="0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  <a:tileRect/>
              </a:gra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390" name="Text Box 16389"/>
          <p:cNvSpPr txBox="1"/>
          <p:nvPr/>
        </p:nvSpPr>
        <p:spPr>
          <a:xfrm>
            <a:off x="3222625" y="3200400"/>
            <a:ext cx="3940175" cy="2043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har char="•"/>
            </a:pPr>
            <a:r>
              <a:rPr sz="3200"/>
              <a:t>BỐ CỤC</a:t>
            </a:r>
            <a:endParaRPr sz="3200"/>
          </a:p>
          <a:p>
            <a:pPr>
              <a:spcBef>
                <a:spcPct val="50000"/>
              </a:spcBef>
              <a:buChar char="•"/>
            </a:pPr>
            <a:r>
              <a:rPr sz="3200"/>
              <a:t>HÌNH ẢNH</a:t>
            </a:r>
            <a:endParaRPr sz="3200"/>
          </a:p>
          <a:p>
            <a:pPr>
              <a:spcBef>
                <a:spcPct val="50000"/>
              </a:spcBef>
              <a:buChar char="•"/>
            </a:pPr>
            <a:r>
              <a:rPr sz="3200"/>
              <a:t>MÀU SẮC</a:t>
            </a:r>
            <a:endParaRPr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12" name="Picture 2" descr="khungv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3" name="Rectangles 17412"/>
          <p:cNvSpPr/>
          <p:nvPr/>
        </p:nvSpPr>
        <p:spPr>
          <a:xfrm>
            <a:off x="2590800" y="685800"/>
            <a:ext cx="4191000" cy="1725613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normAutofit/>
            <a:scene3d>
              <a:camera prst="legacyObliqueTopLeft">
                <a:rot lat="0" lon="0" rev="0"/>
              </a:camera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p>
            <a:pPr algn="ctr"/>
            <a:r>
              <a:rPr lang="en-US" sz="3600"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  <a:tileRect/>
                </a:gradFill>
                <a:latin typeface="Times New Roman" panose="02020603050405020304" pitchFamily="18" charset="0"/>
                <a:ea typeface="Times New Roman" panose="02020603050405020304" pitchFamily="18" charset="0"/>
              </a:rPr>
              <a:t>DẶN DÒ</a:t>
            </a:r>
            <a:endParaRPr lang="en-US" sz="3600">
              <a:gradFill rotWithShape="0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  <a:tileRect/>
              </a:gra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414" name="Text Box 17413"/>
          <p:cNvSpPr txBox="1"/>
          <p:nvPr/>
        </p:nvSpPr>
        <p:spPr>
          <a:xfrm>
            <a:off x="1524000" y="2057400"/>
            <a:ext cx="6477000" cy="2568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sz="3200"/>
          </a:p>
          <a:p>
            <a:pPr>
              <a:spcBef>
                <a:spcPct val="50000"/>
              </a:spcBef>
            </a:pPr>
            <a:r>
              <a:rPr sz="3200" dirty="0"/>
              <a:t>   </a:t>
            </a:r>
            <a:r>
              <a:rPr sz="3200"/>
              <a:t> </a:t>
            </a:r>
            <a:r>
              <a:rPr sz="3200">
                <a:solidFill>
                  <a:srgbClr val="FF0000"/>
                </a:solidFill>
              </a:rPr>
              <a:t>CHUẨN BỊ BÀI HỌC SAU</a:t>
            </a:r>
            <a:endParaRPr sz="320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endParaRPr sz="3600" i="1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endParaRPr sz="36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charRg st="1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414">
                                            <p:txEl>
                                              <p:charRg st="1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6" name="Picture 2" descr="khungv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08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7" name="Picture 3" descr="BDRTC0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7200900" y="4914900"/>
            <a:ext cx="3505200" cy="381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8" name="Picture 4" descr="xmascandle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95950"/>
            <a:ext cx="1895475" cy="1152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9" name="Picture 5" descr="clover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4800" y="5486400"/>
            <a:ext cx="1295400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0" name="Picture 6" descr="clover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228600"/>
            <a:ext cx="1295400" cy="1371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2" name="Rectangle 8"/>
          <p:cNvSpPr/>
          <p:nvPr/>
        </p:nvSpPr>
        <p:spPr>
          <a:xfrm>
            <a:off x="2984500" y="1600200"/>
            <a:ext cx="3568700" cy="6096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0" hangingPunct="0"/>
            <a:r>
              <a:rPr b="1">
                <a:solidFill>
                  <a:srgbClr val="000099"/>
                </a:solidFill>
                <a:latin typeface="Times New Roman" panose="02020603050405020304" pitchFamily="18" charset="0"/>
              </a:rPr>
              <a:t>PHÂN MÔN:</a:t>
            </a:r>
            <a:r>
              <a:rPr b="1">
                <a:latin typeface="Times New Roman" panose="02020603050405020304" pitchFamily="18" charset="0"/>
              </a:rPr>
              <a:t> </a:t>
            </a:r>
            <a:r>
              <a:rPr sz="2000" b="1">
                <a:solidFill>
                  <a:srgbClr val="FF0000"/>
                </a:solidFill>
                <a:latin typeface="Times New Roman" panose="02020603050405020304" pitchFamily="18" charset="0"/>
              </a:rPr>
              <a:t>VẼ THEO MẪU</a:t>
            </a:r>
            <a:endParaRPr sz="20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53" name="Text Box 9"/>
          <p:cNvSpPr txBox="1"/>
          <p:nvPr/>
        </p:nvSpPr>
        <p:spPr>
          <a:xfrm>
            <a:off x="2209800" y="5867400"/>
            <a:ext cx="51054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spcBef>
                <a:spcPct val="50000"/>
              </a:spcBef>
            </a:pPr>
            <a:r>
              <a:rPr b="1">
                <a:solidFill>
                  <a:srgbClr val="00CC00"/>
                </a:solidFill>
                <a:latin typeface="Times New Roman" panose="02020603050405020304" pitchFamily="18" charset="0"/>
              </a:rPr>
              <a:t>GIÁO VIÊN: </a:t>
            </a:r>
            <a:r>
              <a:rPr lang="vi-VN" b="1">
                <a:solidFill>
                  <a:srgbClr val="00CC00"/>
                </a:solidFill>
                <a:latin typeface="Times New Roman" panose="02020603050405020304" pitchFamily="18" charset="0"/>
              </a:rPr>
              <a:t>PHẠM THỊ A </a:t>
            </a:r>
            <a:r>
              <a:rPr lang="vi-VN" b="1">
                <a:solidFill>
                  <a:srgbClr val="00CC00"/>
                </a:solidFill>
                <a:latin typeface="Times New Roman" panose="02020603050405020304" pitchFamily="18" charset="0"/>
              </a:rPr>
              <a:t>ĐAM</a:t>
            </a:r>
            <a:endParaRPr lang="vi-VN" b="1">
              <a:solidFill>
                <a:srgbClr val="00CC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54" name="Rectangle 10"/>
          <p:cNvSpPr/>
          <p:nvPr/>
        </p:nvSpPr>
        <p:spPr>
          <a:xfrm>
            <a:off x="2819400" y="762000"/>
            <a:ext cx="3657600" cy="6096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 eaLnBrk="0" hangingPunct="0"/>
            <a:r>
              <a:rPr sz="2400" b="1" dirty="0" err="1">
                <a:solidFill>
                  <a:srgbClr val="800080"/>
                </a:solidFill>
                <a:latin typeface="Times New Roman" panose="02020603050405020304" pitchFamily="18" charset="0"/>
              </a:rPr>
              <a:t>Môn</a:t>
            </a:r>
            <a:r>
              <a:rPr sz="2400" b="1">
                <a:solidFill>
                  <a:srgbClr val="80008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800080"/>
                </a:solidFill>
                <a:latin typeface="Times New Roman" panose="02020603050405020304" pitchFamily="18" charset="0"/>
              </a:rPr>
              <a:t>Mỹ</a:t>
            </a:r>
            <a:r>
              <a:rPr sz="2400" b="1">
                <a:solidFill>
                  <a:srgbClr val="80008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800080"/>
                </a:solidFill>
                <a:latin typeface="Times New Roman" panose="02020603050405020304" pitchFamily="18" charset="0"/>
              </a:rPr>
              <a:t>thuật</a:t>
            </a:r>
            <a:r>
              <a:rPr sz="2400" b="1">
                <a:solidFill>
                  <a:srgbClr val="800080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8</a:t>
            </a:r>
            <a:endParaRPr sz="2400" b="1">
              <a:solidFill>
                <a:srgbClr val="80008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55" name="Rectangle 11"/>
          <p:cNvSpPr/>
          <p:nvPr/>
        </p:nvSpPr>
        <p:spPr>
          <a:xfrm>
            <a:off x="3733800" y="2209800"/>
            <a:ext cx="1676400" cy="6096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 eaLnBrk="0" hangingPunct="0"/>
            <a:r>
              <a:rPr lang="vi-VN" sz="2800" b="1" u="sng">
                <a:solidFill>
                  <a:srgbClr val="FF0000"/>
                </a:solidFill>
                <a:latin typeface="Times New Roman" panose="02020603050405020304" pitchFamily="18" charset="0"/>
              </a:rPr>
              <a:t>ĐỀ TÀI TỰ </a:t>
            </a:r>
            <a:r>
              <a:rPr lang="vi-VN" sz="2800" b="1" u="sng">
                <a:solidFill>
                  <a:srgbClr val="FF0000"/>
                </a:solidFill>
                <a:latin typeface="Times New Roman" panose="02020603050405020304" pitchFamily="18" charset="0"/>
              </a:rPr>
              <a:t>CHỌN</a:t>
            </a:r>
            <a:endParaRPr lang="vi-VN" sz="2800" b="1" u="sng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1276" name="Picture 12" descr="Guestbook-04-jun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8075" y="4297363"/>
            <a:ext cx="1981200" cy="1409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8" name="Rectangles 11277"/>
          <p:cNvSpPr/>
          <p:nvPr/>
        </p:nvSpPr>
        <p:spPr>
          <a:xfrm>
            <a:off x="1895475" y="2909888"/>
            <a:ext cx="535305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 b="1">
                <a:ln w="9525" cap="flat" cmpd="sng">
                  <a:solidFill>
                    <a:srgbClr val="FF33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LỌ, HOA VÀ QUẢ</a:t>
            </a:r>
            <a:endParaRPr lang="en-US" sz="3600" b="1">
              <a:ln w="9525" cap="flat" cmpd="sng">
                <a:solidFill>
                  <a:srgbClr val="FF33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3600" b="1">
                <a:ln w="9525" cap="flat" cmpd="sng">
                  <a:solidFill>
                    <a:srgbClr val="FF33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(Vẽ màu)</a:t>
            </a:r>
            <a:endParaRPr lang="en-US" sz="3600" b="1">
              <a:ln w="9525" cap="flat" cmpd="sng">
                <a:solidFill>
                  <a:srgbClr val="FF33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3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61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 animBg="1"/>
      <p:bldP spid="6153" grpId="0"/>
      <p:bldP spid="6154" grpId="0"/>
      <p:bldP spid="615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86" name="Picture 2" descr="khungv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4" name="Picture 3073" descr="Image-9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4588" y="304800"/>
            <a:ext cx="2463800" cy="3200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5" name="Picture 3074" descr="lo hoa va qu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81000"/>
            <a:ext cx="2181225" cy="297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6" name="Picture 3075" descr="Image-19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228600"/>
            <a:ext cx="2522538" cy="3276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7" name="Picture 3076" descr="Image-7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3733800"/>
            <a:ext cx="2220913" cy="281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8" name="Picture 3077" descr="lo hoa va qua 9-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5200" y="3657600"/>
            <a:ext cx="2092325" cy="2743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9" name="Picture 3078" descr="lo hoa va qua m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3600" y="3886200"/>
            <a:ext cx="2895600" cy="2189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0" name="Text Placeholder 3079" descr="FRAMER8"/>
          <p:cNvPicPr>
            <a:picLocks noChangeAspect="1"/>
          </p:cNvPicPr>
          <p:nvPr>
            <p:ph type="body" idx="1"/>
          </p:nvPr>
        </p:nvPicPr>
        <p:blipFill>
          <a:blip r:embed="rId8"/>
          <a:stretch>
            <a:fillRect/>
          </a:stretch>
        </p:blipFill>
        <p:spPr>
          <a:xfrm>
            <a:off x="609600" y="304800"/>
            <a:ext cx="2286000" cy="3124200"/>
          </a:xfrm>
          <a:ln/>
        </p:spPr>
      </p:pic>
      <p:pic>
        <p:nvPicPr>
          <p:cNvPr id="3081" name="Picture 3080" descr="FRAMER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05200" y="304800"/>
            <a:ext cx="2286000" cy="3124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2" name="Picture 3081" descr="FRAMER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24600" y="304800"/>
            <a:ext cx="2286000" cy="3124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3" name="Picture 3082" descr="FRAMER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800" y="3733800"/>
            <a:ext cx="2133600" cy="2743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4" name="Picture 3083" descr="FRAMER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1400" y="3657600"/>
            <a:ext cx="1981200" cy="2743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5" name="Picture 3084" descr="FRAMER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52490" y="3789680"/>
            <a:ext cx="2810510" cy="2286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50" name="Picture 2" descr="khungv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8" name="Picture 1" descr="tinh vat1.jp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990600"/>
            <a:ext cx="3810000" cy="495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9" name="Picture 6" descr="tinh vat4.jpg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914400"/>
            <a:ext cx="3886200" cy="50276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40" name="Picture 2" descr="khungv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1" name="Text Box 14340"/>
          <p:cNvSpPr txBox="1"/>
          <p:nvPr/>
        </p:nvSpPr>
        <p:spPr>
          <a:xfrm>
            <a:off x="898525" y="1158875"/>
            <a:ext cx="5060950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sz="3200" b="1" u="sng"/>
              <a:t>I.QUAN SÁT – NHẬN XÉT</a:t>
            </a:r>
            <a:endParaRPr sz="3200" b="1" u="sng"/>
          </a:p>
        </p:txBody>
      </p:sp>
      <p:sp>
        <p:nvSpPr>
          <p:cNvPr id="10244" name="Rectangle 4"/>
          <p:cNvSpPr/>
          <p:nvPr/>
        </p:nvSpPr>
        <p:spPr>
          <a:xfrm>
            <a:off x="474980" y="1752600"/>
            <a:ext cx="6002020" cy="255333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p>
            <a:pPr algn="just"/>
            <a:r>
              <a:rPr sz="320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sz="32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 </a:t>
            </a:r>
            <a:r>
              <a:rPr lang="vi-VN" sz="32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bày mẫu </a:t>
            </a:r>
            <a:endParaRPr lang="vi-VN" sz="320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2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Tỷ lệ giữa phần lọ , hoa và quả </a:t>
            </a:r>
            <a:endParaRPr lang="vi-VN" sz="320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2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*Ánh sáng chiếu vào mẫu , độ đậm nhạt của mẫu </a:t>
            </a:r>
            <a:r>
              <a:rPr sz="32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sz="3200">
              <a:solidFill>
                <a:schemeClr val="accent2"/>
              </a:solidFill>
              <a:latin typeface=".VnTime" pitchFamily="34" charset="0"/>
            </a:endParaRPr>
          </a:p>
          <a:p>
            <a:pPr algn="just"/>
            <a:r>
              <a:rPr sz="3200">
                <a:solidFill>
                  <a:schemeClr val="accent2"/>
                </a:solidFill>
                <a:latin typeface=".VnTime" pitchFamily="34" charset="0"/>
              </a:rPr>
              <a:t>  </a:t>
            </a:r>
            <a:endParaRPr sz="3200">
              <a:solidFill>
                <a:schemeClr val="accent2"/>
              </a:solidFill>
              <a:latin typeface=".VnTime" pitchFamily="34" charset="0"/>
            </a:endParaRPr>
          </a:p>
        </p:txBody>
      </p:sp>
      <p:pic>
        <p:nvPicPr>
          <p:cNvPr id="14344" name="Picture 1" descr="tinh vat1.jp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1905000"/>
            <a:ext cx="2520950" cy="411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10244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9" name="Picture 2" descr="khungv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6" name="Text Box 13315"/>
          <p:cNvSpPr txBox="1"/>
          <p:nvPr/>
        </p:nvSpPr>
        <p:spPr>
          <a:xfrm>
            <a:off x="457200" y="457200"/>
            <a:ext cx="6172200" cy="65087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3600">
                <a:solidFill>
                  <a:schemeClr val="accent2"/>
                </a:solidFill>
              </a:rPr>
              <a:t>II: CÁC BƯỚC VẼ MÀU</a:t>
            </a:r>
            <a:endParaRPr sz="3600">
              <a:solidFill>
                <a:schemeClr val="accent2"/>
              </a:solidFill>
            </a:endParaRPr>
          </a:p>
        </p:txBody>
      </p:sp>
      <p:sp>
        <p:nvSpPr>
          <p:cNvPr id="13317" name="Text Box 13316"/>
          <p:cNvSpPr txBox="1"/>
          <p:nvPr/>
        </p:nvSpPr>
        <p:spPr>
          <a:xfrm>
            <a:off x="762000" y="1905000"/>
            <a:ext cx="7924800" cy="32623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3200"/>
              <a:t>-</a:t>
            </a:r>
            <a:r>
              <a:rPr sz="3200" dirty="0" err="1"/>
              <a:t>Quan</a:t>
            </a:r>
            <a:r>
              <a:rPr sz="3200"/>
              <a:t> </a:t>
            </a:r>
            <a:r>
              <a:rPr sz="3200" dirty="0" err="1"/>
              <a:t>sát</a:t>
            </a:r>
            <a:r>
              <a:rPr sz="3200"/>
              <a:t> </a:t>
            </a:r>
            <a:r>
              <a:rPr sz="3200" dirty="0" err="1"/>
              <a:t>mẫu</a:t>
            </a:r>
            <a:r>
              <a:rPr sz="3200"/>
              <a:t> </a:t>
            </a:r>
            <a:r>
              <a:rPr sz="3200" dirty="0" err="1"/>
              <a:t>tìm</a:t>
            </a:r>
            <a:r>
              <a:rPr sz="3200"/>
              <a:t> </a:t>
            </a:r>
            <a:r>
              <a:rPr sz="3200" dirty="0" err="1"/>
              <a:t>hướng</a:t>
            </a:r>
            <a:r>
              <a:rPr sz="3200"/>
              <a:t> </a:t>
            </a:r>
            <a:r>
              <a:rPr sz="3200" dirty="0" err="1"/>
              <a:t>ánh</a:t>
            </a:r>
            <a:r>
              <a:rPr sz="3200"/>
              <a:t> </a:t>
            </a:r>
            <a:r>
              <a:rPr sz="3200" dirty="0" err="1"/>
              <a:t>sáng</a:t>
            </a:r>
            <a:endParaRPr sz="3200"/>
          </a:p>
          <a:p>
            <a:pPr>
              <a:spcBef>
                <a:spcPct val="50000"/>
              </a:spcBef>
            </a:pPr>
            <a:r>
              <a:rPr sz="3200"/>
              <a:t>-</a:t>
            </a:r>
            <a:r>
              <a:rPr sz="3200" dirty="0" err="1"/>
              <a:t>Phân</a:t>
            </a:r>
            <a:r>
              <a:rPr sz="3200"/>
              <a:t> </a:t>
            </a:r>
            <a:r>
              <a:rPr sz="3200" dirty="0" err="1"/>
              <a:t>mảng</a:t>
            </a:r>
            <a:r>
              <a:rPr sz="3200"/>
              <a:t> </a:t>
            </a:r>
            <a:r>
              <a:rPr sz="3200" dirty="0" err="1"/>
              <a:t>đậm</a:t>
            </a:r>
            <a:r>
              <a:rPr sz="3200"/>
              <a:t> </a:t>
            </a:r>
            <a:r>
              <a:rPr sz="3200" dirty="0" err="1"/>
              <a:t>nhạt</a:t>
            </a:r>
            <a:endParaRPr sz="3200"/>
          </a:p>
          <a:p>
            <a:pPr>
              <a:spcBef>
                <a:spcPct val="50000"/>
              </a:spcBef>
            </a:pPr>
            <a:r>
              <a:rPr sz="3200"/>
              <a:t>-</a:t>
            </a:r>
            <a:r>
              <a:rPr sz="3200" dirty="0" err="1"/>
              <a:t>Vẽ</a:t>
            </a:r>
            <a:r>
              <a:rPr sz="3200"/>
              <a:t> </a:t>
            </a:r>
            <a:r>
              <a:rPr sz="3200" dirty="0" err="1"/>
              <a:t>màu</a:t>
            </a:r>
            <a:r>
              <a:rPr sz="3200"/>
              <a:t> </a:t>
            </a:r>
            <a:r>
              <a:rPr sz="3200" dirty="0" err="1"/>
              <a:t>từ</a:t>
            </a:r>
            <a:r>
              <a:rPr sz="3200"/>
              <a:t> </a:t>
            </a:r>
            <a:r>
              <a:rPr sz="3200" dirty="0" err="1"/>
              <a:t>nhạt</a:t>
            </a:r>
            <a:r>
              <a:rPr sz="3200"/>
              <a:t> </a:t>
            </a:r>
            <a:r>
              <a:rPr sz="3200" dirty="0" err="1"/>
              <a:t>tới</a:t>
            </a:r>
            <a:r>
              <a:rPr sz="3200"/>
              <a:t> </a:t>
            </a:r>
            <a:r>
              <a:rPr sz="3200" dirty="0" err="1"/>
              <a:t>đậm</a:t>
            </a:r>
            <a:r>
              <a:rPr sz="3200"/>
              <a:t> </a:t>
            </a:r>
            <a:r>
              <a:rPr sz="3200" dirty="0" err="1"/>
              <a:t>dần.vẽ</a:t>
            </a:r>
            <a:r>
              <a:rPr sz="3200"/>
              <a:t> </a:t>
            </a:r>
            <a:r>
              <a:rPr sz="3200" dirty="0" err="1"/>
              <a:t>màu</a:t>
            </a:r>
            <a:r>
              <a:rPr sz="3200"/>
              <a:t> </a:t>
            </a:r>
            <a:r>
              <a:rPr sz="3200" dirty="0" err="1"/>
              <a:t>nền</a:t>
            </a:r>
            <a:r>
              <a:rPr sz="3200"/>
              <a:t> </a:t>
            </a:r>
            <a:r>
              <a:rPr sz="3200" dirty="0" err="1"/>
              <a:t>và</a:t>
            </a:r>
            <a:r>
              <a:rPr sz="3200"/>
              <a:t> </a:t>
            </a:r>
            <a:r>
              <a:rPr sz="3200" dirty="0" err="1"/>
              <a:t>không</a:t>
            </a:r>
            <a:r>
              <a:rPr sz="3200"/>
              <a:t> </a:t>
            </a:r>
            <a:r>
              <a:rPr sz="3200" dirty="0" err="1"/>
              <a:t>gian</a:t>
            </a:r>
            <a:r>
              <a:rPr sz="3200"/>
              <a:t> </a:t>
            </a:r>
            <a:r>
              <a:rPr sz="3200" dirty="0" err="1"/>
              <a:t>phía</a:t>
            </a:r>
            <a:r>
              <a:rPr sz="3200"/>
              <a:t> </a:t>
            </a:r>
            <a:r>
              <a:rPr sz="3200" dirty="0" err="1"/>
              <a:t>sau</a:t>
            </a:r>
            <a:endParaRPr sz="3200"/>
          </a:p>
          <a:p>
            <a:pPr>
              <a:spcBef>
                <a:spcPct val="50000"/>
              </a:spcBef>
            </a:pPr>
            <a:r>
              <a:rPr sz="3200"/>
              <a:t>-</a:t>
            </a:r>
            <a:r>
              <a:rPr sz="3200" dirty="0" err="1"/>
              <a:t>Hoàn</a:t>
            </a:r>
            <a:r>
              <a:rPr sz="3200"/>
              <a:t> </a:t>
            </a:r>
            <a:r>
              <a:rPr sz="3200" dirty="0" err="1"/>
              <a:t>chỉnh</a:t>
            </a:r>
            <a:r>
              <a:rPr sz="3200"/>
              <a:t> </a:t>
            </a:r>
            <a:r>
              <a:rPr sz="3200" dirty="0" err="1"/>
              <a:t>bài</a:t>
            </a:r>
            <a:endParaRPr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charRg st="0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7">
                                            <p:txEl>
                                              <p:charRg st="0" end="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charRg st="33" end="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17">
                                            <p:txEl>
                                              <p:charRg st="33" end="5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charRg st="53" end="1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317">
                                            <p:txEl>
                                              <p:charRg st="53" end="1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charRg st="115" end="1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317">
                                            <p:txEl>
                                              <p:charRg st="115" end="1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400" name="Picture 2" descr="khungv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5326" name="Rectangle 158"/>
          <p:cNvSpPr/>
          <p:nvPr/>
        </p:nvSpPr>
        <p:spPr>
          <a:xfrm>
            <a:off x="5080000" y="2578100"/>
            <a:ext cx="2895600" cy="393065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0" hangingPunct="0"/>
            <a:endParaRPr dirty="0"/>
          </a:p>
        </p:txBody>
      </p:sp>
      <p:graphicFrame>
        <p:nvGraphicFramePr>
          <p:cNvPr id="8195" name="Object 1430"/>
          <p:cNvGraphicFramePr/>
          <p:nvPr/>
        </p:nvGraphicFramePr>
        <p:xfrm>
          <a:off x="5073650" y="2605088"/>
          <a:ext cx="2620963" cy="338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" r:id="rId2" imgW="2791460" imgH="3529330" progId="CorelDRAW.Graphic.12">
                  <p:embed/>
                </p:oleObj>
              </mc:Choice>
              <mc:Fallback>
                <p:oleObj name="" r:id="rId2" imgW="2791460" imgH="3529330" progId="CorelDRAW.Graphic.12">
                  <p:embed/>
                  <p:pic>
                    <p:nvPicPr>
                      <p:cNvPr id="0" name="Picture 3080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073650" y="2605088"/>
                        <a:ext cx="2620963" cy="33877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1429"/>
          <p:cNvGraphicFramePr/>
          <p:nvPr/>
        </p:nvGraphicFramePr>
        <p:xfrm>
          <a:off x="5070475" y="4805363"/>
          <a:ext cx="2921000" cy="172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" r:id="rId4" imgW="3080385" imgH="1796415" progId="CorelDRAW.Graphic.12">
                  <p:embed/>
                </p:oleObj>
              </mc:Choice>
              <mc:Fallback>
                <p:oleObj name="" r:id="rId4" imgW="3080385" imgH="1796415" progId="CorelDRAW.Graphic.12">
                  <p:embed/>
                  <p:pic>
                    <p:nvPicPr>
                      <p:cNvPr id="0" name="Picture 308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70475" y="4805363"/>
                        <a:ext cx="2921000" cy="17256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1427"/>
          <p:cNvGraphicFramePr/>
          <p:nvPr/>
        </p:nvGraphicFramePr>
        <p:xfrm>
          <a:off x="6318250" y="5526088"/>
          <a:ext cx="162877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" r:id="rId6" imgW="1756410" imgH="424815" progId="CorelDRAW.Graphic.12">
                  <p:embed/>
                </p:oleObj>
              </mc:Choice>
              <mc:Fallback>
                <p:oleObj name="" r:id="rId6" imgW="1756410" imgH="424815" progId="CorelDRAW.Graphic.12">
                  <p:embed/>
                  <p:pic>
                    <p:nvPicPr>
                      <p:cNvPr id="0" name="Picture 308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318250" y="5526088"/>
                        <a:ext cx="1628775" cy="3619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1426"/>
          <p:cNvGraphicFramePr/>
          <p:nvPr/>
        </p:nvGraphicFramePr>
        <p:xfrm>
          <a:off x="6721475" y="5748338"/>
          <a:ext cx="1069975" cy="195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" r:id="rId8" imgW="906145" imgH="208280" progId="CorelDRAW.Graphic.12">
                  <p:embed/>
                </p:oleObj>
              </mc:Choice>
              <mc:Fallback>
                <p:oleObj name="" r:id="rId8" imgW="906145" imgH="208280" progId="CorelDRAW.Graphic.12">
                  <p:embed/>
                  <p:pic>
                    <p:nvPicPr>
                      <p:cNvPr id="0" name="Picture 3083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721475" y="5748338"/>
                        <a:ext cx="1069975" cy="1952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9" name="Object 1424"/>
          <p:cNvGraphicFramePr/>
          <p:nvPr/>
        </p:nvGraphicFramePr>
        <p:xfrm>
          <a:off x="5570538" y="5802313"/>
          <a:ext cx="928687" cy="20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" r:id="rId10" imgW="850265" imgH="200660" progId="CorelDRAW.Graphic.12">
                  <p:embed/>
                </p:oleObj>
              </mc:Choice>
              <mc:Fallback>
                <p:oleObj name="" r:id="rId10" imgW="850265" imgH="200660" progId="CorelDRAW.Graphic.12">
                  <p:embed/>
                  <p:pic>
                    <p:nvPicPr>
                      <p:cNvPr id="0" name="Picture 3084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570538" y="5802313"/>
                        <a:ext cx="928687" cy="2063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618"/>
          <p:cNvGrpSpPr/>
          <p:nvPr/>
        </p:nvGrpSpPr>
        <p:grpSpPr>
          <a:xfrm>
            <a:off x="5791200" y="4343400"/>
            <a:ext cx="1417638" cy="1416050"/>
            <a:chOff x="3648" y="2427"/>
            <a:chExt cx="893" cy="892"/>
          </a:xfrm>
        </p:grpSpPr>
        <p:sp>
          <p:nvSpPr>
            <p:cNvPr id="8201" name="Freeform 1414"/>
            <p:cNvSpPr/>
            <p:nvPr/>
          </p:nvSpPr>
          <p:spPr>
            <a:xfrm>
              <a:off x="3648" y="2427"/>
              <a:ext cx="893" cy="811"/>
            </a:xfrm>
            <a:custGeom>
              <a:avLst/>
              <a:gdLst>
                <a:gd name="txL" fmla="*/ 0 w 180"/>
                <a:gd name="txT" fmla="*/ 0 h 173"/>
                <a:gd name="txR" fmla="*/ 180 w 180"/>
                <a:gd name="txB" fmla="*/ 173 h 173"/>
              </a:gdLst>
              <a:ahLst/>
              <a:cxnLst>
                <a:cxn ang="0">
                  <a:pos x="44" y="1"/>
                </a:cxn>
                <a:cxn ang="0">
                  <a:pos x="134" y="0"/>
                </a:cxn>
                <a:cxn ang="0">
                  <a:pos x="123" y="171"/>
                </a:cxn>
                <a:cxn ang="0">
                  <a:pos x="56" y="170"/>
                </a:cxn>
                <a:cxn ang="0">
                  <a:pos x="44" y="1"/>
                </a:cxn>
              </a:cxnLst>
              <a:rect l="txL" t="txT" r="txR" b="txB"/>
              <a:pathLst>
                <a:path w="180" h="173">
                  <a:moveTo>
                    <a:pt x="44" y="1"/>
                  </a:moveTo>
                  <a:cubicBezTo>
                    <a:pt x="85" y="6"/>
                    <a:pt x="102" y="5"/>
                    <a:pt x="134" y="0"/>
                  </a:cubicBezTo>
                  <a:cubicBezTo>
                    <a:pt x="65" y="46"/>
                    <a:pt x="180" y="97"/>
                    <a:pt x="123" y="171"/>
                  </a:cubicBezTo>
                  <a:cubicBezTo>
                    <a:pt x="89" y="173"/>
                    <a:pt x="93" y="173"/>
                    <a:pt x="56" y="170"/>
                  </a:cubicBezTo>
                  <a:cubicBezTo>
                    <a:pt x="0" y="94"/>
                    <a:pt x="109" y="54"/>
                    <a:pt x="44" y="1"/>
                  </a:cubicBezTo>
                  <a:close/>
                </a:path>
              </a:pathLst>
            </a:custGeom>
            <a:solidFill>
              <a:srgbClr val="FF6600"/>
            </a:solidFill>
            <a:ln w="9525">
              <a:noFill/>
            </a:ln>
          </p:spPr>
          <p:txBody>
            <a:bodyPr/>
            <a:p>
              <a:pPr algn="ctr" eaLnBrk="0" hangingPunct="0"/>
              <a:endParaRPr dirty="0"/>
            </a:p>
          </p:txBody>
        </p:sp>
        <p:graphicFrame>
          <p:nvGraphicFramePr>
            <p:cNvPr id="8202" name="Object 1435"/>
            <p:cNvGraphicFramePr/>
            <p:nvPr/>
          </p:nvGraphicFramePr>
          <p:xfrm>
            <a:off x="3878" y="3210"/>
            <a:ext cx="482" cy="1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6" name="" r:id="rId12" imgW="649605" imgH="152400" progId="CorelDRAW.Graphic.12">
                    <p:embed/>
                  </p:oleObj>
                </mc:Choice>
                <mc:Fallback>
                  <p:oleObj name="" r:id="rId12" imgW="649605" imgH="152400" progId="CorelDRAW.Graphic.12">
                    <p:embed/>
                    <p:pic>
                      <p:nvPicPr>
                        <p:cNvPr id="0" name="Picture 3085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3878" y="3210"/>
                          <a:ext cx="482" cy="10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8203" name="Object 1398"/>
          <p:cNvGraphicFramePr/>
          <p:nvPr>
            <p:ph sz="quarter" idx="1"/>
          </p:nvPr>
        </p:nvGraphicFramePr>
        <p:xfrm>
          <a:off x="5978525" y="2774950"/>
          <a:ext cx="676275" cy="163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" r:id="rId14" imgW="1925320" imgH="4620260" progId="CorelDRAW.Graphic.12">
                  <p:embed/>
                </p:oleObj>
              </mc:Choice>
              <mc:Fallback>
                <p:oleObj name="" r:id="rId14" imgW="1925320" imgH="4620260" progId="CorelDRAW.Graphic.12">
                  <p:embed/>
                  <p:pic>
                    <p:nvPicPr>
                      <p:cNvPr id="0" name="Picture 3087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978525" y="2774950"/>
                        <a:ext cx="676275" cy="163195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4" name="Object 1400"/>
          <p:cNvGraphicFramePr/>
          <p:nvPr>
            <p:ph sz="quarter" idx="1"/>
          </p:nvPr>
        </p:nvGraphicFramePr>
        <p:xfrm>
          <a:off x="5740400" y="3376613"/>
          <a:ext cx="665163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6" imgW="1877060" imgH="2743200" progId="CorelDRAW.Graphic.12">
                  <p:embed/>
                </p:oleObj>
              </mc:Choice>
              <mc:Fallback>
                <p:oleObj name="" r:id="rId16" imgW="1877060" imgH="2743200" progId="CorelDRAW.Graphic.12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740400" y="3376613"/>
                        <a:ext cx="665163" cy="974725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5" name="Object 1403"/>
          <p:cNvGraphicFramePr/>
          <p:nvPr>
            <p:ph sz="quarter" idx="1"/>
          </p:nvPr>
        </p:nvGraphicFramePr>
        <p:xfrm>
          <a:off x="6364288" y="3086100"/>
          <a:ext cx="701675" cy="1230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18" imgW="713740" imgH="1307465" progId="CorelDRAW.Graphic.12">
                  <p:embed/>
                </p:oleObj>
              </mc:Choice>
              <mc:Fallback>
                <p:oleObj name="" r:id="rId18" imgW="713740" imgH="1307465" progId="CorelDRAW.Graphic.12">
                  <p:embed/>
                  <p:pic>
                    <p:nvPicPr>
                      <p:cNvPr id="0" name="Picture 3076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364288" y="3086100"/>
                        <a:ext cx="701675" cy="1230313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6" name="Object 1406"/>
          <p:cNvGraphicFramePr/>
          <p:nvPr>
            <p:ph sz="quarter" idx="1"/>
          </p:nvPr>
        </p:nvGraphicFramePr>
        <p:xfrm>
          <a:off x="6553200" y="3560763"/>
          <a:ext cx="784225" cy="82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20" imgW="802005" imgH="842010" progId="CorelDRAW.Graphic.12">
                  <p:embed/>
                </p:oleObj>
              </mc:Choice>
              <mc:Fallback>
                <p:oleObj name="" r:id="rId20" imgW="802005" imgH="842010" progId="CorelDRAW.Graphic.12">
                  <p:embed/>
                  <p:pic>
                    <p:nvPicPr>
                      <p:cNvPr id="0" name="Picture 3077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6553200" y="3560763"/>
                        <a:ext cx="784225" cy="823912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7" name="Object 1409"/>
          <p:cNvGraphicFramePr/>
          <p:nvPr/>
        </p:nvGraphicFramePr>
        <p:xfrm>
          <a:off x="5621338" y="3662363"/>
          <a:ext cx="706437" cy="94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" r:id="rId22" imgW="737870" imgH="970280" progId="CorelDRAW.Graphic.12">
                  <p:embed/>
                </p:oleObj>
              </mc:Choice>
              <mc:Fallback>
                <p:oleObj name="" r:id="rId22" imgW="737870" imgH="970280" progId="CorelDRAW.Graphic.12">
                  <p:embed/>
                  <p:pic>
                    <p:nvPicPr>
                      <p:cNvPr id="0" name="Picture 3079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5621338" y="3662363"/>
                        <a:ext cx="706437" cy="9413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632" name="Freeform 1416"/>
          <p:cNvSpPr/>
          <p:nvPr/>
        </p:nvSpPr>
        <p:spPr>
          <a:xfrm>
            <a:off x="5530850" y="5557838"/>
            <a:ext cx="636588" cy="423862"/>
          </a:xfrm>
          <a:custGeom>
            <a:avLst/>
            <a:gdLst>
              <a:gd name="txL" fmla="*/ 0 w 78"/>
              <a:gd name="txT" fmla="*/ 0 h 51"/>
              <a:gd name="txR" fmla="*/ 78 w 78"/>
              <a:gd name="txB" fmla="*/ 51 h 51"/>
            </a:gdLst>
            <a:ahLst/>
            <a:cxnLst>
              <a:cxn ang="0">
                <a:pos x="56" y="2"/>
              </a:cxn>
              <a:cxn ang="0">
                <a:pos x="70" y="8"/>
              </a:cxn>
              <a:cxn ang="0">
                <a:pos x="78" y="25"/>
              </a:cxn>
              <a:cxn ang="0">
                <a:pos x="69" y="43"/>
              </a:cxn>
              <a:cxn ang="0">
                <a:pos x="55" y="50"/>
              </a:cxn>
              <a:cxn ang="0">
                <a:pos x="33" y="49"/>
              </a:cxn>
              <a:cxn ang="0">
                <a:pos x="13" y="47"/>
              </a:cxn>
              <a:cxn ang="0">
                <a:pos x="4" y="37"/>
              </a:cxn>
              <a:cxn ang="0">
                <a:pos x="0" y="23"/>
              </a:cxn>
              <a:cxn ang="0">
                <a:pos x="5" y="11"/>
              </a:cxn>
              <a:cxn ang="0">
                <a:pos x="16" y="3"/>
              </a:cxn>
              <a:cxn ang="0">
                <a:pos x="31" y="3"/>
              </a:cxn>
              <a:cxn ang="0">
                <a:pos x="45" y="2"/>
              </a:cxn>
              <a:cxn ang="0">
                <a:pos x="56" y="2"/>
              </a:cxn>
            </a:cxnLst>
            <a:rect l="txL" t="txT" r="txR" b="txB"/>
            <a:pathLst>
              <a:path w="78" h="51">
                <a:moveTo>
                  <a:pt x="56" y="2"/>
                </a:moveTo>
                <a:cubicBezTo>
                  <a:pt x="56" y="2"/>
                  <a:pt x="65" y="3"/>
                  <a:pt x="70" y="8"/>
                </a:cubicBezTo>
                <a:cubicBezTo>
                  <a:pt x="75" y="13"/>
                  <a:pt x="78" y="16"/>
                  <a:pt x="78" y="25"/>
                </a:cubicBezTo>
                <a:cubicBezTo>
                  <a:pt x="77" y="35"/>
                  <a:pt x="73" y="40"/>
                  <a:pt x="69" y="43"/>
                </a:cubicBezTo>
                <a:cubicBezTo>
                  <a:pt x="66" y="46"/>
                  <a:pt x="63" y="49"/>
                  <a:pt x="55" y="50"/>
                </a:cubicBezTo>
                <a:cubicBezTo>
                  <a:pt x="47" y="51"/>
                  <a:pt x="43" y="48"/>
                  <a:pt x="33" y="49"/>
                </a:cubicBezTo>
                <a:cubicBezTo>
                  <a:pt x="23" y="51"/>
                  <a:pt x="21" y="50"/>
                  <a:pt x="13" y="47"/>
                </a:cubicBezTo>
                <a:cubicBezTo>
                  <a:pt x="6" y="44"/>
                  <a:pt x="6" y="40"/>
                  <a:pt x="4" y="37"/>
                </a:cubicBezTo>
                <a:cubicBezTo>
                  <a:pt x="1" y="34"/>
                  <a:pt x="0" y="27"/>
                  <a:pt x="0" y="23"/>
                </a:cubicBezTo>
                <a:cubicBezTo>
                  <a:pt x="0" y="19"/>
                  <a:pt x="3" y="13"/>
                  <a:pt x="5" y="11"/>
                </a:cubicBezTo>
                <a:cubicBezTo>
                  <a:pt x="6" y="8"/>
                  <a:pt x="13" y="3"/>
                  <a:pt x="16" y="3"/>
                </a:cubicBezTo>
                <a:cubicBezTo>
                  <a:pt x="20" y="3"/>
                  <a:pt x="27" y="0"/>
                  <a:pt x="31" y="3"/>
                </a:cubicBezTo>
                <a:cubicBezTo>
                  <a:pt x="34" y="5"/>
                  <a:pt x="45" y="5"/>
                  <a:pt x="45" y="2"/>
                </a:cubicBezTo>
                <a:lnTo>
                  <a:pt x="56" y="2"/>
                </a:lnTo>
                <a:close/>
              </a:path>
            </a:pathLst>
          </a:custGeom>
          <a:solidFill>
            <a:srgbClr val="FF0000"/>
          </a:solidFill>
          <a:ln w="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 algn="ctr" eaLnBrk="0" hangingPunct="0"/>
            <a:endParaRPr dirty="0"/>
          </a:p>
        </p:txBody>
      </p:sp>
      <p:graphicFrame>
        <p:nvGraphicFramePr>
          <p:cNvPr id="8209" name="Object 1421"/>
          <p:cNvGraphicFramePr/>
          <p:nvPr/>
        </p:nvGraphicFramePr>
        <p:xfrm>
          <a:off x="6124575" y="4433888"/>
          <a:ext cx="695325" cy="130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24" imgW="721995" imgH="1387475" progId="CorelDRAW.Graphic.12">
                  <p:embed/>
                </p:oleObj>
              </mc:Choice>
              <mc:Fallback>
                <p:oleObj name="" r:id="rId24" imgW="721995" imgH="1387475" progId="CorelDRAW.Graphic.12">
                  <p:embed/>
                  <p:pic>
                    <p:nvPicPr>
                      <p:cNvPr id="0" name="Picture 3078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6124575" y="4433888"/>
                        <a:ext cx="695325" cy="13081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633" name="Freeform 1417"/>
          <p:cNvSpPr/>
          <p:nvPr/>
        </p:nvSpPr>
        <p:spPr>
          <a:xfrm>
            <a:off x="6583363" y="5260975"/>
            <a:ext cx="781050" cy="655638"/>
          </a:xfrm>
          <a:custGeom>
            <a:avLst/>
            <a:gdLst>
              <a:gd name="txL" fmla="*/ 0 w 98"/>
              <a:gd name="txT" fmla="*/ 0 h 84"/>
              <a:gd name="txR" fmla="*/ 98 w 98"/>
              <a:gd name="txB" fmla="*/ 84 h 84"/>
            </a:gdLst>
            <a:ahLst/>
            <a:cxnLst>
              <a:cxn ang="0">
                <a:pos x="32" y="0"/>
              </a:cxn>
              <a:cxn ang="0">
                <a:pos x="14" y="8"/>
              </a:cxn>
              <a:cxn ang="0">
                <a:pos x="1" y="36"/>
              </a:cxn>
              <a:cxn ang="0">
                <a:pos x="9" y="64"/>
              </a:cxn>
              <a:cxn ang="0">
                <a:pos x="26" y="79"/>
              </a:cxn>
              <a:cxn ang="0">
                <a:pos x="52" y="83"/>
              </a:cxn>
              <a:cxn ang="0">
                <a:pos x="75" y="79"/>
              </a:cxn>
              <a:cxn ang="0">
                <a:pos x="90" y="66"/>
              </a:cxn>
              <a:cxn ang="0">
                <a:pos x="97" y="43"/>
              </a:cxn>
              <a:cxn ang="0">
                <a:pos x="93" y="22"/>
              </a:cxn>
              <a:cxn ang="0">
                <a:pos x="79" y="8"/>
              </a:cxn>
              <a:cxn ang="0">
                <a:pos x="62" y="1"/>
              </a:cxn>
              <a:cxn ang="0">
                <a:pos x="48" y="2"/>
              </a:cxn>
              <a:cxn ang="0">
                <a:pos x="32" y="0"/>
              </a:cxn>
            </a:cxnLst>
            <a:rect l="txL" t="txT" r="txR" b="txB"/>
            <a:pathLst>
              <a:path w="98" h="84">
                <a:moveTo>
                  <a:pt x="32" y="0"/>
                </a:moveTo>
                <a:cubicBezTo>
                  <a:pt x="32" y="0"/>
                  <a:pt x="21" y="2"/>
                  <a:pt x="14" y="8"/>
                </a:cubicBezTo>
                <a:cubicBezTo>
                  <a:pt x="8" y="15"/>
                  <a:pt x="2" y="20"/>
                  <a:pt x="1" y="36"/>
                </a:cubicBezTo>
                <a:cubicBezTo>
                  <a:pt x="0" y="53"/>
                  <a:pt x="6" y="58"/>
                  <a:pt x="9" y="64"/>
                </a:cubicBezTo>
                <a:cubicBezTo>
                  <a:pt x="12" y="70"/>
                  <a:pt x="18" y="75"/>
                  <a:pt x="26" y="79"/>
                </a:cubicBezTo>
                <a:cubicBezTo>
                  <a:pt x="33" y="83"/>
                  <a:pt x="42" y="83"/>
                  <a:pt x="52" y="83"/>
                </a:cubicBezTo>
                <a:cubicBezTo>
                  <a:pt x="61" y="83"/>
                  <a:pt x="65" y="84"/>
                  <a:pt x="75" y="79"/>
                </a:cubicBezTo>
                <a:cubicBezTo>
                  <a:pt x="84" y="75"/>
                  <a:pt x="87" y="70"/>
                  <a:pt x="90" y="66"/>
                </a:cubicBezTo>
                <a:cubicBezTo>
                  <a:pt x="94" y="61"/>
                  <a:pt x="96" y="50"/>
                  <a:pt x="97" y="43"/>
                </a:cubicBezTo>
                <a:cubicBezTo>
                  <a:pt x="98" y="37"/>
                  <a:pt x="95" y="26"/>
                  <a:pt x="93" y="22"/>
                </a:cubicBezTo>
                <a:cubicBezTo>
                  <a:pt x="91" y="18"/>
                  <a:pt x="83" y="8"/>
                  <a:pt x="79" y="8"/>
                </a:cubicBezTo>
                <a:cubicBezTo>
                  <a:pt x="75" y="7"/>
                  <a:pt x="66" y="1"/>
                  <a:pt x="62" y="1"/>
                </a:cubicBezTo>
                <a:cubicBezTo>
                  <a:pt x="58" y="1"/>
                  <a:pt x="48" y="2"/>
                  <a:pt x="48" y="2"/>
                </a:cubicBezTo>
                <a:lnTo>
                  <a:pt x="32" y="0"/>
                </a:lnTo>
                <a:close/>
              </a:path>
            </a:pathLst>
          </a:custGeom>
          <a:solidFill>
            <a:srgbClr val="FF0000"/>
          </a:solidFill>
          <a:ln w="9525">
            <a:noFill/>
          </a:ln>
        </p:spPr>
        <p:txBody>
          <a:bodyPr/>
          <a:p>
            <a:pPr algn="ctr" eaLnBrk="0" hangingPunct="0"/>
            <a:endParaRPr dirty="0"/>
          </a:p>
        </p:txBody>
      </p:sp>
      <p:graphicFrame>
        <p:nvGraphicFramePr>
          <p:cNvPr id="8211" name="Object 1422"/>
          <p:cNvGraphicFramePr/>
          <p:nvPr/>
        </p:nvGraphicFramePr>
        <p:xfrm>
          <a:off x="5556250" y="5443538"/>
          <a:ext cx="588963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" r:id="rId26" imgW="537210" imgH="521335" progId="CorelDRAW.Graphic.12">
                  <p:embed/>
                </p:oleObj>
              </mc:Choice>
              <mc:Fallback>
                <p:oleObj name="" r:id="rId26" imgW="537210" imgH="521335" progId="CorelDRAW.Graphic.12">
                  <p:embed/>
                  <p:pic>
                    <p:nvPicPr>
                      <p:cNvPr id="0" name="Picture 3088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5556250" y="5443538"/>
                        <a:ext cx="588963" cy="5730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12" name="Object 1423"/>
          <p:cNvGraphicFramePr/>
          <p:nvPr/>
        </p:nvGraphicFramePr>
        <p:xfrm>
          <a:off x="6667500" y="5276850"/>
          <a:ext cx="690563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" r:id="rId28" imgW="697865" imgH="665480" progId="CorelDRAW.Graphic.12">
                  <p:embed/>
                </p:oleObj>
              </mc:Choice>
              <mc:Fallback>
                <p:oleObj name="" r:id="rId28" imgW="697865" imgH="665480" progId="CorelDRAW.Graphic.12">
                  <p:embed/>
                  <p:pic>
                    <p:nvPicPr>
                      <p:cNvPr id="0" name="Picture 3090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6667500" y="5276850"/>
                        <a:ext cx="690563" cy="6556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13" name="Object 1410"/>
          <p:cNvGraphicFramePr/>
          <p:nvPr/>
        </p:nvGraphicFramePr>
        <p:xfrm>
          <a:off x="6173788" y="3860800"/>
          <a:ext cx="1077912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" r:id="rId30" imgW="1082675" imgH="866140" progId="CorelDRAW.Graphic.12">
                  <p:embed/>
                </p:oleObj>
              </mc:Choice>
              <mc:Fallback>
                <p:oleObj name="" r:id="rId30" imgW="1082675" imgH="866140" progId="CorelDRAW.Graphic.12">
                  <p:embed/>
                  <p:pic>
                    <p:nvPicPr>
                      <p:cNvPr id="0" name="Picture 3089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6173788" y="3860800"/>
                        <a:ext cx="1077912" cy="8604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14" name="Object 1437"/>
          <p:cNvGraphicFramePr/>
          <p:nvPr/>
        </p:nvGraphicFramePr>
        <p:xfrm>
          <a:off x="6738938" y="5024438"/>
          <a:ext cx="900112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" r:id="rId32" imgW="914400" imgH="497205" progId="CorelDRAW.Graphic.12">
                  <p:embed/>
                </p:oleObj>
              </mc:Choice>
              <mc:Fallback>
                <p:oleObj name="" r:id="rId32" imgW="914400" imgH="497205" progId="CorelDRAW.Graphic.12">
                  <p:embed/>
                  <p:pic>
                    <p:nvPicPr>
                      <p:cNvPr id="0" name="Picture 3086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6738938" y="5024438"/>
                        <a:ext cx="900112" cy="4651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1439"/>
          <p:cNvGrpSpPr>
            <a:grpSpLocks noChangeAspect="1"/>
          </p:cNvGrpSpPr>
          <p:nvPr/>
        </p:nvGrpSpPr>
        <p:grpSpPr>
          <a:xfrm>
            <a:off x="5029200" y="3054350"/>
            <a:ext cx="2892425" cy="3422650"/>
            <a:chOff x="3168" y="1296"/>
            <a:chExt cx="1837" cy="2486"/>
          </a:xfrm>
        </p:grpSpPr>
        <p:sp>
          <p:nvSpPr>
            <p:cNvPr id="8216" name="AutoShape 1438"/>
            <p:cNvSpPr>
              <a:spLocks noChangeAspect="1" noTextEdit="1"/>
            </p:cNvSpPr>
            <p:nvPr/>
          </p:nvSpPr>
          <p:spPr>
            <a:xfrm>
              <a:off x="3168" y="1296"/>
              <a:ext cx="1837" cy="248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8217" name="Freeform 1440"/>
            <p:cNvSpPr>
              <a:spLocks noEditPoints="1"/>
            </p:cNvSpPr>
            <p:nvPr/>
          </p:nvSpPr>
          <p:spPr>
            <a:xfrm>
              <a:off x="3468" y="1589"/>
              <a:ext cx="1363" cy="1852"/>
            </a:xfrm>
            <a:custGeom>
              <a:avLst/>
              <a:gdLst>
                <a:gd name="txL" fmla="*/ 0 w 799"/>
                <a:gd name="txT" fmla="*/ 0 h 1067"/>
                <a:gd name="txR" fmla="*/ 799 w 799"/>
                <a:gd name="txB" fmla="*/ 1067 h 1067"/>
              </a:gdLst>
              <a:ahLst/>
              <a:cxnLst>
                <a:cxn ang="0">
                  <a:pos x="777" y="80"/>
                </a:cxn>
                <a:cxn ang="0">
                  <a:pos x="782" y="110"/>
                </a:cxn>
                <a:cxn ang="0">
                  <a:pos x="782" y="110"/>
                </a:cxn>
                <a:cxn ang="0">
                  <a:pos x="757" y="163"/>
                </a:cxn>
                <a:cxn ang="0">
                  <a:pos x="767" y="266"/>
                </a:cxn>
                <a:cxn ang="0">
                  <a:pos x="771" y="266"/>
                </a:cxn>
                <a:cxn ang="0">
                  <a:pos x="772" y="285"/>
                </a:cxn>
                <a:cxn ang="0">
                  <a:pos x="757" y="397"/>
                </a:cxn>
                <a:cxn ang="0">
                  <a:pos x="749" y="445"/>
                </a:cxn>
                <a:cxn ang="0">
                  <a:pos x="736" y="475"/>
                </a:cxn>
                <a:cxn ang="0">
                  <a:pos x="704" y="573"/>
                </a:cxn>
                <a:cxn ang="0">
                  <a:pos x="704" y="573"/>
                </a:cxn>
                <a:cxn ang="0">
                  <a:pos x="669" y="665"/>
                </a:cxn>
                <a:cxn ang="0">
                  <a:pos x="671" y="677"/>
                </a:cxn>
                <a:cxn ang="0">
                  <a:pos x="654" y="720"/>
                </a:cxn>
                <a:cxn ang="0">
                  <a:pos x="570" y="792"/>
                </a:cxn>
                <a:cxn ang="0">
                  <a:pos x="551" y="806"/>
                </a:cxn>
                <a:cxn ang="0">
                  <a:pos x="522" y="814"/>
                </a:cxn>
                <a:cxn ang="0">
                  <a:pos x="450" y="843"/>
                </a:cxn>
                <a:cxn ang="0">
                  <a:pos x="450" y="843"/>
                </a:cxn>
                <a:cxn ang="0">
                  <a:pos x="418" y="888"/>
                </a:cxn>
                <a:cxn ang="0">
                  <a:pos x="415" y="898"/>
                </a:cxn>
                <a:cxn ang="0">
                  <a:pos x="389" y="907"/>
                </a:cxn>
                <a:cxn ang="0">
                  <a:pos x="321" y="925"/>
                </a:cxn>
                <a:cxn ang="0">
                  <a:pos x="321" y="925"/>
                </a:cxn>
                <a:cxn ang="0">
                  <a:pos x="266" y="935"/>
                </a:cxn>
                <a:cxn ang="0">
                  <a:pos x="260" y="942"/>
                </a:cxn>
                <a:cxn ang="0">
                  <a:pos x="233" y="955"/>
                </a:cxn>
                <a:cxn ang="0">
                  <a:pos x="153" y="997"/>
                </a:cxn>
                <a:cxn ang="0">
                  <a:pos x="127" y="997"/>
                </a:cxn>
                <a:cxn ang="0">
                  <a:pos x="127" y="997"/>
                </a:cxn>
                <a:cxn ang="0">
                  <a:pos x="18" y="1059"/>
                </a:cxn>
                <a:cxn ang="0">
                  <a:pos x="15" y="1066"/>
                </a:cxn>
                <a:cxn ang="0">
                  <a:pos x="9" y="1065"/>
                </a:cxn>
                <a:cxn ang="0">
                  <a:pos x="5" y="979"/>
                </a:cxn>
                <a:cxn ang="0">
                  <a:pos x="3" y="977"/>
                </a:cxn>
                <a:cxn ang="0">
                  <a:pos x="112" y="961"/>
                </a:cxn>
                <a:cxn ang="0">
                  <a:pos x="175" y="924"/>
                </a:cxn>
                <a:cxn ang="0">
                  <a:pos x="208" y="900"/>
                </a:cxn>
                <a:cxn ang="0">
                  <a:pos x="261" y="868"/>
                </a:cxn>
                <a:cxn ang="0">
                  <a:pos x="311" y="817"/>
                </a:cxn>
                <a:cxn ang="0">
                  <a:pos x="311" y="817"/>
                </a:cxn>
                <a:cxn ang="0">
                  <a:pos x="437" y="738"/>
                </a:cxn>
                <a:cxn ang="0">
                  <a:pos x="481" y="644"/>
                </a:cxn>
                <a:cxn ang="0">
                  <a:pos x="481" y="644"/>
                </a:cxn>
                <a:cxn ang="0">
                  <a:pos x="481" y="644"/>
                </a:cxn>
                <a:cxn ang="0">
                  <a:pos x="512" y="595"/>
                </a:cxn>
                <a:cxn ang="0">
                  <a:pos x="509" y="591"/>
                </a:cxn>
                <a:cxn ang="0">
                  <a:pos x="509" y="591"/>
                </a:cxn>
                <a:cxn ang="0">
                  <a:pos x="531" y="579"/>
                </a:cxn>
                <a:cxn ang="0">
                  <a:pos x="596" y="486"/>
                </a:cxn>
                <a:cxn ang="0">
                  <a:pos x="636" y="421"/>
                </a:cxn>
                <a:cxn ang="0">
                  <a:pos x="637" y="421"/>
                </a:cxn>
                <a:cxn ang="0">
                  <a:pos x="711" y="254"/>
                </a:cxn>
                <a:cxn ang="0">
                  <a:pos x="729" y="209"/>
                </a:cxn>
                <a:cxn ang="0">
                  <a:pos x="737" y="145"/>
                </a:cxn>
                <a:cxn ang="0">
                  <a:pos x="737" y="145"/>
                </a:cxn>
                <a:cxn ang="0">
                  <a:pos x="749" y="116"/>
                </a:cxn>
                <a:cxn ang="0">
                  <a:pos x="769" y="38"/>
                </a:cxn>
                <a:cxn ang="0">
                  <a:pos x="792" y="4"/>
                </a:cxn>
                <a:cxn ang="0">
                  <a:pos x="792" y="4"/>
                </a:cxn>
              </a:cxnLst>
              <a:rect l="txL" t="txT" r="txR" b="txB"/>
              <a:pathLst>
                <a:path w="799" h="1067">
                  <a:moveTo>
                    <a:pt x="796" y="4"/>
                  </a:moveTo>
                  <a:cubicBezTo>
                    <a:pt x="797" y="4"/>
                    <a:pt x="799" y="12"/>
                    <a:pt x="797" y="31"/>
                  </a:cubicBezTo>
                  <a:lnTo>
                    <a:pt x="792" y="30"/>
                  </a:lnTo>
                  <a:cubicBezTo>
                    <a:pt x="794" y="13"/>
                    <a:pt x="792" y="6"/>
                    <a:pt x="792" y="6"/>
                  </a:cubicBezTo>
                  <a:lnTo>
                    <a:pt x="796" y="4"/>
                  </a:lnTo>
                  <a:close/>
                  <a:moveTo>
                    <a:pt x="797" y="31"/>
                  </a:moveTo>
                  <a:cubicBezTo>
                    <a:pt x="794" y="48"/>
                    <a:pt x="781" y="81"/>
                    <a:pt x="781" y="81"/>
                  </a:cubicBezTo>
                  <a:lnTo>
                    <a:pt x="777" y="80"/>
                  </a:lnTo>
                  <a:cubicBezTo>
                    <a:pt x="777" y="80"/>
                    <a:pt x="789" y="47"/>
                    <a:pt x="792" y="30"/>
                  </a:cubicBezTo>
                  <a:lnTo>
                    <a:pt x="797" y="31"/>
                  </a:lnTo>
                  <a:close/>
                  <a:moveTo>
                    <a:pt x="777" y="80"/>
                  </a:moveTo>
                  <a:lnTo>
                    <a:pt x="777" y="80"/>
                  </a:lnTo>
                  <a:lnTo>
                    <a:pt x="779" y="80"/>
                  </a:lnTo>
                  <a:lnTo>
                    <a:pt x="777" y="80"/>
                  </a:lnTo>
                  <a:close/>
                  <a:moveTo>
                    <a:pt x="782" y="81"/>
                  </a:moveTo>
                  <a:cubicBezTo>
                    <a:pt x="781" y="81"/>
                    <a:pt x="779" y="93"/>
                    <a:pt x="782" y="110"/>
                  </a:cubicBezTo>
                  <a:lnTo>
                    <a:pt x="777" y="111"/>
                  </a:lnTo>
                  <a:cubicBezTo>
                    <a:pt x="774" y="93"/>
                    <a:pt x="777" y="80"/>
                    <a:pt x="777" y="80"/>
                  </a:cubicBezTo>
                  <a:lnTo>
                    <a:pt x="782" y="81"/>
                  </a:lnTo>
                  <a:close/>
                  <a:moveTo>
                    <a:pt x="782" y="110"/>
                  </a:moveTo>
                  <a:cubicBezTo>
                    <a:pt x="784" y="129"/>
                    <a:pt x="761" y="165"/>
                    <a:pt x="761" y="165"/>
                  </a:cubicBezTo>
                  <a:lnTo>
                    <a:pt x="757" y="162"/>
                  </a:lnTo>
                  <a:cubicBezTo>
                    <a:pt x="757" y="162"/>
                    <a:pt x="779" y="128"/>
                    <a:pt x="777" y="111"/>
                  </a:cubicBezTo>
                  <a:lnTo>
                    <a:pt x="782" y="110"/>
                  </a:lnTo>
                  <a:close/>
                  <a:moveTo>
                    <a:pt x="757" y="163"/>
                  </a:moveTo>
                  <a:lnTo>
                    <a:pt x="757" y="162"/>
                  </a:lnTo>
                  <a:lnTo>
                    <a:pt x="759" y="163"/>
                  </a:lnTo>
                  <a:lnTo>
                    <a:pt x="757" y="163"/>
                  </a:lnTo>
                  <a:close/>
                  <a:moveTo>
                    <a:pt x="761" y="164"/>
                  </a:moveTo>
                  <a:lnTo>
                    <a:pt x="759" y="196"/>
                  </a:lnTo>
                  <a:lnTo>
                    <a:pt x="754" y="196"/>
                  </a:lnTo>
                  <a:lnTo>
                    <a:pt x="757" y="163"/>
                  </a:lnTo>
                  <a:lnTo>
                    <a:pt x="761" y="164"/>
                  </a:lnTo>
                  <a:close/>
                  <a:moveTo>
                    <a:pt x="754" y="197"/>
                  </a:moveTo>
                  <a:lnTo>
                    <a:pt x="754" y="196"/>
                  </a:lnTo>
                  <a:lnTo>
                    <a:pt x="757" y="196"/>
                  </a:lnTo>
                  <a:lnTo>
                    <a:pt x="754" y="197"/>
                  </a:lnTo>
                  <a:close/>
                  <a:moveTo>
                    <a:pt x="759" y="195"/>
                  </a:moveTo>
                  <a:cubicBezTo>
                    <a:pt x="759" y="196"/>
                    <a:pt x="772" y="254"/>
                    <a:pt x="772" y="266"/>
                  </a:cubicBezTo>
                  <a:lnTo>
                    <a:pt x="767" y="266"/>
                  </a:lnTo>
                  <a:cubicBezTo>
                    <a:pt x="767" y="254"/>
                    <a:pt x="754" y="197"/>
                    <a:pt x="754" y="197"/>
                  </a:cubicBezTo>
                  <a:lnTo>
                    <a:pt x="759" y="195"/>
                  </a:lnTo>
                  <a:close/>
                  <a:moveTo>
                    <a:pt x="772" y="266"/>
                  </a:moveTo>
                  <a:lnTo>
                    <a:pt x="772" y="266"/>
                  </a:lnTo>
                  <a:lnTo>
                    <a:pt x="767" y="266"/>
                  </a:lnTo>
                  <a:lnTo>
                    <a:pt x="767" y="266"/>
                  </a:lnTo>
                  <a:lnTo>
                    <a:pt x="772" y="266"/>
                  </a:lnTo>
                  <a:close/>
                  <a:moveTo>
                    <a:pt x="771" y="266"/>
                  </a:moveTo>
                  <a:cubicBezTo>
                    <a:pt x="771" y="270"/>
                    <a:pt x="774" y="276"/>
                    <a:pt x="777" y="283"/>
                  </a:cubicBezTo>
                  <a:lnTo>
                    <a:pt x="772" y="285"/>
                  </a:lnTo>
                  <a:cubicBezTo>
                    <a:pt x="769" y="277"/>
                    <a:pt x="767" y="271"/>
                    <a:pt x="767" y="266"/>
                  </a:cubicBezTo>
                  <a:lnTo>
                    <a:pt x="771" y="266"/>
                  </a:lnTo>
                  <a:close/>
                  <a:moveTo>
                    <a:pt x="777" y="283"/>
                  </a:moveTo>
                  <a:cubicBezTo>
                    <a:pt x="783" y="299"/>
                    <a:pt x="790" y="318"/>
                    <a:pt x="781" y="333"/>
                  </a:cubicBezTo>
                  <a:lnTo>
                    <a:pt x="777" y="330"/>
                  </a:lnTo>
                  <a:cubicBezTo>
                    <a:pt x="785" y="318"/>
                    <a:pt x="778" y="299"/>
                    <a:pt x="772" y="285"/>
                  </a:cubicBezTo>
                  <a:lnTo>
                    <a:pt x="777" y="283"/>
                  </a:lnTo>
                  <a:close/>
                  <a:moveTo>
                    <a:pt x="781" y="333"/>
                  </a:moveTo>
                  <a:cubicBezTo>
                    <a:pt x="769" y="353"/>
                    <a:pt x="761" y="397"/>
                    <a:pt x="761" y="397"/>
                  </a:cubicBezTo>
                  <a:lnTo>
                    <a:pt x="757" y="397"/>
                  </a:lnTo>
                  <a:cubicBezTo>
                    <a:pt x="757" y="396"/>
                    <a:pt x="764" y="351"/>
                    <a:pt x="777" y="330"/>
                  </a:cubicBezTo>
                  <a:lnTo>
                    <a:pt x="781" y="333"/>
                  </a:lnTo>
                  <a:close/>
                  <a:moveTo>
                    <a:pt x="757" y="397"/>
                  </a:moveTo>
                  <a:lnTo>
                    <a:pt x="757" y="397"/>
                  </a:lnTo>
                  <a:lnTo>
                    <a:pt x="759" y="397"/>
                  </a:lnTo>
                  <a:lnTo>
                    <a:pt x="757" y="397"/>
                  </a:lnTo>
                  <a:close/>
                  <a:moveTo>
                    <a:pt x="761" y="397"/>
                  </a:moveTo>
                  <a:cubicBezTo>
                    <a:pt x="761" y="397"/>
                    <a:pt x="759" y="418"/>
                    <a:pt x="749" y="445"/>
                  </a:cubicBezTo>
                  <a:lnTo>
                    <a:pt x="744" y="444"/>
                  </a:lnTo>
                  <a:cubicBezTo>
                    <a:pt x="754" y="416"/>
                    <a:pt x="757" y="397"/>
                    <a:pt x="757" y="397"/>
                  </a:cubicBezTo>
                  <a:lnTo>
                    <a:pt x="761" y="397"/>
                  </a:lnTo>
                  <a:close/>
                  <a:moveTo>
                    <a:pt x="749" y="445"/>
                  </a:moveTo>
                  <a:cubicBezTo>
                    <a:pt x="744" y="458"/>
                    <a:pt x="742" y="467"/>
                    <a:pt x="740" y="476"/>
                  </a:cubicBezTo>
                  <a:lnTo>
                    <a:pt x="736" y="475"/>
                  </a:lnTo>
                  <a:cubicBezTo>
                    <a:pt x="738" y="466"/>
                    <a:pt x="739" y="457"/>
                    <a:pt x="744" y="444"/>
                  </a:cubicBezTo>
                  <a:lnTo>
                    <a:pt x="749" y="445"/>
                  </a:lnTo>
                  <a:close/>
                  <a:moveTo>
                    <a:pt x="740" y="476"/>
                  </a:moveTo>
                  <a:cubicBezTo>
                    <a:pt x="738" y="485"/>
                    <a:pt x="737" y="494"/>
                    <a:pt x="731" y="506"/>
                  </a:cubicBezTo>
                  <a:lnTo>
                    <a:pt x="727" y="504"/>
                  </a:lnTo>
                  <a:cubicBezTo>
                    <a:pt x="732" y="492"/>
                    <a:pt x="734" y="484"/>
                    <a:pt x="736" y="475"/>
                  </a:cubicBezTo>
                  <a:lnTo>
                    <a:pt x="740" y="476"/>
                  </a:lnTo>
                  <a:close/>
                  <a:moveTo>
                    <a:pt x="731" y="506"/>
                  </a:moveTo>
                  <a:cubicBezTo>
                    <a:pt x="729" y="512"/>
                    <a:pt x="727" y="516"/>
                    <a:pt x="725" y="520"/>
                  </a:cubicBezTo>
                  <a:lnTo>
                    <a:pt x="720" y="518"/>
                  </a:lnTo>
                  <a:cubicBezTo>
                    <a:pt x="722" y="514"/>
                    <a:pt x="725" y="509"/>
                    <a:pt x="727" y="504"/>
                  </a:cubicBezTo>
                  <a:lnTo>
                    <a:pt x="731" y="506"/>
                  </a:lnTo>
                  <a:close/>
                  <a:moveTo>
                    <a:pt x="725" y="520"/>
                  </a:moveTo>
                  <a:cubicBezTo>
                    <a:pt x="718" y="534"/>
                    <a:pt x="713" y="545"/>
                    <a:pt x="704" y="573"/>
                  </a:cubicBezTo>
                  <a:lnTo>
                    <a:pt x="699" y="572"/>
                  </a:lnTo>
                  <a:cubicBezTo>
                    <a:pt x="709" y="543"/>
                    <a:pt x="714" y="532"/>
                    <a:pt x="720" y="518"/>
                  </a:cubicBezTo>
                  <a:lnTo>
                    <a:pt x="725" y="520"/>
                  </a:lnTo>
                  <a:close/>
                  <a:moveTo>
                    <a:pt x="704" y="573"/>
                  </a:moveTo>
                  <a:lnTo>
                    <a:pt x="704" y="574"/>
                  </a:lnTo>
                  <a:lnTo>
                    <a:pt x="699" y="572"/>
                  </a:lnTo>
                  <a:lnTo>
                    <a:pt x="699" y="572"/>
                  </a:lnTo>
                  <a:lnTo>
                    <a:pt x="704" y="573"/>
                  </a:lnTo>
                  <a:close/>
                  <a:moveTo>
                    <a:pt x="704" y="574"/>
                  </a:moveTo>
                  <a:cubicBezTo>
                    <a:pt x="700" y="585"/>
                    <a:pt x="696" y="596"/>
                    <a:pt x="692" y="606"/>
                  </a:cubicBezTo>
                  <a:lnTo>
                    <a:pt x="688" y="605"/>
                  </a:lnTo>
                  <a:cubicBezTo>
                    <a:pt x="691" y="594"/>
                    <a:pt x="695" y="583"/>
                    <a:pt x="699" y="572"/>
                  </a:cubicBezTo>
                  <a:lnTo>
                    <a:pt x="704" y="574"/>
                  </a:lnTo>
                  <a:close/>
                  <a:moveTo>
                    <a:pt x="692" y="606"/>
                  </a:moveTo>
                  <a:cubicBezTo>
                    <a:pt x="684" y="630"/>
                    <a:pt x="677" y="651"/>
                    <a:pt x="673" y="666"/>
                  </a:cubicBezTo>
                  <a:lnTo>
                    <a:pt x="669" y="665"/>
                  </a:lnTo>
                  <a:cubicBezTo>
                    <a:pt x="672" y="649"/>
                    <a:pt x="680" y="628"/>
                    <a:pt x="688" y="605"/>
                  </a:cubicBezTo>
                  <a:lnTo>
                    <a:pt x="692" y="606"/>
                  </a:lnTo>
                  <a:close/>
                  <a:moveTo>
                    <a:pt x="673" y="666"/>
                  </a:moveTo>
                  <a:cubicBezTo>
                    <a:pt x="673" y="669"/>
                    <a:pt x="672" y="673"/>
                    <a:pt x="671" y="677"/>
                  </a:cubicBezTo>
                  <a:lnTo>
                    <a:pt x="667" y="676"/>
                  </a:lnTo>
                  <a:cubicBezTo>
                    <a:pt x="667" y="673"/>
                    <a:pt x="668" y="670"/>
                    <a:pt x="669" y="665"/>
                  </a:cubicBezTo>
                  <a:lnTo>
                    <a:pt x="673" y="666"/>
                  </a:lnTo>
                  <a:close/>
                  <a:moveTo>
                    <a:pt x="671" y="677"/>
                  </a:moveTo>
                  <a:cubicBezTo>
                    <a:pt x="667" y="694"/>
                    <a:pt x="665" y="707"/>
                    <a:pt x="658" y="722"/>
                  </a:cubicBezTo>
                  <a:lnTo>
                    <a:pt x="654" y="720"/>
                  </a:lnTo>
                  <a:cubicBezTo>
                    <a:pt x="660" y="706"/>
                    <a:pt x="663" y="693"/>
                    <a:pt x="667" y="676"/>
                  </a:cubicBezTo>
                  <a:lnTo>
                    <a:pt x="671" y="677"/>
                  </a:lnTo>
                  <a:close/>
                  <a:moveTo>
                    <a:pt x="658" y="722"/>
                  </a:moveTo>
                  <a:cubicBezTo>
                    <a:pt x="650" y="740"/>
                    <a:pt x="610" y="768"/>
                    <a:pt x="610" y="768"/>
                  </a:cubicBezTo>
                  <a:lnTo>
                    <a:pt x="607" y="764"/>
                  </a:lnTo>
                  <a:cubicBezTo>
                    <a:pt x="607" y="764"/>
                    <a:pt x="647" y="737"/>
                    <a:pt x="654" y="720"/>
                  </a:cubicBezTo>
                  <a:lnTo>
                    <a:pt x="658" y="722"/>
                  </a:lnTo>
                  <a:close/>
                  <a:moveTo>
                    <a:pt x="607" y="765"/>
                  </a:moveTo>
                  <a:lnTo>
                    <a:pt x="607" y="764"/>
                  </a:lnTo>
                  <a:lnTo>
                    <a:pt x="608" y="766"/>
                  </a:lnTo>
                  <a:lnTo>
                    <a:pt x="607" y="765"/>
                  </a:lnTo>
                  <a:close/>
                  <a:moveTo>
                    <a:pt x="610" y="768"/>
                  </a:moveTo>
                  <a:cubicBezTo>
                    <a:pt x="610" y="768"/>
                    <a:pt x="595" y="786"/>
                    <a:pt x="572" y="796"/>
                  </a:cubicBezTo>
                  <a:lnTo>
                    <a:pt x="570" y="792"/>
                  </a:lnTo>
                  <a:cubicBezTo>
                    <a:pt x="592" y="782"/>
                    <a:pt x="607" y="765"/>
                    <a:pt x="607" y="765"/>
                  </a:cubicBezTo>
                  <a:lnTo>
                    <a:pt x="610" y="768"/>
                  </a:lnTo>
                  <a:close/>
                  <a:moveTo>
                    <a:pt x="572" y="796"/>
                  </a:moveTo>
                  <a:cubicBezTo>
                    <a:pt x="562" y="800"/>
                    <a:pt x="557" y="803"/>
                    <a:pt x="551" y="806"/>
                  </a:cubicBezTo>
                  <a:lnTo>
                    <a:pt x="549" y="802"/>
                  </a:lnTo>
                  <a:cubicBezTo>
                    <a:pt x="554" y="799"/>
                    <a:pt x="560" y="796"/>
                    <a:pt x="570" y="792"/>
                  </a:cubicBezTo>
                  <a:lnTo>
                    <a:pt x="572" y="796"/>
                  </a:lnTo>
                  <a:close/>
                  <a:moveTo>
                    <a:pt x="551" y="806"/>
                  </a:moveTo>
                  <a:cubicBezTo>
                    <a:pt x="544" y="811"/>
                    <a:pt x="537" y="814"/>
                    <a:pt x="524" y="819"/>
                  </a:cubicBezTo>
                  <a:lnTo>
                    <a:pt x="522" y="814"/>
                  </a:lnTo>
                  <a:cubicBezTo>
                    <a:pt x="535" y="810"/>
                    <a:pt x="541" y="806"/>
                    <a:pt x="549" y="802"/>
                  </a:cubicBezTo>
                  <a:lnTo>
                    <a:pt x="551" y="806"/>
                  </a:lnTo>
                  <a:close/>
                  <a:moveTo>
                    <a:pt x="524" y="819"/>
                  </a:moveTo>
                  <a:lnTo>
                    <a:pt x="524" y="819"/>
                  </a:lnTo>
                  <a:lnTo>
                    <a:pt x="522" y="814"/>
                  </a:lnTo>
                  <a:lnTo>
                    <a:pt x="522" y="814"/>
                  </a:lnTo>
                  <a:lnTo>
                    <a:pt x="524" y="819"/>
                  </a:lnTo>
                  <a:close/>
                  <a:moveTo>
                    <a:pt x="524" y="819"/>
                  </a:moveTo>
                  <a:cubicBezTo>
                    <a:pt x="516" y="821"/>
                    <a:pt x="507" y="823"/>
                    <a:pt x="497" y="826"/>
                  </a:cubicBezTo>
                  <a:lnTo>
                    <a:pt x="496" y="821"/>
                  </a:lnTo>
                  <a:cubicBezTo>
                    <a:pt x="506" y="819"/>
                    <a:pt x="515" y="816"/>
                    <a:pt x="522" y="814"/>
                  </a:cubicBezTo>
                  <a:lnTo>
                    <a:pt x="524" y="819"/>
                  </a:lnTo>
                  <a:close/>
                  <a:moveTo>
                    <a:pt x="497" y="826"/>
                  </a:moveTo>
                  <a:cubicBezTo>
                    <a:pt x="476" y="830"/>
                    <a:pt x="454" y="835"/>
                    <a:pt x="450" y="843"/>
                  </a:cubicBezTo>
                  <a:lnTo>
                    <a:pt x="446" y="840"/>
                  </a:lnTo>
                  <a:cubicBezTo>
                    <a:pt x="451" y="831"/>
                    <a:pt x="474" y="826"/>
                    <a:pt x="496" y="821"/>
                  </a:cubicBezTo>
                  <a:lnTo>
                    <a:pt x="497" y="826"/>
                  </a:lnTo>
                  <a:close/>
                  <a:moveTo>
                    <a:pt x="450" y="843"/>
                  </a:moveTo>
                  <a:lnTo>
                    <a:pt x="450" y="843"/>
                  </a:lnTo>
                  <a:lnTo>
                    <a:pt x="446" y="840"/>
                  </a:lnTo>
                  <a:lnTo>
                    <a:pt x="446" y="840"/>
                  </a:lnTo>
                  <a:lnTo>
                    <a:pt x="450" y="843"/>
                  </a:lnTo>
                  <a:close/>
                  <a:moveTo>
                    <a:pt x="450" y="843"/>
                  </a:moveTo>
                  <a:cubicBezTo>
                    <a:pt x="447" y="847"/>
                    <a:pt x="445" y="852"/>
                    <a:pt x="442" y="857"/>
                  </a:cubicBezTo>
                  <a:lnTo>
                    <a:pt x="438" y="855"/>
                  </a:lnTo>
                  <a:cubicBezTo>
                    <a:pt x="441" y="850"/>
                    <a:pt x="443" y="844"/>
                    <a:pt x="446" y="840"/>
                  </a:cubicBezTo>
                  <a:lnTo>
                    <a:pt x="450" y="843"/>
                  </a:lnTo>
                  <a:close/>
                  <a:moveTo>
                    <a:pt x="442" y="857"/>
                  </a:moveTo>
                  <a:cubicBezTo>
                    <a:pt x="437" y="869"/>
                    <a:pt x="430" y="882"/>
                    <a:pt x="422" y="891"/>
                  </a:cubicBezTo>
                  <a:lnTo>
                    <a:pt x="418" y="888"/>
                  </a:lnTo>
                  <a:cubicBezTo>
                    <a:pt x="427" y="879"/>
                    <a:pt x="433" y="867"/>
                    <a:pt x="438" y="855"/>
                  </a:cubicBezTo>
                  <a:lnTo>
                    <a:pt x="442" y="857"/>
                  </a:lnTo>
                  <a:close/>
                  <a:moveTo>
                    <a:pt x="422" y="891"/>
                  </a:moveTo>
                  <a:cubicBezTo>
                    <a:pt x="419" y="894"/>
                    <a:pt x="417" y="896"/>
                    <a:pt x="415" y="898"/>
                  </a:cubicBezTo>
                  <a:lnTo>
                    <a:pt x="412" y="895"/>
                  </a:lnTo>
                  <a:cubicBezTo>
                    <a:pt x="413" y="893"/>
                    <a:pt x="415" y="891"/>
                    <a:pt x="418" y="888"/>
                  </a:cubicBezTo>
                  <a:lnTo>
                    <a:pt x="422" y="891"/>
                  </a:lnTo>
                  <a:close/>
                  <a:moveTo>
                    <a:pt x="415" y="898"/>
                  </a:moveTo>
                  <a:cubicBezTo>
                    <a:pt x="411" y="903"/>
                    <a:pt x="410" y="904"/>
                    <a:pt x="391" y="911"/>
                  </a:cubicBezTo>
                  <a:lnTo>
                    <a:pt x="389" y="907"/>
                  </a:lnTo>
                  <a:cubicBezTo>
                    <a:pt x="407" y="900"/>
                    <a:pt x="408" y="899"/>
                    <a:pt x="412" y="895"/>
                  </a:cubicBezTo>
                  <a:lnTo>
                    <a:pt x="415" y="898"/>
                  </a:lnTo>
                  <a:close/>
                  <a:moveTo>
                    <a:pt x="391" y="911"/>
                  </a:moveTo>
                  <a:cubicBezTo>
                    <a:pt x="381" y="915"/>
                    <a:pt x="377" y="918"/>
                    <a:pt x="374" y="921"/>
                  </a:cubicBezTo>
                  <a:lnTo>
                    <a:pt x="371" y="917"/>
                  </a:lnTo>
                  <a:cubicBezTo>
                    <a:pt x="375" y="914"/>
                    <a:pt x="379" y="911"/>
                    <a:pt x="389" y="907"/>
                  </a:cubicBezTo>
                  <a:lnTo>
                    <a:pt x="391" y="911"/>
                  </a:lnTo>
                  <a:close/>
                  <a:moveTo>
                    <a:pt x="374" y="921"/>
                  </a:moveTo>
                  <a:cubicBezTo>
                    <a:pt x="368" y="925"/>
                    <a:pt x="365" y="927"/>
                    <a:pt x="347" y="927"/>
                  </a:cubicBezTo>
                  <a:lnTo>
                    <a:pt x="347" y="922"/>
                  </a:lnTo>
                  <a:cubicBezTo>
                    <a:pt x="363" y="922"/>
                    <a:pt x="366" y="920"/>
                    <a:pt x="371" y="917"/>
                  </a:cubicBezTo>
                  <a:lnTo>
                    <a:pt x="374" y="921"/>
                  </a:lnTo>
                  <a:close/>
                  <a:moveTo>
                    <a:pt x="347" y="927"/>
                  </a:moveTo>
                  <a:cubicBezTo>
                    <a:pt x="336" y="927"/>
                    <a:pt x="328" y="926"/>
                    <a:pt x="321" y="925"/>
                  </a:cubicBezTo>
                  <a:lnTo>
                    <a:pt x="321" y="920"/>
                  </a:lnTo>
                  <a:cubicBezTo>
                    <a:pt x="328" y="921"/>
                    <a:pt x="337" y="922"/>
                    <a:pt x="347" y="922"/>
                  </a:cubicBezTo>
                  <a:lnTo>
                    <a:pt x="347" y="927"/>
                  </a:lnTo>
                  <a:close/>
                  <a:moveTo>
                    <a:pt x="321" y="925"/>
                  </a:moveTo>
                  <a:cubicBezTo>
                    <a:pt x="310" y="923"/>
                    <a:pt x="303" y="922"/>
                    <a:pt x="296" y="926"/>
                  </a:cubicBezTo>
                  <a:lnTo>
                    <a:pt x="293" y="922"/>
                  </a:lnTo>
                  <a:cubicBezTo>
                    <a:pt x="302" y="917"/>
                    <a:pt x="310" y="918"/>
                    <a:pt x="321" y="920"/>
                  </a:cubicBezTo>
                  <a:lnTo>
                    <a:pt x="321" y="925"/>
                  </a:lnTo>
                  <a:close/>
                  <a:moveTo>
                    <a:pt x="296" y="926"/>
                  </a:moveTo>
                  <a:cubicBezTo>
                    <a:pt x="289" y="930"/>
                    <a:pt x="285" y="932"/>
                    <a:pt x="281" y="933"/>
                  </a:cubicBezTo>
                  <a:lnTo>
                    <a:pt x="280" y="928"/>
                  </a:lnTo>
                  <a:cubicBezTo>
                    <a:pt x="284" y="927"/>
                    <a:pt x="287" y="926"/>
                    <a:pt x="293" y="922"/>
                  </a:cubicBezTo>
                  <a:lnTo>
                    <a:pt x="296" y="926"/>
                  </a:lnTo>
                  <a:close/>
                  <a:moveTo>
                    <a:pt x="281" y="933"/>
                  </a:moveTo>
                  <a:cubicBezTo>
                    <a:pt x="278" y="934"/>
                    <a:pt x="274" y="935"/>
                    <a:pt x="268" y="939"/>
                  </a:cubicBezTo>
                  <a:lnTo>
                    <a:pt x="266" y="935"/>
                  </a:lnTo>
                  <a:cubicBezTo>
                    <a:pt x="272" y="931"/>
                    <a:pt x="276" y="930"/>
                    <a:pt x="280" y="928"/>
                  </a:cubicBezTo>
                  <a:lnTo>
                    <a:pt x="281" y="933"/>
                  </a:lnTo>
                  <a:close/>
                  <a:moveTo>
                    <a:pt x="268" y="939"/>
                  </a:moveTo>
                  <a:cubicBezTo>
                    <a:pt x="263" y="942"/>
                    <a:pt x="262" y="942"/>
                    <a:pt x="260" y="942"/>
                  </a:cubicBezTo>
                  <a:lnTo>
                    <a:pt x="260" y="938"/>
                  </a:lnTo>
                  <a:cubicBezTo>
                    <a:pt x="261" y="937"/>
                    <a:pt x="262" y="937"/>
                    <a:pt x="266" y="935"/>
                  </a:cubicBezTo>
                  <a:lnTo>
                    <a:pt x="268" y="939"/>
                  </a:lnTo>
                  <a:close/>
                  <a:moveTo>
                    <a:pt x="260" y="942"/>
                  </a:moveTo>
                  <a:cubicBezTo>
                    <a:pt x="258" y="943"/>
                    <a:pt x="256" y="943"/>
                    <a:pt x="236" y="959"/>
                  </a:cubicBezTo>
                  <a:lnTo>
                    <a:pt x="233" y="955"/>
                  </a:lnTo>
                  <a:cubicBezTo>
                    <a:pt x="255" y="938"/>
                    <a:pt x="257" y="938"/>
                    <a:pt x="260" y="938"/>
                  </a:cubicBezTo>
                  <a:lnTo>
                    <a:pt x="260" y="942"/>
                  </a:lnTo>
                  <a:close/>
                  <a:moveTo>
                    <a:pt x="236" y="959"/>
                  </a:moveTo>
                  <a:cubicBezTo>
                    <a:pt x="203" y="984"/>
                    <a:pt x="183" y="994"/>
                    <a:pt x="183" y="994"/>
                  </a:cubicBezTo>
                  <a:lnTo>
                    <a:pt x="180" y="990"/>
                  </a:lnTo>
                  <a:cubicBezTo>
                    <a:pt x="180" y="990"/>
                    <a:pt x="200" y="980"/>
                    <a:pt x="233" y="955"/>
                  </a:cubicBezTo>
                  <a:lnTo>
                    <a:pt x="236" y="959"/>
                  </a:lnTo>
                  <a:close/>
                  <a:moveTo>
                    <a:pt x="183" y="994"/>
                  </a:moveTo>
                  <a:lnTo>
                    <a:pt x="182" y="994"/>
                  </a:lnTo>
                  <a:lnTo>
                    <a:pt x="181" y="992"/>
                  </a:lnTo>
                  <a:lnTo>
                    <a:pt x="183" y="994"/>
                  </a:lnTo>
                  <a:close/>
                  <a:moveTo>
                    <a:pt x="182" y="994"/>
                  </a:moveTo>
                  <a:lnTo>
                    <a:pt x="154" y="1002"/>
                  </a:lnTo>
                  <a:lnTo>
                    <a:pt x="153" y="997"/>
                  </a:lnTo>
                  <a:lnTo>
                    <a:pt x="181" y="990"/>
                  </a:lnTo>
                  <a:lnTo>
                    <a:pt x="182" y="994"/>
                  </a:lnTo>
                  <a:close/>
                  <a:moveTo>
                    <a:pt x="154" y="1002"/>
                  </a:moveTo>
                  <a:lnTo>
                    <a:pt x="152" y="998"/>
                  </a:lnTo>
                  <a:lnTo>
                    <a:pt x="154" y="1000"/>
                  </a:lnTo>
                  <a:lnTo>
                    <a:pt x="154" y="1002"/>
                  </a:lnTo>
                  <a:close/>
                  <a:moveTo>
                    <a:pt x="152" y="998"/>
                  </a:moveTo>
                  <a:cubicBezTo>
                    <a:pt x="152" y="998"/>
                    <a:pt x="162" y="991"/>
                    <a:pt x="127" y="997"/>
                  </a:cubicBezTo>
                  <a:lnTo>
                    <a:pt x="126" y="992"/>
                  </a:lnTo>
                  <a:cubicBezTo>
                    <a:pt x="181" y="983"/>
                    <a:pt x="155" y="1002"/>
                    <a:pt x="155" y="1002"/>
                  </a:cubicBezTo>
                  <a:lnTo>
                    <a:pt x="152" y="998"/>
                  </a:lnTo>
                  <a:close/>
                  <a:moveTo>
                    <a:pt x="127" y="997"/>
                  </a:moveTo>
                  <a:lnTo>
                    <a:pt x="120" y="998"/>
                  </a:lnTo>
                  <a:lnTo>
                    <a:pt x="119" y="993"/>
                  </a:lnTo>
                  <a:cubicBezTo>
                    <a:pt x="121" y="993"/>
                    <a:pt x="122" y="993"/>
                    <a:pt x="126" y="992"/>
                  </a:cubicBezTo>
                  <a:lnTo>
                    <a:pt x="127" y="997"/>
                  </a:lnTo>
                  <a:close/>
                  <a:moveTo>
                    <a:pt x="120" y="998"/>
                  </a:moveTo>
                  <a:cubicBezTo>
                    <a:pt x="80" y="1005"/>
                    <a:pt x="59" y="1008"/>
                    <a:pt x="48" y="1031"/>
                  </a:cubicBezTo>
                  <a:lnTo>
                    <a:pt x="44" y="1029"/>
                  </a:lnTo>
                  <a:cubicBezTo>
                    <a:pt x="56" y="1004"/>
                    <a:pt x="78" y="1000"/>
                    <a:pt x="119" y="993"/>
                  </a:cubicBezTo>
                  <a:lnTo>
                    <a:pt x="120" y="998"/>
                  </a:lnTo>
                  <a:close/>
                  <a:moveTo>
                    <a:pt x="48" y="1031"/>
                  </a:moveTo>
                  <a:cubicBezTo>
                    <a:pt x="41" y="1046"/>
                    <a:pt x="29" y="1058"/>
                    <a:pt x="21" y="1063"/>
                  </a:cubicBezTo>
                  <a:lnTo>
                    <a:pt x="18" y="1059"/>
                  </a:lnTo>
                  <a:cubicBezTo>
                    <a:pt x="26" y="1054"/>
                    <a:pt x="37" y="1043"/>
                    <a:pt x="44" y="1029"/>
                  </a:cubicBezTo>
                  <a:lnTo>
                    <a:pt x="48" y="1031"/>
                  </a:lnTo>
                  <a:close/>
                  <a:moveTo>
                    <a:pt x="21" y="1063"/>
                  </a:moveTo>
                  <a:cubicBezTo>
                    <a:pt x="18" y="1065"/>
                    <a:pt x="16" y="1066"/>
                    <a:pt x="15" y="1066"/>
                  </a:cubicBezTo>
                  <a:lnTo>
                    <a:pt x="13" y="1062"/>
                  </a:lnTo>
                  <a:cubicBezTo>
                    <a:pt x="15" y="1061"/>
                    <a:pt x="16" y="1061"/>
                    <a:pt x="18" y="1059"/>
                  </a:cubicBezTo>
                  <a:lnTo>
                    <a:pt x="21" y="1063"/>
                  </a:lnTo>
                  <a:close/>
                  <a:moveTo>
                    <a:pt x="15" y="1066"/>
                  </a:moveTo>
                  <a:cubicBezTo>
                    <a:pt x="12" y="1067"/>
                    <a:pt x="10" y="1066"/>
                    <a:pt x="9" y="1065"/>
                  </a:cubicBezTo>
                  <a:lnTo>
                    <a:pt x="13" y="1062"/>
                  </a:lnTo>
                  <a:cubicBezTo>
                    <a:pt x="13" y="1062"/>
                    <a:pt x="13" y="1062"/>
                    <a:pt x="13" y="1062"/>
                  </a:cubicBezTo>
                  <a:lnTo>
                    <a:pt x="15" y="1066"/>
                  </a:lnTo>
                  <a:close/>
                  <a:moveTo>
                    <a:pt x="9" y="1065"/>
                  </a:moveTo>
                  <a:lnTo>
                    <a:pt x="9" y="1065"/>
                  </a:lnTo>
                  <a:lnTo>
                    <a:pt x="11" y="1063"/>
                  </a:lnTo>
                  <a:lnTo>
                    <a:pt x="9" y="1065"/>
                  </a:lnTo>
                  <a:close/>
                  <a:moveTo>
                    <a:pt x="9" y="1065"/>
                  </a:moveTo>
                  <a:cubicBezTo>
                    <a:pt x="8" y="1063"/>
                    <a:pt x="8" y="1062"/>
                    <a:pt x="8" y="1060"/>
                  </a:cubicBezTo>
                  <a:lnTo>
                    <a:pt x="13" y="1060"/>
                  </a:lnTo>
                  <a:cubicBezTo>
                    <a:pt x="13" y="1061"/>
                    <a:pt x="13" y="1062"/>
                    <a:pt x="13" y="1062"/>
                  </a:cubicBezTo>
                  <a:lnTo>
                    <a:pt x="9" y="1065"/>
                  </a:lnTo>
                  <a:close/>
                  <a:moveTo>
                    <a:pt x="8" y="1060"/>
                  </a:moveTo>
                  <a:cubicBezTo>
                    <a:pt x="11" y="1047"/>
                    <a:pt x="1" y="980"/>
                    <a:pt x="1" y="980"/>
                  </a:cubicBezTo>
                  <a:lnTo>
                    <a:pt x="5" y="979"/>
                  </a:lnTo>
                  <a:cubicBezTo>
                    <a:pt x="6" y="979"/>
                    <a:pt x="16" y="1047"/>
                    <a:pt x="13" y="1060"/>
                  </a:cubicBezTo>
                  <a:lnTo>
                    <a:pt x="8" y="1060"/>
                  </a:lnTo>
                  <a:close/>
                  <a:moveTo>
                    <a:pt x="1" y="980"/>
                  </a:moveTo>
                  <a:lnTo>
                    <a:pt x="0" y="978"/>
                  </a:lnTo>
                  <a:lnTo>
                    <a:pt x="3" y="977"/>
                  </a:lnTo>
                  <a:lnTo>
                    <a:pt x="3" y="980"/>
                  </a:lnTo>
                  <a:lnTo>
                    <a:pt x="1" y="980"/>
                  </a:lnTo>
                  <a:close/>
                  <a:moveTo>
                    <a:pt x="3" y="977"/>
                  </a:moveTo>
                  <a:lnTo>
                    <a:pt x="111" y="957"/>
                  </a:lnTo>
                  <a:lnTo>
                    <a:pt x="112" y="962"/>
                  </a:lnTo>
                  <a:lnTo>
                    <a:pt x="4" y="982"/>
                  </a:lnTo>
                  <a:lnTo>
                    <a:pt x="3" y="977"/>
                  </a:lnTo>
                  <a:close/>
                  <a:moveTo>
                    <a:pt x="112" y="961"/>
                  </a:moveTo>
                  <a:lnTo>
                    <a:pt x="112" y="962"/>
                  </a:lnTo>
                  <a:lnTo>
                    <a:pt x="111" y="960"/>
                  </a:lnTo>
                  <a:lnTo>
                    <a:pt x="112" y="961"/>
                  </a:lnTo>
                  <a:close/>
                  <a:moveTo>
                    <a:pt x="110" y="958"/>
                  </a:moveTo>
                  <a:cubicBezTo>
                    <a:pt x="110" y="957"/>
                    <a:pt x="140" y="937"/>
                    <a:pt x="158" y="930"/>
                  </a:cubicBezTo>
                  <a:lnTo>
                    <a:pt x="160" y="934"/>
                  </a:lnTo>
                  <a:cubicBezTo>
                    <a:pt x="142" y="942"/>
                    <a:pt x="113" y="961"/>
                    <a:pt x="112" y="961"/>
                  </a:cubicBezTo>
                  <a:lnTo>
                    <a:pt x="110" y="958"/>
                  </a:lnTo>
                  <a:close/>
                  <a:moveTo>
                    <a:pt x="158" y="930"/>
                  </a:moveTo>
                  <a:cubicBezTo>
                    <a:pt x="165" y="927"/>
                    <a:pt x="168" y="924"/>
                    <a:pt x="172" y="921"/>
                  </a:cubicBezTo>
                  <a:lnTo>
                    <a:pt x="175" y="924"/>
                  </a:lnTo>
                  <a:cubicBezTo>
                    <a:pt x="171" y="928"/>
                    <a:pt x="167" y="931"/>
                    <a:pt x="160" y="934"/>
                  </a:cubicBezTo>
                  <a:lnTo>
                    <a:pt x="158" y="930"/>
                  </a:lnTo>
                  <a:close/>
                  <a:moveTo>
                    <a:pt x="172" y="921"/>
                  </a:moveTo>
                  <a:cubicBezTo>
                    <a:pt x="178" y="916"/>
                    <a:pt x="186" y="910"/>
                    <a:pt x="208" y="900"/>
                  </a:cubicBezTo>
                  <a:lnTo>
                    <a:pt x="210" y="904"/>
                  </a:lnTo>
                  <a:cubicBezTo>
                    <a:pt x="188" y="914"/>
                    <a:pt x="181" y="920"/>
                    <a:pt x="175" y="924"/>
                  </a:cubicBezTo>
                  <a:lnTo>
                    <a:pt x="172" y="921"/>
                  </a:lnTo>
                  <a:close/>
                  <a:moveTo>
                    <a:pt x="208" y="900"/>
                  </a:moveTo>
                  <a:cubicBezTo>
                    <a:pt x="239" y="885"/>
                    <a:pt x="247" y="876"/>
                    <a:pt x="258" y="865"/>
                  </a:cubicBezTo>
                  <a:lnTo>
                    <a:pt x="261" y="868"/>
                  </a:lnTo>
                  <a:cubicBezTo>
                    <a:pt x="251" y="880"/>
                    <a:pt x="242" y="889"/>
                    <a:pt x="210" y="904"/>
                  </a:cubicBezTo>
                  <a:lnTo>
                    <a:pt x="208" y="900"/>
                  </a:lnTo>
                  <a:close/>
                  <a:moveTo>
                    <a:pt x="258" y="865"/>
                  </a:moveTo>
                  <a:cubicBezTo>
                    <a:pt x="260" y="862"/>
                    <a:pt x="263" y="860"/>
                    <a:pt x="265" y="857"/>
                  </a:cubicBezTo>
                  <a:lnTo>
                    <a:pt x="269" y="861"/>
                  </a:lnTo>
                  <a:cubicBezTo>
                    <a:pt x="266" y="863"/>
                    <a:pt x="264" y="866"/>
                    <a:pt x="261" y="868"/>
                  </a:cubicBezTo>
                  <a:lnTo>
                    <a:pt x="258" y="865"/>
                  </a:lnTo>
                  <a:close/>
                  <a:moveTo>
                    <a:pt x="265" y="857"/>
                  </a:moveTo>
                  <a:cubicBezTo>
                    <a:pt x="269" y="854"/>
                    <a:pt x="273" y="850"/>
                    <a:pt x="276" y="846"/>
                  </a:cubicBezTo>
                  <a:lnTo>
                    <a:pt x="280" y="849"/>
                  </a:lnTo>
                  <a:cubicBezTo>
                    <a:pt x="276" y="853"/>
                    <a:pt x="272" y="857"/>
                    <a:pt x="269" y="861"/>
                  </a:cubicBezTo>
                  <a:lnTo>
                    <a:pt x="265" y="857"/>
                  </a:lnTo>
                  <a:close/>
                  <a:moveTo>
                    <a:pt x="276" y="846"/>
                  </a:moveTo>
                  <a:cubicBezTo>
                    <a:pt x="288" y="833"/>
                    <a:pt x="299" y="821"/>
                    <a:pt x="311" y="817"/>
                  </a:cubicBezTo>
                  <a:lnTo>
                    <a:pt x="313" y="821"/>
                  </a:lnTo>
                  <a:cubicBezTo>
                    <a:pt x="302" y="825"/>
                    <a:pt x="291" y="837"/>
                    <a:pt x="280" y="849"/>
                  </a:cubicBezTo>
                  <a:lnTo>
                    <a:pt x="276" y="846"/>
                  </a:lnTo>
                  <a:close/>
                  <a:moveTo>
                    <a:pt x="311" y="817"/>
                  </a:moveTo>
                  <a:cubicBezTo>
                    <a:pt x="317" y="815"/>
                    <a:pt x="321" y="814"/>
                    <a:pt x="325" y="814"/>
                  </a:cubicBezTo>
                  <a:lnTo>
                    <a:pt x="325" y="818"/>
                  </a:lnTo>
                  <a:cubicBezTo>
                    <a:pt x="322" y="819"/>
                    <a:pt x="318" y="819"/>
                    <a:pt x="313" y="821"/>
                  </a:cubicBezTo>
                  <a:lnTo>
                    <a:pt x="311" y="817"/>
                  </a:lnTo>
                  <a:close/>
                  <a:moveTo>
                    <a:pt x="325" y="814"/>
                  </a:moveTo>
                  <a:cubicBezTo>
                    <a:pt x="331" y="813"/>
                    <a:pt x="337" y="812"/>
                    <a:pt x="351" y="804"/>
                  </a:cubicBezTo>
                  <a:lnTo>
                    <a:pt x="353" y="808"/>
                  </a:lnTo>
                  <a:cubicBezTo>
                    <a:pt x="339" y="817"/>
                    <a:pt x="332" y="818"/>
                    <a:pt x="325" y="818"/>
                  </a:cubicBezTo>
                  <a:lnTo>
                    <a:pt x="325" y="814"/>
                  </a:lnTo>
                  <a:close/>
                  <a:moveTo>
                    <a:pt x="351" y="804"/>
                  </a:moveTo>
                  <a:cubicBezTo>
                    <a:pt x="373" y="792"/>
                    <a:pt x="433" y="734"/>
                    <a:pt x="433" y="734"/>
                  </a:cubicBezTo>
                  <a:lnTo>
                    <a:pt x="437" y="738"/>
                  </a:lnTo>
                  <a:cubicBezTo>
                    <a:pt x="437" y="738"/>
                    <a:pt x="376" y="796"/>
                    <a:pt x="353" y="808"/>
                  </a:cubicBezTo>
                  <a:lnTo>
                    <a:pt x="351" y="804"/>
                  </a:lnTo>
                  <a:close/>
                  <a:moveTo>
                    <a:pt x="437" y="737"/>
                  </a:moveTo>
                  <a:lnTo>
                    <a:pt x="437" y="738"/>
                  </a:lnTo>
                  <a:lnTo>
                    <a:pt x="435" y="736"/>
                  </a:lnTo>
                  <a:lnTo>
                    <a:pt x="437" y="737"/>
                  </a:lnTo>
                  <a:close/>
                  <a:moveTo>
                    <a:pt x="433" y="735"/>
                  </a:moveTo>
                  <a:cubicBezTo>
                    <a:pt x="433" y="735"/>
                    <a:pt x="471" y="657"/>
                    <a:pt x="481" y="644"/>
                  </a:cubicBezTo>
                  <a:lnTo>
                    <a:pt x="485" y="647"/>
                  </a:lnTo>
                  <a:cubicBezTo>
                    <a:pt x="475" y="659"/>
                    <a:pt x="437" y="737"/>
                    <a:pt x="437" y="737"/>
                  </a:cubicBezTo>
                  <a:lnTo>
                    <a:pt x="433" y="735"/>
                  </a:lnTo>
                  <a:close/>
                  <a:moveTo>
                    <a:pt x="485" y="647"/>
                  </a:moveTo>
                  <a:lnTo>
                    <a:pt x="485" y="647"/>
                  </a:lnTo>
                  <a:lnTo>
                    <a:pt x="483" y="646"/>
                  </a:lnTo>
                  <a:lnTo>
                    <a:pt x="485" y="647"/>
                  </a:lnTo>
                  <a:close/>
                  <a:moveTo>
                    <a:pt x="481" y="644"/>
                  </a:moveTo>
                  <a:lnTo>
                    <a:pt x="481" y="644"/>
                  </a:lnTo>
                  <a:lnTo>
                    <a:pt x="485" y="647"/>
                  </a:lnTo>
                  <a:lnTo>
                    <a:pt x="485" y="647"/>
                  </a:lnTo>
                  <a:lnTo>
                    <a:pt x="481" y="644"/>
                  </a:lnTo>
                  <a:close/>
                  <a:moveTo>
                    <a:pt x="481" y="644"/>
                  </a:moveTo>
                  <a:lnTo>
                    <a:pt x="481" y="644"/>
                  </a:lnTo>
                  <a:lnTo>
                    <a:pt x="483" y="646"/>
                  </a:lnTo>
                  <a:lnTo>
                    <a:pt x="481" y="644"/>
                  </a:lnTo>
                  <a:close/>
                  <a:moveTo>
                    <a:pt x="481" y="644"/>
                  </a:moveTo>
                  <a:cubicBezTo>
                    <a:pt x="486" y="638"/>
                    <a:pt x="488" y="629"/>
                    <a:pt x="492" y="619"/>
                  </a:cubicBezTo>
                  <a:lnTo>
                    <a:pt x="496" y="621"/>
                  </a:lnTo>
                  <a:cubicBezTo>
                    <a:pt x="493" y="631"/>
                    <a:pt x="490" y="640"/>
                    <a:pt x="485" y="647"/>
                  </a:cubicBezTo>
                  <a:lnTo>
                    <a:pt x="481" y="644"/>
                  </a:lnTo>
                  <a:close/>
                  <a:moveTo>
                    <a:pt x="492" y="619"/>
                  </a:moveTo>
                  <a:cubicBezTo>
                    <a:pt x="495" y="609"/>
                    <a:pt x="500" y="599"/>
                    <a:pt x="509" y="591"/>
                  </a:cubicBezTo>
                  <a:lnTo>
                    <a:pt x="512" y="595"/>
                  </a:lnTo>
                  <a:cubicBezTo>
                    <a:pt x="504" y="602"/>
                    <a:pt x="499" y="612"/>
                    <a:pt x="496" y="621"/>
                  </a:cubicBezTo>
                  <a:lnTo>
                    <a:pt x="492" y="619"/>
                  </a:lnTo>
                  <a:close/>
                  <a:moveTo>
                    <a:pt x="509" y="591"/>
                  </a:moveTo>
                  <a:lnTo>
                    <a:pt x="509" y="591"/>
                  </a:lnTo>
                  <a:lnTo>
                    <a:pt x="510" y="593"/>
                  </a:lnTo>
                  <a:lnTo>
                    <a:pt x="509" y="591"/>
                  </a:lnTo>
                  <a:close/>
                  <a:moveTo>
                    <a:pt x="509" y="591"/>
                  </a:moveTo>
                  <a:lnTo>
                    <a:pt x="509" y="591"/>
                  </a:lnTo>
                  <a:lnTo>
                    <a:pt x="512" y="595"/>
                  </a:lnTo>
                  <a:lnTo>
                    <a:pt x="512" y="595"/>
                  </a:lnTo>
                  <a:lnTo>
                    <a:pt x="509" y="591"/>
                  </a:lnTo>
                  <a:close/>
                  <a:moveTo>
                    <a:pt x="512" y="595"/>
                  </a:moveTo>
                  <a:lnTo>
                    <a:pt x="512" y="595"/>
                  </a:lnTo>
                  <a:lnTo>
                    <a:pt x="510" y="593"/>
                  </a:lnTo>
                  <a:lnTo>
                    <a:pt x="512" y="595"/>
                  </a:lnTo>
                  <a:close/>
                  <a:moveTo>
                    <a:pt x="509" y="591"/>
                  </a:moveTo>
                  <a:cubicBezTo>
                    <a:pt x="515" y="586"/>
                    <a:pt x="522" y="580"/>
                    <a:pt x="529" y="575"/>
                  </a:cubicBezTo>
                  <a:lnTo>
                    <a:pt x="531" y="579"/>
                  </a:lnTo>
                  <a:cubicBezTo>
                    <a:pt x="525" y="584"/>
                    <a:pt x="518" y="589"/>
                    <a:pt x="512" y="595"/>
                  </a:cubicBezTo>
                  <a:lnTo>
                    <a:pt x="509" y="591"/>
                  </a:lnTo>
                  <a:close/>
                  <a:moveTo>
                    <a:pt x="529" y="575"/>
                  </a:moveTo>
                  <a:cubicBezTo>
                    <a:pt x="541" y="566"/>
                    <a:pt x="552" y="557"/>
                    <a:pt x="559" y="549"/>
                  </a:cubicBezTo>
                  <a:lnTo>
                    <a:pt x="563" y="552"/>
                  </a:lnTo>
                  <a:cubicBezTo>
                    <a:pt x="556" y="560"/>
                    <a:pt x="544" y="569"/>
                    <a:pt x="531" y="579"/>
                  </a:cubicBezTo>
                  <a:lnTo>
                    <a:pt x="529" y="575"/>
                  </a:lnTo>
                  <a:close/>
                  <a:moveTo>
                    <a:pt x="559" y="549"/>
                  </a:moveTo>
                  <a:cubicBezTo>
                    <a:pt x="569" y="536"/>
                    <a:pt x="596" y="486"/>
                    <a:pt x="596" y="486"/>
                  </a:cubicBezTo>
                  <a:lnTo>
                    <a:pt x="600" y="488"/>
                  </a:lnTo>
                  <a:cubicBezTo>
                    <a:pt x="600" y="489"/>
                    <a:pt x="573" y="539"/>
                    <a:pt x="563" y="552"/>
                  </a:cubicBezTo>
                  <a:lnTo>
                    <a:pt x="559" y="549"/>
                  </a:lnTo>
                  <a:close/>
                  <a:moveTo>
                    <a:pt x="596" y="486"/>
                  </a:moveTo>
                  <a:lnTo>
                    <a:pt x="596" y="486"/>
                  </a:lnTo>
                  <a:lnTo>
                    <a:pt x="598" y="487"/>
                  </a:lnTo>
                  <a:lnTo>
                    <a:pt x="596" y="486"/>
                  </a:lnTo>
                  <a:close/>
                  <a:moveTo>
                    <a:pt x="596" y="486"/>
                  </a:moveTo>
                  <a:lnTo>
                    <a:pt x="636" y="421"/>
                  </a:lnTo>
                  <a:lnTo>
                    <a:pt x="641" y="423"/>
                  </a:lnTo>
                  <a:lnTo>
                    <a:pt x="600" y="489"/>
                  </a:lnTo>
                  <a:lnTo>
                    <a:pt x="596" y="486"/>
                  </a:lnTo>
                  <a:close/>
                  <a:moveTo>
                    <a:pt x="636" y="421"/>
                  </a:moveTo>
                  <a:lnTo>
                    <a:pt x="637" y="421"/>
                  </a:lnTo>
                  <a:lnTo>
                    <a:pt x="639" y="422"/>
                  </a:lnTo>
                  <a:lnTo>
                    <a:pt x="636" y="421"/>
                  </a:lnTo>
                  <a:close/>
                  <a:moveTo>
                    <a:pt x="637" y="421"/>
                  </a:moveTo>
                  <a:cubicBezTo>
                    <a:pt x="637" y="421"/>
                    <a:pt x="682" y="351"/>
                    <a:pt x="687" y="338"/>
                  </a:cubicBezTo>
                  <a:lnTo>
                    <a:pt x="691" y="340"/>
                  </a:lnTo>
                  <a:cubicBezTo>
                    <a:pt x="686" y="353"/>
                    <a:pt x="641" y="423"/>
                    <a:pt x="641" y="423"/>
                  </a:cubicBezTo>
                  <a:lnTo>
                    <a:pt x="637" y="421"/>
                  </a:lnTo>
                  <a:close/>
                  <a:moveTo>
                    <a:pt x="687" y="338"/>
                  </a:moveTo>
                  <a:cubicBezTo>
                    <a:pt x="692" y="326"/>
                    <a:pt x="709" y="253"/>
                    <a:pt x="709" y="253"/>
                  </a:cubicBezTo>
                  <a:lnTo>
                    <a:pt x="714" y="254"/>
                  </a:lnTo>
                  <a:cubicBezTo>
                    <a:pt x="714" y="255"/>
                    <a:pt x="696" y="327"/>
                    <a:pt x="691" y="340"/>
                  </a:cubicBezTo>
                  <a:lnTo>
                    <a:pt x="687" y="338"/>
                  </a:lnTo>
                  <a:close/>
                  <a:moveTo>
                    <a:pt x="709" y="253"/>
                  </a:moveTo>
                  <a:lnTo>
                    <a:pt x="709" y="253"/>
                  </a:lnTo>
                  <a:lnTo>
                    <a:pt x="711" y="254"/>
                  </a:lnTo>
                  <a:lnTo>
                    <a:pt x="709" y="253"/>
                  </a:lnTo>
                  <a:close/>
                  <a:moveTo>
                    <a:pt x="709" y="253"/>
                  </a:moveTo>
                  <a:lnTo>
                    <a:pt x="724" y="208"/>
                  </a:lnTo>
                  <a:lnTo>
                    <a:pt x="729" y="209"/>
                  </a:lnTo>
                  <a:lnTo>
                    <a:pt x="714" y="255"/>
                  </a:lnTo>
                  <a:lnTo>
                    <a:pt x="709" y="253"/>
                  </a:lnTo>
                  <a:close/>
                  <a:moveTo>
                    <a:pt x="729" y="209"/>
                  </a:moveTo>
                  <a:lnTo>
                    <a:pt x="729" y="209"/>
                  </a:lnTo>
                  <a:lnTo>
                    <a:pt x="726" y="209"/>
                  </a:lnTo>
                  <a:lnTo>
                    <a:pt x="729" y="209"/>
                  </a:lnTo>
                  <a:close/>
                  <a:moveTo>
                    <a:pt x="724" y="208"/>
                  </a:moveTo>
                  <a:lnTo>
                    <a:pt x="737" y="145"/>
                  </a:lnTo>
                  <a:lnTo>
                    <a:pt x="741" y="146"/>
                  </a:lnTo>
                  <a:lnTo>
                    <a:pt x="729" y="209"/>
                  </a:lnTo>
                  <a:lnTo>
                    <a:pt x="724" y="208"/>
                  </a:lnTo>
                  <a:close/>
                  <a:moveTo>
                    <a:pt x="737" y="145"/>
                  </a:moveTo>
                  <a:lnTo>
                    <a:pt x="737" y="145"/>
                  </a:lnTo>
                  <a:lnTo>
                    <a:pt x="739" y="146"/>
                  </a:lnTo>
                  <a:lnTo>
                    <a:pt x="737" y="145"/>
                  </a:lnTo>
                  <a:close/>
                  <a:moveTo>
                    <a:pt x="737" y="145"/>
                  </a:moveTo>
                  <a:lnTo>
                    <a:pt x="744" y="115"/>
                  </a:lnTo>
                  <a:lnTo>
                    <a:pt x="749" y="116"/>
                  </a:lnTo>
                  <a:lnTo>
                    <a:pt x="741" y="146"/>
                  </a:lnTo>
                  <a:lnTo>
                    <a:pt x="737" y="145"/>
                  </a:lnTo>
                  <a:close/>
                  <a:moveTo>
                    <a:pt x="749" y="116"/>
                  </a:moveTo>
                  <a:lnTo>
                    <a:pt x="749" y="116"/>
                  </a:lnTo>
                  <a:lnTo>
                    <a:pt x="747" y="116"/>
                  </a:lnTo>
                  <a:lnTo>
                    <a:pt x="749" y="116"/>
                  </a:lnTo>
                  <a:close/>
                  <a:moveTo>
                    <a:pt x="744" y="115"/>
                  </a:moveTo>
                  <a:lnTo>
                    <a:pt x="752" y="80"/>
                  </a:lnTo>
                  <a:lnTo>
                    <a:pt x="756" y="81"/>
                  </a:lnTo>
                  <a:lnTo>
                    <a:pt x="749" y="116"/>
                  </a:lnTo>
                  <a:lnTo>
                    <a:pt x="744" y="115"/>
                  </a:lnTo>
                  <a:close/>
                  <a:moveTo>
                    <a:pt x="752" y="80"/>
                  </a:moveTo>
                  <a:lnTo>
                    <a:pt x="752" y="80"/>
                  </a:lnTo>
                  <a:lnTo>
                    <a:pt x="754" y="80"/>
                  </a:lnTo>
                  <a:lnTo>
                    <a:pt x="752" y="80"/>
                  </a:lnTo>
                  <a:close/>
                  <a:moveTo>
                    <a:pt x="752" y="80"/>
                  </a:moveTo>
                  <a:lnTo>
                    <a:pt x="764" y="37"/>
                  </a:lnTo>
                  <a:lnTo>
                    <a:pt x="769" y="38"/>
                  </a:lnTo>
                  <a:lnTo>
                    <a:pt x="756" y="81"/>
                  </a:lnTo>
                  <a:lnTo>
                    <a:pt x="752" y="80"/>
                  </a:lnTo>
                  <a:close/>
                  <a:moveTo>
                    <a:pt x="764" y="37"/>
                  </a:moveTo>
                  <a:lnTo>
                    <a:pt x="765" y="36"/>
                  </a:lnTo>
                  <a:lnTo>
                    <a:pt x="767" y="38"/>
                  </a:lnTo>
                  <a:lnTo>
                    <a:pt x="764" y="37"/>
                  </a:lnTo>
                  <a:close/>
                  <a:moveTo>
                    <a:pt x="765" y="36"/>
                  </a:moveTo>
                  <a:lnTo>
                    <a:pt x="792" y="4"/>
                  </a:lnTo>
                  <a:lnTo>
                    <a:pt x="796" y="7"/>
                  </a:lnTo>
                  <a:lnTo>
                    <a:pt x="768" y="39"/>
                  </a:lnTo>
                  <a:lnTo>
                    <a:pt x="765" y="36"/>
                  </a:lnTo>
                  <a:close/>
                  <a:moveTo>
                    <a:pt x="792" y="4"/>
                  </a:moveTo>
                  <a:lnTo>
                    <a:pt x="795" y="0"/>
                  </a:lnTo>
                  <a:lnTo>
                    <a:pt x="796" y="4"/>
                  </a:lnTo>
                  <a:lnTo>
                    <a:pt x="794" y="5"/>
                  </a:lnTo>
                  <a:lnTo>
                    <a:pt x="79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218" name="Freeform 1441"/>
            <p:cNvSpPr>
              <a:spLocks noEditPoints="1"/>
            </p:cNvSpPr>
            <p:nvPr/>
          </p:nvSpPr>
          <p:spPr>
            <a:xfrm>
              <a:off x="3175" y="1299"/>
              <a:ext cx="1364" cy="1842"/>
            </a:xfrm>
            <a:custGeom>
              <a:avLst/>
              <a:gdLst>
                <a:gd name="txL" fmla="*/ 0 w 800"/>
                <a:gd name="txT" fmla="*/ 0 h 1061"/>
                <a:gd name="txR" fmla="*/ 800 w 800"/>
                <a:gd name="txB" fmla="*/ 1061 h 1061"/>
              </a:gdLst>
              <a:ahLst/>
              <a:cxnLst>
                <a:cxn ang="0">
                  <a:pos x="778" y="79"/>
                </a:cxn>
                <a:cxn ang="0">
                  <a:pos x="783" y="110"/>
                </a:cxn>
                <a:cxn ang="0">
                  <a:pos x="783" y="110"/>
                </a:cxn>
                <a:cxn ang="0">
                  <a:pos x="758" y="163"/>
                </a:cxn>
                <a:cxn ang="0">
                  <a:pos x="768" y="266"/>
                </a:cxn>
                <a:cxn ang="0">
                  <a:pos x="773" y="266"/>
                </a:cxn>
                <a:cxn ang="0">
                  <a:pos x="773" y="284"/>
                </a:cxn>
                <a:cxn ang="0">
                  <a:pos x="758" y="396"/>
                </a:cxn>
                <a:cxn ang="0">
                  <a:pos x="750" y="445"/>
                </a:cxn>
                <a:cxn ang="0">
                  <a:pos x="737" y="474"/>
                </a:cxn>
                <a:cxn ang="0">
                  <a:pos x="705" y="573"/>
                </a:cxn>
                <a:cxn ang="0">
                  <a:pos x="705" y="573"/>
                </a:cxn>
                <a:cxn ang="0">
                  <a:pos x="670" y="665"/>
                </a:cxn>
                <a:cxn ang="0">
                  <a:pos x="672" y="676"/>
                </a:cxn>
                <a:cxn ang="0">
                  <a:pos x="655" y="719"/>
                </a:cxn>
                <a:cxn ang="0">
                  <a:pos x="571" y="791"/>
                </a:cxn>
                <a:cxn ang="0">
                  <a:pos x="552" y="806"/>
                </a:cxn>
                <a:cxn ang="0">
                  <a:pos x="523" y="813"/>
                </a:cxn>
                <a:cxn ang="0">
                  <a:pos x="451" y="842"/>
                </a:cxn>
                <a:cxn ang="0">
                  <a:pos x="451" y="842"/>
                </a:cxn>
                <a:cxn ang="0">
                  <a:pos x="420" y="887"/>
                </a:cxn>
                <a:cxn ang="0">
                  <a:pos x="417" y="897"/>
                </a:cxn>
                <a:cxn ang="0">
                  <a:pos x="390" y="906"/>
                </a:cxn>
                <a:cxn ang="0">
                  <a:pos x="322" y="924"/>
                </a:cxn>
                <a:cxn ang="0">
                  <a:pos x="322" y="924"/>
                </a:cxn>
                <a:cxn ang="0">
                  <a:pos x="267" y="934"/>
                </a:cxn>
                <a:cxn ang="0">
                  <a:pos x="261" y="942"/>
                </a:cxn>
                <a:cxn ang="0">
                  <a:pos x="234" y="954"/>
                </a:cxn>
                <a:cxn ang="0">
                  <a:pos x="154" y="997"/>
                </a:cxn>
                <a:cxn ang="0">
                  <a:pos x="128" y="996"/>
                </a:cxn>
                <a:cxn ang="0">
                  <a:pos x="128" y="996"/>
                </a:cxn>
                <a:cxn ang="0">
                  <a:pos x="9" y="1054"/>
                </a:cxn>
                <a:cxn ang="0">
                  <a:pos x="5" y="1060"/>
                </a:cxn>
                <a:cxn ang="0">
                  <a:pos x="5" y="1057"/>
                </a:cxn>
                <a:cxn ang="0">
                  <a:pos x="5" y="1059"/>
                </a:cxn>
                <a:cxn ang="0">
                  <a:pos x="1" y="1035"/>
                </a:cxn>
                <a:cxn ang="0">
                  <a:pos x="1" y="1035"/>
                </a:cxn>
                <a:cxn ang="0">
                  <a:pos x="112" y="959"/>
                </a:cxn>
                <a:cxn ang="0">
                  <a:pos x="174" y="920"/>
                </a:cxn>
                <a:cxn ang="0">
                  <a:pos x="174" y="920"/>
                </a:cxn>
                <a:cxn ang="0">
                  <a:pos x="270" y="860"/>
                </a:cxn>
                <a:cxn ang="0">
                  <a:pos x="278" y="845"/>
                </a:cxn>
                <a:cxn ang="0">
                  <a:pos x="314" y="820"/>
                </a:cxn>
                <a:cxn ang="0">
                  <a:pos x="435" y="734"/>
                </a:cxn>
                <a:cxn ang="0">
                  <a:pos x="434" y="734"/>
                </a:cxn>
                <a:cxn ang="0">
                  <a:pos x="486" y="646"/>
                </a:cxn>
                <a:cxn ang="0">
                  <a:pos x="484" y="645"/>
                </a:cxn>
                <a:cxn ang="0">
                  <a:pos x="510" y="590"/>
                </a:cxn>
                <a:cxn ang="0">
                  <a:pos x="510" y="590"/>
                </a:cxn>
                <a:cxn ang="0">
                  <a:pos x="513" y="594"/>
                </a:cxn>
                <a:cxn ang="0">
                  <a:pos x="564" y="551"/>
                </a:cxn>
                <a:cxn ang="0">
                  <a:pos x="597" y="486"/>
                </a:cxn>
                <a:cxn ang="0">
                  <a:pos x="598" y="485"/>
                </a:cxn>
                <a:cxn ang="0">
                  <a:pos x="642" y="423"/>
                </a:cxn>
                <a:cxn ang="0">
                  <a:pos x="710" y="252"/>
                </a:cxn>
                <a:cxn ang="0">
                  <a:pos x="730" y="208"/>
                </a:cxn>
                <a:cxn ang="0">
                  <a:pos x="725" y="207"/>
                </a:cxn>
                <a:cxn ang="0">
                  <a:pos x="743" y="146"/>
                </a:cxn>
                <a:cxn ang="0">
                  <a:pos x="758" y="80"/>
                </a:cxn>
                <a:cxn ang="0">
                  <a:pos x="766" y="36"/>
                </a:cxn>
                <a:cxn ang="0">
                  <a:pos x="766" y="36"/>
                </a:cxn>
                <a:cxn ang="0">
                  <a:pos x="795" y="4"/>
                </a:cxn>
              </a:cxnLst>
              <a:rect l="txL" t="txT" r="txR" b="txB"/>
              <a:pathLst>
                <a:path w="800" h="1061">
                  <a:moveTo>
                    <a:pt x="798" y="4"/>
                  </a:moveTo>
                  <a:cubicBezTo>
                    <a:pt x="798" y="4"/>
                    <a:pt x="800" y="12"/>
                    <a:pt x="798" y="30"/>
                  </a:cubicBezTo>
                  <a:lnTo>
                    <a:pt x="793" y="29"/>
                  </a:lnTo>
                  <a:cubicBezTo>
                    <a:pt x="796" y="12"/>
                    <a:pt x="793" y="5"/>
                    <a:pt x="793" y="5"/>
                  </a:cubicBezTo>
                  <a:lnTo>
                    <a:pt x="798" y="4"/>
                  </a:lnTo>
                  <a:close/>
                  <a:moveTo>
                    <a:pt x="798" y="30"/>
                  </a:moveTo>
                  <a:cubicBezTo>
                    <a:pt x="795" y="48"/>
                    <a:pt x="783" y="81"/>
                    <a:pt x="783" y="81"/>
                  </a:cubicBezTo>
                  <a:lnTo>
                    <a:pt x="778" y="79"/>
                  </a:lnTo>
                  <a:cubicBezTo>
                    <a:pt x="778" y="79"/>
                    <a:pt x="791" y="47"/>
                    <a:pt x="793" y="29"/>
                  </a:cubicBezTo>
                  <a:lnTo>
                    <a:pt x="798" y="30"/>
                  </a:lnTo>
                  <a:close/>
                  <a:moveTo>
                    <a:pt x="778" y="79"/>
                  </a:moveTo>
                  <a:lnTo>
                    <a:pt x="778" y="79"/>
                  </a:lnTo>
                  <a:lnTo>
                    <a:pt x="780" y="80"/>
                  </a:lnTo>
                  <a:lnTo>
                    <a:pt x="778" y="79"/>
                  </a:lnTo>
                  <a:close/>
                  <a:moveTo>
                    <a:pt x="783" y="80"/>
                  </a:moveTo>
                  <a:cubicBezTo>
                    <a:pt x="783" y="80"/>
                    <a:pt x="780" y="92"/>
                    <a:pt x="783" y="110"/>
                  </a:cubicBezTo>
                  <a:lnTo>
                    <a:pt x="778" y="110"/>
                  </a:lnTo>
                  <a:cubicBezTo>
                    <a:pt x="775" y="92"/>
                    <a:pt x="778" y="79"/>
                    <a:pt x="778" y="79"/>
                  </a:cubicBezTo>
                  <a:lnTo>
                    <a:pt x="783" y="80"/>
                  </a:lnTo>
                  <a:close/>
                  <a:moveTo>
                    <a:pt x="783" y="110"/>
                  </a:moveTo>
                  <a:cubicBezTo>
                    <a:pt x="785" y="128"/>
                    <a:pt x="762" y="164"/>
                    <a:pt x="762" y="164"/>
                  </a:cubicBezTo>
                  <a:lnTo>
                    <a:pt x="758" y="161"/>
                  </a:lnTo>
                  <a:cubicBezTo>
                    <a:pt x="758" y="161"/>
                    <a:pt x="780" y="127"/>
                    <a:pt x="778" y="110"/>
                  </a:cubicBezTo>
                  <a:lnTo>
                    <a:pt x="783" y="110"/>
                  </a:lnTo>
                  <a:close/>
                  <a:moveTo>
                    <a:pt x="758" y="163"/>
                  </a:moveTo>
                  <a:lnTo>
                    <a:pt x="758" y="161"/>
                  </a:lnTo>
                  <a:lnTo>
                    <a:pt x="760" y="163"/>
                  </a:lnTo>
                  <a:lnTo>
                    <a:pt x="758" y="163"/>
                  </a:lnTo>
                  <a:close/>
                  <a:moveTo>
                    <a:pt x="763" y="163"/>
                  </a:moveTo>
                  <a:lnTo>
                    <a:pt x="760" y="196"/>
                  </a:lnTo>
                  <a:lnTo>
                    <a:pt x="755" y="195"/>
                  </a:lnTo>
                  <a:lnTo>
                    <a:pt x="758" y="163"/>
                  </a:lnTo>
                  <a:lnTo>
                    <a:pt x="763" y="163"/>
                  </a:lnTo>
                  <a:close/>
                  <a:moveTo>
                    <a:pt x="755" y="196"/>
                  </a:moveTo>
                  <a:lnTo>
                    <a:pt x="755" y="195"/>
                  </a:lnTo>
                  <a:lnTo>
                    <a:pt x="758" y="195"/>
                  </a:lnTo>
                  <a:lnTo>
                    <a:pt x="755" y="196"/>
                  </a:lnTo>
                  <a:close/>
                  <a:moveTo>
                    <a:pt x="760" y="195"/>
                  </a:moveTo>
                  <a:cubicBezTo>
                    <a:pt x="760" y="195"/>
                    <a:pt x="773" y="253"/>
                    <a:pt x="773" y="266"/>
                  </a:cubicBezTo>
                  <a:lnTo>
                    <a:pt x="768" y="266"/>
                  </a:lnTo>
                  <a:cubicBezTo>
                    <a:pt x="768" y="253"/>
                    <a:pt x="755" y="196"/>
                    <a:pt x="755" y="196"/>
                  </a:cubicBezTo>
                  <a:lnTo>
                    <a:pt x="760" y="195"/>
                  </a:lnTo>
                  <a:close/>
                  <a:moveTo>
                    <a:pt x="773" y="266"/>
                  </a:moveTo>
                  <a:lnTo>
                    <a:pt x="773" y="266"/>
                  </a:lnTo>
                  <a:lnTo>
                    <a:pt x="768" y="266"/>
                  </a:lnTo>
                  <a:lnTo>
                    <a:pt x="768" y="266"/>
                  </a:lnTo>
                  <a:lnTo>
                    <a:pt x="773" y="266"/>
                  </a:lnTo>
                  <a:close/>
                  <a:moveTo>
                    <a:pt x="773" y="266"/>
                  </a:moveTo>
                  <a:cubicBezTo>
                    <a:pt x="773" y="269"/>
                    <a:pt x="775" y="275"/>
                    <a:pt x="778" y="283"/>
                  </a:cubicBezTo>
                  <a:lnTo>
                    <a:pt x="773" y="284"/>
                  </a:lnTo>
                  <a:cubicBezTo>
                    <a:pt x="770" y="277"/>
                    <a:pt x="768" y="270"/>
                    <a:pt x="768" y="266"/>
                  </a:cubicBezTo>
                  <a:lnTo>
                    <a:pt x="773" y="266"/>
                  </a:lnTo>
                  <a:close/>
                  <a:moveTo>
                    <a:pt x="778" y="283"/>
                  </a:moveTo>
                  <a:cubicBezTo>
                    <a:pt x="784" y="298"/>
                    <a:pt x="791" y="318"/>
                    <a:pt x="782" y="332"/>
                  </a:cubicBezTo>
                  <a:lnTo>
                    <a:pt x="778" y="330"/>
                  </a:lnTo>
                  <a:cubicBezTo>
                    <a:pt x="786" y="317"/>
                    <a:pt x="779" y="299"/>
                    <a:pt x="773" y="284"/>
                  </a:cubicBezTo>
                  <a:lnTo>
                    <a:pt x="778" y="283"/>
                  </a:lnTo>
                  <a:close/>
                  <a:moveTo>
                    <a:pt x="782" y="332"/>
                  </a:moveTo>
                  <a:cubicBezTo>
                    <a:pt x="770" y="352"/>
                    <a:pt x="763" y="397"/>
                    <a:pt x="763" y="397"/>
                  </a:cubicBezTo>
                  <a:lnTo>
                    <a:pt x="758" y="396"/>
                  </a:lnTo>
                  <a:cubicBezTo>
                    <a:pt x="758" y="396"/>
                    <a:pt x="766" y="350"/>
                    <a:pt x="778" y="330"/>
                  </a:cubicBezTo>
                  <a:lnTo>
                    <a:pt x="782" y="332"/>
                  </a:lnTo>
                  <a:close/>
                  <a:moveTo>
                    <a:pt x="758" y="396"/>
                  </a:moveTo>
                  <a:lnTo>
                    <a:pt x="758" y="396"/>
                  </a:lnTo>
                  <a:lnTo>
                    <a:pt x="760" y="396"/>
                  </a:lnTo>
                  <a:lnTo>
                    <a:pt x="758" y="396"/>
                  </a:lnTo>
                  <a:close/>
                  <a:moveTo>
                    <a:pt x="763" y="397"/>
                  </a:moveTo>
                  <a:cubicBezTo>
                    <a:pt x="763" y="397"/>
                    <a:pt x="760" y="417"/>
                    <a:pt x="750" y="445"/>
                  </a:cubicBezTo>
                  <a:lnTo>
                    <a:pt x="746" y="443"/>
                  </a:lnTo>
                  <a:cubicBezTo>
                    <a:pt x="755" y="416"/>
                    <a:pt x="758" y="396"/>
                    <a:pt x="758" y="396"/>
                  </a:cubicBezTo>
                  <a:lnTo>
                    <a:pt x="763" y="397"/>
                  </a:lnTo>
                  <a:close/>
                  <a:moveTo>
                    <a:pt x="750" y="445"/>
                  </a:moveTo>
                  <a:cubicBezTo>
                    <a:pt x="745" y="458"/>
                    <a:pt x="743" y="467"/>
                    <a:pt x="742" y="475"/>
                  </a:cubicBezTo>
                  <a:lnTo>
                    <a:pt x="737" y="474"/>
                  </a:lnTo>
                  <a:cubicBezTo>
                    <a:pt x="739" y="466"/>
                    <a:pt x="741" y="456"/>
                    <a:pt x="746" y="443"/>
                  </a:cubicBezTo>
                  <a:lnTo>
                    <a:pt x="750" y="445"/>
                  </a:lnTo>
                  <a:close/>
                  <a:moveTo>
                    <a:pt x="742" y="475"/>
                  </a:moveTo>
                  <a:cubicBezTo>
                    <a:pt x="740" y="484"/>
                    <a:pt x="738" y="493"/>
                    <a:pt x="732" y="505"/>
                  </a:cubicBezTo>
                  <a:lnTo>
                    <a:pt x="728" y="503"/>
                  </a:lnTo>
                  <a:cubicBezTo>
                    <a:pt x="733" y="492"/>
                    <a:pt x="735" y="483"/>
                    <a:pt x="737" y="474"/>
                  </a:cubicBezTo>
                  <a:lnTo>
                    <a:pt x="742" y="475"/>
                  </a:lnTo>
                  <a:close/>
                  <a:moveTo>
                    <a:pt x="732" y="505"/>
                  </a:moveTo>
                  <a:cubicBezTo>
                    <a:pt x="730" y="511"/>
                    <a:pt x="728" y="515"/>
                    <a:pt x="726" y="519"/>
                  </a:cubicBezTo>
                  <a:lnTo>
                    <a:pt x="722" y="517"/>
                  </a:lnTo>
                  <a:cubicBezTo>
                    <a:pt x="724" y="513"/>
                    <a:pt x="726" y="508"/>
                    <a:pt x="728" y="503"/>
                  </a:cubicBezTo>
                  <a:lnTo>
                    <a:pt x="732" y="505"/>
                  </a:lnTo>
                  <a:close/>
                  <a:moveTo>
                    <a:pt x="726" y="519"/>
                  </a:moveTo>
                  <a:cubicBezTo>
                    <a:pt x="720" y="533"/>
                    <a:pt x="714" y="544"/>
                    <a:pt x="705" y="573"/>
                  </a:cubicBezTo>
                  <a:lnTo>
                    <a:pt x="700" y="571"/>
                  </a:lnTo>
                  <a:cubicBezTo>
                    <a:pt x="710" y="542"/>
                    <a:pt x="715" y="531"/>
                    <a:pt x="722" y="517"/>
                  </a:cubicBezTo>
                  <a:lnTo>
                    <a:pt x="726" y="519"/>
                  </a:lnTo>
                  <a:close/>
                  <a:moveTo>
                    <a:pt x="705" y="573"/>
                  </a:moveTo>
                  <a:lnTo>
                    <a:pt x="705" y="573"/>
                  </a:lnTo>
                  <a:lnTo>
                    <a:pt x="700" y="571"/>
                  </a:lnTo>
                  <a:lnTo>
                    <a:pt x="700" y="571"/>
                  </a:lnTo>
                  <a:lnTo>
                    <a:pt x="705" y="573"/>
                  </a:lnTo>
                  <a:close/>
                  <a:moveTo>
                    <a:pt x="705" y="573"/>
                  </a:moveTo>
                  <a:cubicBezTo>
                    <a:pt x="701" y="584"/>
                    <a:pt x="697" y="595"/>
                    <a:pt x="694" y="605"/>
                  </a:cubicBezTo>
                  <a:lnTo>
                    <a:pt x="689" y="604"/>
                  </a:lnTo>
                  <a:cubicBezTo>
                    <a:pt x="693" y="594"/>
                    <a:pt x="696" y="583"/>
                    <a:pt x="700" y="571"/>
                  </a:cubicBezTo>
                  <a:lnTo>
                    <a:pt x="705" y="573"/>
                  </a:lnTo>
                  <a:close/>
                  <a:moveTo>
                    <a:pt x="694" y="605"/>
                  </a:moveTo>
                  <a:cubicBezTo>
                    <a:pt x="685" y="629"/>
                    <a:pt x="678" y="650"/>
                    <a:pt x="675" y="666"/>
                  </a:cubicBezTo>
                  <a:lnTo>
                    <a:pt x="670" y="665"/>
                  </a:lnTo>
                  <a:cubicBezTo>
                    <a:pt x="674" y="649"/>
                    <a:pt x="681" y="628"/>
                    <a:pt x="689" y="604"/>
                  </a:cubicBezTo>
                  <a:lnTo>
                    <a:pt x="694" y="605"/>
                  </a:lnTo>
                  <a:close/>
                  <a:moveTo>
                    <a:pt x="675" y="666"/>
                  </a:moveTo>
                  <a:cubicBezTo>
                    <a:pt x="674" y="668"/>
                    <a:pt x="673" y="672"/>
                    <a:pt x="672" y="676"/>
                  </a:cubicBezTo>
                  <a:lnTo>
                    <a:pt x="668" y="675"/>
                  </a:lnTo>
                  <a:cubicBezTo>
                    <a:pt x="668" y="672"/>
                    <a:pt x="669" y="669"/>
                    <a:pt x="670" y="665"/>
                  </a:cubicBezTo>
                  <a:lnTo>
                    <a:pt x="675" y="666"/>
                  </a:lnTo>
                  <a:close/>
                  <a:moveTo>
                    <a:pt x="672" y="676"/>
                  </a:moveTo>
                  <a:cubicBezTo>
                    <a:pt x="669" y="693"/>
                    <a:pt x="666" y="706"/>
                    <a:pt x="660" y="721"/>
                  </a:cubicBezTo>
                  <a:lnTo>
                    <a:pt x="655" y="719"/>
                  </a:lnTo>
                  <a:cubicBezTo>
                    <a:pt x="661" y="705"/>
                    <a:pt x="664" y="692"/>
                    <a:pt x="668" y="675"/>
                  </a:cubicBezTo>
                  <a:lnTo>
                    <a:pt x="672" y="676"/>
                  </a:lnTo>
                  <a:close/>
                  <a:moveTo>
                    <a:pt x="660" y="721"/>
                  </a:moveTo>
                  <a:cubicBezTo>
                    <a:pt x="652" y="739"/>
                    <a:pt x="611" y="767"/>
                    <a:pt x="611" y="767"/>
                  </a:cubicBezTo>
                  <a:lnTo>
                    <a:pt x="608" y="764"/>
                  </a:lnTo>
                  <a:cubicBezTo>
                    <a:pt x="608" y="763"/>
                    <a:pt x="648" y="736"/>
                    <a:pt x="655" y="719"/>
                  </a:cubicBezTo>
                  <a:lnTo>
                    <a:pt x="660" y="721"/>
                  </a:lnTo>
                  <a:close/>
                  <a:moveTo>
                    <a:pt x="608" y="764"/>
                  </a:moveTo>
                  <a:lnTo>
                    <a:pt x="608" y="764"/>
                  </a:lnTo>
                  <a:lnTo>
                    <a:pt x="610" y="765"/>
                  </a:lnTo>
                  <a:lnTo>
                    <a:pt x="608" y="764"/>
                  </a:lnTo>
                  <a:close/>
                  <a:moveTo>
                    <a:pt x="611" y="767"/>
                  </a:moveTo>
                  <a:cubicBezTo>
                    <a:pt x="611" y="767"/>
                    <a:pt x="596" y="785"/>
                    <a:pt x="573" y="795"/>
                  </a:cubicBezTo>
                  <a:lnTo>
                    <a:pt x="571" y="791"/>
                  </a:lnTo>
                  <a:cubicBezTo>
                    <a:pt x="593" y="781"/>
                    <a:pt x="608" y="764"/>
                    <a:pt x="608" y="764"/>
                  </a:cubicBezTo>
                  <a:lnTo>
                    <a:pt x="611" y="767"/>
                  </a:lnTo>
                  <a:close/>
                  <a:moveTo>
                    <a:pt x="573" y="795"/>
                  </a:moveTo>
                  <a:cubicBezTo>
                    <a:pt x="564" y="799"/>
                    <a:pt x="558" y="803"/>
                    <a:pt x="552" y="806"/>
                  </a:cubicBezTo>
                  <a:lnTo>
                    <a:pt x="550" y="802"/>
                  </a:lnTo>
                  <a:cubicBezTo>
                    <a:pt x="555" y="799"/>
                    <a:pt x="561" y="795"/>
                    <a:pt x="571" y="791"/>
                  </a:cubicBezTo>
                  <a:lnTo>
                    <a:pt x="573" y="795"/>
                  </a:lnTo>
                  <a:close/>
                  <a:moveTo>
                    <a:pt x="552" y="806"/>
                  </a:moveTo>
                  <a:cubicBezTo>
                    <a:pt x="545" y="810"/>
                    <a:pt x="538" y="813"/>
                    <a:pt x="525" y="818"/>
                  </a:cubicBezTo>
                  <a:lnTo>
                    <a:pt x="523" y="813"/>
                  </a:lnTo>
                  <a:cubicBezTo>
                    <a:pt x="536" y="809"/>
                    <a:pt x="543" y="806"/>
                    <a:pt x="550" y="802"/>
                  </a:cubicBezTo>
                  <a:lnTo>
                    <a:pt x="552" y="806"/>
                  </a:lnTo>
                  <a:close/>
                  <a:moveTo>
                    <a:pt x="525" y="818"/>
                  </a:moveTo>
                  <a:lnTo>
                    <a:pt x="525" y="818"/>
                  </a:lnTo>
                  <a:lnTo>
                    <a:pt x="523" y="813"/>
                  </a:lnTo>
                  <a:lnTo>
                    <a:pt x="523" y="813"/>
                  </a:lnTo>
                  <a:lnTo>
                    <a:pt x="525" y="818"/>
                  </a:lnTo>
                  <a:close/>
                  <a:moveTo>
                    <a:pt x="525" y="818"/>
                  </a:moveTo>
                  <a:cubicBezTo>
                    <a:pt x="518" y="820"/>
                    <a:pt x="508" y="823"/>
                    <a:pt x="498" y="825"/>
                  </a:cubicBezTo>
                  <a:lnTo>
                    <a:pt x="497" y="820"/>
                  </a:lnTo>
                  <a:cubicBezTo>
                    <a:pt x="507" y="818"/>
                    <a:pt x="516" y="816"/>
                    <a:pt x="523" y="813"/>
                  </a:cubicBezTo>
                  <a:lnTo>
                    <a:pt x="525" y="818"/>
                  </a:lnTo>
                  <a:close/>
                  <a:moveTo>
                    <a:pt x="498" y="825"/>
                  </a:moveTo>
                  <a:cubicBezTo>
                    <a:pt x="477" y="829"/>
                    <a:pt x="455" y="834"/>
                    <a:pt x="451" y="842"/>
                  </a:cubicBezTo>
                  <a:lnTo>
                    <a:pt x="447" y="840"/>
                  </a:lnTo>
                  <a:cubicBezTo>
                    <a:pt x="452" y="830"/>
                    <a:pt x="475" y="825"/>
                    <a:pt x="497" y="820"/>
                  </a:cubicBezTo>
                  <a:lnTo>
                    <a:pt x="498" y="825"/>
                  </a:lnTo>
                  <a:close/>
                  <a:moveTo>
                    <a:pt x="451" y="842"/>
                  </a:moveTo>
                  <a:lnTo>
                    <a:pt x="451" y="842"/>
                  </a:lnTo>
                  <a:lnTo>
                    <a:pt x="447" y="840"/>
                  </a:lnTo>
                  <a:lnTo>
                    <a:pt x="447" y="840"/>
                  </a:lnTo>
                  <a:lnTo>
                    <a:pt x="451" y="842"/>
                  </a:lnTo>
                  <a:close/>
                  <a:moveTo>
                    <a:pt x="451" y="842"/>
                  </a:moveTo>
                  <a:cubicBezTo>
                    <a:pt x="449" y="846"/>
                    <a:pt x="446" y="851"/>
                    <a:pt x="443" y="857"/>
                  </a:cubicBezTo>
                  <a:lnTo>
                    <a:pt x="439" y="855"/>
                  </a:lnTo>
                  <a:cubicBezTo>
                    <a:pt x="442" y="849"/>
                    <a:pt x="444" y="844"/>
                    <a:pt x="447" y="840"/>
                  </a:cubicBezTo>
                  <a:lnTo>
                    <a:pt x="451" y="842"/>
                  </a:lnTo>
                  <a:close/>
                  <a:moveTo>
                    <a:pt x="443" y="857"/>
                  </a:moveTo>
                  <a:cubicBezTo>
                    <a:pt x="438" y="868"/>
                    <a:pt x="432" y="882"/>
                    <a:pt x="423" y="890"/>
                  </a:cubicBezTo>
                  <a:lnTo>
                    <a:pt x="420" y="887"/>
                  </a:lnTo>
                  <a:cubicBezTo>
                    <a:pt x="428" y="879"/>
                    <a:pt x="434" y="866"/>
                    <a:pt x="439" y="855"/>
                  </a:cubicBezTo>
                  <a:lnTo>
                    <a:pt x="443" y="857"/>
                  </a:lnTo>
                  <a:close/>
                  <a:moveTo>
                    <a:pt x="423" y="890"/>
                  </a:moveTo>
                  <a:cubicBezTo>
                    <a:pt x="420" y="893"/>
                    <a:pt x="418" y="895"/>
                    <a:pt x="417" y="897"/>
                  </a:cubicBezTo>
                  <a:lnTo>
                    <a:pt x="413" y="894"/>
                  </a:lnTo>
                  <a:cubicBezTo>
                    <a:pt x="415" y="892"/>
                    <a:pt x="416" y="890"/>
                    <a:pt x="420" y="887"/>
                  </a:cubicBezTo>
                  <a:lnTo>
                    <a:pt x="423" y="890"/>
                  </a:lnTo>
                  <a:close/>
                  <a:moveTo>
                    <a:pt x="417" y="897"/>
                  </a:moveTo>
                  <a:cubicBezTo>
                    <a:pt x="412" y="903"/>
                    <a:pt x="411" y="903"/>
                    <a:pt x="392" y="911"/>
                  </a:cubicBezTo>
                  <a:lnTo>
                    <a:pt x="390" y="906"/>
                  </a:lnTo>
                  <a:cubicBezTo>
                    <a:pt x="409" y="899"/>
                    <a:pt x="409" y="899"/>
                    <a:pt x="413" y="894"/>
                  </a:cubicBezTo>
                  <a:lnTo>
                    <a:pt x="417" y="897"/>
                  </a:lnTo>
                  <a:close/>
                  <a:moveTo>
                    <a:pt x="392" y="911"/>
                  </a:moveTo>
                  <a:cubicBezTo>
                    <a:pt x="383" y="915"/>
                    <a:pt x="378" y="918"/>
                    <a:pt x="375" y="920"/>
                  </a:cubicBezTo>
                  <a:lnTo>
                    <a:pt x="372" y="916"/>
                  </a:lnTo>
                  <a:cubicBezTo>
                    <a:pt x="376" y="914"/>
                    <a:pt x="380" y="910"/>
                    <a:pt x="390" y="906"/>
                  </a:cubicBezTo>
                  <a:lnTo>
                    <a:pt x="392" y="911"/>
                  </a:lnTo>
                  <a:close/>
                  <a:moveTo>
                    <a:pt x="375" y="920"/>
                  </a:moveTo>
                  <a:cubicBezTo>
                    <a:pt x="369" y="924"/>
                    <a:pt x="366" y="926"/>
                    <a:pt x="348" y="926"/>
                  </a:cubicBezTo>
                  <a:lnTo>
                    <a:pt x="348" y="921"/>
                  </a:lnTo>
                  <a:cubicBezTo>
                    <a:pt x="365" y="921"/>
                    <a:pt x="367" y="920"/>
                    <a:pt x="372" y="916"/>
                  </a:cubicBezTo>
                  <a:lnTo>
                    <a:pt x="375" y="920"/>
                  </a:lnTo>
                  <a:close/>
                  <a:moveTo>
                    <a:pt x="348" y="926"/>
                  </a:moveTo>
                  <a:cubicBezTo>
                    <a:pt x="338" y="926"/>
                    <a:pt x="329" y="925"/>
                    <a:pt x="322" y="924"/>
                  </a:cubicBezTo>
                  <a:lnTo>
                    <a:pt x="322" y="919"/>
                  </a:lnTo>
                  <a:cubicBezTo>
                    <a:pt x="329" y="920"/>
                    <a:pt x="338" y="921"/>
                    <a:pt x="348" y="921"/>
                  </a:cubicBezTo>
                  <a:lnTo>
                    <a:pt x="348" y="926"/>
                  </a:lnTo>
                  <a:close/>
                  <a:moveTo>
                    <a:pt x="322" y="924"/>
                  </a:moveTo>
                  <a:cubicBezTo>
                    <a:pt x="311" y="923"/>
                    <a:pt x="304" y="922"/>
                    <a:pt x="297" y="926"/>
                  </a:cubicBezTo>
                  <a:lnTo>
                    <a:pt x="294" y="922"/>
                  </a:lnTo>
                  <a:cubicBezTo>
                    <a:pt x="303" y="917"/>
                    <a:pt x="311" y="918"/>
                    <a:pt x="322" y="919"/>
                  </a:cubicBezTo>
                  <a:lnTo>
                    <a:pt x="322" y="924"/>
                  </a:lnTo>
                  <a:close/>
                  <a:moveTo>
                    <a:pt x="297" y="926"/>
                  </a:moveTo>
                  <a:cubicBezTo>
                    <a:pt x="290" y="930"/>
                    <a:pt x="287" y="931"/>
                    <a:pt x="283" y="932"/>
                  </a:cubicBezTo>
                  <a:lnTo>
                    <a:pt x="281" y="928"/>
                  </a:lnTo>
                  <a:cubicBezTo>
                    <a:pt x="285" y="927"/>
                    <a:pt x="288" y="925"/>
                    <a:pt x="294" y="922"/>
                  </a:cubicBezTo>
                  <a:lnTo>
                    <a:pt x="297" y="926"/>
                  </a:lnTo>
                  <a:close/>
                  <a:moveTo>
                    <a:pt x="283" y="932"/>
                  </a:moveTo>
                  <a:cubicBezTo>
                    <a:pt x="279" y="933"/>
                    <a:pt x="275" y="935"/>
                    <a:pt x="269" y="938"/>
                  </a:cubicBezTo>
                  <a:lnTo>
                    <a:pt x="267" y="934"/>
                  </a:lnTo>
                  <a:cubicBezTo>
                    <a:pt x="273" y="930"/>
                    <a:pt x="277" y="929"/>
                    <a:pt x="281" y="928"/>
                  </a:cubicBezTo>
                  <a:lnTo>
                    <a:pt x="283" y="932"/>
                  </a:lnTo>
                  <a:close/>
                  <a:moveTo>
                    <a:pt x="269" y="938"/>
                  </a:moveTo>
                  <a:cubicBezTo>
                    <a:pt x="265" y="941"/>
                    <a:pt x="263" y="941"/>
                    <a:pt x="261" y="942"/>
                  </a:cubicBezTo>
                  <a:lnTo>
                    <a:pt x="261" y="937"/>
                  </a:lnTo>
                  <a:cubicBezTo>
                    <a:pt x="262" y="937"/>
                    <a:pt x="263" y="937"/>
                    <a:pt x="267" y="934"/>
                  </a:cubicBezTo>
                  <a:lnTo>
                    <a:pt x="269" y="938"/>
                  </a:lnTo>
                  <a:close/>
                  <a:moveTo>
                    <a:pt x="261" y="942"/>
                  </a:moveTo>
                  <a:cubicBezTo>
                    <a:pt x="259" y="942"/>
                    <a:pt x="258" y="942"/>
                    <a:pt x="237" y="958"/>
                  </a:cubicBezTo>
                  <a:lnTo>
                    <a:pt x="234" y="954"/>
                  </a:lnTo>
                  <a:cubicBezTo>
                    <a:pt x="256" y="938"/>
                    <a:pt x="258" y="937"/>
                    <a:pt x="261" y="937"/>
                  </a:cubicBezTo>
                  <a:lnTo>
                    <a:pt x="261" y="942"/>
                  </a:lnTo>
                  <a:close/>
                  <a:moveTo>
                    <a:pt x="237" y="958"/>
                  </a:moveTo>
                  <a:cubicBezTo>
                    <a:pt x="204" y="984"/>
                    <a:pt x="184" y="994"/>
                    <a:pt x="184" y="994"/>
                  </a:cubicBezTo>
                  <a:lnTo>
                    <a:pt x="182" y="989"/>
                  </a:lnTo>
                  <a:cubicBezTo>
                    <a:pt x="182" y="989"/>
                    <a:pt x="201" y="979"/>
                    <a:pt x="234" y="954"/>
                  </a:cubicBezTo>
                  <a:lnTo>
                    <a:pt x="237" y="958"/>
                  </a:lnTo>
                  <a:close/>
                  <a:moveTo>
                    <a:pt x="184" y="994"/>
                  </a:moveTo>
                  <a:lnTo>
                    <a:pt x="183" y="994"/>
                  </a:lnTo>
                  <a:lnTo>
                    <a:pt x="183" y="992"/>
                  </a:lnTo>
                  <a:lnTo>
                    <a:pt x="184" y="994"/>
                  </a:lnTo>
                  <a:close/>
                  <a:moveTo>
                    <a:pt x="183" y="994"/>
                  </a:moveTo>
                  <a:lnTo>
                    <a:pt x="156" y="1001"/>
                  </a:lnTo>
                  <a:lnTo>
                    <a:pt x="154" y="997"/>
                  </a:lnTo>
                  <a:lnTo>
                    <a:pt x="182" y="989"/>
                  </a:lnTo>
                  <a:lnTo>
                    <a:pt x="183" y="994"/>
                  </a:lnTo>
                  <a:close/>
                  <a:moveTo>
                    <a:pt x="156" y="1001"/>
                  </a:moveTo>
                  <a:lnTo>
                    <a:pt x="154" y="997"/>
                  </a:lnTo>
                  <a:lnTo>
                    <a:pt x="155" y="999"/>
                  </a:lnTo>
                  <a:lnTo>
                    <a:pt x="156" y="1001"/>
                  </a:lnTo>
                  <a:close/>
                  <a:moveTo>
                    <a:pt x="154" y="997"/>
                  </a:moveTo>
                  <a:cubicBezTo>
                    <a:pt x="154" y="997"/>
                    <a:pt x="163" y="991"/>
                    <a:pt x="128" y="996"/>
                  </a:cubicBezTo>
                  <a:lnTo>
                    <a:pt x="127" y="992"/>
                  </a:lnTo>
                  <a:cubicBezTo>
                    <a:pt x="182" y="982"/>
                    <a:pt x="157" y="1001"/>
                    <a:pt x="156" y="1001"/>
                  </a:cubicBezTo>
                  <a:lnTo>
                    <a:pt x="154" y="997"/>
                  </a:lnTo>
                  <a:close/>
                  <a:moveTo>
                    <a:pt x="128" y="996"/>
                  </a:moveTo>
                  <a:cubicBezTo>
                    <a:pt x="105" y="1000"/>
                    <a:pt x="88" y="1004"/>
                    <a:pt x="76" y="1009"/>
                  </a:cubicBezTo>
                  <a:lnTo>
                    <a:pt x="74" y="1005"/>
                  </a:lnTo>
                  <a:cubicBezTo>
                    <a:pt x="87" y="999"/>
                    <a:pt x="104" y="995"/>
                    <a:pt x="127" y="992"/>
                  </a:cubicBezTo>
                  <a:lnTo>
                    <a:pt x="128" y="996"/>
                  </a:lnTo>
                  <a:close/>
                  <a:moveTo>
                    <a:pt x="76" y="1009"/>
                  </a:moveTo>
                  <a:cubicBezTo>
                    <a:pt x="63" y="1014"/>
                    <a:pt x="55" y="1021"/>
                    <a:pt x="49" y="1030"/>
                  </a:cubicBezTo>
                  <a:lnTo>
                    <a:pt x="45" y="1028"/>
                  </a:lnTo>
                  <a:cubicBezTo>
                    <a:pt x="51" y="1018"/>
                    <a:pt x="60" y="1010"/>
                    <a:pt x="74" y="1005"/>
                  </a:cubicBezTo>
                  <a:lnTo>
                    <a:pt x="76" y="1009"/>
                  </a:lnTo>
                  <a:close/>
                  <a:moveTo>
                    <a:pt x="49" y="1030"/>
                  </a:moveTo>
                  <a:cubicBezTo>
                    <a:pt x="41" y="1045"/>
                    <a:pt x="21" y="1055"/>
                    <a:pt x="11" y="1059"/>
                  </a:cubicBezTo>
                  <a:lnTo>
                    <a:pt x="9" y="1054"/>
                  </a:lnTo>
                  <a:cubicBezTo>
                    <a:pt x="19" y="1050"/>
                    <a:pt x="37" y="1041"/>
                    <a:pt x="45" y="1028"/>
                  </a:cubicBezTo>
                  <a:lnTo>
                    <a:pt x="49" y="1030"/>
                  </a:lnTo>
                  <a:close/>
                  <a:moveTo>
                    <a:pt x="11" y="1059"/>
                  </a:moveTo>
                  <a:cubicBezTo>
                    <a:pt x="8" y="1059"/>
                    <a:pt x="7" y="1060"/>
                    <a:pt x="5" y="1060"/>
                  </a:cubicBezTo>
                  <a:lnTo>
                    <a:pt x="4" y="1056"/>
                  </a:lnTo>
                  <a:cubicBezTo>
                    <a:pt x="5" y="1055"/>
                    <a:pt x="7" y="1055"/>
                    <a:pt x="9" y="1054"/>
                  </a:cubicBezTo>
                  <a:lnTo>
                    <a:pt x="11" y="1059"/>
                  </a:lnTo>
                  <a:close/>
                  <a:moveTo>
                    <a:pt x="5" y="1060"/>
                  </a:moveTo>
                  <a:cubicBezTo>
                    <a:pt x="3" y="1061"/>
                    <a:pt x="1" y="1061"/>
                    <a:pt x="1" y="1060"/>
                  </a:cubicBezTo>
                  <a:lnTo>
                    <a:pt x="5" y="1057"/>
                  </a:lnTo>
                  <a:cubicBezTo>
                    <a:pt x="5" y="1058"/>
                    <a:pt x="4" y="1056"/>
                    <a:pt x="4" y="1056"/>
                  </a:cubicBezTo>
                  <a:lnTo>
                    <a:pt x="5" y="1060"/>
                  </a:lnTo>
                  <a:close/>
                  <a:moveTo>
                    <a:pt x="1" y="1060"/>
                  </a:moveTo>
                  <a:cubicBezTo>
                    <a:pt x="0" y="1059"/>
                    <a:pt x="0" y="1058"/>
                    <a:pt x="1" y="1057"/>
                  </a:cubicBezTo>
                  <a:lnTo>
                    <a:pt x="5" y="1059"/>
                  </a:lnTo>
                  <a:cubicBezTo>
                    <a:pt x="4" y="1060"/>
                    <a:pt x="4" y="1056"/>
                    <a:pt x="5" y="1057"/>
                  </a:cubicBezTo>
                  <a:lnTo>
                    <a:pt x="1" y="1060"/>
                  </a:lnTo>
                  <a:close/>
                  <a:moveTo>
                    <a:pt x="5" y="1059"/>
                  </a:moveTo>
                  <a:lnTo>
                    <a:pt x="5" y="1059"/>
                  </a:lnTo>
                  <a:lnTo>
                    <a:pt x="3" y="1058"/>
                  </a:lnTo>
                  <a:lnTo>
                    <a:pt x="5" y="1059"/>
                  </a:lnTo>
                  <a:close/>
                  <a:moveTo>
                    <a:pt x="1" y="1057"/>
                  </a:moveTo>
                  <a:lnTo>
                    <a:pt x="1" y="1057"/>
                  </a:lnTo>
                  <a:lnTo>
                    <a:pt x="5" y="1059"/>
                  </a:lnTo>
                  <a:lnTo>
                    <a:pt x="5" y="1059"/>
                  </a:lnTo>
                  <a:lnTo>
                    <a:pt x="1" y="1057"/>
                  </a:lnTo>
                  <a:close/>
                  <a:moveTo>
                    <a:pt x="5" y="1059"/>
                  </a:moveTo>
                  <a:lnTo>
                    <a:pt x="5" y="1059"/>
                  </a:lnTo>
                  <a:lnTo>
                    <a:pt x="3" y="1058"/>
                  </a:lnTo>
                  <a:lnTo>
                    <a:pt x="5" y="1059"/>
                  </a:lnTo>
                  <a:close/>
                  <a:moveTo>
                    <a:pt x="0" y="1057"/>
                  </a:moveTo>
                  <a:cubicBezTo>
                    <a:pt x="1" y="1057"/>
                    <a:pt x="1" y="1047"/>
                    <a:pt x="1" y="1035"/>
                  </a:cubicBezTo>
                  <a:lnTo>
                    <a:pt x="5" y="1035"/>
                  </a:lnTo>
                  <a:cubicBezTo>
                    <a:pt x="5" y="1048"/>
                    <a:pt x="5" y="1058"/>
                    <a:pt x="5" y="1059"/>
                  </a:cubicBezTo>
                  <a:lnTo>
                    <a:pt x="0" y="1057"/>
                  </a:lnTo>
                  <a:close/>
                  <a:moveTo>
                    <a:pt x="1" y="1035"/>
                  </a:moveTo>
                  <a:cubicBezTo>
                    <a:pt x="1" y="1011"/>
                    <a:pt x="1" y="977"/>
                    <a:pt x="4" y="977"/>
                  </a:cubicBezTo>
                  <a:lnTo>
                    <a:pt x="5" y="981"/>
                  </a:lnTo>
                  <a:cubicBezTo>
                    <a:pt x="4" y="981"/>
                    <a:pt x="5" y="1012"/>
                    <a:pt x="5" y="1035"/>
                  </a:cubicBezTo>
                  <a:lnTo>
                    <a:pt x="1" y="1035"/>
                  </a:lnTo>
                  <a:close/>
                  <a:moveTo>
                    <a:pt x="4" y="977"/>
                  </a:moveTo>
                  <a:lnTo>
                    <a:pt x="112" y="957"/>
                  </a:lnTo>
                  <a:lnTo>
                    <a:pt x="113" y="961"/>
                  </a:lnTo>
                  <a:lnTo>
                    <a:pt x="5" y="981"/>
                  </a:lnTo>
                  <a:lnTo>
                    <a:pt x="4" y="977"/>
                  </a:lnTo>
                  <a:close/>
                  <a:moveTo>
                    <a:pt x="114" y="961"/>
                  </a:moveTo>
                  <a:lnTo>
                    <a:pt x="113" y="961"/>
                  </a:lnTo>
                  <a:lnTo>
                    <a:pt x="112" y="959"/>
                  </a:lnTo>
                  <a:lnTo>
                    <a:pt x="114" y="961"/>
                  </a:lnTo>
                  <a:close/>
                  <a:moveTo>
                    <a:pt x="111" y="957"/>
                  </a:moveTo>
                  <a:cubicBezTo>
                    <a:pt x="111" y="957"/>
                    <a:pt x="141" y="937"/>
                    <a:pt x="159" y="929"/>
                  </a:cubicBezTo>
                  <a:lnTo>
                    <a:pt x="161" y="933"/>
                  </a:lnTo>
                  <a:cubicBezTo>
                    <a:pt x="144" y="941"/>
                    <a:pt x="114" y="961"/>
                    <a:pt x="114" y="961"/>
                  </a:cubicBezTo>
                  <a:lnTo>
                    <a:pt x="111" y="957"/>
                  </a:lnTo>
                  <a:close/>
                  <a:moveTo>
                    <a:pt x="159" y="929"/>
                  </a:moveTo>
                  <a:cubicBezTo>
                    <a:pt x="166" y="926"/>
                    <a:pt x="169" y="923"/>
                    <a:pt x="174" y="920"/>
                  </a:cubicBezTo>
                  <a:lnTo>
                    <a:pt x="177" y="924"/>
                  </a:lnTo>
                  <a:cubicBezTo>
                    <a:pt x="172" y="927"/>
                    <a:pt x="169" y="930"/>
                    <a:pt x="161" y="933"/>
                  </a:cubicBezTo>
                  <a:lnTo>
                    <a:pt x="159" y="929"/>
                  </a:lnTo>
                  <a:close/>
                  <a:moveTo>
                    <a:pt x="174" y="920"/>
                  </a:moveTo>
                  <a:cubicBezTo>
                    <a:pt x="180" y="915"/>
                    <a:pt x="187" y="909"/>
                    <a:pt x="209" y="899"/>
                  </a:cubicBezTo>
                  <a:lnTo>
                    <a:pt x="211" y="903"/>
                  </a:lnTo>
                  <a:cubicBezTo>
                    <a:pt x="190" y="913"/>
                    <a:pt x="182" y="919"/>
                    <a:pt x="177" y="924"/>
                  </a:cubicBezTo>
                  <a:lnTo>
                    <a:pt x="174" y="920"/>
                  </a:lnTo>
                  <a:close/>
                  <a:moveTo>
                    <a:pt x="209" y="899"/>
                  </a:moveTo>
                  <a:cubicBezTo>
                    <a:pt x="240" y="885"/>
                    <a:pt x="249" y="875"/>
                    <a:pt x="259" y="864"/>
                  </a:cubicBezTo>
                  <a:lnTo>
                    <a:pt x="263" y="867"/>
                  </a:lnTo>
                  <a:cubicBezTo>
                    <a:pt x="252" y="879"/>
                    <a:pt x="243" y="889"/>
                    <a:pt x="211" y="903"/>
                  </a:cubicBezTo>
                  <a:lnTo>
                    <a:pt x="209" y="899"/>
                  </a:lnTo>
                  <a:close/>
                  <a:moveTo>
                    <a:pt x="259" y="864"/>
                  </a:moveTo>
                  <a:cubicBezTo>
                    <a:pt x="261" y="862"/>
                    <a:pt x="264" y="859"/>
                    <a:pt x="266" y="857"/>
                  </a:cubicBezTo>
                  <a:lnTo>
                    <a:pt x="270" y="860"/>
                  </a:lnTo>
                  <a:cubicBezTo>
                    <a:pt x="267" y="863"/>
                    <a:pt x="265" y="865"/>
                    <a:pt x="263" y="867"/>
                  </a:cubicBezTo>
                  <a:lnTo>
                    <a:pt x="259" y="864"/>
                  </a:lnTo>
                  <a:close/>
                  <a:moveTo>
                    <a:pt x="266" y="857"/>
                  </a:moveTo>
                  <a:cubicBezTo>
                    <a:pt x="270" y="853"/>
                    <a:pt x="274" y="849"/>
                    <a:pt x="278" y="845"/>
                  </a:cubicBezTo>
                  <a:lnTo>
                    <a:pt x="281" y="848"/>
                  </a:lnTo>
                  <a:cubicBezTo>
                    <a:pt x="277" y="852"/>
                    <a:pt x="273" y="856"/>
                    <a:pt x="270" y="860"/>
                  </a:cubicBezTo>
                  <a:lnTo>
                    <a:pt x="266" y="857"/>
                  </a:lnTo>
                  <a:close/>
                  <a:moveTo>
                    <a:pt x="278" y="845"/>
                  </a:moveTo>
                  <a:cubicBezTo>
                    <a:pt x="289" y="832"/>
                    <a:pt x="301" y="820"/>
                    <a:pt x="313" y="816"/>
                  </a:cubicBezTo>
                  <a:lnTo>
                    <a:pt x="314" y="820"/>
                  </a:lnTo>
                  <a:cubicBezTo>
                    <a:pt x="303" y="824"/>
                    <a:pt x="292" y="836"/>
                    <a:pt x="281" y="848"/>
                  </a:cubicBezTo>
                  <a:lnTo>
                    <a:pt x="278" y="845"/>
                  </a:lnTo>
                  <a:close/>
                  <a:moveTo>
                    <a:pt x="313" y="816"/>
                  </a:moveTo>
                  <a:cubicBezTo>
                    <a:pt x="318" y="814"/>
                    <a:pt x="322" y="814"/>
                    <a:pt x="326" y="813"/>
                  </a:cubicBezTo>
                  <a:lnTo>
                    <a:pt x="326" y="818"/>
                  </a:lnTo>
                  <a:cubicBezTo>
                    <a:pt x="323" y="818"/>
                    <a:pt x="319" y="819"/>
                    <a:pt x="314" y="820"/>
                  </a:cubicBezTo>
                  <a:lnTo>
                    <a:pt x="313" y="816"/>
                  </a:lnTo>
                  <a:close/>
                  <a:moveTo>
                    <a:pt x="326" y="813"/>
                  </a:moveTo>
                  <a:cubicBezTo>
                    <a:pt x="332" y="812"/>
                    <a:pt x="338" y="811"/>
                    <a:pt x="352" y="804"/>
                  </a:cubicBezTo>
                  <a:lnTo>
                    <a:pt x="355" y="808"/>
                  </a:lnTo>
                  <a:cubicBezTo>
                    <a:pt x="340" y="816"/>
                    <a:pt x="333" y="817"/>
                    <a:pt x="326" y="818"/>
                  </a:cubicBezTo>
                  <a:lnTo>
                    <a:pt x="326" y="813"/>
                  </a:lnTo>
                  <a:close/>
                  <a:moveTo>
                    <a:pt x="352" y="804"/>
                  </a:moveTo>
                  <a:cubicBezTo>
                    <a:pt x="375" y="791"/>
                    <a:pt x="435" y="734"/>
                    <a:pt x="435" y="734"/>
                  </a:cubicBezTo>
                  <a:lnTo>
                    <a:pt x="438" y="737"/>
                  </a:lnTo>
                  <a:cubicBezTo>
                    <a:pt x="438" y="737"/>
                    <a:pt x="377" y="795"/>
                    <a:pt x="355" y="808"/>
                  </a:cubicBezTo>
                  <a:lnTo>
                    <a:pt x="352" y="804"/>
                  </a:lnTo>
                  <a:close/>
                  <a:moveTo>
                    <a:pt x="438" y="736"/>
                  </a:moveTo>
                  <a:lnTo>
                    <a:pt x="438" y="737"/>
                  </a:lnTo>
                  <a:lnTo>
                    <a:pt x="436" y="735"/>
                  </a:lnTo>
                  <a:lnTo>
                    <a:pt x="438" y="736"/>
                  </a:lnTo>
                  <a:close/>
                  <a:moveTo>
                    <a:pt x="434" y="734"/>
                  </a:moveTo>
                  <a:cubicBezTo>
                    <a:pt x="434" y="734"/>
                    <a:pt x="472" y="656"/>
                    <a:pt x="482" y="643"/>
                  </a:cubicBezTo>
                  <a:lnTo>
                    <a:pt x="486" y="646"/>
                  </a:lnTo>
                  <a:cubicBezTo>
                    <a:pt x="476" y="659"/>
                    <a:pt x="439" y="736"/>
                    <a:pt x="438" y="736"/>
                  </a:cubicBezTo>
                  <a:lnTo>
                    <a:pt x="434" y="734"/>
                  </a:lnTo>
                  <a:close/>
                  <a:moveTo>
                    <a:pt x="486" y="646"/>
                  </a:moveTo>
                  <a:lnTo>
                    <a:pt x="486" y="646"/>
                  </a:lnTo>
                  <a:lnTo>
                    <a:pt x="484" y="645"/>
                  </a:lnTo>
                  <a:lnTo>
                    <a:pt x="486" y="646"/>
                  </a:lnTo>
                  <a:close/>
                  <a:moveTo>
                    <a:pt x="482" y="644"/>
                  </a:moveTo>
                  <a:lnTo>
                    <a:pt x="482" y="644"/>
                  </a:lnTo>
                  <a:lnTo>
                    <a:pt x="486" y="646"/>
                  </a:lnTo>
                  <a:lnTo>
                    <a:pt x="486" y="646"/>
                  </a:lnTo>
                  <a:lnTo>
                    <a:pt x="482" y="644"/>
                  </a:lnTo>
                  <a:close/>
                  <a:moveTo>
                    <a:pt x="482" y="644"/>
                  </a:moveTo>
                  <a:lnTo>
                    <a:pt x="482" y="643"/>
                  </a:lnTo>
                  <a:lnTo>
                    <a:pt x="484" y="645"/>
                  </a:lnTo>
                  <a:lnTo>
                    <a:pt x="482" y="644"/>
                  </a:lnTo>
                  <a:close/>
                  <a:moveTo>
                    <a:pt x="482" y="643"/>
                  </a:moveTo>
                  <a:cubicBezTo>
                    <a:pt x="487" y="638"/>
                    <a:pt x="489" y="628"/>
                    <a:pt x="493" y="619"/>
                  </a:cubicBezTo>
                  <a:lnTo>
                    <a:pt x="497" y="620"/>
                  </a:lnTo>
                  <a:cubicBezTo>
                    <a:pt x="494" y="630"/>
                    <a:pt x="491" y="640"/>
                    <a:pt x="486" y="646"/>
                  </a:cubicBezTo>
                  <a:lnTo>
                    <a:pt x="482" y="643"/>
                  </a:lnTo>
                  <a:close/>
                  <a:moveTo>
                    <a:pt x="493" y="619"/>
                  </a:moveTo>
                  <a:cubicBezTo>
                    <a:pt x="496" y="609"/>
                    <a:pt x="501" y="598"/>
                    <a:pt x="510" y="590"/>
                  </a:cubicBezTo>
                  <a:lnTo>
                    <a:pt x="513" y="594"/>
                  </a:lnTo>
                  <a:cubicBezTo>
                    <a:pt x="505" y="601"/>
                    <a:pt x="501" y="611"/>
                    <a:pt x="497" y="620"/>
                  </a:cubicBezTo>
                  <a:lnTo>
                    <a:pt x="493" y="619"/>
                  </a:lnTo>
                  <a:close/>
                  <a:moveTo>
                    <a:pt x="510" y="590"/>
                  </a:moveTo>
                  <a:lnTo>
                    <a:pt x="510" y="590"/>
                  </a:lnTo>
                  <a:lnTo>
                    <a:pt x="512" y="592"/>
                  </a:lnTo>
                  <a:lnTo>
                    <a:pt x="510" y="590"/>
                  </a:lnTo>
                  <a:close/>
                  <a:moveTo>
                    <a:pt x="510" y="590"/>
                  </a:moveTo>
                  <a:lnTo>
                    <a:pt x="510" y="590"/>
                  </a:lnTo>
                  <a:lnTo>
                    <a:pt x="513" y="594"/>
                  </a:lnTo>
                  <a:lnTo>
                    <a:pt x="513" y="594"/>
                  </a:lnTo>
                  <a:lnTo>
                    <a:pt x="510" y="590"/>
                  </a:lnTo>
                  <a:close/>
                  <a:moveTo>
                    <a:pt x="513" y="594"/>
                  </a:moveTo>
                  <a:lnTo>
                    <a:pt x="513" y="594"/>
                  </a:lnTo>
                  <a:lnTo>
                    <a:pt x="512" y="592"/>
                  </a:lnTo>
                  <a:lnTo>
                    <a:pt x="513" y="594"/>
                  </a:lnTo>
                  <a:close/>
                  <a:moveTo>
                    <a:pt x="510" y="590"/>
                  </a:moveTo>
                  <a:cubicBezTo>
                    <a:pt x="516" y="585"/>
                    <a:pt x="523" y="580"/>
                    <a:pt x="530" y="575"/>
                  </a:cubicBezTo>
                  <a:lnTo>
                    <a:pt x="533" y="578"/>
                  </a:lnTo>
                  <a:cubicBezTo>
                    <a:pt x="526" y="583"/>
                    <a:pt x="519" y="589"/>
                    <a:pt x="513" y="594"/>
                  </a:cubicBezTo>
                  <a:lnTo>
                    <a:pt x="510" y="590"/>
                  </a:lnTo>
                  <a:close/>
                  <a:moveTo>
                    <a:pt x="530" y="575"/>
                  </a:moveTo>
                  <a:cubicBezTo>
                    <a:pt x="542" y="565"/>
                    <a:pt x="554" y="556"/>
                    <a:pt x="560" y="548"/>
                  </a:cubicBezTo>
                  <a:lnTo>
                    <a:pt x="564" y="551"/>
                  </a:lnTo>
                  <a:cubicBezTo>
                    <a:pt x="557" y="559"/>
                    <a:pt x="545" y="569"/>
                    <a:pt x="533" y="578"/>
                  </a:cubicBezTo>
                  <a:lnTo>
                    <a:pt x="530" y="575"/>
                  </a:lnTo>
                  <a:close/>
                  <a:moveTo>
                    <a:pt x="560" y="548"/>
                  </a:moveTo>
                  <a:cubicBezTo>
                    <a:pt x="570" y="536"/>
                    <a:pt x="597" y="486"/>
                    <a:pt x="597" y="486"/>
                  </a:cubicBezTo>
                  <a:lnTo>
                    <a:pt x="602" y="488"/>
                  </a:lnTo>
                  <a:cubicBezTo>
                    <a:pt x="602" y="488"/>
                    <a:pt x="574" y="538"/>
                    <a:pt x="564" y="551"/>
                  </a:cubicBezTo>
                  <a:lnTo>
                    <a:pt x="560" y="548"/>
                  </a:lnTo>
                  <a:close/>
                  <a:moveTo>
                    <a:pt x="597" y="486"/>
                  </a:moveTo>
                  <a:lnTo>
                    <a:pt x="598" y="485"/>
                  </a:lnTo>
                  <a:lnTo>
                    <a:pt x="600" y="487"/>
                  </a:lnTo>
                  <a:lnTo>
                    <a:pt x="597" y="486"/>
                  </a:lnTo>
                  <a:close/>
                  <a:moveTo>
                    <a:pt x="598" y="485"/>
                  </a:moveTo>
                  <a:lnTo>
                    <a:pt x="638" y="420"/>
                  </a:lnTo>
                  <a:lnTo>
                    <a:pt x="642" y="423"/>
                  </a:lnTo>
                  <a:lnTo>
                    <a:pt x="602" y="488"/>
                  </a:lnTo>
                  <a:lnTo>
                    <a:pt x="598" y="485"/>
                  </a:lnTo>
                  <a:close/>
                  <a:moveTo>
                    <a:pt x="638" y="420"/>
                  </a:moveTo>
                  <a:lnTo>
                    <a:pt x="638" y="420"/>
                  </a:lnTo>
                  <a:lnTo>
                    <a:pt x="640" y="421"/>
                  </a:lnTo>
                  <a:lnTo>
                    <a:pt x="638" y="420"/>
                  </a:lnTo>
                  <a:close/>
                  <a:moveTo>
                    <a:pt x="638" y="420"/>
                  </a:moveTo>
                  <a:cubicBezTo>
                    <a:pt x="638" y="420"/>
                    <a:pt x="683" y="350"/>
                    <a:pt x="688" y="338"/>
                  </a:cubicBezTo>
                  <a:lnTo>
                    <a:pt x="692" y="339"/>
                  </a:lnTo>
                  <a:cubicBezTo>
                    <a:pt x="687" y="352"/>
                    <a:pt x="642" y="422"/>
                    <a:pt x="642" y="423"/>
                  </a:cubicBezTo>
                  <a:lnTo>
                    <a:pt x="638" y="420"/>
                  </a:lnTo>
                  <a:close/>
                  <a:moveTo>
                    <a:pt x="688" y="338"/>
                  </a:moveTo>
                  <a:cubicBezTo>
                    <a:pt x="693" y="325"/>
                    <a:pt x="710" y="253"/>
                    <a:pt x="710" y="253"/>
                  </a:cubicBezTo>
                  <a:lnTo>
                    <a:pt x="715" y="254"/>
                  </a:lnTo>
                  <a:cubicBezTo>
                    <a:pt x="715" y="254"/>
                    <a:pt x="697" y="327"/>
                    <a:pt x="692" y="339"/>
                  </a:cubicBezTo>
                  <a:lnTo>
                    <a:pt x="688" y="338"/>
                  </a:lnTo>
                  <a:close/>
                  <a:moveTo>
                    <a:pt x="710" y="253"/>
                  </a:moveTo>
                  <a:lnTo>
                    <a:pt x="710" y="252"/>
                  </a:lnTo>
                  <a:lnTo>
                    <a:pt x="713" y="253"/>
                  </a:lnTo>
                  <a:lnTo>
                    <a:pt x="710" y="253"/>
                  </a:lnTo>
                  <a:close/>
                  <a:moveTo>
                    <a:pt x="710" y="252"/>
                  </a:moveTo>
                  <a:lnTo>
                    <a:pt x="725" y="207"/>
                  </a:lnTo>
                  <a:lnTo>
                    <a:pt x="730" y="209"/>
                  </a:lnTo>
                  <a:lnTo>
                    <a:pt x="715" y="254"/>
                  </a:lnTo>
                  <a:lnTo>
                    <a:pt x="710" y="252"/>
                  </a:lnTo>
                  <a:close/>
                  <a:moveTo>
                    <a:pt x="730" y="208"/>
                  </a:moveTo>
                  <a:lnTo>
                    <a:pt x="730" y="209"/>
                  </a:lnTo>
                  <a:lnTo>
                    <a:pt x="728" y="208"/>
                  </a:lnTo>
                  <a:lnTo>
                    <a:pt x="730" y="208"/>
                  </a:lnTo>
                  <a:close/>
                  <a:moveTo>
                    <a:pt x="725" y="207"/>
                  </a:moveTo>
                  <a:lnTo>
                    <a:pt x="738" y="145"/>
                  </a:lnTo>
                  <a:lnTo>
                    <a:pt x="743" y="146"/>
                  </a:lnTo>
                  <a:lnTo>
                    <a:pt x="730" y="208"/>
                  </a:lnTo>
                  <a:lnTo>
                    <a:pt x="725" y="207"/>
                  </a:lnTo>
                  <a:close/>
                  <a:moveTo>
                    <a:pt x="738" y="145"/>
                  </a:moveTo>
                  <a:lnTo>
                    <a:pt x="738" y="145"/>
                  </a:lnTo>
                  <a:lnTo>
                    <a:pt x="740" y="145"/>
                  </a:lnTo>
                  <a:lnTo>
                    <a:pt x="738" y="145"/>
                  </a:lnTo>
                  <a:close/>
                  <a:moveTo>
                    <a:pt x="738" y="145"/>
                  </a:moveTo>
                  <a:lnTo>
                    <a:pt x="745" y="114"/>
                  </a:lnTo>
                  <a:lnTo>
                    <a:pt x="750" y="116"/>
                  </a:lnTo>
                  <a:lnTo>
                    <a:pt x="743" y="146"/>
                  </a:lnTo>
                  <a:lnTo>
                    <a:pt x="738" y="145"/>
                  </a:lnTo>
                  <a:close/>
                  <a:moveTo>
                    <a:pt x="750" y="115"/>
                  </a:moveTo>
                  <a:lnTo>
                    <a:pt x="750" y="116"/>
                  </a:lnTo>
                  <a:lnTo>
                    <a:pt x="748" y="115"/>
                  </a:lnTo>
                  <a:lnTo>
                    <a:pt x="750" y="115"/>
                  </a:lnTo>
                  <a:close/>
                  <a:moveTo>
                    <a:pt x="745" y="114"/>
                  </a:moveTo>
                  <a:lnTo>
                    <a:pt x="753" y="79"/>
                  </a:lnTo>
                  <a:lnTo>
                    <a:pt x="758" y="80"/>
                  </a:lnTo>
                  <a:lnTo>
                    <a:pt x="750" y="115"/>
                  </a:lnTo>
                  <a:lnTo>
                    <a:pt x="745" y="114"/>
                  </a:lnTo>
                  <a:close/>
                  <a:moveTo>
                    <a:pt x="753" y="79"/>
                  </a:moveTo>
                  <a:lnTo>
                    <a:pt x="753" y="79"/>
                  </a:lnTo>
                  <a:lnTo>
                    <a:pt x="755" y="80"/>
                  </a:lnTo>
                  <a:lnTo>
                    <a:pt x="753" y="79"/>
                  </a:lnTo>
                  <a:close/>
                  <a:moveTo>
                    <a:pt x="753" y="79"/>
                  </a:moveTo>
                  <a:lnTo>
                    <a:pt x="766" y="36"/>
                  </a:lnTo>
                  <a:lnTo>
                    <a:pt x="770" y="38"/>
                  </a:lnTo>
                  <a:lnTo>
                    <a:pt x="758" y="80"/>
                  </a:lnTo>
                  <a:lnTo>
                    <a:pt x="753" y="79"/>
                  </a:lnTo>
                  <a:close/>
                  <a:moveTo>
                    <a:pt x="766" y="36"/>
                  </a:moveTo>
                  <a:lnTo>
                    <a:pt x="766" y="36"/>
                  </a:lnTo>
                  <a:lnTo>
                    <a:pt x="768" y="37"/>
                  </a:lnTo>
                  <a:lnTo>
                    <a:pt x="766" y="36"/>
                  </a:lnTo>
                  <a:close/>
                  <a:moveTo>
                    <a:pt x="766" y="36"/>
                  </a:moveTo>
                  <a:lnTo>
                    <a:pt x="794" y="3"/>
                  </a:lnTo>
                  <a:lnTo>
                    <a:pt x="797" y="6"/>
                  </a:lnTo>
                  <a:lnTo>
                    <a:pt x="770" y="39"/>
                  </a:lnTo>
                  <a:lnTo>
                    <a:pt x="766" y="36"/>
                  </a:lnTo>
                  <a:close/>
                  <a:moveTo>
                    <a:pt x="794" y="3"/>
                  </a:moveTo>
                  <a:lnTo>
                    <a:pt x="796" y="0"/>
                  </a:lnTo>
                  <a:lnTo>
                    <a:pt x="798" y="4"/>
                  </a:lnTo>
                  <a:lnTo>
                    <a:pt x="795" y="4"/>
                  </a:lnTo>
                  <a:lnTo>
                    <a:pt x="794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219" name="Freeform 1442"/>
            <p:cNvSpPr/>
            <p:nvPr/>
          </p:nvSpPr>
          <p:spPr>
            <a:xfrm>
              <a:off x="4551" y="2607"/>
              <a:ext cx="222" cy="210"/>
            </a:xfrm>
            <a:custGeom>
              <a:avLst/>
              <a:gdLst>
                <a:gd name="txL" fmla="*/ 0 w 130"/>
                <a:gd name="txT" fmla="*/ 0 h 121"/>
                <a:gd name="txR" fmla="*/ 130 w 130"/>
                <a:gd name="txB" fmla="*/ 121 h 121"/>
              </a:gdLst>
              <a:ahLst/>
              <a:cxnLst>
                <a:cxn ang="0">
                  <a:pos x="129" y="20"/>
                </a:cxn>
                <a:cxn ang="0">
                  <a:pos x="120" y="32"/>
                </a:cxn>
                <a:cxn ang="0">
                  <a:pos x="110" y="48"/>
                </a:cxn>
                <a:cxn ang="0">
                  <a:pos x="86" y="71"/>
                </a:cxn>
                <a:cxn ang="0">
                  <a:pos x="60" y="82"/>
                </a:cxn>
                <a:cxn ang="0">
                  <a:pos x="24" y="101"/>
                </a:cxn>
                <a:cxn ang="0">
                  <a:pos x="0" y="121"/>
                </a:cxn>
                <a:cxn ang="0">
                  <a:pos x="20" y="112"/>
                </a:cxn>
                <a:cxn ang="0">
                  <a:pos x="35" y="97"/>
                </a:cxn>
                <a:cxn ang="0">
                  <a:pos x="51" y="92"/>
                </a:cxn>
                <a:cxn ang="0">
                  <a:pos x="87" y="79"/>
                </a:cxn>
                <a:cxn ang="0">
                  <a:pos x="111" y="64"/>
                </a:cxn>
                <a:cxn ang="0">
                  <a:pos x="122" y="42"/>
                </a:cxn>
                <a:cxn ang="0">
                  <a:pos x="125" y="25"/>
                </a:cxn>
                <a:cxn ang="0">
                  <a:pos x="129" y="20"/>
                </a:cxn>
              </a:cxnLst>
              <a:rect l="txL" t="txT" r="txR" b="txB"/>
              <a:pathLst>
                <a:path w="130" h="121">
                  <a:moveTo>
                    <a:pt x="129" y="20"/>
                  </a:moveTo>
                  <a:cubicBezTo>
                    <a:pt x="130" y="0"/>
                    <a:pt x="117" y="37"/>
                    <a:pt x="120" y="32"/>
                  </a:cubicBezTo>
                  <a:lnTo>
                    <a:pt x="110" y="48"/>
                  </a:lnTo>
                  <a:lnTo>
                    <a:pt x="86" y="71"/>
                  </a:lnTo>
                  <a:lnTo>
                    <a:pt x="60" y="82"/>
                  </a:lnTo>
                  <a:cubicBezTo>
                    <a:pt x="60" y="82"/>
                    <a:pt x="29" y="93"/>
                    <a:pt x="24" y="101"/>
                  </a:cubicBezTo>
                  <a:cubicBezTo>
                    <a:pt x="19" y="109"/>
                    <a:pt x="0" y="121"/>
                    <a:pt x="0" y="121"/>
                  </a:cubicBezTo>
                  <a:lnTo>
                    <a:pt x="20" y="112"/>
                  </a:lnTo>
                  <a:lnTo>
                    <a:pt x="35" y="97"/>
                  </a:lnTo>
                  <a:cubicBezTo>
                    <a:pt x="35" y="97"/>
                    <a:pt x="37" y="96"/>
                    <a:pt x="51" y="92"/>
                  </a:cubicBezTo>
                  <a:cubicBezTo>
                    <a:pt x="65" y="88"/>
                    <a:pt x="80" y="82"/>
                    <a:pt x="87" y="79"/>
                  </a:cubicBezTo>
                  <a:cubicBezTo>
                    <a:pt x="94" y="76"/>
                    <a:pt x="106" y="73"/>
                    <a:pt x="111" y="64"/>
                  </a:cubicBezTo>
                  <a:cubicBezTo>
                    <a:pt x="117" y="54"/>
                    <a:pt x="122" y="42"/>
                    <a:pt x="122" y="42"/>
                  </a:cubicBezTo>
                  <a:lnTo>
                    <a:pt x="125" y="25"/>
                  </a:lnTo>
                  <a:lnTo>
                    <a:pt x="129" y="20"/>
                  </a:lnTo>
                  <a:close/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220" name="Freeform 1443"/>
            <p:cNvSpPr/>
            <p:nvPr/>
          </p:nvSpPr>
          <p:spPr>
            <a:xfrm>
              <a:off x="3190" y="2546"/>
              <a:ext cx="1284" cy="625"/>
            </a:xfrm>
            <a:custGeom>
              <a:avLst/>
              <a:gdLst>
                <a:gd name="txL" fmla="*/ 0 w 753"/>
                <a:gd name="txT" fmla="*/ 0 h 360"/>
                <a:gd name="txR" fmla="*/ 753 w 753"/>
                <a:gd name="txB" fmla="*/ 360 h 360"/>
              </a:gdLst>
              <a:ahLst/>
              <a:cxnLst>
                <a:cxn ang="0">
                  <a:pos x="0" y="340"/>
                </a:cxn>
                <a:cxn ang="0">
                  <a:pos x="133" y="301"/>
                </a:cxn>
                <a:cxn ang="0">
                  <a:pos x="166" y="290"/>
                </a:cxn>
                <a:cxn ang="0">
                  <a:pos x="220" y="261"/>
                </a:cxn>
                <a:cxn ang="0">
                  <a:pos x="258" y="242"/>
                </a:cxn>
                <a:cxn ang="0">
                  <a:pos x="342" y="242"/>
                </a:cxn>
                <a:cxn ang="0">
                  <a:pos x="409" y="219"/>
                </a:cxn>
                <a:cxn ang="0">
                  <a:pos x="508" y="169"/>
                </a:cxn>
                <a:cxn ang="0">
                  <a:pos x="664" y="56"/>
                </a:cxn>
                <a:cxn ang="0">
                  <a:pos x="702" y="28"/>
                </a:cxn>
                <a:cxn ang="0">
                  <a:pos x="753" y="0"/>
                </a:cxn>
                <a:cxn ang="0">
                  <a:pos x="684" y="53"/>
                </a:cxn>
                <a:cxn ang="0">
                  <a:pos x="649" y="115"/>
                </a:cxn>
                <a:cxn ang="0">
                  <a:pos x="590" y="171"/>
                </a:cxn>
                <a:cxn ang="0">
                  <a:pos x="526" y="214"/>
                </a:cxn>
                <a:cxn ang="0">
                  <a:pos x="465" y="242"/>
                </a:cxn>
                <a:cxn ang="0">
                  <a:pos x="393" y="284"/>
                </a:cxn>
                <a:cxn ang="0">
                  <a:pos x="347" y="301"/>
                </a:cxn>
                <a:cxn ang="0">
                  <a:pos x="314" y="312"/>
                </a:cxn>
                <a:cxn ang="0">
                  <a:pos x="230" y="326"/>
                </a:cxn>
                <a:cxn ang="0">
                  <a:pos x="125" y="357"/>
                </a:cxn>
                <a:cxn ang="0">
                  <a:pos x="0" y="340"/>
                </a:cxn>
              </a:cxnLst>
              <a:rect l="txL" t="txT" r="txR" b="txB"/>
              <a:pathLst>
                <a:path w="753" h="360">
                  <a:moveTo>
                    <a:pt x="0" y="340"/>
                  </a:moveTo>
                  <a:cubicBezTo>
                    <a:pt x="0" y="340"/>
                    <a:pt x="113" y="306"/>
                    <a:pt x="133" y="301"/>
                  </a:cubicBezTo>
                  <a:cubicBezTo>
                    <a:pt x="153" y="295"/>
                    <a:pt x="133" y="301"/>
                    <a:pt x="166" y="290"/>
                  </a:cubicBezTo>
                  <a:cubicBezTo>
                    <a:pt x="199" y="278"/>
                    <a:pt x="184" y="281"/>
                    <a:pt x="220" y="261"/>
                  </a:cubicBezTo>
                  <a:cubicBezTo>
                    <a:pt x="256" y="242"/>
                    <a:pt x="210" y="256"/>
                    <a:pt x="258" y="242"/>
                  </a:cubicBezTo>
                  <a:cubicBezTo>
                    <a:pt x="307" y="228"/>
                    <a:pt x="312" y="261"/>
                    <a:pt x="342" y="242"/>
                  </a:cubicBezTo>
                  <a:cubicBezTo>
                    <a:pt x="373" y="222"/>
                    <a:pt x="409" y="219"/>
                    <a:pt x="409" y="219"/>
                  </a:cubicBezTo>
                  <a:cubicBezTo>
                    <a:pt x="409" y="219"/>
                    <a:pt x="470" y="177"/>
                    <a:pt x="508" y="169"/>
                  </a:cubicBezTo>
                  <a:cubicBezTo>
                    <a:pt x="547" y="160"/>
                    <a:pt x="664" y="56"/>
                    <a:pt x="664" y="56"/>
                  </a:cubicBezTo>
                  <a:cubicBezTo>
                    <a:pt x="664" y="56"/>
                    <a:pt x="684" y="39"/>
                    <a:pt x="702" y="28"/>
                  </a:cubicBezTo>
                  <a:cubicBezTo>
                    <a:pt x="720" y="17"/>
                    <a:pt x="753" y="0"/>
                    <a:pt x="753" y="0"/>
                  </a:cubicBezTo>
                  <a:cubicBezTo>
                    <a:pt x="753" y="0"/>
                    <a:pt x="702" y="22"/>
                    <a:pt x="684" y="53"/>
                  </a:cubicBezTo>
                  <a:cubicBezTo>
                    <a:pt x="667" y="84"/>
                    <a:pt x="684" y="79"/>
                    <a:pt x="649" y="115"/>
                  </a:cubicBezTo>
                  <a:cubicBezTo>
                    <a:pt x="613" y="152"/>
                    <a:pt x="613" y="146"/>
                    <a:pt x="590" y="171"/>
                  </a:cubicBezTo>
                  <a:cubicBezTo>
                    <a:pt x="567" y="197"/>
                    <a:pt x="544" y="205"/>
                    <a:pt x="526" y="214"/>
                  </a:cubicBezTo>
                  <a:cubicBezTo>
                    <a:pt x="508" y="222"/>
                    <a:pt x="501" y="219"/>
                    <a:pt x="465" y="242"/>
                  </a:cubicBezTo>
                  <a:cubicBezTo>
                    <a:pt x="429" y="264"/>
                    <a:pt x="393" y="284"/>
                    <a:pt x="393" y="284"/>
                  </a:cubicBezTo>
                  <a:lnTo>
                    <a:pt x="347" y="301"/>
                  </a:lnTo>
                  <a:cubicBezTo>
                    <a:pt x="347" y="301"/>
                    <a:pt x="353" y="306"/>
                    <a:pt x="314" y="312"/>
                  </a:cubicBezTo>
                  <a:cubicBezTo>
                    <a:pt x="276" y="318"/>
                    <a:pt x="299" y="304"/>
                    <a:pt x="230" y="326"/>
                  </a:cubicBezTo>
                  <a:cubicBezTo>
                    <a:pt x="161" y="349"/>
                    <a:pt x="141" y="360"/>
                    <a:pt x="125" y="357"/>
                  </a:cubicBezTo>
                  <a:cubicBezTo>
                    <a:pt x="110" y="354"/>
                    <a:pt x="0" y="340"/>
                    <a:pt x="0" y="340"/>
                  </a:cubicBezTo>
                  <a:close/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221" name="Freeform 1444"/>
            <p:cNvSpPr/>
            <p:nvPr/>
          </p:nvSpPr>
          <p:spPr>
            <a:xfrm>
              <a:off x="3364" y="2185"/>
              <a:ext cx="143" cy="177"/>
            </a:xfrm>
            <a:custGeom>
              <a:avLst/>
              <a:gdLst>
                <a:gd name="txL" fmla="*/ 0 w 84"/>
                <a:gd name="txT" fmla="*/ 0 h 102"/>
                <a:gd name="txR" fmla="*/ 84 w 84"/>
                <a:gd name="txB" fmla="*/ 102 h 102"/>
              </a:gdLst>
              <a:ahLst/>
              <a:cxnLst>
                <a:cxn ang="0">
                  <a:pos x="84" y="0"/>
                </a:cxn>
                <a:cxn ang="0">
                  <a:pos x="42" y="92"/>
                </a:cxn>
                <a:cxn ang="0">
                  <a:pos x="13" y="85"/>
                </a:cxn>
                <a:cxn ang="0">
                  <a:pos x="45" y="40"/>
                </a:cxn>
                <a:cxn ang="0">
                  <a:pos x="84" y="0"/>
                </a:cxn>
              </a:cxnLst>
              <a:rect l="txL" t="txT" r="txR" b="txB"/>
              <a:pathLst>
                <a:path w="84" h="102">
                  <a:moveTo>
                    <a:pt x="84" y="0"/>
                  </a:moveTo>
                  <a:cubicBezTo>
                    <a:pt x="71" y="63"/>
                    <a:pt x="42" y="92"/>
                    <a:pt x="42" y="92"/>
                  </a:cubicBezTo>
                  <a:cubicBezTo>
                    <a:pt x="42" y="92"/>
                    <a:pt x="0" y="102"/>
                    <a:pt x="13" y="85"/>
                  </a:cubicBezTo>
                  <a:cubicBezTo>
                    <a:pt x="26" y="69"/>
                    <a:pt x="29" y="53"/>
                    <a:pt x="45" y="40"/>
                  </a:cubicBezTo>
                  <a:cubicBezTo>
                    <a:pt x="62" y="27"/>
                    <a:pt x="84" y="0"/>
                    <a:pt x="84" y="0"/>
                  </a:cubicBezTo>
                  <a:close/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222" name="Freeform 1445"/>
            <p:cNvSpPr/>
            <p:nvPr/>
          </p:nvSpPr>
          <p:spPr>
            <a:xfrm>
              <a:off x="4326" y="1711"/>
              <a:ext cx="111" cy="165"/>
            </a:xfrm>
            <a:custGeom>
              <a:avLst/>
              <a:gdLst>
                <a:gd name="txL" fmla="*/ 0 w 65"/>
                <a:gd name="txT" fmla="*/ 0 h 95"/>
                <a:gd name="txR" fmla="*/ 65 w 65"/>
                <a:gd name="txB" fmla="*/ 95 h 95"/>
              </a:gdLst>
              <a:ahLst/>
              <a:cxnLst>
                <a:cxn ang="0">
                  <a:pos x="65" y="4"/>
                </a:cxn>
                <a:cxn ang="0">
                  <a:pos x="29" y="44"/>
                </a:cxn>
                <a:cxn ang="0">
                  <a:pos x="9" y="73"/>
                </a:cxn>
                <a:cxn ang="0">
                  <a:pos x="0" y="95"/>
                </a:cxn>
                <a:cxn ang="0">
                  <a:pos x="26" y="74"/>
                </a:cxn>
                <a:cxn ang="0">
                  <a:pos x="45" y="47"/>
                </a:cxn>
                <a:cxn ang="0">
                  <a:pos x="65" y="4"/>
                </a:cxn>
              </a:cxnLst>
              <a:rect l="txL" t="txT" r="txR" b="txB"/>
              <a:pathLst>
                <a:path w="65" h="95">
                  <a:moveTo>
                    <a:pt x="65" y="4"/>
                  </a:moveTo>
                  <a:cubicBezTo>
                    <a:pt x="65" y="9"/>
                    <a:pt x="38" y="31"/>
                    <a:pt x="29" y="44"/>
                  </a:cubicBezTo>
                  <a:cubicBezTo>
                    <a:pt x="20" y="58"/>
                    <a:pt x="9" y="73"/>
                    <a:pt x="9" y="73"/>
                  </a:cubicBezTo>
                  <a:lnTo>
                    <a:pt x="0" y="95"/>
                  </a:lnTo>
                  <a:cubicBezTo>
                    <a:pt x="0" y="95"/>
                    <a:pt x="19" y="82"/>
                    <a:pt x="26" y="74"/>
                  </a:cubicBezTo>
                  <a:cubicBezTo>
                    <a:pt x="32" y="66"/>
                    <a:pt x="45" y="47"/>
                    <a:pt x="45" y="47"/>
                  </a:cubicBezTo>
                  <a:cubicBezTo>
                    <a:pt x="45" y="47"/>
                    <a:pt x="64" y="0"/>
                    <a:pt x="65" y="4"/>
                  </a:cubicBezTo>
                  <a:close/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223" name="Freeform 1446"/>
            <p:cNvSpPr/>
            <p:nvPr/>
          </p:nvSpPr>
          <p:spPr>
            <a:xfrm>
              <a:off x="3345" y="2549"/>
              <a:ext cx="358" cy="276"/>
            </a:xfrm>
            <a:custGeom>
              <a:avLst/>
              <a:gdLst>
                <a:gd name="txL" fmla="*/ 0 w 210"/>
                <a:gd name="txT" fmla="*/ 0 h 159"/>
                <a:gd name="txR" fmla="*/ 210 w 210"/>
                <a:gd name="txB" fmla="*/ 159 h 159"/>
              </a:gdLst>
              <a:ahLst/>
              <a:cxnLst>
                <a:cxn ang="0">
                  <a:pos x="149" y="47"/>
                </a:cxn>
                <a:cxn ang="0">
                  <a:pos x="34" y="126"/>
                </a:cxn>
                <a:cxn ang="0">
                  <a:pos x="0" y="143"/>
                </a:cxn>
                <a:cxn ang="0">
                  <a:pos x="52" y="146"/>
                </a:cxn>
                <a:cxn ang="0">
                  <a:pos x="118" y="94"/>
                </a:cxn>
                <a:cxn ang="0">
                  <a:pos x="164" y="61"/>
                </a:cxn>
                <a:cxn ang="0">
                  <a:pos x="210" y="0"/>
                </a:cxn>
                <a:cxn ang="0">
                  <a:pos x="149" y="47"/>
                </a:cxn>
              </a:cxnLst>
              <a:rect l="txL" t="txT" r="txR" b="txB"/>
              <a:pathLst>
                <a:path w="210" h="159">
                  <a:moveTo>
                    <a:pt x="149" y="47"/>
                  </a:moveTo>
                  <a:cubicBezTo>
                    <a:pt x="69" y="130"/>
                    <a:pt x="38" y="124"/>
                    <a:pt x="34" y="126"/>
                  </a:cubicBezTo>
                  <a:lnTo>
                    <a:pt x="0" y="143"/>
                  </a:lnTo>
                  <a:cubicBezTo>
                    <a:pt x="0" y="143"/>
                    <a:pt x="37" y="159"/>
                    <a:pt x="52" y="146"/>
                  </a:cubicBezTo>
                  <a:cubicBezTo>
                    <a:pt x="67" y="133"/>
                    <a:pt x="96" y="117"/>
                    <a:pt x="118" y="94"/>
                  </a:cubicBezTo>
                  <a:cubicBezTo>
                    <a:pt x="140" y="72"/>
                    <a:pt x="150" y="65"/>
                    <a:pt x="164" y="61"/>
                  </a:cubicBezTo>
                  <a:cubicBezTo>
                    <a:pt x="178" y="57"/>
                    <a:pt x="210" y="0"/>
                    <a:pt x="210" y="0"/>
                  </a:cubicBezTo>
                  <a:lnTo>
                    <a:pt x="149" y="47"/>
                  </a:lnTo>
                  <a:close/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224" name="Freeform 1447"/>
            <p:cNvSpPr>
              <a:spLocks noEditPoints="1"/>
            </p:cNvSpPr>
            <p:nvPr/>
          </p:nvSpPr>
          <p:spPr>
            <a:xfrm>
              <a:off x="3170" y="2074"/>
              <a:ext cx="1146" cy="975"/>
            </a:xfrm>
            <a:custGeom>
              <a:avLst/>
              <a:gdLst>
                <a:gd name="txL" fmla="*/ 0 w 672"/>
                <a:gd name="txT" fmla="*/ 0 h 562"/>
                <a:gd name="txR" fmla="*/ 672 w 672"/>
                <a:gd name="txB" fmla="*/ 562 h 562"/>
              </a:gdLst>
              <a:ahLst/>
              <a:cxnLst>
                <a:cxn ang="0">
                  <a:pos x="662" y="21"/>
                </a:cxn>
                <a:cxn ang="0">
                  <a:pos x="645" y="52"/>
                </a:cxn>
                <a:cxn ang="0">
                  <a:pos x="639" y="72"/>
                </a:cxn>
                <a:cxn ang="0">
                  <a:pos x="618" y="103"/>
                </a:cxn>
                <a:cxn ang="0">
                  <a:pos x="611" y="125"/>
                </a:cxn>
                <a:cxn ang="0">
                  <a:pos x="609" y="175"/>
                </a:cxn>
                <a:cxn ang="0">
                  <a:pos x="602" y="219"/>
                </a:cxn>
                <a:cxn ang="0">
                  <a:pos x="578" y="259"/>
                </a:cxn>
                <a:cxn ang="0">
                  <a:pos x="556" y="309"/>
                </a:cxn>
                <a:cxn ang="0">
                  <a:pos x="545" y="328"/>
                </a:cxn>
                <a:cxn ang="0">
                  <a:pos x="539" y="336"/>
                </a:cxn>
                <a:cxn ang="0">
                  <a:pos x="516" y="368"/>
                </a:cxn>
                <a:cxn ang="0">
                  <a:pos x="516" y="368"/>
                </a:cxn>
                <a:cxn ang="0">
                  <a:pos x="478" y="422"/>
                </a:cxn>
                <a:cxn ang="0">
                  <a:pos x="423" y="476"/>
                </a:cxn>
                <a:cxn ang="0">
                  <a:pos x="396" y="487"/>
                </a:cxn>
                <a:cxn ang="0">
                  <a:pos x="381" y="490"/>
                </a:cxn>
                <a:cxn ang="0">
                  <a:pos x="363" y="498"/>
                </a:cxn>
                <a:cxn ang="0">
                  <a:pos x="346" y="498"/>
                </a:cxn>
                <a:cxn ang="0">
                  <a:pos x="315" y="500"/>
                </a:cxn>
                <a:cxn ang="0">
                  <a:pos x="311" y="497"/>
                </a:cxn>
                <a:cxn ang="0">
                  <a:pos x="308" y="508"/>
                </a:cxn>
                <a:cxn ang="0">
                  <a:pos x="289" y="527"/>
                </a:cxn>
                <a:cxn ang="0">
                  <a:pos x="266" y="530"/>
                </a:cxn>
                <a:cxn ang="0">
                  <a:pos x="223" y="526"/>
                </a:cxn>
                <a:cxn ang="0">
                  <a:pos x="204" y="522"/>
                </a:cxn>
                <a:cxn ang="0">
                  <a:pos x="187" y="530"/>
                </a:cxn>
                <a:cxn ang="0">
                  <a:pos x="181" y="531"/>
                </a:cxn>
                <a:cxn ang="0">
                  <a:pos x="164" y="537"/>
                </a:cxn>
                <a:cxn ang="0">
                  <a:pos x="124" y="551"/>
                </a:cxn>
                <a:cxn ang="0">
                  <a:pos x="105" y="546"/>
                </a:cxn>
                <a:cxn ang="0">
                  <a:pos x="90" y="542"/>
                </a:cxn>
                <a:cxn ang="0">
                  <a:pos x="33" y="547"/>
                </a:cxn>
                <a:cxn ang="0">
                  <a:pos x="5" y="558"/>
                </a:cxn>
                <a:cxn ang="0">
                  <a:pos x="5" y="561"/>
                </a:cxn>
                <a:cxn ang="0">
                  <a:pos x="5" y="561"/>
                </a:cxn>
                <a:cxn ang="0">
                  <a:pos x="9" y="544"/>
                </a:cxn>
                <a:cxn ang="0">
                  <a:pos x="87" y="511"/>
                </a:cxn>
                <a:cxn ang="0">
                  <a:pos x="121" y="502"/>
                </a:cxn>
                <a:cxn ang="0">
                  <a:pos x="131" y="499"/>
                </a:cxn>
                <a:cxn ang="0">
                  <a:pos x="156" y="491"/>
                </a:cxn>
                <a:cxn ang="0">
                  <a:pos x="201" y="478"/>
                </a:cxn>
                <a:cxn ang="0">
                  <a:pos x="234" y="460"/>
                </a:cxn>
                <a:cxn ang="0">
                  <a:pos x="260" y="455"/>
                </a:cxn>
                <a:cxn ang="0">
                  <a:pos x="325" y="427"/>
                </a:cxn>
                <a:cxn ang="0">
                  <a:pos x="367" y="372"/>
                </a:cxn>
                <a:cxn ang="0">
                  <a:pos x="370" y="376"/>
                </a:cxn>
                <a:cxn ang="0">
                  <a:pos x="375" y="361"/>
                </a:cxn>
                <a:cxn ang="0">
                  <a:pos x="393" y="342"/>
                </a:cxn>
                <a:cxn ang="0">
                  <a:pos x="393" y="342"/>
                </a:cxn>
                <a:cxn ang="0">
                  <a:pos x="408" y="335"/>
                </a:cxn>
                <a:cxn ang="0">
                  <a:pos x="464" y="289"/>
                </a:cxn>
                <a:cxn ang="0">
                  <a:pos x="500" y="252"/>
                </a:cxn>
                <a:cxn ang="0">
                  <a:pos x="549" y="210"/>
                </a:cxn>
                <a:cxn ang="0">
                  <a:pos x="578" y="157"/>
                </a:cxn>
                <a:cxn ang="0">
                  <a:pos x="595" y="129"/>
                </a:cxn>
                <a:cxn ang="0">
                  <a:pos x="613" y="90"/>
                </a:cxn>
                <a:cxn ang="0">
                  <a:pos x="623" y="71"/>
                </a:cxn>
                <a:cxn ang="0">
                  <a:pos x="634" y="49"/>
                </a:cxn>
                <a:cxn ang="0">
                  <a:pos x="648" y="24"/>
                </a:cxn>
              </a:cxnLst>
              <a:rect l="txL" t="txT" r="txR" b="txB"/>
              <a:pathLst>
                <a:path w="672" h="562">
                  <a:moveTo>
                    <a:pt x="671" y="5"/>
                  </a:moveTo>
                  <a:cubicBezTo>
                    <a:pt x="671" y="5"/>
                    <a:pt x="672" y="11"/>
                    <a:pt x="667" y="23"/>
                  </a:cubicBezTo>
                  <a:lnTo>
                    <a:pt x="662" y="21"/>
                  </a:lnTo>
                  <a:cubicBezTo>
                    <a:pt x="667" y="10"/>
                    <a:pt x="667" y="5"/>
                    <a:pt x="667" y="5"/>
                  </a:cubicBezTo>
                  <a:lnTo>
                    <a:pt x="671" y="5"/>
                  </a:lnTo>
                  <a:close/>
                  <a:moveTo>
                    <a:pt x="667" y="23"/>
                  </a:moveTo>
                  <a:cubicBezTo>
                    <a:pt x="662" y="34"/>
                    <a:pt x="649" y="54"/>
                    <a:pt x="649" y="54"/>
                  </a:cubicBezTo>
                  <a:lnTo>
                    <a:pt x="645" y="51"/>
                  </a:lnTo>
                  <a:cubicBezTo>
                    <a:pt x="645" y="51"/>
                    <a:pt x="658" y="32"/>
                    <a:pt x="662" y="21"/>
                  </a:cubicBezTo>
                  <a:lnTo>
                    <a:pt x="667" y="23"/>
                  </a:lnTo>
                  <a:close/>
                  <a:moveTo>
                    <a:pt x="645" y="52"/>
                  </a:moveTo>
                  <a:lnTo>
                    <a:pt x="645" y="51"/>
                  </a:lnTo>
                  <a:lnTo>
                    <a:pt x="647" y="53"/>
                  </a:lnTo>
                  <a:lnTo>
                    <a:pt x="645" y="52"/>
                  </a:lnTo>
                  <a:close/>
                  <a:moveTo>
                    <a:pt x="649" y="54"/>
                  </a:moveTo>
                  <a:cubicBezTo>
                    <a:pt x="649" y="54"/>
                    <a:pt x="645" y="61"/>
                    <a:pt x="644" y="73"/>
                  </a:cubicBezTo>
                  <a:lnTo>
                    <a:pt x="639" y="72"/>
                  </a:lnTo>
                  <a:cubicBezTo>
                    <a:pt x="641" y="60"/>
                    <a:pt x="645" y="52"/>
                    <a:pt x="645" y="52"/>
                  </a:cubicBezTo>
                  <a:lnTo>
                    <a:pt x="649" y="54"/>
                  </a:lnTo>
                  <a:close/>
                  <a:moveTo>
                    <a:pt x="644" y="73"/>
                  </a:moveTo>
                  <a:lnTo>
                    <a:pt x="644" y="73"/>
                  </a:lnTo>
                  <a:lnTo>
                    <a:pt x="642" y="73"/>
                  </a:lnTo>
                  <a:lnTo>
                    <a:pt x="644" y="73"/>
                  </a:lnTo>
                  <a:close/>
                  <a:moveTo>
                    <a:pt x="644" y="73"/>
                  </a:moveTo>
                  <a:cubicBezTo>
                    <a:pt x="642" y="86"/>
                    <a:pt x="622" y="106"/>
                    <a:pt x="622" y="106"/>
                  </a:cubicBezTo>
                  <a:lnTo>
                    <a:pt x="619" y="102"/>
                  </a:lnTo>
                  <a:cubicBezTo>
                    <a:pt x="619" y="102"/>
                    <a:pt x="638" y="84"/>
                    <a:pt x="639" y="72"/>
                  </a:cubicBezTo>
                  <a:lnTo>
                    <a:pt x="644" y="73"/>
                  </a:lnTo>
                  <a:close/>
                  <a:moveTo>
                    <a:pt x="618" y="103"/>
                  </a:moveTo>
                  <a:lnTo>
                    <a:pt x="619" y="102"/>
                  </a:lnTo>
                  <a:lnTo>
                    <a:pt x="620" y="104"/>
                  </a:lnTo>
                  <a:lnTo>
                    <a:pt x="618" y="103"/>
                  </a:lnTo>
                  <a:close/>
                  <a:moveTo>
                    <a:pt x="623" y="105"/>
                  </a:moveTo>
                  <a:lnTo>
                    <a:pt x="615" y="126"/>
                  </a:lnTo>
                  <a:lnTo>
                    <a:pt x="611" y="125"/>
                  </a:lnTo>
                  <a:lnTo>
                    <a:pt x="618" y="103"/>
                  </a:lnTo>
                  <a:lnTo>
                    <a:pt x="623" y="105"/>
                  </a:lnTo>
                  <a:close/>
                  <a:moveTo>
                    <a:pt x="611" y="125"/>
                  </a:moveTo>
                  <a:lnTo>
                    <a:pt x="611" y="125"/>
                  </a:lnTo>
                  <a:lnTo>
                    <a:pt x="613" y="125"/>
                  </a:lnTo>
                  <a:lnTo>
                    <a:pt x="611" y="125"/>
                  </a:lnTo>
                  <a:close/>
                  <a:moveTo>
                    <a:pt x="615" y="126"/>
                  </a:moveTo>
                  <a:cubicBezTo>
                    <a:pt x="615" y="126"/>
                    <a:pt x="613" y="167"/>
                    <a:pt x="611" y="175"/>
                  </a:cubicBezTo>
                  <a:lnTo>
                    <a:pt x="606" y="174"/>
                  </a:lnTo>
                  <a:cubicBezTo>
                    <a:pt x="608" y="166"/>
                    <a:pt x="611" y="125"/>
                    <a:pt x="611" y="125"/>
                  </a:cubicBezTo>
                  <a:lnTo>
                    <a:pt x="615" y="126"/>
                  </a:lnTo>
                  <a:close/>
                  <a:moveTo>
                    <a:pt x="611" y="175"/>
                  </a:moveTo>
                  <a:lnTo>
                    <a:pt x="611" y="175"/>
                  </a:lnTo>
                  <a:lnTo>
                    <a:pt x="606" y="174"/>
                  </a:lnTo>
                  <a:lnTo>
                    <a:pt x="606" y="174"/>
                  </a:lnTo>
                  <a:lnTo>
                    <a:pt x="611" y="175"/>
                  </a:lnTo>
                  <a:close/>
                  <a:moveTo>
                    <a:pt x="606" y="174"/>
                  </a:moveTo>
                  <a:lnTo>
                    <a:pt x="606" y="174"/>
                  </a:lnTo>
                  <a:lnTo>
                    <a:pt x="609" y="175"/>
                  </a:lnTo>
                  <a:lnTo>
                    <a:pt x="606" y="174"/>
                  </a:lnTo>
                  <a:close/>
                  <a:moveTo>
                    <a:pt x="611" y="175"/>
                  </a:moveTo>
                  <a:cubicBezTo>
                    <a:pt x="610" y="178"/>
                    <a:pt x="611" y="182"/>
                    <a:pt x="611" y="187"/>
                  </a:cubicBezTo>
                  <a:lnTo>
                    <a:pt x="606" y="188"/>
                  </a:lnTo>
                  <a:cubicBezTo>
                    <a:pt x="606" y="182"/>
                    <a:pt x="606" y="177"/>
                    <a:pt x="606" y="174"/>
                  </a:cubicBezTo>
                  <a:lnTo>
                    <a:pt x="611" y="175"/>
                  </a:lnTo>
                  <a:close/>
                  <a:moveTo>
                    <a:pt x="611" y="187"/>
                  </a:moveTo>
                  <a:cubicBezTo>
                    <a:pt x="612" y="199"/>
                    <a:pt x="613" y="214"/>
                    <a:pt x="605" y="222"/>
                  </a:cubicBezTo>
                  <a:lnTo>
                    <a:pt x="602" y="219"/>
                  </a:lnTo>
                  <a:cubicBezTo>
                    <a:pt x="609" y="212"/>
                    <a:pt x="607" y="198"/>
                    <a:pt x="606" y="188"/>
                  </a:cubicBezTo>
                  <a:lnTo>
                    <a:pt x="611" y="187"/>
                  </a:lnTo>
                  <a:close/>
                  <a:moveTo>
                    <a:pt x="605" y="222"/>
                  </a:moveTo>
                  <a:cubicBezTo>
                    <a:pt x="594" y="233"/>
                    <a:pt x="582" y="261"/>
                    <a:pt x="582" y="261"/>
                  </a:cubicBezTo>
                  <a:lnTo>
                    <a:pt x="578" y="259"/>
                  </a:lnTo>
                  <a:cubicBezTo>
                    <a:pt x="578" y="259"/>
                    <a:pt x="590" y="230"/>
                    <a:pt x="602" y="219"/>
                  </a:cubicBezTo>
                  <a:lnTo>
                    <a:pt x="605" y="222"/>
                  </a:lnTo>
                  <a:close/>
                  <a:moveTo>
                    <a:pt x="578" y="259"/>
                  </a:moveTo>
                  <a:lnTo>
                    <a:pt x="578" y="259"/>
                  </a:lnTo>
                  <a:lnTo>
                    <a:pt x="580" y="260"/>
                  </a:lnTo>
                  <a:lnTo>
                    <a:pt x="578" y="259"/>
                  </a:lnTo>
                  <a:close/>
                  <a:moveTo>
                    <a:pt x="582" y="261"/>
                  </a:moveTo>
                  <a:cubicBezTo>
                    <a:pt x="582" y="261"/>
                    <a:pt x="577" y="274"/>
                    <a:pt x="566" y="291"/>
                  </a:cubicBezTo>
                  <a:lnTo>
                    <a:pt x="562" y="288"/>
                  </a:lnTo>
                  <a:cubicBezTo>
                    <a:pt x="573" y="272"/>
                    <a:pt x="578" y="259"/>
                    <a:pt x="578" y="259"/>
                  </a:cubicBezTo>
                  <a:lnTo>
                    <a:pt x="582" y="261"/>
                  </a:lnTo>
                  <a:close/>
                  <a:moveTo>
                    <a:pt x="566" y="291"/>
                  </a:moveTo>
                  <a:cubicBezTo>
                    <a:pt x="561" y="299"/>
                    <a:pt x="558" y="304"/>
                    <a:pt x="556" y="309"/>
                  </a:cubicBezTo>
                  <a:lnTo>
                    <a:pt x="552" y="307"/>
                  </a:lnTo>
                  <a:cubicBezTo>
                    <a:pt x="554" y="302"/>
                    <a:pt x="557" y="296"/>
                    <a:pt x="562" y="288"/>
                  </a:cubicBezTo>
                  <a:lnTo>
                    <a:pt x="566" y="291"/>
                  </a:lnTo>
                  <a:close/>
                  <a:moveTo>
                    <a:pt x="556" y="309"/>
                  </a:moveTo>
                  <a:cubicBezTo>
                    <a:pt x="553" y="315"/>
                    <a:pt x="550" y="321"/>
                    <a:pt x="545" y="328"/>
                  </a:cubicBezTo>
                  <a:lnTo>
                    <a:pt x="541" y="325"/>
                  </a:lnTo>
                  <a:cubicBezTo>
                    <a:pt x="546" y="318"/>
                    <a:pt x="549" y="313"/>
                    <a:pt x="552" y="307"/>
                  </a:cubicBezTo>
                  <a:lnTo>
                    <a:pt x="556" y="309"/>
                  </a:lnTo>
                  <a:close/>
                  <a:moveTo>
                    <a:pt x="545" y="328"/>
                  </a:moveTo>
                  <a:cubicBezTo>
                    <a:pt x="542" y="331"/>
                    <a:pt x="540" y="334"/>
                    <a:pt x="539" y="336"/>
                  </a:cubicBezTo>
                  <a:lnTo>
                    <a:pt x="535" y="333"/>
                  </a:lnTo>
                  <a:cubicBezTo>
                    <a:pt x="537" y="331"/>
                    <a:pt x="539" y="328"/>
                    <a:pt x="541" y="325"/>
                  </a:cubicBezTo>
                  <a:lnTo>
                    <a:pt x="545" y="328"/>
                  </a:lnTo>
                  <a:close/>
                  <a:moveTo>
                    <a:pt x="539" y="336"/>
                  </a:moveTo>
                  <a:cubicBezTo>
                    <a:pt x="532" y="344"/>
                    <a:pt x="527" y="351"/>
                    <a:pt x="516" y="368"/>
                  </a:cubicBezTo>
                  <a:lnTo>
                    <a:pt x="512" y="365"/>
                  </a:lnTo>
                  <a:cubicBezTo>
                    <a:pt x="523" y="348"/>
                    <a:pt x="528" y="341"/>
                    <a:pt x="535" y="333"/>
                  </a:cubicBezTo>
                  <a:lnTo>
                    <a:pt x="539" y="336"/>
                  </a:lnTo>
                  <a:close/>
                  <a:moveTo>
                    <a:pt x="512" y="365"/>
                  </a:moveTo>
                  <a:lnTo>
                    <a:pt x="512" y="365"/>
                  </a:lnTo>
                  <a:lnTo>
                    <a:pt x="514" y="367"/>
                  </a:lnTo>
                  <a:lnTo>
                    <a:pt x="512" y="365"/>
                  </a:lnTo>
                  <a:close/>
                  <a:moveTo>
                    <a:pt x="516" y="368"/>
                  </a:moveTo>
                  <a:lnTo>
                    <a:pt x="516" y="368"/>
                  </a:lnTo>
                  <a:lnTo>
                    <a:pt x="512" y="365"/>
                  </a:lnTo>
                  <a:lnTo>
                    <a:pt x="512" y="365"/>
                  </a:lnTo>
                  <a:lnTo>
                    <a:pt x="516" y="368"/>
                  </a:lnTo>
                  <a:close/>
                  <a:moveTo>
                    <a:pt x="516" y="368"/>
                  </a:moveTo>
                  <a:lnTo>
                    <a:pt x="516" y="368"/>
                  </a:lnTo>
                  <a:lnTo>
                    <a:pt x="514" y="367"/>
                  </a:lnTo>
                  <a:lnTo>
                    <a:pt x="516" y="368"/>
                  </a:lnTo>
                  <a:close/>
                  <a:moveTo>
                    <a:pt x="516" y="368"/>
                  </a:moveTo>
                  <a:cubicBezTo>
                    <a:pt x="512" y="374"/>
                    <a:pt x="508" y="381"/>
                    <a:pt x="504" y="387"/>
                  </a:cubicBezTo>
                  <a:lnTo>
                    <a:pt x="500" y="385"/>
                  </a:lnTo>
                  <a:cubicBezTo>
                    <a:pt x="504" y="379"/>
                    <a:pt x="508" y="373"/>
                    <a:pt x="512" y="365"/>
                  </a:cubicBezTo>
                  <a:lnTo>
                    <a:pt x="516" y="368"/>
                  </a:lnTo>
                  <a:close/>
                  <a:moveTo>
                    <a:pt x="504" y="387"/>
                  </a:moveTo>
                  <a:cubicBezTo>
                    <a:pt x="495" y="402"/>
                    <a:pt x="487" y="414"/>
                    <a:pt x="482" y="424"/>
                  </a:cubicBezTo>
                  <a:lnTo>
                    <a:pt x="478" y="422"/>
                  </a:lnTo>
                  <a:cubicBezTo>
                    <a:pt x="483" y="412"/>
                    <a:pt x="491" y="399"/>
                    <a:pt x="500" y="385"/>
                  </a:cubicBezTo>
                  <a:lnTo>
                    <a:pt x="504" y="387"/>
                  </a:lnTo>
                  <a:close/>
                  <a:moveTo>
                    <a:pt x="482" y="424"/>
                  </a:moveTo>
                  <a:cubicBezTo>
                    <a:pt x="481" y="426"/>
                    <a:pt x="480" y="429"/>
                    <a:pt x="479" y="431"/>
                  </a:cubicBezTo>
                  <a:lnTo>
                    <a:pt x="475" y="429"/>
                  </a:lnTo>
                  <a:cubicBezTo>
                    <a:pt x="476" y="427"/>
                    <a:pt x="477" y="424"/>
                    <a:pt x="478" y="422"/>
                  </a:cubicBezTo>
                  <a:lnTo>
                    <a:pt x="482" y="424"/>
                  </a:lnTo>
                  <a:close/>
                  <a:moveTo>
                    <a:pt x="479" y="431"/>
                  </a:moveTo>
                  <a:cubicBezTo>
                    <a:pt x="474" y="441"/>
                    <a:pt x="470" y="450"/>
                    <a:pt x="463" y="458"/>
                  </a:cubicBezTo>
                  <a:lnTo>
                    <a:pt x="459" y="456"/>
                  </a:lnTo>
                  <a:cubicBezTo>
                    <a:pt x="466" y="447"/>
                    <a:pt x="469" y="439"/>
                    <a:pt x="475" y="429"/>
                  </a:cubicBezTo>
                  <a:lnTo>
                    <a:pt x="479" y="431"/>
                  </a:lnTo>
                  <a:close/>
                  <a:moveTo>
                    <a:pt x="463" y="458"/>
                  </a:moveTo>
                  <a:cubicBezTo>
                    <a:pt x="455" y="469"/>
                    <a:pt x="425" y="480"/>
                    <a:pt x="425" y="480"/>
                  </a:cubicBezTo>
                  <a:lnTo>
                    <a:pt x="423" y="476"/>
                  </a:lnTo>
                  <a:cubicBezTo>
                    <a:pt x="424" y="476"/>
                    <a:pt x="452" y="465"/>
                    <a:pt x="459" y="456"/>
                  </a:cubicBezTo>
                  <a:lnTo>
                    <a:pt x="463" y="458"/>
                  </a:lnTo>
                  <a:close/>
                  <a:moveTo>
                    <a:pt x="423" y="476"/>
                  </a:moveTo>
                  <a:lnTo>
                    <a:pt x="423" y="476"/>
                  </a:lnTo>
                  <a:lnTo>
                    <a:pt x="424" y="478"/>
                  </a:lnTo>
                  <a:lnTo>
                    <a:pt x="423" y="476"/>
                  </a:lnTo>
                  <a:close/>
                  <a:moveTo>
                    <a:pt x="426" y="480"/>
                  </a:moveTo>
                  <a:cubicBezTo>
                    <a:pt x="426" y="480"/>
                    <a:pt x="413" y="489"/>
                    <a:pt x="397" y="492"/>
                  </a:cubicBezTo>
                  <a:lnTo>
                    <a:pt x="396" y="487"/>
                  </a:lnTo>
                  <a:cubicBezTo>
                    <a:pt x="411" y="485"/>
                    <a:pt x="423" y="476"/>
                    <a:pt x="423" y="476"/>
                  </a:cubicBezTo>
                  <a:lnTo>
                    <a:pt x="426" y="480"/>
                  </a:lnTo>
                  <a:close/>
                  <a:moveTo>
                    <a:pt x="396" y="487"/>
                  </a:moveTo>
                  <a:lnTo>
                    <a:pt x="396" y="487"/>
                  </a:lnTo>
                  <a:lnTo>
                    <a:pt x="396" y="490"/>
                  </a:lnTo>
                  <a:lnTo>
                    <a:pt x="396" y="487"/>
                  </a:lnTo>
                  <a:close/>
                  <a:moveTo>
                    <a:pt x="397" y="492"/>
                  </a:moveTo>
                  <a:cubicBezTo>
                    <a:pt x="390" y="493"/>
                    <a:pt x="386" y="494"/>
                    <a:pt x="383" y="495"/>
                  </a:cubicBezTo>
                  <a:lnTo>
                    <a:pt x="381" y="490"/>
                  </a:lnTo>
                  <a:cubicBezTo>
                    <a:pt x="385" y="489"/>
                    <a:pt x="390" y="488"/>
                    <a:pt x="396" y="487"/>
                  </a:cubicBezTo>
                  <a:lnTo>
                    <a:pt x="397" y="492"/>
                  </a:lnTo>
                  <a:close/>
                  <a:moveTo>
                    <a:pt x="383" y="495"/>
                  </a:moveTo>
                  <a:cubicBezTo>
                    <a:pt x="377" y="496"/>
                    <a:pt x="373" y="498"/>
                    <a:pt x="364" y="498"/>
                  </a:cubicBezTo>
                  <a:lnTo>
                    <a:pt x="363" y="493"/>
                  </a:lnTo>
                  <a:cubicBezTo>
                    <a:pt x="372" y="493"/>
                    <a:pt x="376" y="492"/>
                    <a:pt x="381" y="490"/>
                  </a:cubicBezTo>
                  <a:lnTo>
                    <a:pt x="383" y="495"/>
                  </a:lnTo>
                  <a:close/>
                  <a:moveTo>
                    <a:pt x="364" y="498"/>
                  </a:moveTo>
                  <a:lnTo>
                    <a:pt x="363" y="498"/>
                  </a:lnTo>
                  <a:lnTo>
                    <a:pt x="363" y="493"/>
                  </a:lnTo>
                  <a:lnTo>
                    <a:pt x="363" y="493"/>
                  </a:lnTo>
                  <a:lnTo>
                    <a:pt x="364" y="498"/>
                  </a:lnTo>
                  <a:close/>
                  <a:moveTo>
                    <a:pt x="363" y="498"/>
                  </a:moveTo>
                  <a:lnTo>
                    <a:pt x="363" y="498"/>
                  </a:lnTo>
                  <a:lnTo>
                    <a:pt x="363" y="496"/>
                  </a:lnTo>
                  <a:lnTo>
                    <a:pt x="363" y="498"/>
                  </a:lnTo>
                  <a:close/>
                  <a:moveTo>
                    <a:pt x="363" y="498"/>
                  </a:moveTo>
                  <a:cubicBezTo>
                    <a:pt x="358" y="498"/>
                    <a:pt x="352" y="498"/>
                    <a:pt x="346" y="498"/>
                  </a:cubicBezTo>
                  <a:lnTo>
                    <a:pt x="346" y="493"/>
                  </a:lnTo>
                  <a:cubicBezTo>
                    <a:pt x="352" y="493"/>
                    <a:pt x="359" y="494"/>
                    <a:pt x="363" y="493"/>
                  </a:cubicBezTo>
                  <a:lnTo>
                    <a:pt x="363" y="498"/>
                  </a:lnTo>
                  <a:close/>
                  <a:moveTo>
                    <a:pt x="346" y="498"/>
                  </a:moveTo>
                  <a:cubicBezTo>
                    <a:pt x="333" y="497"/>
                    <a:pt x="319" y="496"/>
                    <a:pt x="315" y="500"/>
                  </a:cubicBezTo>
                  <a:lnTo>
                    <a:pt x="311" y="497"/>
                  </a:lnTo>
                  <a:cubicBezTo>
                    <a:pt x="317" y="491"/>
                    <a:pt x="332" y="492"/>
                    <a:pt x="346" y="493"/>
                  </a:cubicBezTo>
                  <a:lnTo>
                    <a:pt x="346" y="498"/>
                  </a:lnTo>
                  <a:close/>
                  <a:moveTo>
                    <a:pt x="315" y="500"/>
                  </a:moveTo>
                  <a:lnTo>
                    <a:pt x="315" y="500"/>
                  </a:lnTo>
                  <a:lnTo>
                    <a:pt x="313" y="498"/>
                  </a:lnTo>
                  <a:lnTo>
                    <a:pt x="315" y="500"/>
                  </a:lnTo>
                  <a:close/>
                  <a:moveTo>
                    <a:pt x="315" y="500"/>
                  </a:moveTo>
                  <a:lnTo>
                    <a:pt x="315" y="500"/>
                  </a:lnTo>
                  <a:lnTo>
                    <a:pt x="311" y="497"/>
                  </a:lnTo>
                  <a:lnTo>
                    <a:pt x="311" y="497"/>
                  </a:lnTo>
                  <a:lnTo>
                    <a:pt x="315" y="500"/>
                  </a:lnTo>
                  <a:close/>
                  <a:moveTo>
                    <a:pt x="311" y="497"/>
                  </a:moveTo>
                  <a:lnTo>
                    <a:pt x="311" y="497"/>
                  </a:lnTo>
                  <a:lnTo>
                    <a:pt x="313" y="498"/>
                  </a:lnTo>
                  <a:lnTo>
                    <a:pt x="311" y="497"/>
                  </a:lnTo>
                  <a:close/>
                  <a:moveTo>
                    <a:pt x="315" y="500"/>
                  </a:moveTo>
                  <a:cubicBezTo>
                    <a:pt x="313" y="502"/>
                    <a:pt x="310" y="505"/>
                    <a:pt x="308" y="508"/>
                  </a:cubicBezTo>
                  <a:lnTo>
                    <a:pt x="304" y="505"/>
                  </a:lnTo>
                  <a:cubicBezTo>
                    <a:pt x="307" y="502"/>
                    <a:pt x="309" y="499"/>
                    <a:pt x="311" y="497"/>
                  </a:cubicBezTo>
                  <a:lnTo>
                    <a:pt x="315" y="500"/>
                  </a:lnTo>
                  <a:close/>
                  <a:moveTo>
                    <a:pt x="308" y="508"/>
                  </a:moveTo>
                  <a:cubicBezTo>
                    <a:pt x="302" y="515"/>
                    <a:pt x="296" y="523"/>
                    <a:pt x="289" y="527"/>
                  </a:cubicBezTo>
                  <a:lnTo>
                    <a:pt x="287" y="523"/>
                  </a:lnTo>
                  <a:cubicBezTo>
                    <a:pt x="293" y="519"/>
                    <a:pt x="299" y="512"/>
                    <a:pt x="304" y="505"/>
                  </a:cubicBezTo>
                  <a:lnTo>
                    <a:pt x="308" y="508"/>
                  </a:lnTo>
                  <a:close/>
                  <a:moveTo>
                    <a:pt x="289" y="527"/>
                  </a:moveTo>
                  <a:cubicBezTo>
                    <a:pt x="287" y="528"/>
                    <a:pt x="285" y="529"/>
                    <a:pt x="284" y="530"/>
                  </a:cubicBezTo>
                  <a:lnTo>
                    <a:pt x="281" y="526"/>
                  </a:lnTo>
                  <a:cubicBezTo>
                    <a:pt x="283" y="526"/>
                    <a:pt x="284" y="524"/>
                    <a:pt x="287" y="523"/>
                  </a:cubicBezTo>
                  <a:lnTo>
                    <a:pt x="289" y="527"/>
                  </a:lnTo>
                  <a:close/>
                  <a:moveTo>
                    <a:pt x="284" y="530"/>
                  </a:moveTo>
                  <a:cubicBezTo>
                    <a:pt x="280" y="533"/>
                    <a:pt x="280" y="533"/>
                    <a:pt x="266" y="535"/>
                  </a:cubicBezTo>
                  <a:lnTo>
                    <a:pt x="266" y="530"/>
                  </a:lnTo>
                  <a:cubicBezTo>
                    <a:pt x="278" y="529"/>
                    <a:pt x="278" y="529"/>
                    <a:pt x="281" y="526"/>
                  </a:cubicBezTo>
                  <a:lnTo>
                    <a:pt x="284" y="530"/>
                  </a:lnTo>
                  <a:close/>
                  <a:moveTo>
                    <a:pt x="266" y="535"/>
                  </a:moveTo>
                  <a:cubicBezTo>
                    <a:pt x="260" y="536"/>
                    <a:pt x="257" y="537"/>
                    <a:pt x="255" y="538"/>
                  </a:cubicBezTo>
                  <a:lnTo>
                    <a:pt x="253" y="533"/>
                  </a:lnTo>
                  <a:cubicBezTo>
                    <a:pt x="255" y="532"/>
                    <a:pt x="259" y="531"/>
                    <a:pt x="266" y="530"/>
                  </a:cubicBezTo>
                  <a:lnTo>
                    <a:pt x="266" y="535"/>
                  </a:lnTo>
                  <a:close/>
                  <a:moveTo>
                    <a:pt x="255" y="538"/>
                  </a:moveTo>
                  <a:cubicBezTo>
                    <a:pt x="250" y="540"/>
                    <a:pt x="248" y="540"/>
                    <a:pt x="237" y="537"/>
                  </a:cubicBezTo>
                  <a:lnTo>
                    <a:pt x="238" y="532"/>
                  </a:lnTo>
                  <a:cubicBezTo>
                    <a:pt x="248" y="535"/>
                    <a:pt x="249" y="535"/>
                    <a:pt x="253" y="533"/>
                  </a:cubicBezTo>
                  <a:lnTo>
                    <a:pt x="255" y="538"/>
                  </a:lnTo>
                  <a:close/>
                  <a:moveTo>
                    <a:pt x="237" y="537"/>
                  </a:moveTo>
                  <a:cubicBezTo>
                    <a:pt x="230" y="535"/>
                    <a:pt x="225" y="533"/>
                    <a:pt x="221" y="531"/>
                  </a:cubicBezTo>
                  <a:lnTo>
                    <a:pt x="223" y="526"/>
                  </a:lnTo>
                  <a:cubicBezTo>
                    <a:pt x="227" y="528"/>
                    <a:pt x="232" y="530"/>
                    <a:pt x="238" y="532"/>
                  </a:cubicBezTo>
                  <a:lnTo>
                    <a:pt x="237" y="537"/>
                  </a:lnTo>
                  <a:close/>
                  <a:moveTo>
                    <a:pt x="221" y="531"/>
                  </a:moveTo>
                  <a:cubicBezTo>
                    <a:pt x="215" y="528"/>
                    <a:pt x="210" y="526"/>
                    <a:pt x="206" y="527"/>
                  </a:cubicBezTo>
                  <a:lnTo>
                    <a:pt x="204" y="522"/>
                  </a:lnTo>
                  <a:cubicBezTo>
                    <a:pt x="211" y="521"/>
                    <a:pt x="216" y="523"/>
                    <a:pt x="223" y="526"/>
                  </a:cubicBezTo>
                  <a:lnTo>
                    <a:pt x="221" y="531"/>
                  </a:lnTo>
                  <a:close/>
                  <a:moveTo>
                    <a:pt x="204" y="522"/>
                  </a:moveTo>
                  <a:lnTo>
                    <a:pt x="204" y="522"/>
                  </a:lnTo>
                  <a:lnTo>
                    <a:pt x="205" y="525"/>
                  </a:lnTo>
                  <a:lnTo>
                    <a:pt x="204" y="522"/>
                  </a:lnTo>
                  <a:close/>
                  <a:moveTo>
                    <a:pt x="206" y="527"/>
                  </a:moveTo>
                  <a:cubicBezTo>
                    <a:pt x="201" y="528"/>
                    <a:pt x="198" y="529"/>
                    <a:pt x="196" y="529"/>
                  </a:cubicBezTo>
                  <a:lnTo>
                    <a:pt x="195" y="524"/>
                  </a:lnTo>
                  <a:cubicBezTo>
                    <a:pt x="198" y="524"/>
                    <a:pt x="200" y="524"/>
                    <a:pt x="204" y="522"/>
                  </a:cubicBezTo>
                  <a:lnTo>
                    <a:pt x="206" y="527"/>
                  </a:lnTo>
                  <a:close/>
                  <a:moveTo>
                    <a:pt x="196" y="529"/>
                  </a:moveTo>
                  <a:cubicBezTo>
                    <a:pt x="193" y="529"/>
                    <a:pt x="191" y="529"/>
                    <a:pt x="187" y="530"/>
                  </a:cubicBezTo>
                  <a:lnTo>
                    <a:pt x="185" y="526"/>
                  </a:lnTo>
                  <a:cubicBezTo>
                    <a:pt x="190" y="524"/>
                    <a:pt x="193" y="524"/>
                    <a:pt x="195" y="524"/>
                  </a:cubicBezTo>
                  <a:lnTo>
                    <a:pt x="196" y="529"/>
                  </a:lnTo>
                  <a:close/>
                  <a:moveTo>
                    <a:pt x="187" y="530"/>
                  </a:moveTo>
                  <a:lnTo>
                    <a:pt x="187" y="530"/>
                  </a:lnTo>
                  <a:lnTo>
                    <a:pt x="186" y="528"/>
                  </a:lnTo>
                  <a:lnTo>
                    <a:pt x="187" y="530"/>
                  </a:lnTo>
                  <a:close/>
                  <a:moveTo>
                    <a:pt x="187" y="530"/>
                  </a:moveTo>
                  <a:cubicBezTo>
                    <a:pt x="183" y="531"/>
                    <a:pt x="182" y="531"/>
                    <a:pt x="181" y="531"/>
                  </a:cubicBezTo>
                  <a:lnTo>
                    <a:pt x="182" y="526"/>
                  </a:lnTo>
                  <a:cubicBezTo>
                    <a:pt x="182" y="526"/>
                    <a:pt x="183" y="526"/>
                    <a:pt x="185" y="526"/>
                  </a:cubicBezTo>
                  <a:lnTo>
                    <a:pt x="187" y="530"/>
                  </a:lnTo>
                  <a:close/>
                  <a:moveTo>
                    <a:pt x="181" y="531"/>
                  </a:moveTo>
                  <a:cubicBezTo>
                    <a:pt x="180" y="531"/>
                    <a:pt x="179" y="531"/>
                    <a:pt x="164" y="537"/>
                  </a:cubicBezTo>
                  <a:lnTo>
                    <a:pt x="162" y="533"/>
                  </a:lnTo>
                  <a:cubicBezTo>
                    <a:pt x="178" y="526"/>
                    <a:pt x="180" y="526"/>
                    <a:pt x="182" y="526"/>
                  </a:cubicBezTo>
                  <a:lnTo>
                    <a:pt x="181" y="531"/>
                  </a:lnTo>
                  <a:close/>
                  <a:moveTo>
                    <a:pt x="164" y="537"/>
                  </a:moveTo>
                  <a:cubicBezTo>
                    <a:pt x="139" y="548"/>
                    <a:pt x="125" y="551"/>
                    <a:pt x="125" y="551"/>
                  </a:cubicBezTo>
                  <a:lnTo>
                    <a:pt x="124" y="546"/>
                  </a:lnTo>
                  <a:cubicBezTo>
                    <a:pt x="124" y="546"/>
                    <a:pt x="138" y="544"/>
                    <a:pt x="162" y="533"/>
                  </a:cubicBezTo>
                  <a:lnTo>
                    <a:pt x="164" y="537"/>
                  </a:lnTo>
                  <a:close/>
                  <a:moveTo>
                    <a:pt x="125" y="551"/>
                  </a:moveTo>
                  <a:lnTo>
                    <a:pt x="124" y="551"/>
                  </a:lnTo>
                  <a:lnTo>
                    <a:pt x="124" y="549"/>
                  </a:lnTo>
                  <a:lnTo>
                    <a:pt x="125" y="551"/>
                  </a:lnTo>
                  <a:close/>
                  <a:moveTo>
                    <a:pt x="124" y="551"/>
                  </a:moveTo>
                  <a:lnTo>
                    <a:pt x="106" y="551"/>
                  </a:lnTo>
                  <a:lnTo>
                    <a:pt x="106" y="546"/>
                  </a:lnTo>
                  <a:lnTo>
                    <a:pt x="124" y="546"/>
                  </a:lnTo>
                  <a:lnTo>
                    <a:pt x="124" y="551"/>
                  </a:lnTo>
                  <a:close/>
                  <a:moveTo>
                    <a:pt x="106" y="551"/>
                  </a:moveTo>
                  <a:lnTo>
                    <a:pt x="105" y="546"/>
                  </a:lnTo>
                  <a:lnTo>
                    <a:pt x="106" y="549"/>
                  </a:lnTo>
                  <a:lnTo>
                    <a:pt x="106" y="551"/>
                  </a:lnTo>
                  <a:close/>
                  <a:moveTo>
                    <a:pt x="105" y="546"/>
                  </a:moveTo>
                  <a:cubicBezTo>
                    <a:pt x="105" y="546"/>
                    <a:pt x="110" y="545"/>
                    <a:pt x="90" y="542"/>
                  </a:cubicBezTo>
                  <a:lnTo>
                    <a:pt x="90" y="538"/>
                  </a:lnTo>
                  <a:cubicBezTo>
                    <a:pt x="129" y="542"/>
                    <a:pt x="107" y="551"/>
                    <a:pt x="107" y="551"/>
                  </a:cubicBezTo>
                  <a:lnTo>
                    <a:pt x="105" y="546"/>
                  </a:lnTo>
                  <a:close/>
                  <a:moveTo>
                    <a:pt x="90" y="542"/>
                  </a:moveTo>
                  <a:cubicBezTo>
                    <a:pt x="76" y="541"/>
                    <a:pt x="65" y="540"/>
                    <a:pt x="56" y="541"/>
                  </a:cubicBezTo>
                  <a:lnTo>
                    <a:pt x="55" y="536"/>
                  </a:lnTo>
                  <a:cubicBezTo>
                    <a:pt x="64" y="535"/>
                    <a:pt x="76" y="536"/>
                    <a:pt x="90" y="538"/>
                  </a:cubicBezTo>
                  <a:lnTo>
                    <a:pt x="90" y="542"/>
                  </a:lnTo>
                  <a:close/>
                  <a:moveTo>
                    <a:pt x="56" y="541"/>
                  </a:moveTo>
                  <a:cubicBezTo>
                    <a:pt x="48" y="542"/>
                    <a:pt x="42" y="545"/>
                    <a:pt x="37" y="550"/>
                  </a:cubicBezTo>
                  <a:lnTo>
                    <a:pt x="33" y="547"/>
                  </a:lnTo>
                  <a:cubicBezTo>
                    <a:pt x="39" y="541"/>
                    <a:pt x="46" y="538"/>
                    <a:pt x="55" y="536"/>
                  </a:cubicBezTo>
                  <a:lnTo>
                    <a:pt x="56" y="541"/>
                  </a:lnTo>
                  <a:close/>
                  <a:moveTo>
                    <a:pt x="37" y="550"/>
                  </a:moveTo>
                  <a:cubicBezTo>
                    <a:pt x="29" y="558"/>
                    <a:pt x="15" y="561"/>
                    <a:pt x="8" y="562"/>
                  </a:cubicBezTo>
                  <a:lnTo>
                    <a:pt x="7" y="557"/>
                  </a:lnTo>
                  <a:cubicBezTo>
                    <a:pt x="14" y="556"/>
                    <a:pt x="26" y="554"/>
                    <a:pt x="33" y="547"/>
                  </a:cubicBezTo>
                  <a:lnTo>
                    <a:pt x="37" y="550"/>
                  </a:lnTo>
                  <a:close/>
                  <a:moveTo>
                    <a:pt x="8" y="562"/>
                  </a:moveTo>
                  <a:cubicBezTo>
                    <a:pt x="6" y="562"/>
                    <a:pt x="5" y="562"/>
                    <a:pt x="4" y="562"/>
                  </a:cubicBezTo>
                  <a:lnTo>
                    <a:pt x="4" y="557"/>
                  </a:lnTo>
                  <a:cubicBezTo>
                    <a:pt x="5" y="557"/>
                    <a:pt x="6" y="557"/>
                    <a:pt x="7" y="557"/>
                  </a:cubicBezTo>
                  <a:lnTo>
                    <a:pt x="8" y="562"/>
                  </a:lnTo>
                  <a:close/>
                  <a:moveTo>
                    <a:pt x="4" y="562"/>
                  </a:moveTo>
                  <a:cubicBezTo>
                    <a:pt x="2" y="562"/>
                    <a:pt x="1" y="561"/>
                    <a:pt x="1" y="560"/>
                  </a:cubicBezTo>
                  <a:lnTo>
                    <a:pt x="5" y="558"/>
                  </a:lnTo>
                  <a:cubicBezTo>
                    <a:pt x="5" y="559"/>
                    <a:pt x="4" y="557"/>
                    <a:pt x="4" y="557"/>
                  </a:cubicBezTo>
                  <a:lnTo>
                    <a:pt x="4" y="562"/>
                  </a:lnTo>
                  <a:close/>
                  <a:moveTo>
                    <a:pt x="5" y="558"/>
                  </a:moveTo>
                  <a:lnTo>
                    <a:pt x="5" y="558"/>
                  </a:lnTo>
                  <a:lnTo>
                    <a:pt x="3" y="559"/>
                  </a:lnTo>
                  <a:lnTo>
                    <a:pt x="5" y="558"/>
                  </a:lnTo>
                  <a:close/>
                  <a:moveTo>
                    <a:pt x="1" y="561"/>
                  </a:moveTo>
                  <a:cubicBezTo>
                    <a:pt x="0" y="560"/>
                    <a:pt x="0" y="559"/>
                    <a:pt x="1" y="558"/>
                  </a:cubicBezTo>
                  <a:lnTo>
                    <a:pt x="5" y="561"/>
                  </a:lnTo>
                  <a:cubicBezTo>
                    <a:pt x="4" y="562"/>
                    <a:pt x="5" y="558"/>
                    <a:pt x="5" y="558"/>
                  </a:cubicBezTo>
                  <a:lnTo>
                    <a:pt x="1" y="561"/>
                  </a:lnTo>
                  <a:close/>
                  <a:moveTo>
                    <a:pt x="5" y="561"/>
                  </a:moveTo>
                  <a:lnTo>
                    <a:pt x="5" y="561"/>
                  </a:lnTo>
                  <a:lnTo>
                    <a:pt x="3" y="559"/>
                  </a:lnTo>
                  <a:lnTo>
                    <a:pt x="5" y="561"/>
                  </a:lnTo>
                  <a:close/>
                  <a:moveTo>
                    <a:pt x="1" y="558"/>
                  </a:moveTo>
                  <a:lnTo>
                    <a:pt x="1" y="558"/>
                  </a:lnTo>
                  <a:lnTo>
                    <a:pt x="5" y="561"/>
                  </a:lnTo>
                  <a:lnTo>
                    <a:pt x="5" y="561"/>
                  </a:lnTo>
                  <a:lnTo>
                    <a:pt x="1" y="558"/>
                  </a:lnTo>
                  <a:close/>
                  <a:moveTo>
                    <a:pt x="5" y="561"/>
                  </a:moveTo>
                  <a:lnTo>
                    <a:pt x="5" y="561"/>
                  </a:lnTo>
                  <a:lnTo>
                    <a:pt x="3" y="559"/>
                  </a:lnTo>
                  <a:lnTo>
                    <a:pt x="5" y="561"/>
                  </a:lnTo>
                  <a:close/>
                  <a:moveTo>
                    <a:pt x="1" y="558"/>
                  </a:moveTo>
                  <a:cubicBezTo>
                    <a:pt x="1" y="558"/>
                    <a:pt x="3" y="552"/>
                    <a:pt x="5" y="543"/>
                  </a:cubicBezTo>
                  <a:lnTo>
                    <a:pt x="9" y="544"/>
                  </a:lnTo>
                  <a:cubicBezTo>
                    <a:pt x="7" y="553"/>
                    <a:pt x="5" y="560"/>
                    <a:pt x="5" y="561"/>
                  </a:cubicBezTo>
                  <a:lnTo>
                    <a:pt x="1" y="558"/>
                  </a:lnTo>
                  <a:close/>
                  <a:moveTo>
                    <a:pt x="5" y="543"/>
                  </a:moveTo>
                  <a:cubicBezTo>
                    <a:pt x="9" y="527"/>
                    <a:pt x="15" y="504"/>
                    <a:pt x="18" y="504"/>
                  </a:cubicBezTo>
                  <a:lnTo>
                    <a:pt x="17" y="509"/>
                  </a:lnTo>
                  <a:cubicBezTo>
                    <a:pt x="16" y="509"/>
                    <a:pt x="13" y="530"/>
                    <a:pt x="9" y="544"/>
                  </a:cubicBezTo>
                  <a:lnTo>
                    <a:pt x="5" y="543"/>
                  </a:lnTo>
                  <a:close/>
                  <a:moveTo>
                    <a:pt x="18" y="504"/>
                  </a:moveTo>
                  <a:lnTo>
                    <a:pt x="87" y="511"/>
                  </a:lnTo>
                  <a:lnTo>
                    <a:pt x="87" y="516"/>
                  </a:lnTo>
                  <a:lnTo>
                    <a:pt x="17" y="509"/>
                  </a:lnTo>
                  <a:lnTo>
                    <a:pt x="18" y="504"/>
                  </a:lnTo>
                  <a:close/>
                  <a:moveTo>
                    <a:pt x="88" y="516"/>
                  </a:moveTo>
                  <a:lnTo>
                    <a:pt x="87" y="516"/>
                  </a:lnTo>
                  <a:lnTo>
                    <a:pt x="87" y="514"/>
                  </a:lnTo>
                  <a:lnTo>
                    <a:pt x="88" y="516"/>
                  </a:lnTo>
                  <a:close/>
                  <a:moveTo>
                    <a:pt x="86" y="511"/>
                  </a:moveTo>
                  <a:cubicBezTo>
                    <a:pt x="86" y="511"/>
                    <a:pt x="108" y="504"/>
                    <a:pt x="121" y="502"/>
                  </a:cubicBezTo>
                  <a:lnTo>
                    <a:pt x="121" y="507"/>
                  </a:lnTo>
                  <a:cubicBezTo>
                    <a:pt x="109" y="508"/>
                    <a:pt x="88" y="516"/>
                    <a:pt x="88" y="516"/>
                  </a:cubicBezTo>
                  <a:lnTo>
                    <a:pt x="86" y="511"/>
                  </a:lnTo>
                  <a:close/>
                  <a:moveTo>
                    <a:pt x="121" y="502"/>
                  </a:moveTo>
                  <a:cubicBezTo>
                    <a:pt x="125" y="501"/>
                    <a:pt x="128" y="500"/>
                    <a:pt x="131" y="499"/>
                  </a:cubicBezTo>
                  <a:lnTo>
                    <a:pt x="133" y="503"/>
                  </a:lnTo>
                  <a:cubicBezTo>
                    <a:pt x="129" y="505"/>
                    <a:pt x="127" y="506"/>
                    <a:pt x="121" y="507"/>
                  </a:cubicBezTo>
                  <a:lnTo>
                    <a:pt x="121" y="502"/>
                  </a:lnTo>
                  <a:close/>
                  <a:moveTo>
                    <a:pt x="131" y="499"/>
                  </a:moveTo>
                  <a:cubicBezTo>
                    <a:pt x="135" y="497"/>
                    <a:pt x="141" y="494"/>
                    <a:pt x="156" y="491"/>
                  </a:cubicBezTo>
                  <a:lnTo>
                    <a:pt x="157" y="496"/>
                  </a:lnTo>
                  <a:cubicBezTo>
                    <a:pt x="142" y="499"/>
                    <a:pt x="137" y="501"/>
                    <a:pt x="133" y="503"/>
                  </a:cubicBezTo>
                  <a:lnTo>
                    <a:pt x="131" y="499"/>
                  </a:lnTo>
                  <a:close/>
                  <a:moveTo>
                    <a:pt x="156" y="491"/>
                  </a:moveTo>
                  <a:cubicBezTo>
                    <a:pt x="178" y="487"/>
                    <a:pt x="184" y="483"/>
                    <a:pt x="193" y="478"/>
                  </a:cubicBezTo>
                  <a:lnTo>
                    <a:pt x="195" y="482"/>
                  </a:lnTo>
                  <a:cubicBezTo>
                    <a:pt x="186" y="487"/>
                    <a:pt x="179" y="492"/>
                    <a:pt x="157" y="496"/>
                  </a:cubicBezTo>
                  <a:lnTo>
                    <a:pt x="156" y="491"/>
                  </a:lnTo>
                  <a:close/>
                  <a:moveTo>
                    <a:pt x="193" y="478"/>
                  </a:moveTo>
                  <a:cubicBezTo>
                    <a:pt x="194" y="476"/>
                    <a:pt x="196" y="475"/>
                    <a:pt x="198" y="474"/>
                  </a:cubicBezTo>
                  <a:lnTo>
                    <a:pt x="201" y="478"/>
                  </a:lnTo>
                  <a:cubicBezTo>
                    <a:pt x="199" y="479"/>
                    <a:pt x="197" y="480"/>
                    <a:pt x="195" y="482"/>
                  </a:cubicBezTo>
                  <a:lnTo>
                    <a:pt x="193" y="478"/>
                  </a:lnTo>
                  <a:close/>
                  <a:moveTo>
                    <a:pt x="198" y="474"/>
                  </a:moveTo>
                  <a:lnTo>
                    <a:pt x="198" y="474"/>
                  </a:lnTo>
                  <a:lnTo>
                    <a:pt x="201" y="478"/>
                  </a:lnTo>
                  <a:lnTo>
                    <a:pt x="201" y="478"/>
                  </a:lnTo>
                  <a:lnTo>
                    <a:pt x="198" y="474"/>
                  </a:lnTo>
                  <a:close/>
                  <a:moveTo>
                    <a:pt x="198" y="474"/>
                  </a:moveTo>
                  <a:cubicBezTo>
                    <a:pt x="201" y="472"/>
                    <a:pt x="204" y="470"/>
                    <a:pt x="207" y="468"/>
                  </a:cubicBezTo>
                  <a:lnTo>
                    <a:pt x="210" y="472"/>
                  </a:lnTo>
                  <a:cubicBezTo>
                    <a:pt x="207" y="474"/>
                    <a:pt x="204" y="476"/>
                    <a:pt x="201" y="478"/>
                  </a:cubicBezTo>
                  <a:lnTo>
                    <a:pt x="198" y="474"/>
                  </a:lnTo>
                  <a:close/>
                  <a:moveTo>
                    <a:pt x="207" y="468"/>
                  </a:moveTo>
                  <a:cubicBezTo>
                    <a:pt x="216" y="462"/>
                    <a:pt x="226" y="456"/>
                    <a:pt x="234" y="455"/>
                  </a:cubicBezTo>
                  <a:lnTo>
                    <a:pt x="234" y="460"/>
                  </a:lnTo>
                  <a:cubicBezTo>
                    <a:pt x="227" y="460"/>
                    <a:pt x="219" y="466"/>
                    <a:pt x="210" y="472"/>
                  </a:cubicBezTo>
                  <a:lnTo>
                    <a:pt x="207" y="468"/>
                  </a:lnTo>
                  <a:close/>
                  <a:moveTo>
                    <a:pt x="234" y="455"/>
                  </a:moveTo>
                  <a:cubicBezTo>
                    <a:pt x="238" y="455"/>
                    <a:pt x="240" y="455"/>
                    <a:pt x="243" y="456"/>
                  </a:cubicBezTo>
                  <a:lnTo>
                    <a:pt x="242" y="461"/>
                  </a:lnTo>
                  <a:cubicBezTo>
                    <a:pt x="240" y="460"/>
                    <a:pt x="238" y="460"/>
                    <a:pt x="234" y="460"/>
                  </a:cubicBezTo>
                  <a:lnTo>
                    <a:pt x="234" y="455"/>
                  </a:lnTo>
                  <a:close/>
                  <a:moveTo>
                    <a:pt x="243" y="456"/>
                  </a:moveTo>
                  <a:cubicBezTo>
                    <a:pt x="247" y="456"/>
                    <a:pt x="250" y="457"/>
                    <a:pt x="260" y="455"/>
                  </a:cubicBezTo>
                  <a:lnTo>
                    <a:pt x="261" y="459"/>
                  </a:lnTo>
                  <a:cubicBezTo>
                    <a:pt x="251" y="462"/>
                    <a:pt x="246" y="461"/>
                    <a:pt x="242" y="461"/>
                  </a:cubicBezTo>
                  <a:lnTo>
                    <a:pt x="243" y="456"/>
                  </a:lnTo>
                  <a:close/>
                  <a:moveTo>
                    <a:pt x="260" y="455"/>
                  </a:moveTo>
                  <a:cubicBezTo>
                    <a:pt x="276" y="450"/>
                    <a:pt x="322" y="423"/>
                    <a:pt x="322" y="423"/>
                  </a:cubicBezTo>
                  <a:lnTo>
                    <a:pt x="325" y="428"/>
                  </a:lnTo>
                  <a:cubicBezTo>
                    <a:pt x="325" y="428"/>
                    <a:pt x="278" y="455"/>
                    <a:pt x="261" y="459"/>
                  </a:cubicBezTo>
                  <a:lnTo>
                    <a:pt x="260" y="455"/>
                  </a:lnTo>
                  <a:close/>
                  <a:moveTo>
                    <a:pt x="325" y="427"/>
                  </a:moveTo>
                  <a:lnTo>
                    <a:pt x="325" y="428"/>
                  </a:lnTo>
                  <a:lnTo>
                    <a:pt x="324" y="425"/>
                  </a:lnTo>
                  <a:lnTo>
                    <a:pt x="325" y="427"/>
                  </a:lnTo>
                  <a:close/>
                  <a:moveTo>
                    <a:pt x="322" y="424"/>
                  </a:moveTo>
                  <a:cubicBezTo>
                    <a:pt x="322" y="424"/>
                    <a:pt x="358" y="379"/>
                    <a:pt x="367" y="372"/>
                  </a:cubicBezTo>
                  <a:lnTo>
                    <a:pt x="370" y="376"/>
                  </a:lnTo>
                  <a:cubicBezTo>
                    <a:pt x="362" y="382"/>
                    <a:pt x="325" y="427"/>
                    <a:pt x="325" y="427"/>
                  </a:cubicBezTo>
                  <a:lnTo>
                    <a:pt x="322" y="424"/>
                  </a:lnTo>
                  <a:close/>
                  <a:moveTo>
                    <a:pt x="367" y="372"/>
                  </a:moveTo>
                  <a:lnTo>
                    <a:pt x="367" y="372"/>
                  </a:lnTo>
                  <a:lnTo>
                    <a:pt x="368" y="374"/>
                  </a:lnTo>
                  <a:lnTo>
                    <a:pt x="367" y="372"/>
                  </a:lnTo>
                  <a:close/>
                  <a:moveTo>
                    <a:pt x="367" y="372"/>
                  </a:moveTo>
                  <a:lnTo>
                    <a:pt x="367" y="372"/>
                  </a:lnTo>
                  <a:lnTo>
                    <a:pt x="370" y="376"/>
                  </a:lnTo>
                  <a:lnTo>
                    <a:pt x="370" y="376"/>
                  </a:lnTo>
                  <a:lnTo>
                    <a:pt x="367" y="372"/>
                  </a:lnTo>
                  <a:close/>
                  <a:moveTo>
                    <a:pt x="370" y="376"/>
                  </a:moveTo>
                  <a:lnTo>
                    <a:pt x="370" y="376"/>
                  </a:lnTo>
                  <a:lnTo>
                    <a:pt x="368" y="374"/>
                  </a:lnTo>
                  <a:lnTo>
                    <a:pt x="370" y="376"/>
                  </a:lnTo>
                  <a:close/>
                  <a:moveTo>
                    <a:pt x="367" y="372"/>
                  </a:moveTo>
                  <a:cubicBezTo>
                    <a:pt x="370" y="370"/>
                    <a:pt x="372" y="366"/>
                    <a:pt x="375" y="361"/>
                  </a:cubicBezTo>
                  <a:lnTo>
                    <a:pt x="379" y="364"/>
                  </a:lnTo>
                  <a:cubicBezTo>
                    <a:pt x="376" y="369"/>
                    <a:pt x="373" y="373"/>
                    <a:pt x="370" y="376"/>
                  </a:cubicBezTo>
                  <a:lnTo>
                    <a:pt x="367" y="372"/>
                  </a:lnTo>
                  <a:close/>
                  <a:moveTo>
                    <a:pt x="375" y="361"/>
                  </a:moveTo>
                  <a:cubicBezTo>
                    <a:pt x="380" y="354"/>
                    <a:pt x="385" y="346"/>
                    <a:pt x="393" y="342"/>
                  </a:cubicBezTo>
                  <a:lnTo>
                    <a:pt x="395" y="346"/>
                  </a:lnTo>
                  <a:cubicBezTo>
                    <a:pt x="388" y="350"/>
                    <a:pt x="383" y="357"/>
                    <a:pt x="379" y="364"/>
                  </a:cubicBezTo>
                  <a:lnTo>
                    <a:pt x="375" y="361"/>
                  </a:lnTo>
                  <a:close/>
                  <a:moveTo>
                    <a:pt x="393" y="342"/>
                  </a:moveTo>
                  <a:lnTo>
                    <a:pt x="393" y="342"/>
                  </a:lnTo>
                  <a:lnTo>
                    <a:pt x="394" y="344"/>
                  </a:lnTo>
                  <a:lnTo>
                    <a:pt x="393" y="342"/>
                  </a:lnTo>
                  <a:close/>
                  <a:moveTo>
                    <a:pt x="393" y="342"/>
                  </a:moveTo>
                  <a:lnTo>
                    <a:pt x="393" y="342"/>
                  </a:lnTo>
                  <a:lnTo>
                    <a:pt x="395" y="346"/>
                  </a:lnTo>
                  <a:lnTo>
                    <a:pt x="395" y="346"/>
                  </a:lnTo>
                  <a:lnTo>
                    <a:pt x="393" y="342"/>
                  </a:lnTo>
                  <a:close/>
                  <a:moveTo>
                    <a:pt x="395" y="346"/>
                  </a:moveTo>
                  <a:lnTo>
                    <a:pt x="395" y="346"/>
                  </a:lnTo>
                  <a:lnTo>
                    <a:pt x="394" y="344"/>
                  </a:lnTo>
                  <a:lnTo>
                    <a:pt x="395" y="346"/>
                  </a:lnTo>
                  <a:close/>
                  <a:moveTo>
                    <a:pt x="393" y="342"/>
                  </a:moveTo>
                  <a:cubicBezTo>
                    <a:pt x="398" y="340"/>
                    <a:pt x="403" y="337"/>
                    <a:pt x="408" y="335"/>
                  </a:cubicBezTo>
                  <a:lnTo>
                    <a:pt x="410" y="339"/>
                  </a:lnTo>
                  <a:cubicBezTo>
                    <a:pt x="405" y="342"/>
                    <a:pt x="400" y="344"/>
                    <a:pt x="395" y="346"/>
                  </a:cubicBezTo>
                  <a:lnTo>
                    <a:pt x="393" y="342"/>
                  </a:lnTo>
                  <a:close/>
                  <a:moveTo>
                    <a:pt x="408" y="335"/>
                  </a:moveTo>
                  <a:cubicBezTo>
                    <a:pt x="417" y="331"/>
                    <a:pt x="426" y="327"/>
                    <a:pt x="431" y="323"/>
                  </a:cubicBezTo>
                  <a:lnTo>
                    <a:pt x="434" y="327"/>
                  </a:lnTo>
                  <a:cubicBezTo>
                    <a:pt x="428" y="331"/>
                    <a:pt x="419" y="335"/>
                    <a:pt x="410" y="339"/>
                  </a:cubicBezTo>
                  <a:lnTo>
                    <a:pt x="408" y="335"/>
                  </a:lnTo>
                  <a:close/>
                  <a:moveTo>
                    <a:pt x="431" y="323"/>
                  </a:moveTo>
                  <a:cubicBezTo>
                    <a:pt x="439" y="317"/>
                    <a:pt x="464" y="289"/>
                    <a:pt x="464" y="289"/>
                  </a:cubicBezTo>
                  <a:lnTo>
                    <a:pt x="468" y="292"/>
                  </a:lnTo>
                  <a:cubicBezTo>
                    <a:pt x="468" y="292"/>
                    <a:pt x="442" y="320"/>
                    <a:pt x="434" y="327"/>
                  </a:cubicBezTo>
                  <a:lnTo>
                    <a:pt x="431" y="323"/>
                  </a:lnTo>
                  <a:close/>
                  <a:moveTo>
                    <a:pt x="464" y="289"/>
                  </a:moveTo>
                  <a:lnTo>
                    <a:pt x="464" y="289"/>
                  </a:lnTo>
                  <a:lnTo>
                    <a:pt x="466" y="290"/>
                  </a:lnTo>
                  <a:lnTo>
                    <a:pt x="464" y="289"/>
                  </a:lnTo>
                  <a:close/>
                  <a:moveTo>
                    <a:pt x="464" y="289"/>
                  </a:moveTo>
                  <a:lnTo>
                    <a:pt x="500" y="252"/>
                  </a:lnTo>
                  <a:lnTo>
                    <a:pt x="504" y="256"/>
                  </a:lnTo>
                  <a:lnTo>
                    <a:pt x="468" y="292"/>
                  </a:lnTo>
                  <a:lnTo>
                    <a:pt x="464" y="289"/>
                  </a:lnTo>
                  <a:close/>
                  <a:moveTo>
                    <a:pt x="500" y="252"/>
                  </a:moveTo>
                  <a:lnTo>
                    <a:pt x="500" y="252"/>
                  </a:lnTo>
                  <a:lnTo>
                    <a:pt x="502" y="254"/>
                  </a:lnTo>
                  <a:lnTo>
                    <a:pt x="500" y="252"/>
                  </a:lnTo>
                  <a:close/>
                  <a:moveTo>
                    <a:pt x="500" y="252"/>
                  </a:moveTo>
                  <a:cubicBezTo>
                    <a:pt x="500" y="252"/>
                    <a:pt x="540" y="214"/>
                    <a:pt x="545" y="207"/>
                  </a:cubicBezTo>
                  <a:lnTo>
                    <a:pt x="549" y="210"/>
                  </a:lnTo>
                  <a:cubicBezTo>
                    <a:pt x="544" y="217"/>
                    <a:pt x="504" y="256"/>
                    <a:pt x="504" y="256"/>
                  </a:cubicBezTo>
                  <a:lnTo>
                    <a:pt x="500" y="252"/>
                  </a:lnTo>
                  <a:close/>
                  <a:moveTo>
                    <a:pt x="545" y="207"/>
                  </a:moveTo>
                  <a:cubicBezTo>
                    <a:pt x="550" y="200"/>
                    <a:pt x="573" y="155"/>
                    <a:pt x="573" y="154"/>
                  </a:cubicBezTo>
                  <a:lnTo>
                    <a:pt x="578" y="157"/>
                  </a:lnTo>
                  <a:cubicBezTo>
                    <a:pt x="578" y="157"/>
                    <a:pt x="554" y="202"/>
                    <a:pt x="549" y="210"/>
                  </a:cubicBezTo>
                  <a:lnTo>
                    <a:pt x="545" y="207"/>
                  </a:lnTo>
                  <a:close/>
                  <a:moveTo>
                    <a:pt x="573" y="154"/>
                  </a:moveTo>
                  <a:lnTo>
                    <a:pt x="573" y="154"/>
                  </a:lnTo>
                  <a:lnTo>
                    <a:pt x="576" y="156"/>
                  </a:lnTo>
                  <a:lnTo>
                    <a:pt x="573" y="154"/>
                  </a:lnTo>
                  <a:close/>
                  <a:moveTo>
                    <a:pt x="573" y="154"/>
                  </a:moveTo>
                  <a:lnTo>
                    <a:pt x="590" y="127"/>
                  </a:lnTo>
                  <a:lnTo>
                    <a:pt x="595" y="129"/>
                  </a:lnTo>
                  <a:lnTo>
                    <a:pt x="578" y="157"/>
                  </a:lnTo>
                  <a:lnTo>
                    <a:pt x="573" y="154"/>
                  </a:lnTo>
                  <a:close/>
                  <a:moveTo>
                    <a:pt x="595" y="129"/>
                  </a:moveTo>
                  <a:lnTo>
                    <a:pt x="595" y="129"/>
                  </a:lnTo>
                  <a:lnTo>
                    <a:pt x="593" y="128"/>
                  </a:lnTo>
                  <a:lnTo>
                    <a:pt x="595" y="129"/>
                  </a:lnTo>
                  <a:close/>
                  <a:moveTo>
                    <a:pt x="590" y="127"/>
                  </a:moveTo>
                  <a:lnTo>
                    <a:pt x="609" y="88"/>
                  </a:lnTo>
                  <a:lnTo>
                    <a:pt x="613" y="90"/>
                  </a:lnTo>
                  <a:lnTo>
                    <a:pt x="595" y="129"/>
                  </a:lnTo>
                  <a:lnTo>
                    <a:pt x="590" y="127"/>
                  </a:lnTo>
                  <a:close/>
                  <a:moveTo>
                    <a:pt x="609" y="88"/>
                  </a:moveTo>
                  <a:lnTo>
                    <a:pt x="609" y="88"/>
                  </a:lnTo>
                  <a:lnTo>
                    <a:pt x="611" y="89"/>
                  </a:lnTo>
                  <a:lnTo>
                    <a:pt x="609" y="88"/>
                  </a:lnTo>
                  <a:close/>
                  <a:moveTo>
                    <a:pt x="609" y="88"/>
                  </a:moveTo>
                  <a:lnTo>
                    <a:pt x="619" y="69"/>
                  </a:lnTo>
                  <a:lnTo>
                    <a:pt x="623" y="71"/>
                  </a:lnTo>
                  <a:lnTo>
                    <a:pt x="613" y="90"/>
                  </a:lnTo>
                  <a:lnTo>
                    <a:pt x="609" y="88"/>
                  </a:lnTo>
                  <a:close/>
                  <a:moveTo>
                    <a:pt x="623" y="71"/>
                  </a:moveTo>
                  <a:lnTo>
                    <a:pt x="623" y="71"/>
                  </a:lnTo>
                  <a:lnTo>
                    <a:pt x="621" y="70"/>
                  </a:lnTo>
                  <a:lnTo>
                    <a:pt x="623" y="71"/>
                  </a:lnTo>
                  <a:close/>
                  <a:moveTo>
                    <a:pt x="619" y="69"/>
                  </a:moveTo>
                  <a:lnTo>
                    <a:pt x="629" y="47"/>
                  </a:lnTo>
                  <a:lnTo>
                    <a:pt x="634" y="49"/>
                  </a:lnTo>
                  <a:lnTo>
                    <a:pt x="623" y="71"/>
                  </a:lnTo>
                  <a:lnTo>
                    <a:pt x="619" y="69"/>
                  </a:lnTo>
                  <a:close/>
                  <a:moveTo>
                    <a:pt x="629" y="47"/>
                  </a:moveTo>
                  <a:lnTo>
                    <a:pt x="629" y="47"/>
                  </a:lnTo>
                  <a:lnTo>
                    <a:pt x="631" y="48"/>
                  </a:lnTo>
                  <a:lnTo>
                    <a:pt x="629" y="47"/>
                  </a:lnTo>
                  <a:close/>
                  <a:moveTo>
                    <a:pt x="629" y="47"/>
                  </a:moveTo>
                  <a:lnTo>
                    <a:pt x="644" y="21"/>
                  </a:lnTo>
                  <a:lnTo>
                    <a:pt x="649" y="23"/>
                  </a:lnTo>
                  <a:lnTo>
                    <a:pt x="634" y="49"/>
                  </a:lnTo>
                  <a:lnTo>
                    <a:pt x="629" y="47"/>
                  </a:lnTo>
                  <a:close/>
                  <a:moveTo>
                    <a:pt x="644" y="21"/>
                  </a:moveTo>
                  <a:lnTo>
                    <a:pt x="645" y="20"/>
                  </a:lnTo>
                  <a:lnTo>
                    <a:pt x="647" y="22"/>
                  </a:lnTo>
                  <a:lnTo>
                    <a:pt x="644" y="21"/>
                  </a:lnTo>
                  <a:close/>
                  <a:moveTo>
                    <a:pt x="645" y="20"/>
                  </a:moveTo>
                  <a:lnTo>
                    <a:pt x="668" y="3"/>
                  </a:lnTo>
                  <a:lnTo>
                    <a:pt x="670" y="7"/>
                  </a:lnTo>
                  <a:lnTo>
                    <a:pt x="648" y="24"/>
                  </a:lnTo>
                  <a:lnTo>
                    <a:pt x="645" y="20"/>
                  </a:lnTo>
                  <a:close/>
                  <a:moveTo>
                    <a:pt x="668" y="3"/>
                  </a:moveTo>
                  <a:lnTo>
                    <a:pt x="671" y="0"/>
                  </a:lnTo>
                  <a:lnTo>
                    <a:pt x="671" y="5"/>
                  </a:lnTo>
                  <a:lnTo>
                    <a:pt x="669" y="5"/>
                  </a:lnTo>
                  <a:lnTo>
                    <a:pt x="668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225" name="Freeform 1448"/>
            <p:cNvSpPr/>
            <p:nvPr/>
          </p:nvSpPr>
          <p:spPr>
            <a:xfrm>
              <a:off x="3161" y="3004"/>
              <a:ext cx="1840" cy="689"/>
            </a:xfrm>
            <a:custGeom>
              <a:avLst/>
              <a:gdLst>
                <a:gd name="txL" fmla="*/ 0 w 1079"/>
                <a:gd name="txT" fmla="*/ 0 h 397"/>
                <a:gd name="txR" fmla="*/ 1079 w 1079"/>
                <a:gd name="txB" fmla="*/ 397 h 397"/>
              </a:gdLst>
              <a:ahLst/>
              <a:cxnLst>
                <a:cxn ang="0">
                  <a:pos x="15" y="122"/>
                </a:cxn>
                <a:cxn ang="0">
                  <a:pos x="37" y="98"/>
                </a:cxn>
                <a:cxn ang="0">
                  <a:pos x="96" y="79"/>
                </a:cxn>
                <a:cxn ang="0">
                  <a:pos x="175" y="68"/>
                </a:cxn>
                <a:cxn ang="0">
                  <a:pos x="200" y="38"/>
                </a:cxn>
                <a:cxn ang="0">
                  <a:pos x="257" y="32"/>
                </a:cxn>
                <a:cxn ang="0">
                  <a:pos x="304" y="24"/>
                </a:cxn>
                <a:cxn ang="0">
                  <a:pos x="373" y="13"/>
                </a:cxn>
                <a:cxn ang="0">
                  <a:pos x="427" y="2"/>
                </a:cxn>
                <a:cxn ang="0">
                  <a:pos x="479" y="2"/>
                </a:cxn>
                <a:cxn ang="0">
                  <a:pos x="536" y="11"/>
                </a:cxn>
                <a:cxn ang="0">
                  <a:pos x="620" y="54"/>
                </a:cxn>
                <a:cxn ang="0">
                  <a:pos x="731" y="60"/>
                </a:cxn>
                <a:cxn ang="0">
                  <a:pos x="842" y="41"/>
                </a:cxn>
                <a:cxn ang="0">
                  <a:pos x="924" y="71"/>
                </a:cxn>
                <a:cxn ang="0">
                  <a:pos x="1005" y="92"/>
                </a:cxn>
                <a:cxn ang="0">
                  <a:pos x="1079" y="117"/>
                </a:cxn>
                <a:cxn ang="0">
                  <a:pos x="1079" y="294"/>
                </a:cxn>
                <a:cxn ang="0">
                  <a:pos x="1025" y="296"/>
                </a:cxn>
                <a:cxn ang="0">
                  <a:pos x="1003" y="277"/>
                </a:cxn>
                <a:cxn ang="0">
                  <a:pos x="931" y="264"/>
                </a:cxn>
                <a:cxn ang="0">
                  <a:pos x="896" y="285"/>
                </a:cxn>
                <a:cxn ang="0">
                  <a:pos x="815" y="285"/>
                </a:cxn>
                <a:cxn ang="0">
                  <a:pos x="751" y="321"/>
                </a:cxn>
                <a:cxn ang="0">
                  <a:pos x="689" y="348"/>
                </a:cxn>
                <a:cxn ang="0">
                  <a:pos x="622" y="343"/>
                </a:cxn>
                <a:cxn ang="0">
                  <a:pos x="561" y="332"/>
                </a:cxn>
                <a:cxn ang="0">
                  <a:pos x="464" y="340"/>
                </a:cxn>
                <a:cxn ang="0">
                  <a:pos x="309" y="326"/>
                </a:cxn>
                <a:cxn ang="0">
                  <a:pos x="217" y="326"/>
                </a:cxn>
                <a:cxn ang="0">
                  <a:pos x="131" y="340"/>
                </a:cxn>
                <a:cxn ang="0">
                  <a:pos x="72" y="359"/>
                </a:cxn>
                <a:cxn ang="0">
                  <a:pos x="30" y="381"/>
                </a:cxn>
                <a:cxn ang="0">
                  <a:pos x="10" y="397"/>
                </a:cxn>
                <a:cxn ang="0">
                  <a:pos x="15" y="122"/>
                </a:cxn>
              </a:cxnLst>
              <a:rect l="txL" t="txT" r="txR" b="txB"/>
              <a:pathLst>
                <a:path w="1079" h="397">
                  <a:moveTo>
                    <a:pt x="15" y="122"/>
                  </a:moveTo>
                  <a:cubicBezTo>
                    <a:pt x="30" y="114"/>
                    <a:pt x="0" y="103"/>
                    <a:pt x="37" y="98"/>
                  </a:cubicBezTo>
                  <a:cubicBezTo>
                    <a:pt x="74" y="92"/>
                    <a:pt x="96" y="79"/>
                    <a:pt x="96" y="79"/>
                  </a:cubicBezTo>
                  <a:cubicBezTo>
                    <a:pt x="96" y="79"/>
                    <a:pt x="163" y="90"/>
                    <a:pt x="175" y="68"/>
                  </a:cubicBezTo>
                  <a:cubicBezTo>
                    <a:pt x="188" y="46"/>
                    <a:pt x="180" y="43"/>
                    <a:pt x="200" y="38"/>
                  </a:cubicBezTo>
                  <a:cubicBezTo>
                    <a:pt x="220" y="32"/>
                    <a:pt x="257" y="32"/>
                    <a:pt x="257" y="32"/>
                  </a:cubicBezTo>
                  <a:cubicBezTo>
                    <a:pt x="257" y="32"/>
                    <a:pt x="259" y="32"/>
                    <a:pt x="304" y="24"/>
                  </a:cubicBezTo>
                  <a:cubicBezTo>
                    <a:pt x="348" y="16"/>
                    <a:pt x="360" y="11"/>
                    <a:pt x="373" y="13"/>
                  </a:cubicBezTo>
                  <a:cubicBezTo>
                    <a:pt x="385" y="16"/>
                    <a:pt x="427" y="2"/>
                    <a:pt x="427" y="2"/>
                  </a:cubicBezTo>
                  <a:cubicBezTo>
                    <a:pt x="427" y="2"/>
                    <a:pt x="462" y="0"/>
                    <a:pt x="479" y="2"/>
                  </a:cubicBezTo>
                  <a:cubicBezTo>
                    <a:pt x="496" y="5"/>
                    <a:pt x="511" y="0"/>
                    <a:pt x="536" y="11"/>
                  </a:cubicBezTo>
                  <a:cubicBezTo>
                    <a:pt x="561" y="22"/>
                    <a:pt x="598" y="54"/>
                    <a:pt x="620" y="54"/>
                  </a:cubicBezTo>
                  <a:cubicBezTo>
                    <a:pt x="642" y="54"/>
                    <a:pt x="691" y="60"/>
                    <a:pt x="731" y="60"/>
                  </a:cubicBezTo>
                  <a:cubicBezTo>
                    <a:pt x="770" y="60"/>
                    <a:pt x="795" y="24"/>
                    <a:pt x="842" y="41"/>
                  </a:cubicBezTo>
                  <a:cubicBezTo>
                    <a:pt x="889" y="57"/>
                    <a:pt x="896" y="60"/>
                    <a:pt x="924" y="71"/>
                  </a:cubicBezTo>
                  <a:cubicBezTo>
                    <a:pt x="951" y="81"/>
                    <a:pt x="980" y="81"/>
                    <a:pt x="1005" y="92"/>
                  </a:cubicBezTo>
                  <a:cubicBezTo>
                    <a:pt x="1030" y="103"/>
                    <a:pt x="1079" y="117"/>
                    <a:pt x="1079" y="117"/>
                  </a:cubicBezTo>
                  <a:lnTo>
                    <a:pt x="1079" y="294"/>
                  </a:lnTo>
                  <a:lnTo>
                    <a:pt x="1025" y="296"/>
                  </a:lnTo>
                  <a:cubicBezTo>
                    <a:pt x="1025" y="296"/>
                    <a:pt x="1047" y="288"/>
                    <a:pt x="1003" y="277"/>
                  </a:cubicBezTo>
                  <a:cubicBezTo>
                    <a:pt x="958" y="266"/>
                    <a:pt x="953" y="253"/>
                    <a:pt x="931" y="264"/>
                  </a:cubicBezTo>
                  <a:cubicBezTo>
                    <a:pt x="909" y="275"/>
                    <a:pt x="943" y="280"/>
                    <a:pt x="896" y="285"/>
                  </a:cubicBezTo>
                  <a:cubicBezTo>
                    <a:pt x="849" y="291"/>
                    <a:pt x="847" y="272"/>
                    <a:pt x="815" y="285"/>
                  </a:cubicBezTo>
                  <a:cubicBezTo>
                    <a:pt x="783" y="299"/>
                    <a:pt x="751" y="321"/>
                    <a:pt x="751" y="321"/>
                  </a:cubicBezTo>
                  <a:cubicBezTo>
                    <a:pt x="751" y="321"/>
                    <a:pt x="709" y="348"/>
                    <a:pt x="689" y="348"/>
                  </a:cubicBezTo>
                  <a:cubicBezTo>
                    <a:pt x="669" y="348"/>
                    <a:pt x="654" y="351"/>
                    <a:pt x="622" y="343"/>
                  </a:cubicBezTo>
                  <a:cubicBezTo>
                    <a:pt x="590" y="334"/>
                    <a:pt x="593" y="329"/>
                    <a:pt x="561" y="332"/>
                  </a:cubicBezTo>
                  <a:cubicBezTo>
                    <a:pt x="528" y="334"/>
                    <a:pt x="479" y="332"/>
                    <a:pt x="464" y="340"/>
                  </a:cubicBezTo>
                  <a:cubicBezTo>
                    <a:pt x="449" y="348"/>
                    <a:pt x="358" y="340"/>
                    <a:pt x="309" y="326"/>
                  </a:cubicBezTo>
                  <a:cubicBezTo>
                    <a:pt x="259" y="313"/>
                    <a:pt x="235" y="315"/>
                    <a:pt x="217" y="326"/>
                  </a:cubicBezTo>
                  <a:cubicBezTo>
                    <a:pt x="200" y="337"/>
                    <a:pt x="158" y="337"/>
                    <a:pt x="131" y="340"/>
                  </a:cubicBezTo>
                  <a:cubicBezTo>
                    <a:pt x="104" y="343"/>
                    <a:pt x="91" y="351"/>
                    <a:pt x="72" y="359"/>
                  </a:cubicBezTo>
                  <a:cubicBezTo>
                    <a:pt x="52" y="367"/>
                    <a:pt x="30" y="381"/>
                    <a:pt x="30" y="381"/>
                  </a:cubicBezTo>
                  <a:lnTo>
                    <a:pt x="10" y="397"/>
                  </a:lnTo>
                  <a:lnTo>
                    <a:pt x="15" y="122"/>
                  </a:lnTo>
                  <a:close/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226" name="Freeform 1449"/>
            <p:cNvSpPr/>
            <p:nvPr/>
          </p:nvSpPr>
          <p:spPr>
            <a:xfrm>
              <a:off x="4336" y="2705"/>
              <a:ext cx="694" cy="535"/>
            </a:xfrm>
            <a:custGeom>
              <a:avLst/>
              <a:gdLst>
                <a:gd name="txL" fmla="*/ 0 w 407"/>
                <a:gd name="txT" fmla="*/ 0 h 308"/>
                <a:gd name="txR" fmla="*/ 407 w 407"/>
                <a:gd name="txB" fmla="*/ 308 h 308"/>
              </a:gdLst>
              <a:ahLst/>
              <a:cxnLst>
                <a:cxn ang="0">
                  <a:pos x="0" y="106"/>
                </a:cxn>
                <a:cxn ang="0">
                  <a:pos x="118" y="71"/>
                </a:cxn>
                <a:cxn ang="0">
                  <a:pos x="138" y="79"/>
                </a:cxn>
                <a:cxn ang="0">
                  <a:pos x="173" y="52"/>
                </a:cxn>
                <a:cxn ang="0">
                  <a:pos x="200" y="44"/>
                </a:cxn>
                <a:cxn ang="0">
                  <a:pos x="222" y="30"/>
                </a:cxn>
                <a:cxn ang="0">
                  <a:pos x="249" y="30"/>
                </a:cxn>
                <a:cxn ang="0">
                  <a:pos x="304" y="0"/>
                </a:cxn>
                <a:cxn ang="0">
                  <a:pos x="331" y="14"/>
                </a:cxn>
                <a:cxn ang="0">
                  <a:pos x="370" y="25"/>
                </a:cxn>
                <a:cxn ang="0">
                  <a:pos x="390" y="55"/>
                </a:cxn>
                <a:cxn ang="0">
                  <a:pos x="388" y="289"/>
                </a:cxn>
                <a:cxn ang="0">
                  <a:pos x="346" y="294"/>
                </a:cxn>
                <a:cxn ang="0">
                  <a:pos x="318" y="283"/>
                </a:cxn>
                <a:cxn ang="0">
                  <a:pos x="195" y="251"/>
                </a:cxn>
                <a:cxn ang="0">
                  <a:pos x="141" y="232"/>
                </a:cxn>
                <a:cxn ang="0">
                  <a:pos x="25" y="204"/>
                </a:cxn>
                <a:cxn ang="0">
                  <a:pos x="2" y="177"/>
                </a:cxn>
                <a:cxn ang="0">
                  <a:pos x="0" y="106"/>
                </a:cxn>
              </a:cxnLst>
              <a:rect l="txL" t="txT" r="txR" b="txB"/>
              <a:pathLst>
                <a:path w="407" h="308">
                  <a:moveTo>
                    <a:pt x="0" y="106"/>
                  </a:moveTo>
                  <a:cubicBezTo>
                    <a:pt x="101" y="77"/>
                    <a:pt x="118" y="71"/>
                    <a:pt x="118" y="71"/>
                  </a:cubicBezTo>
                  <a:cubicBezTo>
                    <a:pt x="118" y="71"/>
                    <a:pt x="109" y="98"/>
                    <a:pt x="138" y="79"/>
                  </a:cubicBezTo>
                  <a:cubicBezTo>
                    <a:pt x="168" y="60"/>
                    <a:pt x="173" y="52"/>
                    <a:pt x="173" y="52"/>
                  </a:cubicBezTo>
                  <a:lnTo>
                    <a:pt x="200" y="44"/>
                  </a:lnTo>
                  <a:cubicBezTo>
                    <a:pt x="200" y="44"/>
                    <a:pt x="207" y="36"/>
                    <a:pt x="222" y="30"/>
                  </a:cubicBezTo>
                  <a:cubicBezTo>
                    <a:pt x="237" y="25"/>
                    <a:pt x="232" y="44"/>
                    <a:pt x="249" y="30"/>
                  </a:cubicBezTo>
                  <a:cubicBezTo>
                    <a:pt x="267" y="17"/>
                    <a:pt x="304" y="0"/>
                    <a:pt x="304" y="0"/>
                  </a:cubicBezTo>
                  <a:lnTo>
                    <a:pt x="331" y="14"/>
                  </a:lnTo>
                  <a:lnTo>
                    <a:pt x="370" y="25"/>
                  </a:lnTo>
                  <a:lnTo>
                    <a:pt x="390" y="55"/>
                  </a:lnTo>
                  <a:lnTo>
                    <a:pt x="388" y="289"/>
                  </a:lnTo>
                  <a:lnTo>
                    <a:pt x="346" y="294"/>
                  </a:lnTo>
                  <a:cubicBezTo>
                    <a:pt x="346" y="294"/>
                    <a:pt x="407" y="308"/>
                    <a:pt x="318" y="283"/>
                  </a:cubicBezTo>
                  <a:cubicBezTo>
                    <a:pt x="230" y="259"/>
                    <a:pt x="195" y="251"/>
                    <a:pt x="195" y="251"/>
                  </a:cubicBezTo>
                  <a:cubicBezTo>
                    <a:pt x="195" y="251"/>
                    <a:pt x="160" y="237"/>
                    <a:pt x="141" y="232"/>
                  </a:cubicBezTo>
                  <a:cubicBezTo>
                    <a:pt x="121" y="226"/>
                    <a:pt x="25" y="204"/>
                    <a:pt x="25" y="204"/>
                  </a:cubicBezTo>
                  <a:lnTo>
                    <a:pt x="2" y="177"/>
                  </a:lnTo>
                  <a:lnTo>
                    <a:pt x="0" y="106"/>
                  </a:lnTo>
                  <a:close/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227" name="Freeform 1450"/>
            <p:cNvSpPr/>
            <p:nvPr/>
          </p:nvSpPr>
          <p:spPr>
            <a:xfrm>
              <a:off x="3178" y="3377"/>
              <a:ext cx="1794" cy="401"/>
            </a:xfrm>
            <a:custGeom>
              <a:avLst/>
              <a:gdLst>
                <a:gd name="txL" fmla="*/ 0 w 1052"/>
                <a:gd name="txT" fmla="*/ 0 h 231"/>
                <a:gd name="txR" fmla="*/ 1052 w 1052"/>
                <a:gd name="txB" fmla="*/ 231 h 231"/>
              </a:gdLst>
              <a:ahLst/>
              <a:cxnLst>
                <a:cxn ang="0">
                  <a:pos x="5" y="231"/>
                </a:cxn>
                <a:cxn ang="0">
                  <a:pos x="74" y="196"/>
                </a:cxn>
                <a:cxn ang="0">
                  <a:pos x="121" y="198"/>
                </a:cxn>
                <a:cxn ang="0">
                  <a:pos x="175" y="204"/>
                </a:cxn>
                <a:cxn ang="0">
                  <a:pos x="242" y="190"/>
                </a:cxn>
                <a:cxn ang="0">
                  <a:pos x="338" y="160"/>
                </a:cxn>
                <a:cxn ang="0">
                  <a:pos x="427" y="147"/>
                </a:cxn>
                <a:cxn ang="0">
                  <a:pos x="476" y="160"/>
                </a:cxn>
                <a:cxn ang="0">
                  <a:pos x="541" y="179"/>
                </a:cxn>
                <a:cxn ang="0">
                  <a:pos x="622" y="187"/>
                </a:cxn>
                <a:cxn ang="0">
                  <a:pos x="738" y="166"/>
                </a:cxn>
                <a:cxn ang="0">
                  <a:pos x="830" y="125"/>
                </a:cxn>
                <a:cxn ang="0">
                  <a:pos x="901" y="103"/>
                </a:cxn>
                <a:cxn ang="0">
                  <a:pos x="990" y="57"/>
                </a:cxn>
                <a:cxn ang="0">
                  <a:pos x="1052" y="2"/>
                </a:cxn>
                <a:cxn ang="0">
                  <a:pos x="933" y="2"/>
                </a:cxn>
                <a:cxn ang="0">
                  <a:pos x="778" y="30"/>
                </a:cxn>
                <a:cxn ang="0">
                  <a:pos x="664" y="41"/>
                </a:cxn>
                <a:cxn ang="0">
                  <a:pos x="588" y="46"/>
                </a:cxn>
                <a:cxn ang="0">
                  <a:pos x="486" y="60"/>
                </a:cxn>
                <a:cxn ang="0">
                  <a:pos x="375" y="62"/>
                </a:cxn>
                <a:cxn ang="0">
                  <a:pos x="284" y="60"/>
                </a:cxn>
                <a:cxn ang="0">
                  <a:pos x="153" y="73"/>
                </a:cxn>
                <a:cxn ang="0">
                  <a:pos x="52" y="114"/>
                </a:cxn>
                <a:cxn ang="0">
                  <a:pos x="0" y="177"/>
                </a:cxn>
                <a:cxn ang="0">
                  <a:pos x="5" y="231"/>
                </a:cxn>
              </a:cxnLst>
              <a:rect l="txL" t="txT" r="txR" b="txB"/>
              <a:pathLst>
                <a:path w="1052" h="231">
                  <a:moveTo>
                    <a:pt x="5" y="231"/>
                  </a:moveTo>
                  <a:cubicBezTo>
                    <a:pt x="57" y="196"/>
                    <a:pt x="59" y="196"/>
                    <a:pt x="74" y="196"/>
                  </a:cubicBezTo>
                  <a:cubicBezTo>
                    <a:pt x="89" y="196"/>
                    <a:pt x="104" y="198"/>
                    <a:pt x="121" y="198"/>
                  </a:cubicBezTo>
                  <a:cubicBezTo>
                    <a:pt x="138" y="198"/>
                    <a:pt x="133" y="201"/>
                    <a:pt x="175" y="204"/>
                  </a:cubicBezTo>
                  <a:cubicBezTo>
                    <a:pt x="217" y="206"/>
                    <a:pt x="183" y="196"/>
                    <a:pt x="242" y="190"/>
                  </a:cubicBezTo>
                  <a:cubicBezTo>
                    <a:pt x="301" y="185"/>
                    <a:pt x="289" y="174"/>
                    <a:pt x="338" y="160"/>
                  </a:cubicBezTo>
                  <a:cubicBezTo>
                    <a:pt x="388" y="147"/>
                    <a:pt x="402" y="141"/>
                    <a:pt x="427" y="147"/>
                  </a:cubicBezTo>
                  <a:cubicBezTo>
                    <a:pt x="452" y="152"/>
                    <a:pt x="449" y="152"/>
                    <a:pt x="476" y="160"/>
                  </a:cubicBezTo>
                  <a:cubicBezTo>
                    <a:pt x="504" y="168"/>
                    <a:pt x="489" y="171"/>
                    <a:pt x="541" y="179"/>
                  </a:cubicBezTo>
                  <a:cubicBezTo>
                    <a:pt x="592" y="187"/>
                    <a:pt x="551" y="196"/>
                    <a:pt x="622" y="187"/>
                  </a:cubicBezTo>
                  <a:cubicBezTo>
                    <a:pt x="694" y="179"/>
                    <a:pt x="676" y="185"/>
                    <a:pt x="738" y="166"/>
                  </a:cubicBezTo>
                  <a:cubicBezTo>
                    <a:pt x="800" y="147"/>
                    <a:pt x="805" y="130"/>
                    <a:pt x="830" y="125"/>
                  </a:cubicBezTo>
                  <a:cubicBezTo>
                    <a:pt x="854" y="119"/>
                    <a:pt x="849" y="130"/>
                    <a:pt x="901" y="103"/>
                  </a:cubicBezTo>
                  <a:cubicBezTo>
                    <a:pt x="953" y="76"/>
                    <a:pt x="960" y="62"/>
                    <a:pt x="990" y="57"/>
                  </a:cubicBezTo>
                  <a:cubicBezTo>
                    <a:pt x="1020" y="51"/>
                    <a:pt x="1052" y="2"/>
                    <a:pt x="1052" y="2"/>
                  </a:cubicBezTo>
                  <a:cubicBezTo>
                    <a:pt x="1052" y="2"/>
                    <a:pt x="968" y="0"/>
                    <a:pt x="933" y="2"/>
                  </a:cubicBezTo>
                  <a:cubicBezTo>
                    <a:pt x="899" y="5"/>
                    <a:pt x="822" y="21"/>
                    <a:pt x="778" y="30"/>
                  </a:cubicBezTo>
                  <a:cubicBezTo>
                    <a:pt x="733" y="38"/>
                    <a:pt x="686" y="38"/>
                    <a:pt x="664" y="41"/>
                  </a:cubicBezTo>
                  <a:cubicBezTo>
                    <a:pt x="642" y="43"/>
                    <a:pt x="612" y="41"/>
                    <a:pt x="588" y="46"/>
                  </a:cubicBezTo>
                  <a:cubicBezTo>
                    <a:pt x="563" y="51"/>
                    <a:pt x="504" y="57"/>
                    <a:pt x="486" y="60"/>
                  </a:cubicBezTo>
                  <a:cubicBezTo>
                    <a:pt x="469" y="62"/>
                    <a:pt x="402" y="62"/>
                    <a:pt x="375" y="62"/>
                  </a:cubicBezTo>
                  <a:cubicBezTo>
                    <a:pt x="348" y="62"/>
                    <a:pt x="308" y="60"/>
                    <a:pt x="284" y="60"/>
                  </a:cubicBezTo>
                  <a:cubicBezTo>
                    <a:pt x="259" y="60"/>
                    <a:pt x="200" y="57"/>
                    <a:pt x="153" y="73"/>
                  </a:cubicBezTo>
                  <a:cubicBezTo>
                    <a:pt x="106" y="89"/>
                    <a:pt x="71" y="84"/>
                    <a:pt x="52" y="114"/>
                  </a:cubicBezTo>
                  <a:cubicBezTo>
                    <a:pt x="32" y="144"/>
                    <a:pt x="0" y="177"/>
                    <a:pt x="0" y="177"/>
                  </a:cubicBezTo>
                  <a:lnTo>
                    <a:pt x="5" y="231"/>
                  </a:lnTo>
                  <a:close/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228" name="Freeform 1451"/>
            <p:cNvSpPr>
              <a:spLocks noEditPoints="1"/>
            </p:cNvSpPr>
            <p:nvPr/>
          </p:nvSpPr>
          <p:spPr>
            <a:xfrm>
              <a:off x="3958" y="3143"/>
              <a:ext cx="1035" cy="259"/>
            </a:xfrm>
            <a:custGeom>
              <a:avLst/>
              <a:gdLst>
                <a:gd name="txL" fmla="*/ 0 w 607"/>
                <a:gd name="txT" fmla="*/ 0 h 149"/>
                <a:gd name="txR" fmla="*/ 607 w 607"/>
                <a:gd name="txB" fmla="*/ 149 h 149"/>
              </a:gdLst>
              <a:ahLst/>
              <a:cxnLst>
                <a:cxn ang="0">
                  <a:pos x="27" y="87"/>
                </a:cxn>
                <a:cxn ang="0">
                  <a:pos x="27" y="87"/>
                </a:cxn>
                <a:cxn ang="0">
                  <a:pos x="82" y="96"/>
                </a:cxn>
                <a:cxn ang="0">
                  <a:pos x="82" y="91"/>
                </a:cxn>
                <a:cxn ang="0">
                  <a:pos x="125" y="110"/>
                </a:cxn>
                <a:cxn ang="0">
                  <a:pos x="124" y="105"/>
                </a:cxn>
                <a:cxn ang="0">
                  <a:pos x="156" y="109"/>
                </a:cxn>
                <a:cxn ang="0">
                  <a:pos x="156" y="104"/>
                </a:cxn>
                <a:cxn ang="0">
                  <a:pos x="199" y="113"/>
                </a:cxn>
                <a:cxn ang="0">
                  <a:pos x="198" y="118"/>
                </a:cxn>
                <a:cxn ang="0">
                  <a:pos x="224" y="115"/>
                </a:cxn>
                <a:cxn ang="0">
                  <a:pos x="252" y="122"/>
                </a:cxn>
                <a:cxn ang="0">
                  <a:pos x="253" y="118"/>
                </a:cxn>
                <a:cxn ang="0">
                  <a:pos x="297" y="134"/>
                </a:cxn>
                <a:cxn ang="0">
                  <a:pos x="299" y="130"/>
                </a:cxn>
                <a:cxn ang="0">
                  <a:pos x="304" y="138"/>
                </a:cxn>
                <a:cxn ang="0">
                  <a:pos x="306" y="134"/>
                </a:cxn>
                <a:cxn ang="0">
                  <a:pos x="342" y="127"/>
                </a:cxn>
                <a:cxn ang="0">
                  <a:pos x="339" y="124"/>
                </a:cxn>
                <a:cxn ang="0">
                  <a:pos x="381" y="130"/>
                </a:cxn>
                <a:cxn ang="0">
                  <a:pos x="382" y="126"/>
                </a:cxn>
                <a:cxn ang="0">
                  <a:pos x="385" y="131"/>
                </a:cxn>
                <a:cxn ang="0">
                  <a:pos x="385" y="126"/>
                </a:cxn>
                <a:cxn ang="0">
                  <a:pos x="439" y="129"/>
                </a:cxn>
                <a:cxn ang="0">
                  <a:pos x="439" y="134"/>
                </a:cxn>
                <a:cxn ang="0">
                  <a:pos x="480" y="107"/>
                </a:cxn>
                <a:cxn ang="0">
                  <a:pos x="517" y="105"/>
                </a:cxn>
                <a:cxn ang="0">
                  <a:pos x="515" y="100"/>
                </a:cxn>
                <a:cxn ang="0">
                  <a:pos x="550" y="110"/>
                </a:cxn>
                <a:cxn ang="0">
                  <a:pos x="549" y="115"/>
                </a:cxn>
                <a:cxn ang="0">
                  <a:pos x="578" y="107"/>
                </a:cxn>
                <a:cxn ang="0">
                  <a:pos x="606" y="91"/>
                </a:cxn>
                <a:cxn ang="0">
                  <a:pos x="602" y="89"/>
                </a:cxn>
                <a:cxn ang="0">
                  <a:pos x="600" y="80"/>
                </a:cxn>
                <a:cxn ang="0">
                  <a:pos x="600" y="75"/>
                </a:cxn>
                <a:cxn ang="0">
                  <a:pos x="588" y="68"/>
                </a:cxn>
                <a:cxn ang="0">
                  <a:pos x="551" y="61"/>
                </a:cxn>
                <a:cxn ang="0">
                  <a:pos x="531" y="60"/>
                </a:cxn>
                <a:cxn ang="0">
                  <a:pos x="506" y="49"/>
                </a:cxn>
                <a:cxn ang="0">
                  <a:pos x="506" y="54"/>
                </a:cxn>
                <a:cxn ang="0">
                  <a:pos x="460" y="49"/>
                </a:cxn>
                <a:cxn ang="0">
                  <a:pos x="461" y="44"/>
                </a:cxn>
                <a:cxn ang="0">
                  <a:pos x="460" y="49"/>
                </a:cxn>
                <a:cxn ang="0">
                  <a:pos x="460" y="49"/>
                </a:cxn>
                <a:cxn ang="0">
                  <a:pos x="397" y="41"/>
                </a:cxn>
                <a:cxn ang="0">
                  <a:pos x="397" y="36"/>
                </a:cxn>
                <a:cxn ang="0">
                  <a:pos x="326" y="41"/>
                </a:cxn>
                <a:cxn ang="0">
                  <a:pos x="281" y="22"/>
                </a:cxn>
                <a:cxn ang="0">
                  <a:pos x="279" y="26"/>
                </a:cxn>
                <a:cxn ang="0">
                  <a:pos x="280" y="24"/>
                </a:cxn>
                <a:cxn ang="0">
                  <a:pos x="235" y="22"/>
                </a:cxn>
                <a:cxn ang="0">
                  <a:pos x="198" y="11"/>
                </a:cxn>
                <a:cxn ang="0">
                  <a:pos x="195" y="14"/>
                </a:cxn>
                <a:cxn ang="0">
                  <a:pos x="76" y="34"/>
                </a:cxn>
                <a:cxn ang="0">
                  <a:pos x="75" y="30"/>
                </a:cxn>
                <a:cxn ang="0">
                  <a:pos x="4" y="71"/>
                </a:cxn>
                <a:cxn ang="0">
                  <a:pos x="3" y="70"/>
                </a:cxn>
              </a:cxnLst>
              <a:rect l="txL" t="txT" r="txR" b="txB"/>
              <a:pathLst>
                <a:path w="607" h="149">
                  <a:moveTo>
                    <a:pt x="5" y="69"/>
                  </a:moveTo>
                  <a:cubicBezTo>
                    <a:pt x="12" y="87"/>
                    <a:pt x="27" y="87"/>
                    <a:pt x="27" y="87"/>
                  </a:cubicBezTo>
                  <a:lnTo>
                    <a:pt x="27" y="92"/>
                  </a:lnTo>
                  <a:cubicBezTo>
                    <a:pt x="27" y="92"/>
                    <a:pt x="9" y="92"/>
                    <a:pt x="1" y="71"/>
                  </a:cubicBezTo>
                  <a:lnTo>
                    <a:pt x="5" y="69"/>
                  </a:lnTo>
                  <a:close/>
                  <a:moveTo>
                    <a:pt x="27" y="87"/>
                  </a:moveTo>
                  <a:lnTo>
                    <a:pt x="27" y="87"/>
                  </a:lnTo>
                  <a:lnTo>
                    <a:pt x="27" y="89"/>
                  </a:lnTo>
                  <a:lnTo>
                    <a:pt x="27" y="87"/>
                  </a:lnTo>
                  <a:close/>
                  <a:moveTo>
                    <a:pt x="27" y="87"/>
                  </a:moveTo>
                  <a:lnTo>
                    <a:pt x="55" y="92"/>
                  </a:lnTo>
                  <a:lnTo>
                    <a:pt x="54" y="96"/>
                  </a:lnTo>
                  <a:lnTo>
                    <a:pt x="27" y="92"/>
                  </a:lnTo>
                  <a:lnTo>
                    <a:pt x="27" y="87"/>
                  </a:lnTo>
                  <a:close/>
                  <a:moveTo>
                    <a:pt x="54" y="96"/>
                  </a:moveTo>
                  <a:lnTo>
                    <a:pt x="54" y="96"/>
                  </a:lnTo>
                  <a:lnTo>
                    <a:pt x="54" y="94"/>
                  </a:lnTo>
                  <a:lnTo>
                    <a:pt x="54" y="96"/>
                  </a:lnTo>
                  <a:close/>
                  <a:moveTo>
                    <a:pt x="54" y="92"/>
                  </a:moveTo>
                  <a:lnTo>
                    <a:pt x="82" y="91"/>
                  </a:lnTo>
                  <a:lnTo>
                    <a:pt x="82" y="96"/>
                  </a:lnTo>
                  <a:lnTo>
                    <a:pt x="54" y="96"/>
                  </a:lnTo>
                  <a:lnTo>
                    <a:pt x="54" y="92"/>
                  </a:lnTo>
                  <a:close/>
                  <a:moveTo>
                    <a:pt x="82" y="91"/>
                  </a:moveTo>
                  <a:lnTo>
                    <a:pt x="82" y="91"/>
                  </a:lnTo>
                  <a:lnTo>
                    <a:pt x="82" y="93"/>
                  </a:lnTo>
                  <a:lnTo>
                    <a:pt x="82" y="91"/>
                  </a:lnTo>
                  <a:close/>
                  <a:moveTo>
                    <a:pt x="82" y="91"/>
                  </a:moveTo>
                  <a:lnTo>
                    <a:pt x="100" y="98"/>
                  </a:lnTo>
                  <a:lnTo>
                    <a:pt x="98" y="102"/>
                  </a:lnTo>
                  <a:lnTo>
                    <a:pt x="81" y="96"/>
                  </a:lnTo>
                  <a:lnTo>
                    <a:pt x="82" y="91"/>
                  </a:lnTo>
                  <a:close/>
                  <a:moveTo>
                    <a:pt x="100" y="98"/>
                  </a:moveTo>
                  <a:cubicBezTo>
                    <a:pt x="119" y="105"/>
                    <a:pt x="126" y="105"/>
                    <a:pt x="126" y="105"/>
                  </a:cubicBezTo>
                  <a:lnTo>
                    <a:pt x="125" y="110"/>
                  </a:lnTo>
                  <a:cubicBezTo>
                    <a:pt x="125" y="110"/>
                    <a:pt x="118" y="109"/>
                    <a:pt x="98" y="102"/>
                  </a:cubicBezTo>
                  <a:lnTo>
                    <a:pt x="100" y="98"/>
                  </a:lnTo>
                  <a:close/>
                  <a:moveTo>
                    <a:pt x="127" y="109"/>
                  </a:moveTo>
                  <a:lnTo>
                    <a:pt x="125" y="110"/>
                  </a:lnTo>
                  <a:lnTo>
                    <a:pt x="126" y="107"/>
                  </a:lnTo>
                  <a:lnTo>
                    <a:pt x="127" y="109"/>
                  </a:lnTo>
                  <a:close/>
                  <a:moveTo>
                    <a:pt x="124" y="105"/>
                  </a:moveTo>
                  <a:cubicBezTo>
                    <a:pt x="124" y="105"/>
                    <a:pt x="130" y="101"/>
                    <a:pt x="144" y="103"/>
                  </a:cubicBezTo>
                  <a:lnTo>
                    <a:pt x="143" y="108"/>
                  </a:lnTo>
                  <a:cubicBezTo>
                    <a:pt x="131" y="106"/>
                    <a:pt x="127" y="109"/>
                    <a:pt x="127" y="109"/>
                  </a:cubicBezTo>
                  <a:lnTo>
                    <a:pt x="124" y="105"/>
                  </a:lnTo>
                  <a:close/>
                  <a:moveTo>
                    <a:pt x="144" y="103"/>
                  </a:moveTo>
                  <a:cubicBezTo>
                    <a:pt x="149" y="104"/>
                    <a:pt x="153" y="104"/>
                    <a:pt x="156" y="104"/>
                  </a:cubicBezTo>
                  <a:lnTo>
                    <a:pt x="156" y="109"/>
                  </a:lnTo>
                  <a:cubicBezTo>
                    <a:pt x="153" y="109"/>
                    <a:pt x="149" y="108"/>
                    <a:pt x="143" y="108"/>
                  </a:cubicBezTo>
                  <a:lnTo>
                    <a:pt x="144" y="103"/>
                  </a:lnTo>
                  <a:close/>
                  <a:moveTo>
                    <a:pt x="156" y="104"/>
                  </a:moveTo>
                  <a:cubicBezTo>
                    <a:pt x="161" y="104"/>
                    <a:pt x="165" y="104"/>
                    <a:pt x="173" y="106"/>
                  </a:cubicBezTo>
                  <a:lnTo>
                    <a:pt x="172" y="111"/>
                  </a:lnTo>
                  <a:cubicBezTo>
                    <a:pt x="165" y="109"/>
                    <a:pt x="161" y="109"/>
                    <a:pt x="156" y="109"/>
                  </a:cubicBezTo>
                  <a:lnTo>
                    <a:pt x="156" y="104"/>
                  </a:lnTo>
                  <a:close/>
                  <a:moveTo>
                    <a:pt x="173" y="106"/>
                  </a:moveTo>
                  <a:cubicBezTo>
                    <a:pt x="177" y="108"/>
                    <a:pt x="180" y="109"/>
                    <a:pt x="183" y="109"/>
                  </a:cubicBezTo>
                  <a:lnTo>
                    <a:pt x="181" y="114"/>
                  </a:lnTo>
                  <a:cubicBezTo>
                    <a:pt x="179" y="113"/>
                    <a:pt x="176" y="112"/>
                    <a:pt x="172" y="111"/>
                  </a:cubicBezTo>
                  <a:lnTo>
                    <a:pt x="173" y="106"/>
                  </a:lnTo>
                  <a:close/>
                  <a:moveTo>
                    <a:pt x="183" y="109"/>
                  </a:moveTo>
                  <a:cubicBezTo>
                    <a:pt x="187" y="111"/>
                    <a:pt x="191" y="112"/>
                    <a:pt x="199" y="113"/>
                  </a:cubicBezTo>
                  <a:lnTo>
                    <a:pt x="198" y="118"/>
                  </a:lnTo>
                  <a:cubicBezTo>
                    <a:pt x="190" y="117"/>
                    <a:pt x="186" y="115"/>
                    <a:pt x="181" y="114"/>
                  </a:cubicBezTo>
                  <a:lnTo>
                    <a:pt x="183" y="109"/>
                  </a:lnTo>
                  <a:close/>
                  <a:moveTo>
                    <a:pt x="199" y="113"/>
                  </a:moveTo>
                  <a:cubicBezTo>
                    <a:pt x="205" y="114"/>
                    <a:pt x="207" y="114"/>
                    <a:pt x="210" y="114"/>
                  </a:cubicBezTo>
                  <a:lnTo>
                    <a:pt x="210" y="118"/>
                  </a:lnTo>
                  <a:cubicBezTo>
                    <a:pt x="207" y="118"/>
                    <a:pt x="204" y="118"/>
                    <a:pt x="198" y="118"/>
                  </a:cubicBezTo>
                  <a:lnTo>
                    <a:pt x="199" y="113"/>
                  </a:lnTo>
                  <a:close/>
                  <a:moveTo>
                    <a:pt x="210" y="114"/>
                  </a:moveTo>
                  <a:cubicBezTo>
                    <a:pt x="213" y="114"/>
                    <a:pt x="217" y="114"/>
                    <a:pt x="224" y="115"/>
                  </a:cubicBezTo>
                  <a:lnTo>
                    <a:pt x="224" y="119"/>
                  </a:lnTo>
                  <a:cubicBezTo>
                    <a:pt x="216" y="118"/>
                    <a:pt x="213" y="118"/>
                    <a:pt x="210" y="118"/>
                  </a:cubicBezTo>
                  <a:lnTo>
                    <a:pt x="210" y="114"/>
                  </a:lnTo>
                  <a:close/>
                  <a:moveTo>
                    <a:pt x="224" y="115"/>
                  </a:moveTo>
                  <a:cubicBezTo>
                    <a:pt x="229" y="115"/>
                    <a:pt x="230" y="115"/>
                    <a:pt x="230" y="114"/>
                  </a:cubicBezTo>
                  <a:lnTo>
                    <a:pt x="233" y="118"/>
                  </a:lnTo>
                  <a:cubicBezTo>
                    <a:pt x="232" y="119"/>
                    <a:pt x="231" y="120"/>
                    <a:pt x="224" y="119"/>
                  </a:cubicBezTo>
                  <a:lnTo>
                    <a:pt x="224" y="115"/>
                  </a:lnTo>
                  <a:close/>
                  <a:moveTo>
                    <a:pt x="230" y="114"/>
                  </a:moveTo>
                  <a:cubicBezTo>
                    <a:pt x="232" y="113"/>
                    <a:pt x="233" y="112"/>
                    <a:pt x="253" y="118"/>
                  </a:cubicBezTo>
                  <a:lnTo>
                    <a:pt x="252" y="122"/>
                  </a:lnTo>
                  <a:cubicBezTo>
                    <a:pt x="234" y="117"/>
                    <a:pt x="234" y="117"/>
                    <a:pt x="233" y="118"/>
                  </a:cubicBezTo>
                  <a:lnTo>
                    <a:pt x="230" y="114"/>
                  </a:lnTo>
                  <a:close/>
                  <a:moveTo>
                    <a:pt x="253" y="118"/>
                  </a:moveTo>
                  <a:cubicBezTo>
                    <a:pt x="269" y="123"/>
                    <a:pt x="278" y="124"/>
                    <a:pt x="284" y="125"/>
                  </a:cubicBezTo>
                  <a:lnTo>
                    <a:pt x="284" y="130"/>
                  </a:lnTo>
                  <a:cubicBezTo>
                    <a:pt x="277" y="129"/>
                    <a:pt x="269" y="128"/>
                    <a:pt x="252" y="122"/>
                  </a:cubicBezTo>
                  <a:lnTo>
                    <a:pt x="253" y="118"/>
                  </a:lnTo>
                  <a:close/>
                  <a:moveTo>
                    <a:pt x="284" y="125"/>
                  </a:moveTo>
                  <a:cubicBezTo>
                    <a:pt x="290" y="126"/>
                    <a:pt x="294" y="126"/>
                    <a:pt x="299" y="130"/>
                  </a:cubicBezTo>
                  <a:lnTo>
                    <a:pt x="297" y="134"/>
                  </a:lnTo>
                  <a:cubicBezTo>
                    <a:pt x="292" y="131"/>
                    <a:pt x="289" y="130"/>
                    <a:pt x="284" y="130"/>
                  </a:cubicBezTo>
                  <a:lnTo>
                    <a:pt x="284" y="125"/>
                  </a:lnTo>
                  <a:close/>
                  <a:moveTo>
                    <a:pt x="297" y="134"/>
                  </a:moveTo>
                  <a:lnTo>
                    <a:pt x="297" y="134"/>
                  </a:lnTo>
                  <a:lnTo>
                    <a:pt x="298" y="132"/>
                  </a:lnTo>
                  <a:lnTo>
                    <a:pt x="297" y="134"/>
                  </a:lnTo>
                  <a:close/>
                  <a:moveTo>
                    <a:pt x="299" y="130"/>
                  </a:moveTo>
                  <a:lnTo>
                    <a:pt x="299" y="130"/>
                  </a:lnTo>
                  <a:lnTo>
                    <a:pt x="297" y="134"/>
                  </a:lnTo>
                  <a:lnTo>
                    <a:pt x="297" y="134"/>
                  </a:lnTo>
                  <a:lnTo>
                    <a:pt x="299" y="130"/>
                  </a:lnTo>
                  <a:close/>
                  <a:moveTo>
                    <a:pt x="299" y="130"/>
                  </a:moveTo>
                  <a:lnTo>
                    <a:pt x="299" y="130"/>
                  </a:lnTo>
                  <a:lnTo>
                    <a:pt x="298" y="132"/>
                  </a:lnTo>
                  <a:lnTo>
                    <a:pt x="299" y="130"/>
                  </a:lnTo>
                  <a:close/>
                  <a:moveTo>
                    <a:pt x="299" y="130"/>
                  </a:moveTo>
                  <a:cubicBezTo>
                    <a:pt x="302" y="131"/>
                    <a:pt x="304" y="133"/>
                    <a:pt x="306" y="134"/>
                  </a:cubicBezTo>
                  <a:lnTo>
                    <a:pt x="304" y="138"/>
                  </a:lnTo>
                  <a:cubicBezTo>
                    <a:pt x="302" y="137"/>
                    <a:pt x="300" y="135"/>
                    <a:pt x="297" y="134"/>
                  </a:cubicBezTo>
                  <a:lnTo>
                    <a:pt x="299" y="130"/>
                  </a:lnTo>
                  <a:close/>
                  <a:moveTo>
                    <a:pt x="306" y="134"/>
                  </a:moveTo>
                  <a:cubicBezTo>
                    <a:pt x="313" y="139"/>
                    <a:pt x="320" y="144"/>
                    <a:pt x="324" y="140"/>
                  </a:cubicBezTo>
                  <a:lnTo>
                    <a:pt x="327" y="143"/>
                  </a:lnTo>
                  <a:cubicBezTo>
                    <a:pt x="320" y="149"/>
                    <a:pt x="312" y="144"/>
                    <a:pt x="304" y="138"/>
                  </a:cubicBezTo>
                  <a:lnTo>
                    <a:pt x="306" y="134"/>
                  </a:lnTo>
                  <a:close/>
                  <a:moveTo>
                    <a:pt x="324" y="140"/>
                  </a:moveTo>
                  <a:cubicBezTo>
                    <a:pt x="332" y="133"/>
                    <a:pt x="339" y="124"/>
                    <a:pt x="339" y="124"/>
                  </a:cubicBezTo>
                  <a:lnTo>
                    <a:pt x="342" y="127"/>
                  </a:lnTo>
                  <a:cubicBezTo>
                    <a:pt x="342" y="127"/>
                    <a:pt x="335" y="137"/>
                    <a:pt x="327" y="143"/>
                  </a:cubicBezTo>
                  <a:lnTo>
                    <a:pt x="324" y="140"/>
                  </a:lnTo>
                  <a:close/>
                  <a:moveTo>
                    <a:pt x="343" y="126"/>
                  </a:moveTo>
                  <a:lnTo>
                    <a:pt x="342" y="127"/>
                  </a:lnTo>
                  <a:lnTo>
                    <a:pt x="341" y="125"/>
                  </a:lnTo>
                  <a:lnTo>
                    <a:pt x="343" y="126"/>
                  </a:lnTo>
                  <a:close/>
                  <a:moveTo>
                    <a:pt x="339" y="124"/>
                  </a:moveTo>
                  <a:cubicBezTo>
                    <a:pt x="339" y="124"/>
                    <a:pt x="341" y="118"/>
                    <a:pt x="368" y="123"/>
                  </a:cubicBezTo>
                  <a:lnTo>
                    <a:pt x="368" y="127"/>
                  </a:lnTo>
                  <a:cubicBezTo>
                    <a:pt x="344" y="123"/>
                    <a:pt x="343" y="126"/>
                    <a:pt x="343" y="126"/>
                  </a:cubicBezTo>
                  <a:lnTo>
                    <a:pt x="339" y="124"/>
                  </a:lnTo>
                  <a:close/>
                  <a:moveTo>
                    <a:pt x="368" y="123"/>
                  </a:moveTo>
                  <a:cubicBezTo>
                    <a:pt x="378" y="125"/>
                    <a:pt x="381" y="125"/>
                    <a:pt x="382" y="126"/>
                  </a:cubicBezTo>
                  <a:lnTo>
                    <a:pt x="381" y="130"/>
                  </a:lnTo>
                  <a:cubicBezTo>
                    <a:pt x="380" y="130"/>
                    <a:pt x="377" y="129"/>
                    <a:pt x="368" y="127"/>
                  </a:cubicBezTo>
                  <a:lnTo>
                    <a:pt x="368" y="123"/>
                  </a:lnTo>
                  <a:close/>
                  <a:moveTo>
                    <a:pt x="381" y="130"/>
                  </a:moveTo>
                  <a:lnTo>
                    <a:pt x="381" y="130"/>
                  </a:lnTo>
                  <a:lnTo>
                    <a:pt x="382" y="128"/>
                  </a:lnTo>
                  <a:lnTo>
                    <a:pt x="381" y="130"/>
                  </a:lnTo>
                  <a:close/>
                  <a:moveTo>
                    <a:pt x="382" y="126"/>
                  </a:moveTo>
                  <a:cubicBezTo>
                    <a:pt x="383" y="126"/>
                    <a:pt x="383" y="126"/>
                    <a:pt x="383" y="126"/>
                  </a:cubicBezTo>
                  <a:lnTo>
                    <a:pt x="383" y="131"/>
                  </a:lnTo>
                  <a:cubicBezTo>
                    <a:pt x="382" y="130"/>
                    <a:pt x="382" y="130"/>
                    <a:pt x="381" y="130"/>
                  </a:cubicBezTo>
                  <a:lnTo>
                    <a:pt x="382" y="126"/>
                  </a:lnTo>
                  <a:close/>
                  <a:moveTo>
                    <a:pt x="383" y="126"/>
                  </a:moveTo>
                  <a:lnTo>
                    <a:pt x="383" y="126"/>
                  </a:lnTo>
                  <a:lnTo>
                    <a:pt x="383" y="128"/>
                  </a:lnTo>
                  <a:lnTo>
                    <a:pt x="383" y="126"/>
                  </a:lnTo>
                  <a:close/>
                  <a:moveTo>
                    <a:pt x="383" y="126"/>
                  </a:moveTo>
                  <a:cubicBezTo>
                    <a:pt x="384" y="126"/>
                    <a:pt x="384" y="126"/>
                    <a:pt x="385" y="126"/>
                  </a:cubicBezTo>
                  <a:lnTo>
                    <a:pt x="385" y="131"/>
                  </a:lnTo>
                  <a:cubicBezTo>
                    <a:pt x="384" y="131"/>
                    <a:pt x="383" y="131"/>
                    <a:pt x="383" y="131"/>
                  </a:cubicBezTo>
                  <a:lnTo>
                    <a:pt x="383" y="126"/>
                  </a:lnTo>
                  <a:close/>
                  <a:moveTo>
                    <a:pt x="385" y="126"/>
                  </a:moveTo>
                  <a:cubicBezTo>
                    <a:pt x="387" y="126"/>
                    <a:pt x="391" y="127"/>
                    <a:pt x="400" y="128"/>
                  </a:cubicBezTo>
                  <a:lnTo>
                    <a:pt x="400" y="132"/>
                  </a:lnTo>
                  <a:cubicBezTo>
                    <a:pt x="391" y="131"/>
                    <a:pt x="387" y="131"/>
                    <a:pt x="385" y="131"/>
                  </a:cubicBezTo>
                  <a:lnTo>
                    <a:pt x="385" y="126"/>
                  </a:lnTo>
                  <a:close/>
                  <a:moveTo>
                    <a:pt x="400" y="128"/>
                  </a:moveTo>
                  <a:cubicBezTo>
                    <a:pt x="413" y="129"/>
                    <a:pt x="414" y="129"/>
                    <a:pt x="415" y="129"/>
                  </a:cubicBezTo>
                  <a:lnTo>
                    <a:pt x="416" y="133"/>
                  </a:lnTo>
                  <a:cubicBezTo>
                    <a:pt x="415" y="134"/>
                    <a:pt x="414" y="134"/>
                    <a:pt x="400" y="132"/>
                  </a:cubicBezTo>
                  <a:lnTo>
                    <a:pt x="400" y="128"/>
                  </a:lnTo>
                  <a:close/>
                  <a:moveTo>
                    <a:pt x="415" y="129"/>
                  </a:moveTo>
                  <a:cubicBezTo>
                    <a:pt x="417" y="128"/>
                    <a:pt x="419" y="127"/>
                    <a:pt x="439" y="129"/>
                  </a:cubicBezTo>
                  <a:lnTo>
                    <a:pt x="439" y="134"/>
                  </a:lnTo>
                  <a:cubicBezTo>
                    <a:pt x="419" y="132"/>
                    <a:pt x="418" y="133"/>
                    <a:pt x="416" y="133"/>
                  </a:cubicBezTo>
                  <a:lnTo>
                    <a:pt x="415" y="129"/>
                  </a:lnTo>
                  <a:close/>
                  <a:moveTo>
                    <a:pt x="439" y="129"/>
                  </a:moveTo>
                  <a:cubicBezTo>
                    <a:pt x="461" y="131"/>
                    <a:pt x="464" y="125"/>
                    <a:pt x="467" y="119"/>
                  </a:cubicBezTo>
                  <a:lnTo>
                    <a:pt x="471" y="121"/>
                  </a:lnTo>
                  <a:cubicBezTo>
                    <a:pt x="467" y="128"/>
                    <a:pt x="464" y="136"/>
                    <a:pt x="439" y="134"/>
                  </a:cubicBezTo>
                  <a:lnTo>
                    <a:pt x="439" y="129"/>
                  </a:lnTo>
                  <a:close/>
                  <a:moveTo>
                    <a:pt x="467" y="119"/>
                  </a:moveTo>
                  <a:cubicBezTo>
                    <a:pt x="469" y="114"/>
                    <a:pt x="472" y="109"/>
                    <a:pt x="480" y="107"/>
                  </a:cubicBezTo>
                  <a:lnTo>
                    <a:pt x="481" y="111"/>
                  </a:lnTo>
                  <a:cubicBezTo>
                    <a:pt x="475" y="113"/>
                    <a:pt x="473" y="117"/>
                    <a:pt x="471" y="121"/>
                  </a:cubicBezTo>
                  <a:lnTo>
                    <a:pt x="467" y="119"/>
                  </a:lnTo>
                  <a:close/>
                  <a:moveTo>
                    <a:pt x="480" y="107"/>
                  </a:moveTo>
                  <a:cubicBezTo>
                    <a:pt x="488" y="105"/>
                    <a:pt x="492" y="105"/>
                    <a:pt x="495" y="105"/>
                  </a:cubicBezTo>
                  <a:lnTo>
                    <a:pt x="495" y="109"/>
                  </a:lnTo>
                  <a:cubicBezTo>
                    <a:pt x="492" y="109"/>
                    <a:pt x="488" y="109"/>
                    <a:pt x="481" y="111"/>
                  </a:cubicBezTo>
                  <a:lnTo>
                    <a:pt x="480" y="107"/>
                  </a:lnTo>
                  <a:close/>
                  <a:moveTo>
                    <a:pt x="495" y="105"/>
                  </a:moveTo>
                  <a:cubicBezTo>
                    <a:pt x="499" y="105"/>
                    <a:pt x="503" y="105"/>
                    <a:pt x="515" y="100"/>
                  </a:cubicBezTo>
                  <a:lnTo>
                    <a:pt x="517" y="105"/>
                  </a:lnTo>
                  <a:cubicBezTo>
                    <a:pt x="503" y="110"/>
                    <a:pt x="499" y="109"/>
                    <a:pt x="495" y="109"/>
                  </a:cubicBezTo>
                  <a:lnTo>
                    <a:pt x="495" y="105"/>
                  </a:lnTo>
                  <a:close/>
                  <a:moveTo>
                    <a:pt x="515" y="100"/>
                  </a:moveTo>
                  <a:cubicBezTo>
                    <a:pt x="531" y="95"/>
                    <a:pt x="533" y="101"/>
                    <a:pt x="535" y="106"/>
                  </a:cubicBezTo>
                  <a:lnTo>
                    <a:pt x="531" y="108"/>
                  </a:lnTo>
                  <a:cubicBezTo>
                    <a:pt x="530" y="105"/>
                    <a:pt x="528" y="101"/>
                    <a:pt x="517" y="105"/>
                  </a:cubicBezTo>
                  <a:lnTo>
                    <a:pt x="515" y="100"/>
                  </a:lnTo>
                  <a:close/>
                  <a:moveTo>
                    <a:pt x="535" y="106"/>
                  </a:moveTo>
                  <a:cubicBezTo>
                    <a:pt x="536" y="108"/>
                    <a:pt x="536" y="110"/>
                    <a:pt x="539" y="110"/>
                  </a:cubicBezTo>
                  <a:lnTo>
                    <a:pt x="540" y="114"/>
                  </a:lnTo>
                  <a:cubicBezTo>
                    <a:pt x="534" y="115"/>
                    <a:pt x="532" y="112"/>
                    <a:pt x="531" y="108"/>
                  </a:cubicBezTo>
                  <a:lnTo>
                    <a:pt x="535" y="106"/>
                  </a:lnTo>
                  <a:close/>
                  <a:moveTo>
                    <a:pt x="539" y="110"/>
                  </a:moveTo>
                  <a:cubicBezTo>
                    <a:pt x="543" y="109"/>
                    <a:pt x="546" y="110"/>
                    <a:pt x="550" y="110"/>
                  </a:cubicBezTo>
                  <a:lnTo>
                    <a:pt x="549" y="115"/>
                  </a:lnTo>
                  <a:cubicBezTo>
                    <a:pt x="546" y="114"/>
                    <a:pt x="543" y="114"/>
                    <a:pt x="540" y="114"/>
                  </a:cubicBezTo>
                  <a:lnTo>
                    <a:pt x="539" y="110"/>
                  </a:lnTo>
                  <a:close/>
                  <a:moveTo>
                    <a:pt x="550" y="110"/>
                  </a:moveTo>
                  <a:cubicBezTo>
                    <a:pt x="554" y="111"/>
                    <a:pt x="558" y="112"/>
                    <a:pt x="567" y="108"/>
                  </a:cubicBezTo>
                  <a:lnTo>
                    <a:pt x="569" y="113"/>
                  </a:lnTo>
                  <a:cubicBezTo>
                    <a:pt x="559" y="117"/>
                    <a:pt x="554" y="116"/>
                    <a:pt x="549" y="115"/>
                  </a:cubicBezTo>
                  <a:lnTo>
                    <a:pt x="550" y="110"/>
                  </a:lnTo>
                  <a:close/>
                  <a:moveTo>
                    <a:pt x="567" y="108"/>
                  </a:moveTo>
                  <a:cubicBezTo>
                    <a:pt x="575" y="105"/>
                    <a:pt x="577" y="106"/>
                    <a:pt x="578" y="107"/>
                  </a:cubicBezTo>
                  <a:lnTo>
                    <a:pt x="576" y="111"/>
                  </a:lnTo>
                  <a:cubicBezTo>
                    <a:pt x="575" y="111"/>
                    <a:pt x="574" y="110"/>
                    <a:pt x="569" y="113"/>
                  </a:cubicBezTo>
                  <a:lnTo>
                    <a:pt x="567" y="108"/>
                  </a:lnTo>
                  <a:close/>
                  <a:moveTo>
                    <a:pt x="578" y="107"/>
                  </a:moveTo>
                  <a:cubicBezTo>
                    <a:pt x="579" y="108"/>
                    <a:pt x="579" y="108"/>
                    <a:pt x="590" y="102"/>
                  </a:cubicBezTo>
                  <a:lnTo>
                    <a:pt x="592" y="106"/>
                  </a:lnTo>
                  <a:cubicBezTo>
                    <a:pt x="579" y="114"/>
                    <a:pt x="578" y="113"/>
                    <a:pt x="576" y="111"/>
                  </a:cubicBezTo>
                  <a:lnTo>
                    <a:pt x="578" y="107"/>
                  </a:lnTo>
                  <a:close/>
                  <a:moveTo>
                    <a:pt x="590" y="102"/>
                  </a:moveTo>
                  <a:cubicBezTo>
                    <a:pt x="597" y="97"/>
                    <a:pt x="600" y="93"/>
                    <a:pt x="602" y="89"/>
                  </a:cubicBezTo>
                  <a:lnTo>
                    <a:pt x="606" y="91"/>
                  </a:lnTo>
                  <a:cubicBezTo>
                    <a:pt x="604" y="95"/>
                    <a:pt x="600" y="101"/>
                    <a:pt x="592" y="106"/>
                  </a:cubicBezTo>
                  <a:lnTo>
                    <a:pt x="590" y="102"/>
                  </a:lnTo>
                  <a:close/>
                  <a:moveTo>
                    <a:pt x="602" y="89"/>
                  </a:moveTo>
                  <a:cubicBezTo>
                    <a:pt x="603" y="87"/>
                    <a:pt x="603" y="85"/>
                    <a:pt x="602" y="84"/>
                  </a:cubicBezTo>
                  <a:lnTo>
                    <a:pt x="607" y="83"/>
                  </a:lnTo>
                  <a:cubicBezTo>
                    <a:pt x="607" y="85"/>
                    <a:pt x="607" y="88"/>
                    <a:pt x="606" y="91"/>
                  </a:cubicBezTo>
                  <a:lnTo>
                    <a:pt x="602" y="89"/>
                  </a:lnTo>
                  <a:close/>
                  <a:moveTo>
                    <a:pt x="602" y="84"/>
                  </a:moveTo>
                  <a:cubicBezTo>
                    <a:pt x="602" y="82"/>
                    <a:pt x="602" y="81"/>
                    <a:pt x="601" y="81"/>
                  </a:cubicBezTo>
                  <a:lnTo>
                    <a:pt x="604" y="77"/>
                  </a:lnTo>
                  <a:cubicBezTo>
                    <a:pt x="605" y="79"/>
                    <a:pt x="606" y="80"/>
                    <a:pt x="607" y="83"/>
                  </a:cubicBezTo>
                  <a:lnTo>
                    <a:pt x="602" y="84"/>
                  </a:lnTo>
                  <a:close/>
                  <a:moveTo>
                    <a:pt x="601" y="81"/>
                  </a:moveTo>
                  <a:cubicBezTo>
                    <a:pt x="601" y="80"/>
                    <a:pt x="600" y="80"/>
                    <a:pt x="600" y="80"/>
                  </a:cubicBezTo>
                  <a:lnTo>
                    <a:pt x="600" y="75"/>
                  </a:lnTo>
                  <a:cubicBezTo>
                    <a:pt x="601" y="75"/>
                    <a:pt x="603" y="76"/>
                    <a:pt x="604" y="77"/>
                  </a:cubicBezTo>
                  <a:lnTo>
                    <a:pt x="601" y="81"/>
                  </a:lnTo>
                  <a:close/>
                  <a:moveTo>
                    <a:pt x="600" y="80"/>
                  </a:moveTo>
                  <a:cubicBezTo>
                    <a:pt x="596" y="80"/>
                    <a:pt x="596" y="78"/>
                    <a:pt x="596" y="75"/>
                  </a:cubicBezTo>
                  <a:lnTo>
                    <a:pt x="601" y="75"/>
                  </a:lnTo>
                  <a:cubicBezTo>
                    <a:pt x="601" y="75"/>
                    <a:pt x="599" y="75"/>
                    <a:pt x="600" y="75"/>
                  </a:cubicBezTo>
                  <a:lnTo>
                    <a:pt x="600" y="80"/>
                  </a:lnTo>
                  <a:close/>
                  <a:moveTo>
                    <a:pt x="596" y="75"/>
                  </a:moveTo>
                  <a:cubicBezTo>
                    <a:pt x="596" y="73"/>
                    <a:pt x="597" y="70"/>
                    <a:pt x="588" y="68"/>
                  </a:cubicBezTo>
                  <a:lnTo>
                    <a:pt x="589" y="63"/>
                  </a:lnTo>
                  <a:cubicBezTo>
                    <a:pt x="601" y="66"/>
                    <a:pt x="601" y="72"/>
                    <a:pt x="601" y="75"/>
                  </a:cubicBezTo>
                  <a:lnTo>
                    <a:pt x="596" y="75"/>
                  </a:lnTo>
                  <a:close/>
                  <a:moveTo>
                    <a:pt x="588" y="68"/>
                  </a:moveTo>
                  <a:cubicBezTo>
                    <a:pt x="571" y="65"/>
                    <a:pt x="551" y="64"/>
                    <a:pt x="551" y="64"/>
                  </a:cubicBezTo>
                  <a:lnTo>
                    <a:pt x="551" y="59"/>
                  </a:lnTo>
                  <a:cubicBezTo>
                    <a:pt x="552" y="59"/>
                    <a:pt x="572" y="60"/>
                    <a:pt x="589" y="63"/>
                  </a:cubicBezTo>
                  <a:lnTo>
                    <a:pt x="588" y="68"/>
                  </a:lnTo>
                  <a:close/>
                  <a:moveTo>
                    <a:pt x="551" y="59"/>
                  </a:moveTo>
                  <a:lnTo>
                    <a:pt x="551" y="59"/>
                  </a:lnTo>
                  <a:lnTo>
                    <a:pt x="551" y="61"/>
                  </a:lnTo>
                  <a:lnTo>
                    <a:pt x="551" y="59"/>
                  </a:lnTo>
                  <a:close/>
                  <a:moveTo>
                    <a:pt x="552" y="64"/>
                  </a:moveTo>
                  <a:cubicBezTo>
                    <a:pt x="552" y="64"/>
                    <a:pt x="547" y="66"/>
                    <a:pt x="531" y="60"/>
                  </a:cubicBezTo>
                  <a:lnTo>
                    <a:pt x="532" y="56"/>
                  </a:lnTo>
                  <a:cubicBezTo>
                    <a:pt x="547" y="61"/>
                    <a:pt x="551" y="59"/>
                    <a:pt x="551" y="59"/>
                  </a:cubicBezTo>
                  <a:lnTo>
                    <a:pt x="552" y="64"/>
                  </a:lnTo>
                  <a:close/>
                  <a:moveTo>
                    <a:pt x="531" y="60"/>
                  </a:moveTo>
                  <a:cubicBezTo>
                    <a:pt x="529" y="60"/>
                    <a:pt x="526" y="59"/>
                    <a:pt x="524" y="58"/>
                  </a:cubicBezTo>
                  <a:lnTo>
                    <a:pt x="526" y="54"/>
                  </a:lnTo>
                  <a:cubicBezTo>
                    <a:pt x="527" y="54"/>
                    <a:pt x="529" y="55"/>
                    <a:pt x="532" y="56"/>
                  </a:cubicBezTo>
                  <a:lnTo>
                    <a:pt x="531" y="60"/>
                  </a:lnTo>
                  <a:close/>
                  <a:moveTo>
                    <a:pt x="524" y="58"/>
                  </a:moveTo>
                  <a:cubicBezTo>
                    <a:pt x="516" y="56"/>
                    <a:pt x="515" y="55"/>
                    <a:pt x="506" y="54"/>
                  </a:cubicBezTo>
                  <a:lnTo>
                    <a:pt x="506" y="49"/>
                  </a:lnTo>
                  <a:cubicBezTo>
                    <a:pt x="516" y="51"/>
                    <a:pt x="517" y="51"/>
                    <a:pt x="526" y="54"/>
                  </a:cubicBezTo>
                  <a:lnTo>
                    <a:pt x="524" y="58"/>
                  </a:lnTo>
                  <a:close/>
                  <a:moveTo>
                    <a:pt x="506" y="54"/>
                  </a:moveTo>
                  <a:lnTo>
                    <a:pt x="506" y="54"/>
                  </a:lnTo>
                  <a:lnTo>
                    <a:pt x="506" y="49"/>
                  </a:lnTo>
                  <a:lnTo>
                    <a:pt x="506" y="49"/>
                  </a:lnTo>
                  <a:lnTo>
                    <a:pt x="506" y="54"/>
                  </a:lnTo>
                  <a:close/>
                  <a:moveTo>
                    <a:pt x="506" y="54"/>
                  </a:moveTo>
                  <a:cubicBezTo>
                    <a:pt x="500" y="53"/>
                    <a:pt x="491" y="53"/>
                    <a:pt x="482" y="52"/>
                  </a:cubicBezTo>
                  <a:lnTo>
                    <a:pt x="483" y="47"/>
                  </a:lnTo>
                  <a:cubicBezTo>
                    <a:pt x="491" y="48"/>
                    <a:pt x="500" y="48"/>
                    <a:pt x="506" y="49"/>
                  </a:cubicBezTo>
                  <a:lnTo>
                    <a:pt x="506" y="54"/>
                  </a:lnTo>
                  <a:close/>
                  <a:moveTo>
                    <a:pt x="482" y="52"/>
                  </a:moveTo>
                  <a:cubicBezTo>
                    <a:pt x="474" y="52"/>
                    <a:pt x="465" y="51"/>
                    <a:pt x="460" y="49"/>
                  </a:cubicBezTo>
                  <a:lnTo>
                    <a:pt x="461" y="44"/>
                  </a:lnTo>
                  <a:cubicBezTo>
                    <a:pt x="466" y="46"/>
                    <a:pt x="474" y="47"/>
                    <a:pt x="483" y="47"/>
                  </a:cubicBezTo>
                  <a:lnTo>
                    <a:pt x="482" y="52"/>
                  </a:lnTo>
                  <a:close/>
                  <a:moveTo>
                    <a:pt x="461" y="44"/>
                  </a:moveTo>
                  <a:lnTo>
                    <a:pt x="461" y="44"/>
                  </a:lnTo>
                  <a:lnTo>
                    <a:pt x="460" y="47"/>
                  </a:lnTo>
                  <a:lnTo>
                    <a:pt x="461" y="44"/>
                  </a:lnTo>
                  <a:close/>
                  <a:moveTo>
                    <a:pt x="460" y="49"/>
                  </a:moveTo>
                  <a:lnTo>
                    <a:pt x="460" y="49"/>
                  </a:lnTo>
                  <a:lnTo>
                    <a:pt x="461" y="44"/>
                  </a:lnTo>
                  <a:lnTo>
                    <a:pt x="461" y="44"/>
                  </a:lnTo>
                  <a:lnTo>
                    <a:pt x="460" y="49"/>
                  </a:lnTo>
                  <a:close/>
                  <a:moveTo>
                    <a:pt x="460" y="49"/>
                  </a:moveTo>
                  <a:lnTo>
                    <a:pt x="460" y="49"/>
                  </a:lnTo>
                  <a:lnTo>
                    <a:pt x="460" y="47"/>
                  </a:lnTo>
                  <a:lnTo>
                    <a:pt x="460" y="49"/>
                  </a:lnTo>
                  <a:close/>
                  <a:moveTo>
                    <a:pt x="460" y="49"/>
                  </a:moveTo>
                  <a:cubicBezTo>
                    <a:pt x="458" y="49"/>
                    <a:pt x="457" y="48"/>
                    <a:pt x="454" y="48"/>
                  </a:cubicBezTo>
                  <a:lnTo>
                    <a:pt x="455" y="43"/>
                  </a:lnTo>
                  <a:cubicBezTo>
                    <a:pt x="458" y="43"/>
                    <a:pt x="459" y="44"/>
                    <a:pt x="461" y="44"/>
                  </a:cubicBezTo>
                  <a:lnTo>
                    <a:pt x="460" y="49"/>
                  </a:lnTo>
                  <a:close/>
                  <a:moveTo>
                    <a:pt x="454" y="48"/>
                  </a:moveTo>
                  <a:cubicBezTo>
                    <a:pt x="452" y="47"/>
                    <a:pt x="450" y="47"/>
                    <a:pt x="447" y="46"/>
                  </a:cubicBezTo>
                  <a:lnTo>
                    <a:pt x="448" y="41"/>
                  </a:lnTo>
                  <a:cubicBezTo>
                    <a:pt x="450" y="42"/>
                    <a:pt x="453" y="42"/>
                    <a:pt x="455" y="43"/>
                  </a:cubicBezTo>
                  <a:lnTo>
                    <a:pt x="454" y="48"/>
                  </a:lnTo>
                  <a:close/>
                  <a:moveTo>
                    <a:pt x="447" y="46"/>
                  </a:moveTo>
                  <a:cubicBezTo>
                    <a:pt x="433" y="43"/>
                    <a:pt x="412" y="41"/>
                    <a:pt x="397" y="41"/>
                  </a:cubicBezTo>
                  <a:lnTo>
                    <a:pt x="397" y="36"/>
                  </a:lnTo>
                  <a:cubicBezTo>
                    <a:pt x="412" y="36"/>
                    <a:pt x="433" y="39"/>
                    <a:pt x="448" y="41"/>
                  </a:cubicBezTo>
                  <a:lnTo>
                    <a:pt x="447" y="46"/>
                  </a:lnTo>
                  <a:close/>
                  <a:moveTo>
                    <a:pt x="397" y="41"/>
                  </a:moveTo>
                  <a:cubicBezTo>
                    <a:pt x="390" y="41"/>
                    <a:pt x="383" y="42"/>
                    <a:pt x="376" y="43"/>
                  </a:cubicBezTo>
                  <a:lnTo>
                    <a:pt x="375" y="38"/>
                  </a:lnTo>
                  <a:cubicBezTo>
                    <a:pt x="383" y="37"/>
                    <a:pt x="390" y="36"/>
                    <a:pt x="397" y="36"/>
                  </a:cubicBezTo>
                  <a:lnTo>
                    <a:pt x="397" y="41"/>
                  </a:lnTo>
                  <a:close/>
                  <a:moveTo>
                    <a:pt x="376" y="43"/>
                  </a:moveTo>
                  <a:cubicBezTo>
                    <a:pt x="361" y="45"/>
                    <a:pt x="344" y="47"/>
                    <a:pt x="326" y="41"/>
                  </a:cubicBezTo>
                  <a:lnTo>
                    <a:pt x="328" y="36"/>
                  </a:lnTo>
                  <a:cubicBezTo>
                    <a:pt x="345" y="42"/>
                    <a:pt x="361" y="40"/>
                    <a:pt x="375" y="38"/>
                  </a:cubicBezTo>
                  <a:lnTo>
                    <a:pt x="376" y="43"/>
                  </a:lnTo>
                  <a:close/>
                  <a:moveTo>
                    <a:pt x="326" y="41"/>
                  </a:moveTo>
                  <a:cubicBezTo>
                    <a:pt x="315" y="37"/>
                    <a:pt x="308" y="35"/>
                    <a:pt x="301" y="33"/>
                  </a:cubicBezTo>
                  <a:lnTo>
                    <a:pt x="303" y="29"/>
                  </a:lnTo>
                  <a:cubicBezTo>
                    <a:pt x="309" y="30"/>
                    <a:pt x="317" y="33"/>
                    <a:pt x="328" y="36"/>
                  </a:cubicBezTo>
                  <a:lnTo>
                    <a:pt x="326" y="41"/>
                  </a:lnTo>
                  <a:close/>
                  <a:moveTo>
                    <a:pt x="301" y="33"/>
                  </a:moveTo>
                  <a:cubicBezTo>
                    <a:pt x="293" y="31"/>
                    <a:pt x="287" y="29"/>
                    <a:pt x="279" y="26"/>
                  </a:cubicBezTo>
                  <a:lnTo>
                    <a:pt x="281" y="22"/>
                  </a:lnTo>
                  <a:cubicBezTo>
                    <a:pt x="289" y="24"/>
                    <a:pt x="294" y="26"/>
                    <a:pt x="303" y="29"/>
                  </a:cubicBezTo>
                  <a:lnTo>
                    <a:pt x="301" y="33"/>
                  </a:lnTo>
                  <a:close/>
                  <a:moveTo>
                    <a:pt x="279" y="26"/>
                  </a:moveTo>
                  <a:lnTo>
                    <a:pt x="279" y="26"/>
                  </a:lnTo>
                  <a:lnTo>
                    <a:pt x="280" y="24"/>
                  </a:lnTo>
                  <a:lnTo>
                    <a:pt x="279" y="26"/>
                  </a:lnTo>
                  <a:close/>
                  <a:moveTo>
                    <a:pt x="279" y="26"/>
                  </a:moveTo>
                  <a:lnTo>
                    <a:pt x="279" y="26"/>
                  </a:lnTo>
                  <a:lnTo>
                    <a:pt x="281" y="22"/>
                  </a:lnTo>
                  <a:lnTo>
                    <a:pt x="281" y="22"/>
                  </a:lnTo>
                  <a:lnTo>
                    <a:pt x="279" y="26"/>
                  </a:lnTo>
                  <a:close/>
                  <a:moveTo>
                    <a:pt x="281" y="22"/>
                  </a:moveTo>
                  <a:lnTo>
                    <a:pt x="281" y="22"/>
                  </a:lnTo>
                  <a:lnTo>
                    <a:pt x="280" y="24"/>
                  </a:lnTo>
                  <a:lnTo>
                    <a:pt x="281" y="22"/>
                  </a:lnTo>
                  <a:close/>
                  <a:moveTo>
                    <a:pt x="279" y="26"/>
                  </a:moveTo>
                  <a:cubicBezTo>
                    <a:pt x="272" y="24"/>
                    <a:pt x="253" y="23"/>
                    <a:pt x="235" y="22"/>
                  </a:cubicBezTo>
                  <a:lnTo>
                    <a:pt x="235" y="17"/>
                  </a:lnTo>
                  <a:cubicBezTo>
                    <a:pt x="253" y="18"/>
                    <a:pt x="273" y="19"/>
                    <a:pt x="281" y="22"/>
                  </a:cubicBezTo>
                  <a:lnTo>
                    <a:pt x="279" y="26"/>
                  </a:lnTo>
                  <a:close/>
                  <a:moveTo>
                    <a:pt x="235" y="22"/>
                  </a:moveTo>
                  <a:cubicBezTo>
                    <a:pt x="221" y="22"/>
                    <a:pt x="207" y="21"/>
                    <a:pt x="202" y="20"/>
                  </a:cubicBezTo>
                  <a:lnTo>
                    <a:pt x="203" y="15"/>
                  </a:lnTo>
                  <a:cubicBezTo>
                    <a:pt x="208" y="16"/>
                    <a:pt x="221" y="17"/>
                    <a:pt x="235" y="17"/>
                  </a:cubicBezTo>
                  <a:lnTo>
                    <a:pt x="235" y="22"/>
                  </a:lnTo>
                  <a:close/>
                  <a:moveTo>
                    <a:pt x="202" y="20"/>
                  </a:moveTo>
                  <a:cubicBezTo>
                    <a:pt x="199" y="19"/>
                    <a:pt x="197" y="16"/>
                    <a:pt x="195" y="14"/>
                  </a:cubicBezTo>
                  <a:lnTo>
                    <a:pt x="198" y="11"/>
                  </a:lnTo>
                  <a:cubicBezTo>
                    <a:pt x="200" y="13"/>
                    <a:pt x="201" y="14"/>
                    <a:pt x="203" y="15"/>
                  </a:cubicBezTo>
                  <a:lnTo>
                    <a:pt x="202" y="20"/>
                  </a:lnTo>
                  <a:close/>
                  <a:moveTo>
                    <a:pt x="195" y="14"/>
                  </a:moveTo>
                  <a:cubicBezTo>
                    <a:pt x="191" y="10"/>
                    <a:pt x="187" y="5"/>
                    <a:pt x="159" y="13"/>
                  </a:cubicBezTo>
                  <a:lnTo>
                    <a:pt x="158" y="9"/>
                  </a:lnTo>
                  <a:cubicBezTo>
                    <a:pt x="189" y="0"/>
                    <a:pt x="194" y="6"/>
                    <a:pt x="198" y="11"/>
                  </a:cubicBezTo>
                  <a:lnTo>
                    <a:pt x="195" y="14"/>
                  </a:lnTo>
                  <a:close/>
                  <a:moveTo>
                    <a:pt x="159" y="13"/>
                  </a:moveTo>
                  <a:cubicBezTo>
                    <a:pt x="133" y="20"/>
                    <a:pt x="114" y="25"/>
                    <a:pt x="99" y="29"/>
                  </a:cubicBezTo>
                  <a:lnTo>
                    <a:pt x="98" y="24"/>
                  </a:lnTo>
                  <a:cubicBezTo>
                    <a:pt x="113" y="20"/>
                    <a:pt x="132" y="16"/>
                    <a:pt x="158" y="9"/>
                  </a:cubicBezTo>
                  <a:lnTo>
                    <a:pt x="159" y="13"/>
                  </a:lnTo>
                  <a:close/>
                  <a:moveTo>
                    <a:pt x="99" y="29"/>
                  </a:moveTo>
                  <a:cubicBezTo>
                    <a:pt x="90" y="31"/>
                    <a:pt x="83" y="33"/>
                    <a:pt x="76" y="34"/>
                  </a:cubicBezTo>
                  <a:lnTo>
                    <a:pt x="75" y="30"/>
                  </a:lnTo>
                  <a:cubicBezTo>
                    <a:pt x="82" y="28"/>
                    <a:pt x="89" y="26"/>
                    <a:pt x="98" y="24"/>
                  </a:cubicBezTo>
                  <a:lnTo>
                    <a:pt x="99" y="29"/>
                  </a:lnTo>
                  <a:close/>
                  <a:moveTo>
                    <a:pt x="76" y="34"/>
                  </a:moveTo>
                  <a:cubicBezTo>
                    <a:pt x="58" y="39"/>
                    <a:pt x="23" y="51"/>
                    <a:pt x="23" y="51"/>
                  </a:cubicBezTo>
                  <a:lnTo>
                    <a:pt x="22" y="46"/>
                  </a:lnTo>
                  <a:cubicBezTo>
                    <a:pt x="22" y="46"/>
                    <a:pt x="57" y="35"/>
                    <a:pt x="75" y="30"/>
                  </a:cubicBezTo>
                  <a:lnTo>
                    <a:pt x="76" y="34"/>
                  </a:lnTo>
                  <a:close/>
                  <a:moveTo>
                    <a:pt x="21" y="47"/>
                  </a:moveTo>
                  <a:lnTo>
                    <a:pt x="22" y="46"/>
                  </a:lnTo>
                  <a:lnTo>
                    <a:pt x="22" y="48"/>
                  </a:lnTo>
                  <a:lnTo>
                    <a:pt x="21" y="47"/>
                  </a:lnTo>
                  <a:close/>
                  <a:moveTo>
                    <a:pt x="24" y="50"/>
                  </a:moveTo>
                  <a:lnTo>
                    <a:pt x="4" y="71"/>
                  </a:lnTo>
                  <a:lnTo>
                    <a:pt x="1" y="68"/>
                  </a:lnTo>
                  <a:lnTo>
                    <a:pt x="21" y="47"/>
                  </a:lnTo>
                  <a:lnTo>
                    <a:pt x="24" y="50"/>
                  </a:lnTo>
                  <a:close/>
                  <a:moveTo>
                    <a:pt x="1" y="71"/>
                  </a:moveTo>
                  <a:lnTo>
                    <a:pt x="0" y="69"/>
                  </a:lnTo>
                  <a:lnTo>
                    <a:pt x="1" y="68"/>
                  </a:lnTo>
                  <a:lnTo>
                    <a:pt x="3" y="70"/>
                  </a:lnTo>
                  <a:lnTo>
                    <a:pt x="1" y="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229" name="Freeform 1452"/>
            <p:cNvSpPr>
              <a:spLocks noEditPoints="1"/>
            </p:cNvSpPr>
            <p:nvPr/>
          </p:nvSpPr>
          <p:spPr>
            <a:xfrm>
              <a:off x="3952" y="3167"/>
              <a:ext cx="930" cy="235"/>
            </a:xfrm>
            <a:custGeom>
              <a:avLst/>
              <a:gdLst>
                <a:gd name="txL" fmla="*/ 0 w 545"/>
                <a:gd name="txT" fmla="*/ 0 h 135"/>
                <a:gd name="txR" fmla="*/ 545 w 545"/>
                <a:gd name="txB" fmla="*/ 135 h 135"/>
              </a:gdLst>
              <a:ahLst/>
              <a:cxnLst>
                <a:cxn ang="0">
                  <a:pos x="25" y="73"/>
                </a:cxn>
                <a:cxn ang="0">
                  <a:pos x="25" y="77"/>
                </a:cxn>
                <a:cxn ang="0">
                  <a:pos x="54" y="75"/>
                </a:cxn>
                <a:cxn ang="0">
                  <a:pos x="53" y="79"/>
                </a:cxn>
                <a:cxn ang="0">
                  <a:pos x="98" y="85"/>
                </a:cxn>
                <a:cxn ang="0">
                  <a:pos x="97" y="89"/>
                </a:cxn>
                <a:cxn ang="0">
                  <a:pos x="119" y="80"/>
                </a:cxn>
                <a:cxn ang="0">
                  <a:pos x="120" y="84"/>
                </a:cxn>
                <a:cxn ang="0">
                  <a:pos x="121" y="85"/>
                </a:cxn>
                <a:cxn ang="0">
                  <a:pos x="117" y="84"/>
                </a:cxn>
                <a:cxn ang="0">
                  <a:pos x="123" y="87"/>
                </a:cxn>
                <a:cxn ang="0">
                  <a:pos x="123" y="91"/>
                </a:cxn>
                <a:cxn ang="0">
                  <a:pos x="149" y="92"/>
                </a:cxn>
                <a:cxn ang="0">
                  <a:pos x="167" y="103"/>
                </a:cxn>
                <a:cxn ang="0">
                  <a:pos x="168" y="99"/>
                </a:cxn>
                <a:cxn ang="0">
                  <a:pos x="206" y="103"/>
                </a:cxn>
                <a:cxn ang="0">
                  <a:pos x="205" y="108"/>
                </a:cxn>
                <a:cxn ang="0">
                  <a:pos x="232" y="106"/>
                </a:cxn>
                <a:cxn ang="0">
                  <a:pos x="272" y="121"/>
                </a:cxn>
                <a:cxn ang="0">
                  <a:pos x="274" y="117"/>
                </a:cxn>
                <a:cxn ang="0">
                  <a:pos x="273" y="119"/>
                </a:cxn>
                <a:cxn ang="0">
                  <a:pos x="280" y="121"/>
                </a:cxn>
                <a:cxn ang="0">
                  <a:pos x="312" y="114"/>
                </a:cxn>
                <a:cxn ang="0">
                  <a:pos x="309" y="112"/>
                </a:cxn>
                <a:cxn ang="0">
                  <a:pos x="348" y="118"/>
                </a:cxn>
                <a:cxn ang="0">
                  <a:pos x="348" y="113"/>
                </a:cxn>
                <a:cxn ang="0">
                  <a:pos x="364" y="115"/>
                </a:cxn>
                <a:cxn ang="0">
                  <a:pos x="364" y="119"/>
                </a:cxn>
                <a:cxn ang="0">
                  <a:pos x="400" y="117"/>
                </a:cxn>
                <a:cxn ang="0">
                  <a:pos x="427" y="125"/>
                </a:cxn>
                <a:cxn ang="0">
                  <a:pos x="428" y="120"/>
                </a:cxn>
                <a:cxn ang="0">
                  <a:pos x="447" y="116"/>
                </a:cxn>
                <a:cxn ang="0">
                  <a:pos x="447" y="121"/>
                </a:cxn>
                <a:cxn ang="0">
                  <a:pos x="479" y="103"/>
                </a:cxn>
                <a:cxn ang="0">
                  <a:pos x="499" y="104"/>
                </a:cxn>
                <a:cxn ang="0">
                  <a:pos x="500" y="99"/>
                </a:cxn>
                <a:cxn ang="0">
                  <a:pos x="535" y="93"/>
                </a:cxn>
                <a:cxn ang="0">
                  <a:pos x="538" y="95"/>
                </a:cxn>
                <a:cxn ang="0">
                  <a:pos x="533" y="75"/>
                </a:cxn>
                <a:cxn ang="0">
                  <a:pos x="502" y="54"/>
                </a:cxn>
                <a:cxn ang="0">
                  <a:pos x="500" y="53"/>
                </a:cxn>
                <a:cxn ang="0">
                  <a:pos x="477" y="53"/>
                </a:cxn>
                <a:cxn ang="0">
                  <a:pos x="478" y="48"/>
                </a:cxn>
                <a:cxn ang="0">
                  <a:pos x="460" y="49"/>
                </a:cxn>
                <a:cxn ang="0">
                  <a:pos x="420" y="40"/>
                </a:cxn>
                <a:cxn ang="0">
                  <a:pos x="418" y="44"/>
                </a:cxn>
                <a:cxn ang="0">
                  <a:pos x="419" y="42"/>
                </a:cxn>
                <a:cxn ang="0">
                  <a:pos x="414" y="43"/>
                </a:cxn>
                <a:cxn ang="0">
                  <a:pos x="362" y="33"/>
                </a:cxn>
                <a:cxn ang="0">
                  <a:pos x="362" y="37"/>
                </a:cxn>
                <a:cxn ang="0">
                  <a:pos x="275" y="30"/>
                </a:cxn>
                <a:cxn ang="0">
                  <a:pos x="276" y="26"/>
                </a:cxn>
                <a:cxn ang="0">
                  <a:pos x="256" y="24"/>
                </a:cxn>
                <a:cxn ang="0">
                  <a:pos x="257" y="19"/>
                </a:cxn>
                <a:cxn ang="0">
                  <a:pos x="186" y="18"/>
                </a:cxn>
                <a:cxn ang="0">
                  <a:pos x="187" y="14"/>
                </a:cxn>
                <a:cxn ang="0">
                  <a:pos x="147" y="12"/>
                </a:cxn>
                <a:cxn ang="0">
                  <a:pos x="71" y="27"/>
                </a:cxn>
                <a:cxn ang="0">
                  <a:pos x="72" y="31"/>
                </a:cxn>
                <a:cxn ang="0">
                  <a:pos x="4" y="61"/>
                </a:cxn>
              </a:cxnLst>
              <a:rect l="txL" t="txT" r="txR" b="txB"/>
              <a:pathLst>
                <a:path w="545" h="135">
                  <a:moveTo>
                    <a:pt x="7" y="64"/>
                  </a:moveTo>
                  <a:cubicBezTo>
                    <a:pt x="5" y="67"/>
                    <a:pt x="4" y="69"/>
                    <a:pt x="5" y="70"/>
                  </a:cubicBezTo>
                  <a:lnTo>
                    <a:pt x="3" y="73"/>
                  </a:lnTo>
                  <a:cubicBezTo>
                    <a:pt x="0" y="70"/>
                    <a:pt x="0" y="66"/>
                    <a:pt x="4" y="61"/>
                  </a:cubicBezTo>
                  <a:lnTo>
                    <a:pt x="7" y="64"/>
                  </a:lnTo>
                  <a:close/>
                  <a:moveTo>
                    <a:pt x="5" y="70"/>
                  </a:moveTo>
                  <a:cubicBezTo>
                    <a:pt x="9" y="73"/>
                    <a:pt x="20" y="73"/>
                    <a:pt x="25" y="73"/>
                  </a:cubicBezTo>
                  <a:lnTo>
                    <a:pt x="25" y="77"/>
                  </a:lnTo>
                  <a:cubicBezTo>
                    <a:pt x="19" y="77"/>
                    <a:pt x="7" y="77"/>
                    <a:pt x="3" y="73"/>
                  </a:cubicBezTo>
                  <a:lnTo>
                    <a:pt x="5" y="70"/>
                  </a:lnTo>
                  <a:close/>
                  <a:moveTo>
                    <a:pt x="25" y="73"/>
                  </a:moveTo>
                  <a:cubicBezTo>
                    <a:pt x="26" y="73"/>
                    <a:pt x="26" y="73"/>
                    <a:pt x="27" y="73"/>
                  </a:cubicBezTo>
                  <a:lnTo>
                    <a:pt x="26" y="77"/>
                  </a:lnTo>
                  <a:cubicBezTo>
                    <a:pt x="26" y="77"/>
                    <a:pt x="25" y="77"/>
                    <a:pt x="25" y="77"/>
                  </a:cubicBezTo>
                  <a:lnTo>
                    <a:pt x="25" y="73"/>
                  </a:lnTo>
                  <a:close/>
                  <a:moveTo>
                    <a:pt x="27" y="73"/>
                  </a:moveTo>
                  <a:lnTo>
                    <a:pt x="54" y="75"/>
                  </a:lnTo>
                  <a:lnTo>
                    <a:pt x="53" y="79"/>
                  </a:lnTo>
                  <a:lnTo>
                    <a:pt x="26" y="77"/>
                  </a:lnTo>
                  <a:lnTo>
                    <a:pt x="27" y="73"/>
                  </a:lnTo>
                  <a:close/>
                  <a:moveTo>
                    <a:pt x="54" y="75"/>
                  </a:moveTo>
                  <a:lnTo>
                    <a:pt x="54" y="75"/>
                  </a:lnTo>
                  <a:lnTo>
                    <a:pt x="53" y="77"/>
                  </a:lnTo>
                  <a:lnTo>
                    <a:pt x="54" y="75"/>
                  </a:lnTo>
                  <a:close/>
                  <a:moveTo>
                    <a:pt x="54" y="75"/>
                  </a:moveTo>
                  <a:lnTo>
                    <a:pt x="78" y="78"/>
                  </a:lnTo>
                  <a:lnTo>
                    <a:pt x="78" y="82"/>
                  </a:lnTo>
                  <a:lnTo>
                    <a:pt x="53" y="79"/>
                  </a:lnTo>
                  <a:lnTo>
                    <a:pt x="54" y="75"/>
                  </a:lnTo>
                  <a:close/>
                  <a:moveTo>
                    <a:pt x="78" y="78"/>
                  </a:moveTo>
                  <a:lnTo>
                    <a:pt x="79" y="78"/>
                  </a:lnTo>
                  <a:lnTo>
                    <a:pt x="78" y="80"/>
                  </a:lnTo>
                  <a:lnTo>
                    <a:pt x="78" y="78"/>
                  </a:lnTo>
                  <a:close/>
                  <a:moveTo>
                    <a:pt x="79" y="78"/>
                  </a:moveTo>
                  <a:lnTo>
                    <a:pt x="98" y="85"/>
                  </a:lnTo>
                  <a:lnTo>
                    <a:pt x="97" y="89"/>
                  </a:lnTo>
                  <a:lnTo>
                    <a:pt x="77" y="82"/>
                  </a:lnTo>
                  <a:lnTo>
                    <a:pt x="79" y="78"/>
                  </a:lnTo>
                  <a:close/>
                  <a:moveTo>
                    <a:pt x="98" y="85"/>
                  </a:moveTo>
                  <a:cubicBezTo>
                    <a:pt x="110" y="89"/>
                    <a:pt x="116" y="83"/>
                    <a:pt x="117" y="81"/>
                  </a:cubicBezTo>
                  <a:lnTo>
                    <a:pt x="120" y="84"/>
                  </a:lnTo>
                  <a:cubicBezTo>
                    <a:pt x="118" y="86"/>
                    <a:pt x="112" y="94"/>
                    <a:pt x="97" y="89"/>
                  </a:cubicBezTo>
                  <a:lnTo>
                    <a:pt x="98" y="85"/>
                  </a:lnTo>
                  <a:close/>
                  <a:moveTo>
                    <a:pt x="117" y="81"/>
                  </a:moveTo>
                  <a:lnTo>
                    <a:pt x="117" y="81"/>
                  </a:lnTo>
                  <a:lnTo>
                    <a:pt x="119" y="82"/>
                  </a:lnTo>
                  <a:lnTo>
                    <a:pt x="117" y="81"/>
                  </a:lnTo>
                  <a:close/>
                  <a:moveTo>
                    <a:pt x="117" y="81"/>
                  </a:moveTo>
                  <a:cubicBezTo>
                    <a:pt x="118" y="80"/>
                    <a:pt x="118" y="80"/>
                    <a:pt x="119" y="80"/>
                  </a:cubicBezTo>
                  <a:lnTo>
                    <a:pt x="120" y="84"/>
                  </a:lnTo>
                  <a:cubicBezTo>
                    <a:pt x="119" y="84"/>
                    <a:pt x="120" y="84"/>
                    <a:pt x="120" y="84"/>
                  </a:cubicBezTo>
                  <a:lnTo>
                    <a:pt x="117" y="81"/>
                  </a:lnTo>
                  <a:close/>
                  <a:moveTo>
                    <a:pt x="119" y="80"/>
                  </a:moveTo>
                  <a:cubicBezTo>
                    <a:pt x="122" y="79"/>
                    <a:pt x="122" y="81"/>
                    <a:pt x="121" y="84"/>
                  </a:cubicBezTo>
                  <a:lnTo>
                    <a:pt x="117" y="83"/>
                  </a:lnTo>
                  <a:cubicBezTo>
                    <a:pt x="117" y="82"/>
                    <a:pt x="122" y="84"/>
                    <a:pt x="120" y="84"/>
                  </a:cubicBezTo>
                  <a:lnTo>
                    <a:pt x="119" y="80"/>
                  </a:lnTo>
                  <a:close/>
                  <a:moveTo>
                    <a:pt x="117" y="83"/>
                  </a:moveTo>
                  <a:lnTo>
                    <a:pt x="117" y="83"/>
                  </a:lnTo>
                  <a:lnTo>
                    <a:pt x="119" y="83"/>
                  </a:lnTo>
                  <a:lnTo>
                    <a:pt x="117" y="83"/>
                  </a:lnTo>
                  <a:close/>
                  <a:moveTo>
                    <a:pt x="121" y="84"/>
                  </a:moveTo>
                  <a:lnTo>
                    <a:pt x="121" y="85"/>
                  </a:lnTo>
                  <a:lnTo>
                    <a:pt x="117" y="84"/>
                  </a:lnTo>
                  <a:lnTo>
                    <a:pt x="117" y="83"/>
                  </a:lnTo>
                  <a:lnTo>
                    <a:pt x="121" y="84"/>
                  </a:lnTo>
                  <a:close/>
                  <a:moveTo>
                    <a:pt x="117" y="84"/>
                  </a:moveTo>
                  <a:lnTo>
                    <a:pt x="117" y="84"/>
                  </a:lnTo>
                  <a:lnTo>
                    <a:pt x="119" y="84"/>
                  </a:lnTo>
                  <a:lnTo>
                    <a:pt x="117" y="84"/>
                  </a:lnTo>
                  <a:close/>
                  <a:moveTo>
                    <a:pt x="121" y="85"/>
                  </a:moveTo>
                  <a:cubicBezTo>
                    <a:pt x="120" y="87"/>
                    <a:pt x="120" y="87"/>
                    <a:pt x="120" y="87"/>
                  </a:cubicBezTo>
                  <a:lnTo>
                    <a:pt x="119" y="91"/>
                  </a:lnTo>
                  <a:cubicBezTo>
                    <a:pt x="116" y="91"/>
                    <a:pt x="116" y="89"/>
                    <a:pt x="117" y="84"/>
                  </a:cubicBezTo>
                  <a:lnTo>
                    <a:pt x="121" y="85"/>
                  </a:lnTo>
                  <a:close/>
                  <a:moveTo>
                    <a:pt x="120" y="87"/>
                  </a:moveTo>
                  <a:cubicBezTo>
                    <a:pt x="120" y="87"/>
                    <a:pt x="121" y="87"/>
                    <a:pt x="123" y="87"/>
                  </a:cubicBezTo>
                  <a:lnTo>
                    <a:pt x="123" y="91"/>
                  </a:lnTo>
                  <a:cubicBezTo>
                    <a:pt x="121" y="91"/>
                    <a:pt x="120" y="92"/>
                    <a:pt x="119" y="91"/>
                  </a:cubicBezTo>
                  <a:lnTo>
                    <a:pt x="120" y="87"/>
                  </a:lnTo>
                  <a:close/>
                  <a:moveTo>
                    <a:pt x="123" y="87"/>
                  </a:moveTo>
                  <a:cubicBezTo>
                    <a:pt x="125" y="86"/>
                    <a:pt x="129" y="86"/>
                    <a:pt x="134" y="86"/>
                  </a:cubicBezTo>
                  <a:lnTo>
                    <a:pt x="134" y="91"/>
                  </a:lnTo>
                  <a:cubicBezTo>
                    <a:pt x="129" y="90"/>
                    <a:pt x="126" y="91"/>
                    <a:pt x="123" y="91"/>
                  </a:cubicBezTo>
                  <a:lnTo>
                    <a:pt x="123" y="87"/>
                  </a:lnTo>
                  <a:close/>
                  <a:moveTo>
                    <a:pt x="134" y="86"/>
                  </a:moveTo>
                  <a:cubicBezTo>
                    <a:pt x="142" y="87"/>
                    <a:pt x="145" y="89"/>
                    <a:pt x="149" y="92"/>
                  </a:cubicBezTo>
                  <a:lnTo>
                    <a:pt x="147" y="95"/>
                  </a:lnTo>
                  <a:cubicBezTo>
                    <a:pt x="144" y="93"/>
                    <a:pt x="141" y="91"/>
                    <a:pt x="134" y="91"/>
                  </a:cubicBezTo>
                  <a:lnTo>
                    <a:pt x="134" y="86"/>
                  </a:lnTo>
                  <a:close/>
                  <a:moveTo>
                    <a:pt x="149" y="92"/>
                  </a:moveTo>
                  <a:cubicBezTo>
                    <a:pt x="152" y="93"/>
                    <a:pt x="155" y="95"/>
                    <a:pt x="159" y="96"/>
                  </a:cubicBezTo>
                  <a:lnTo>
                    <a:pt x="159" y="100"/>
                  </a:lnTo>
                  <a:cubicBezTo>
                    <a:pt x="154" y="99"/>
                    <a:pt x="150" y="97"/>
                    <a:pt x="147" y="95"/>
                  </a:cubicBezTo>
                  <a:lnTo>
                    <a:pt x="149" y="92"/>
                  </a:lnTo>
                  <a:close/>
                  <a:moveTo>
                    <a:pt x="159" y="96"/>
                  </a:moveTo>
                  <a:cubicBezTo>
                    <a:pt x="163" y="97"/>
                    <a:pt x="166" y="98"/>
                    <a:pt x="168" y="99"/>
                  </a:cubicBezTo>
                  <a:lnTo>
                    <a:pt x="167" y="103"/>
                  </a:lnTo>
                  <a:cubicBezTo>
                    <a:pt x="165" y="102"/>
                    <a:pt x="162" y="101"/>
                    <a:pt x="159" y="100"/>
                  </a:cubicBezTo>
                  <a:lnTo>
                    <a:pt x="159" y="96"/>
                  </a:lnTo>
                  <a:close/>
                  <a:moveTo>
                    <a:pt x="168" y="99"/>
                  </a:moveTo>
                  <a:cubicBezTo>
                    <a:pt x="172" y="100"/>
                    <a:pt x="175" y="101"/>
                    <a:pt x="183" y="102"/>
                  </a:cubicBezTo>
                  <a:lnTo>
                    <a:pt x="182" y="106"/>
                  </a:lnTo>
                  <a:cubicBezTo>
                    <a:pt x="175" y="105"/>
                    <a:pt x="172" y="104"/>
                    <a:pt x="167" y="103"/>
                  </a:cubicBezTo>
                  <a:lnTo>
                    <a:pt x="168" y="99"/>
                  </a:lnTo>
                  <a:close/>
                  <a:moveTo>
                    <a:pt x="183" y="102"/>
                  </a:moveTo>
                  <a:cubicBezTo>
                    <a:pt x="188" y="103"/>
                    <a:pt x="190" y="103"/>
                    <a:pt x="193" y="103"/>
                  </a:cubicBezTo>
                  <a:lnTo>
                    <a:pt x="193" y="107"/>
                  </a:lnTo>
                  <a:cubicBezTo>
                    <a:pt x="190" y="107"/>
                    <a:pt x="188" y="107"/>
                    <a:pt x="182" y="106"/>
                  </a:cubicBezTo>
                  <a:lnTo>
                    <a:pt x="183" y="102"/>
                  </a:lnTo>
                  <a:close/>
                  <a:moveTo>
                    <a:pt x="193" y="103"/>
                  </a:moveTo>
                  <a:cubicBezTo>
                    <a:pt x="196" y="103"/>
                    <a:pt x="199" y="103"/>
                    <a:pt x="206" y="103"/>
                  </a:cubicBezTo>
                  <a:lnTo>
                    <a:pt x="205" y="108"/>
                  </a:lnTo>
                  <a:cubicBezTo>
                    <a:pt x="199" y="107"/>
                    <a:pt x="196" y="107"/>
                    <a:pt x="193" y="107"/>
                  </a:cubicBezTo>
                  <a:lnTo>
                    <a:pt x="193" y="103"/>
                  </a:lnTo>
                  <a:close/>
                  <a:moveTo>
                    <a:pt x="206" y="103"/>
                  </a:moveTo>
                  <a:cubicBezTo>
                    <a:pt x="210" y="104"/>
                    <a:pt x="211" y="103"/>
                    <a:pt x="211" y="103"/>
                  </a:cubicBezTo>
                  <a:lnTo>
                    <a:pt x="214" y="106"/>
                  </a:lnTo>
                  <a:cubicBezTo>
                    <a:pt x="213" y="107"/>
                    <a:pt x="212" y="108"/>
                    <a:pt x="205" y="108"/>
                  </a:cubicBezTo>
                  <a:lnTo>
                    <a:pt x="206" y="103"/>
                  </a:lnTo>
                  <a:close/>
                  <a:moveTo>
                    <a:pt x="211" y="103"/>
                  </a:moveTo>
                  <a:cubicBezTo>
                    <a:pt x="212" y="102"/>
                    <a:pt x="213" y="101"/>
                    <a:pt x="232" y="106"/>
                  </a:cubicBezTo>
                  <a:lnTo>
                    <a:pt x="231" y="111"/>
                  </a:lnTo>
                  <a:cubicBezTo>
                    <a:pt x="214" y="105"/>
                    <a:pt x="214" y="106"/>
                    <a:pt x="214" y="106"/>
                  </a:cubicBezTo>
                  <a:lnTo>
                    <a:pt x="211" y="103"/>
                  </a:lnTo>
                  <a:close/>
                  <a:moveTo>
                    <a:pt x="232" y="106"/>
                  </a:moveTo>
                  <a:cubicBezTo>
                    <a:pt x="247" y="111"/>
                    <a:pt x="254" y="112"/>
                    <a:pt x="260" y="113"/>
                  </a:cubicBezTo>
                  <a:lnTo>
                    <a:pt x="259" y="117"/>
                  </a:lnTo>
                  <a:cubicBezTo>
                    <a:pt x="254" y="116"/>
                    <a:pt x="246" y="115"/>
                    <a:pt x="231" y="111"/>
                  </a:cubicBezTo>
                  <a:lnTo>
                    <a:pt x="232" y="106"/>
                  </a:lnTo>
                  <a:close/>
                  <a:moveTo>
                    <a:pt x="260" y="113"/>
                  </a:moveTo>
                  <a:cubicBezTo>
                    <a:pt x="265" y="113"/>
                    <a:pt x="269" y="114"/>
                    <a:pt x="274" y="117"/>
                  </a:cubicBezTo>
                  <a:lnTo>
                    <a:pt x="272" y="121"/>
                  </a:lnTo>
                  <a:cubicBezTo>
                    <a:pt x="267" y="118"/>
                    <a:pt x="264" y="118"/>
                    <a:pt x="259" y="117"/>
                  </a:cubicBezTo>
                  <a:lnTo>
                    <a:pt x="260" y="113"/>
                  </a:lnTo>
                  <a:close/>
                  <a:moveTo>
                    <a:pt x="272" y="121"/>
                  </a:moveTo>
                  <a:lnTo>
                    <a:pt x="272" y="121"/>
                  </a:lnTo>
                  <a:lnTo>
                    <a:pt x="273" y="119"/>
                  </a:lnTo>
                  <a:lnTo>
                    <a:pt x="272" y="121"/>
                  </a:lnTo>
                  <a:close/>
                  <a:moveTo>
                    <a:pt x="274" y="117"/>
                  </a:moveTo>
                  <a:lnTo>
                    <a:pt x="274" y="117"/>
                  </a:lnTo>
                  <a:lnTo>
                    <a:pt x="272" y="121"/>
                  </a:lnTo>
                  <a:lnTo>
                    <a:pt x="272" y="121"/>
                  </a:lnTo>
                  <a:lnTo>
                    <a:pt x="274" y="117"/>
                  </a:lnTo>
                  <a:close/>
                  <a:moveTo>
                    <a:pt x="274" y="117"/>
                  </a:moveTo>
                  <a:lnTo>
                    <a:pt x="274" y="117"/>
                  </a:lnTo>
                  <a:lnTo>
                    <a:pt x="273" y="119"/>
                  </a:lnTo>
                  <a:lnTo>
                    <a:pt x="274" y="117"/>
                  </a:lnTo>
                  <a:close/>
                  <a:moveTo>
                    <a:pt x="274" y="117"/>
                  </a:moveTo>
                  <a:cubicBezTo>
                    <a:pt x="276" y="118"/>
                    <a:pt x="278" y="120"/>
                    <a:pt x="280" y="121"/>
                  </a:cubicBezTo>
                  <a:lnTo>
                    <a:pt x="278" y="125"/>
                  </a:lnTo>
                  <a:cubicBezTo>
                    <a:pt x="276" y="123"/>
                    <a:pt x="274" y="122"/>
                    <a:pt x="272" y="121"/>
                  </a:cubicBezTo>
                  <a:lnTo>
                    <a:pt x="274" y="117"/>
                  </a:lnTo>
                  <a:close/>
                  <a:moveTo>
                    <a:pt x="280" y="121"/>
                  </a:moveTo>
                  <a:cubicBezTo>
                    <a:pt x="286" y="126"/>
                    <a:pt x="292" y="130"/>
                    <a:pt x="296" y="126"/>
                  </a:cubicBezTo>
                  <a:lnTo>
                    <a:pt x="298" y="129"/>
                  </a:lnTo>
                  <a:cubicBezTo>
                    <a:pt x="292" y="135"/>
                    <a:pt x="285" y="130"/>
                    <a:pt x="278" y="125"/>
                  </a:cubicBezTo>
                  <a:lnTo>
                    <a:pt x="280" y="121"/>
                  </a:lnTo>
                  <a:close/>
                  <a:moveTo>
                    <a:pt x="296" y="126"/>
                  </a:moveTo>
                  <a:cubicBezTo>
                    <a:pt x="303" y="120"/>
                    <a:pt x="309" y="112"/>
                    <a:pt x="309" y="112"/>
                  </a:cubicBezTo>
                  <a:lnTo>
                    <a:pt x="312" y="114"/>
                  </a:lnTo>
                  <a:cubicBezTo>
                    <a:pt x="312" y="114"/>
                    <a:pt x="305" y="123"/>
                    <a:pt x="298" y="129"/>
                  </a:cubicBezTo>
                  <a:lnTo>
                    <a:pt x="296" y="126"/>
                  </a:lnTo>
                  <a:close/>
                  <a:moveTo>
                    <a:pt x="313" y="114"/>
                  </a:moveTo>
                  <a:lnTo>
                    <a:pt x="312" y="114"/>
                  </a:lnTo>
                  <a:lnTo>
                    <a:pt x="311" y="113"/>
                  </a:lnTo>
                  <a:lnTo>
                    <a:pt x="313" y="114"/>
                  </a:lnTo>
                  <a:close/>
                  <a:moveTo>
                    <a:pt x="309" y="112"/>
                  </a:moveTo>
                  <a:cubicBezTo>
                    <a:pt x="309" y="112"/>
                    <a:pt x="311" y="106"/>
                    <a:pt x="336" y="111"/>
                  </a:cubicBezTo>
                  <a:lnTo>
                    <a:pt x="335" y="115"/>
                  </a:lnTo>
                  <a:cubicBezTo>
                    <a:pt x="314" y="111"/>
                    <a:pt x="313" y="114"/>
                    <a:pt x="313" y="114"/>
                  </a:cubicBezTo>
                  <a:lnTo>
                    <a:pt x="309" y="112"/>
                  </a:lnTo>
                  <a:close/>
                  <a:moveTo>
                    <a:pt x="336" y="111"/>
                  </a:moveTo>
                  <a:cubicBezTo>
                    <a:pt x="345" y="112"/>
                    <a:pt x="347" y="113"/>
                    <a:pt x="348" y="113"/>
                  </a:cubicBezTo>
                  <a:lnTo>
                    <a:pt x="348" y="118"/>
                  </a:lnTo>
                  <a:cubicBezTo>
                    <a:pt x="346" y="117"/>
                    <a:pt x="344" y="117"/>
                    <a:pt x="335" y="115"/>
                  </a:cubicBezTo>
                  <a:lnTo>
                    <a:pt x="336" y="111"/>
                  </a:lnTo>
                  <a:close/>
                  <a:moveTo>
                    <a:pt x="348" y="113"/>
                  </a:moveTo>
                  <a:cubicBezTo>
                    <a:pt x="349" y="113"/>
                    <a:pt x="349" y="114"/>
                    <a:pt x="349" y="114"/>
                  </a:cubicBezTo>
                  <a:lnTo>
                    <a:pt x="349" y="118"/>
                  </a:lnTo>
                  <a:cubicBezTo>
                    <a:pt x="348" y="118"/>
                    <a:pt x="348" y="118"/>
                    <a:pt x="348" y="118"/>
                  </a:cubicBezTo>
                  <a:lnTo>
                    <a:pt x="348" y="113"/>
                  </a:lnTo>
                  <a:close/>
                  <a:moveTo>
                    <a:pt x="349" y="114"/>
                  </a:moveTo>
                  <a:cubicBezTo>
                    <a:pt x="350" y="114"/>
                    <a:pt x="350" y="114"/>
                    <a:pt x="351" y="114"/>
                  </a:cubicBezTo>
                  <a:lnTo>
                    <a:pt x="351" y="118"/>
                  </a:lnTo>
                  <a:cubicBezTo>
                    <a:pt x="350" y="118"/>
                    <a:pt x="349" y="118"/>
                    <a:pt x="349" y="118"/>
                  </a:cubicBezTo>
                  <a:lnTo>
                    <a:pt x="349" y="114"/>
                  </a:lnTo>
                  <a:close/>
                  <a:moveTo>
                    <a:pt x="351" y="114"/>
                  </a:moveTo>
                  <a:cubicBezTo>
                    <a:pt x="353" y="114"/>
                    <a:pt x="357" y="114"/>
                    <a:pt x="364" y="115"/>
                  </a:cubicBezTo>
                  <a:lnTo>
                    <a:pt x="364" y="119"/>
                  </a:lnTo>
                  <a:cubicBezTo>
                    <a:pt x="356" y="119"/>
                    <a:pt x="352" y="118"/>
                    <a:pt x="351" y="118"/>
                  </a:cubicBezTo>
                  <a:lnTo>
                    <a:pt x="351" y="114"/>
                  </a:lnTo>
                  <a:close/>
                  <a:moveTo>
                    <a:pt x="364" y="115"/>
                  </a:moveTo>
                  <a:cubicBezTo>
                    <a:pt x="376" y="117"/>
                    <a:pt x="377" y="116"/>
                    <a:pt x="378" y="116"/>
                  </a:cubicBezTo>
                  <a:lnTo>
                    <a:pt x="379" y="120"/>
                  </a:lnTo>
                  <a:cubicBezTo>
                    <a:pt x="378" y="121"/>
                    <a:pt x="377" y="121"/>
                    <a:pt x="364" y="119"/>
                  </a:cubicBezTo>
                  <a:lnTo>
                    <a:pt x="364" y="115"/>
                  </a:lnTo>
                  <a:close/>
                  <a:moveTo>
                    <a:pt x="378" y="116"/>
                  </a:moveTo>
                  <a:cubicBezTo>
                    <a:pt x="380" y="116"/>
                    <a:pt x="382" y="115"/>
                    <a:pt x="400" y="117"/>
                  </a:cubicBezTo>
                  <a:lnTo>
                    <a:pt x="400" y="121"/>
                  </a:lnTo>
                  <a:cubicBezTo>
                    <a:pt x="382" y="119"/>
                    <a:pt x="380" y="120"/>
                    <a:pt x="379" y="120"/>
                  </a:cubicBezTo>
                  <a:lnTo>
                    <a:pt x="378" y="116"/>
                  </a:lnTo>
                  <a:close/>
                  <a:moveTo>
                    <a:pt x="400" y="117"/>
                  </a:moveTo>
                  <a:cubicBezTo>
                    <a:pt x="414" y="118"/>
                    <a:pt x="420" y="119"/>
                    <a:pt x="424" y="120"/>
                  </a:cubicBezTo>
                  <a:lnTo>
                    <a:pt x="423" y="124"/>
                  </a:lnTo>
                  <a:cubicBezTo>
                    <a:pt x="420" y="123"/>
                    <a:pt x="414" y="122"/>
                    <a:pt x="400" y="121"/>
                  </a:cubicBezTo>
                  <a:lnTo>
                    <a:pt x="400" y="117"/>
                  </a:lnTo>
                  <a:close/>
                  <a:moveTo>
                    <a:pt x="424" y="120"/>
                  </a:moveTo>
                  <a:cubicBezTo>
                    <a:pt x="426" y="120"/>
                    <a:pt x="427" y="120"/>
                    <a:pt x="428" y="120"/>
                  </a:cubicBezTo>
                  <a:lnTo>
                    <a:pt x="427" y="125"/>
                  </a:lnTo>
                  <a:cubicBezTo>
                    <a:pt x="426" y="125"/>
                    <a:pt x="425" y="124"/>
                    <a:pt x="423" y="124"/>
                  </a:cubicBezTo>
                  <a:lnTo>
                    <a:pt x="424" y="120"/>
                  </a:lnTo>
                  <a:close/>
                  <a:moveTo>
                    <a:pt x="428" y="120"/>
                  </a:moveTo>
                  <a:cubicBezTo>
                    <a:pt x="429" y="120"/>
                    <a:pt x="431" y="120"/>
                    <a:pt x="436" y="119"/>
                  </a:cubicBezTo>
                  <a:lnTo>
                    <a:pt x="437" y="123"/>
                  </a:lnTo>
                  <a:cubicBezTo>
                    <a:pt x="432" y="124"/>
                    <a:pt x="430" y="125"/>
                    <a:pt x="427" y="125"/>
                  </a:cubicBezTo>
                  <a:lnTo>
                    <a:pt x="428" y="120"/>
                  </a:lnTo>
                  <a:close/>
                  <a:moveTo>
                    <a:pt x="436" y="119"/>
                  </a:moveTo>
                  <a:lnTo>
                    <a:pt x="438" y="118"/>
                  </a:lnTo>
                  <a:lnTo>
                    <a:pt x="439" y="122"/>
                  </a:lnTo>
                  <a:lnTo>
                    <a:pt x="437" y="123"/>
                  </a:lnTo>
                  <a:lnTo>
                    <a:pt x="436" y="119"/>
                  </a:lnTo>
                  <a:close/>
                  <a:moveTo>
                    <a:pt x="438" y="118"/>
                  </a:moveTo>
                  <a:cubicBezTo>
                    <a:pt x="445" y="116"/>
                    <a:pt x="446" y="116"/>
                    <a:pt x="447" y="116"/>
                  </a:cubicBezTo>
                  <a:lnTo>
                    <a:pt x="447" y="121"/>
                  </a:lnTo>
                  <a:cubicBezTo>
                    <a:pt x="447" y="121"/>
                    <a:pt x="446" y="120"/>
                    <a:pt x="439" y="122"/>
                  </a:cubicBezTo>
                  <a:lnTo>
                    <a:pt x="438" y="118"/>
                  </a:lnTo>
                  <a:close/>
                  <a:moveTo>
                    <a:pt x="447" y="116"/>
                  </a:moveTo>
                  <a:cubicBezTo>
                    <a:pt x="448" y="116"/>
                    <a:pt x="448" y="116"/>
                    <a:pt x="459" y="112"/>
                  </a:cubicBezTo>
                  <a:lnTo>
                    <a:pt x="461" y="116"/>
                  </a:lnTo>
                  <a:cubicBezTo>
                    <a:pt x="449" y="121"/>
                    <a:pt x="448" y="121"/>
                    <a:pt x="447" y="121"/>
                  </a:cubicBezTo>
                  <a:lnTo>
                    <a:pt x="447" y="116"/>
                  </a:lnTo>
                  <a:close/>
                  <a:moveTo>
                    <a:pt x="459" y="112"/>
                  </a:moveTo>
                  <a:cubicBezTo>
                    <a:pt x="470" y="109"/>
                    <a:pt x="475" y="106"/>
                    <a:pt x="479" y="103"/>
                  </a:cubicBezTo>
                  <a:lnTo>
                    <a:pt x="480" y="107"/>
                  </a:lnTo>
                  <a:cubicBezTo>
                    <a:pt x="477" y="109"/>
                    <a:pt x="471" y="113"/>
                    <a:pt x="461" y="116"/>
                  </a:cubicBezTo>
                  <a:lnTo>
                    <a:pt x="459" y="112"/>
                  </a:lnTo>
                  <a:close/>
                  <a:moveTo>
                    <a:pt x="479" y="103"/>
                  </a:moveTo>
                  <a:cubicBezTo>
                    <a:pt x="482" y="101"/>
                    <a:pt x="485" y="100"/>
                    <a:pt x="490" y="99"/>
                  </a:cubicBezTo>
                  <a:lnTo>
                    <a:pt x="490" y="103"/>
                  </a:lnTo>
                  <a:cubicBezTo>
                    <a:pt x="486" y="104"/>
                    <a:pt x="484" y="105"/>
                    <a:pt x="480" y="107"/>
                  </a:cubicBezTo>
                  <a:lnTo>
                    <a:pt x="479" y="103"/>
                  </a:lnTo>
                  <a:close/>
                  <a:moveTo>
                    <a:pt x="490" y="99"/>
                  </a:moveTo>
                  <a:cubicBezTo>
                    <a:pt x="494" y="98"/>
                    <a:pt x="497" y="99"/>
                    <a:pt x="500" y="99"/>
                  </a:cubicBezTo>
                  <a:lnTo>
                    <a:pt x="499" y="104"/>
                  </a:lnTo>
                  <a:cubicBezTo>
                    <a:pt x="496" y="103"/>
                    <a:pt x="494" y="103"/>
                    <a:pt x="490" y="103"/>
                  </a:cubicBezTo>
                  <a:lnTo>
                    <a:pt x="490" y="99"/>
                  </a:lnTo>
                  <a:close/>
                  <a:moveTo>
                    <a:pt x="500" y="99"/>
                  </a:moveTo>
                  <a:cubicBezTo>
                    <a:pt x="504" y="100"/>
                    <a:pt x="508" y="101"/>
                    <a:pt x="515" y="98"/>
                  </a:cubicBezTo>
                  <a:lnTo>
                    <a:pt x="517" y="102"/>
                  </a:lnTo>
                  <a:cubicBezTo>
                    <a:pt x="508" y="105"/>
                    <a:pt x="503" y="105"/>
                    <a:pt x="499" y="104"/>
                  </a:cubicBezTo>
                  <a:lnTo>
                    <a:pt x="500" y="99"/>
                  </a:lnTo>
                  <a:close/>
                  <a:moveTo>
                    <a:pt x="515" y="98"/>
                  </a:moveTo>
                  <a:cubicBezTo>
                    <a:pt x="522" y="95"/>
                    <a:pt x="526" y="96"/>
                    <a:pt x="529" y="97"/>
                  </a:cubicBezTo>
                  <a:lnTo>
                    <a:pt x="528" y="101"/>
                  </a:lnTo>
                  <a:cubicBezTo>
                    <a:pt x="526" y="100"/>
                    <a:pt x="523" y="99"/>
                    <a:pt x="517" y="102"/>
                  </a:cubicBezTo>
                  <a:lnTo>
                    <a:pt x="515" y="98"/>
                  </a:lnTo>
                  <a:close/>
                  <a:moveTo>
                    <a:pt x="529" y="97"/>
                  </a:moveTo>
                  <a:cubicBezTo>
                    <a:pt x="531" y="97"/>
                    <a:pt x="533" y="98"/>
                    <a:pt x="535" y="93"/>
                  </a:cubicBezTo>
                  <a:lnTo>
                    <a:pt x="538" y="95"/>
                  </a:lnTo>
                  <a:cubicBezTo>
                    <a:pt x="535" y="103"/>
                    <a:pt x="532" y="102"/>
                    <a:pt x="528" y="101"/>
                  </a:cubicBezTo>
                  <a:lnTo>
                    <a:pt x="529" y="97"/>
                  </a:lnTo>
                  <a:close/>
                  <a:moveTo>
                    <a:pt x="535" y="93"/>
                  </a:moveTo>
                  <a:cubicBezTo>
                    <a:pt x="540" y="82"/>
                    <a:pt x="533" y="76"/>
                    <a:pt x="533" y="76"/>
                  </a:cubicBezTo>
                  <a:lnTo>
                    <a:pt x="536" y="73"/>
                  </a:lnTo>
                  <a:cubicBezTo>
                    <a:pt x="536" y="73"/>
                    <a:pt x="545" y="81"/>
                    <a:pt x="538" y="95"/>
                  </a:cubicBezTo>
                  <a:lnTo>
                    <a:pt x="535" y="93"/>
                  </a:lnTo>
                  <a:close/>
                  <a:moveTo>
                    <a:pt x="533" y="76"/>
                  </a:moveTo>
                  <a:lnTo>
                    <a:pt x="533" y="76"/>
                  </a:lnTo>
                  <a:lnTo>
                    <a:pt x="533" y="75"/>
                  </a:lnTo>
                  <a:lnTo>
                    <a:pt x="535" y="75"/>
                  </a:lnTo>
                  <a:lnTo>
                    <a:pt x="533" y="76"/>
                  </a:lnTo>
                  <a:close/>
                  <a:moveTo>
                    <a:pt x="533" y="75"/>
                  </a:moveTo>
                  <a:cubicBezTo>
                    <a:pt x="533" y="75"/>
                    <a:pt x="533" y="68"/>
                    <a:pt x="520" y="65"/>
                  </a:cubicBezTo>
                  <a:lnTo>
                    <a:pt x="521" y="61"/>
                  </a:lnTo>
                  <a:cubicBezTo>
                    <a:pt x="537" y="64"/>
                    <a:pt x="537" y="75"/>
                    <a:pt x="537" y="75"/>
                  </a:cubicBezTo>
                  <a:lnTo>
                    <a:pt x="533" y="75"/>
                  </a:lnTo>
                  <a:close/>
                  <a:moveTo>
                    <a:pt x="520" y="65"/>
                  </a:moveTo>
                  <a:cubicBezTo>
                    <a:pt x="504" y="62"/>
                    <a:pt x="500" y="57"/>
                    <a:pt x="500" y="57"/>
                  </a:cubicBezTo>
                  <a:lnTo>
                    <a:pt x="502" y="54"/>
                  </a:lnTo>
                  <a:cubicBezTo>
                    <a:pt x="502" y="54"/>
                    <a:pt x="506" y="58"/>
                    <a:pt x="521" y="61"/>
                  </a:cubicBezTo>
                  <a:lnTo>
                    <a:pt x="520" y="65"/>
                  </a:lnTo>
                  <a:close/>
                  <a:moveTo>
                    <a:pt x="500" y="53"/>
                  </a:moveTo>
                  <a:lnTo>
                    <a:pt x="502" y="53"/>
                  </a:lnTo>
                  <a:lnTo>
                    <a:pt x="502" y="54"/>
                  </a:lnTo>
                  <a:lnTo>
                    <a:pt x="501" y="55"/>
                  </a:lnTo>
                  <a:lnTo>
                    <a:pt x="500" y="53"/>
                  </a:lnTo>
                  <a:close/>
                  <a:moveTo>
                    <a:pt x="502" y="57"/>
                  </a:moveTo>
                  <a:cubicBezTo>
                    <a:pt x="502" y="57"/>
                    <a:pt x="497" y="59"/>
                    <a:pt x="483" y="55"/>
                  </a:cubicBezTo>
                  <a:lnTo>
                    <a:pt x="484" y="50"/>
                  </a:lnTo>
                  <a:cubicBezTo>
                    <a:pt x="497" y="55"/>
                    <a:pt x="500" y="53"/>
                    <a:pt x="500" y="53"/>
                  </a:cubicBezTo>
                  <a:lnTo>
                    <a:pt x="502" y="57"/>
                  </a:lnTo>
                  <a:close/>
                  <a:moveTo>
                    <a:pt x="483" y="55"/>
                  </a:moveTo>
                  <a:cubicBezTo>
                    <a:pt x="481" y="54"/>
                    <a:pt x="479" y="53"/>
                    <a:pt x="477" y="53"/>
                  </a:cubicBezTo>
                  <a:lnTo>
                    <a:pt x="478" y="48"/>
                  </a:lnTo>
                  <a:cubicBezTo>
                    <a:pt x="479" y="49"/>
                    <a:pt x="481" y="49"/>
                    <a:pt x="484" y="50"/>
                  </a:cubicBezTo>
                  <a:lnTo>
                    <a:pt x="483" y="55"/>
                  </a:lnTo>
                  <a:close/>
                  <a:moveTo>
                    <a:pt x="477" y="53"/>
                  </a:moveTo>
                  <a:cubicBezTo>
                    <a:pt x="469" y="50"/>
                    <a:pt x="469" y="50"/>
                    <a:pt x="460" y="49"/>
                  </a:cubicBezTo>
                  <a:lnTo>
                    <a:pt x="460" y="44"/>
                  </a:lnTo>
                  <a:cubicBezTo>
                    <a:pt x="469" y="46"/>
                    <a:pt x="470" y="46"/>
                    <a:pt x="478" y="48"/>
                  </a:cubicBezTo>
                  <a:lnTo>
                    <a:pt x="477" y="53"/>
                  </a:lnTo>
                  <a:close/>
                  <a:moveTo>
                    <a:pt x="460" y="49"/>
                  </a:moveTo>
                  <a:lnTo>
                    <a:pt x="460" y="49"/>
                  </a:lnTo>
                  <a:lnTo>
                    <a:pt x="460" y="44"/>
                  </a:lnTo>
                  <a:lnTo>
                    <a:pt x="460" y="44"/>
                  </a:lnTo>
                  <a:lnTo>
                    <a:pt x="460" y="49"/>
                  </a:lnTo>
                  <a:close/>
                  <a:moveTo>
                    <a:pt x="460" y="49"/>
                  </a:moveTo>
                  <a:cubicBezTo>
                    <a:pt x="454" y="48"/>
                    <a:pt x="446" y="48"/>
                    <a:pt x="439" y="47"/>
                  </a:cubicBezTo>
                  <a:lnTo>
                    <a:pt x="439" y="43"/>
                  </a:lnTo>
                  <a:cubicBezTo>
                    <a:pt x="447" y="43"/>
                    <a:pt x="455" y="44"/>
                    <a:pt x="460" y="44"/>
                  </a:cubicBezTo>
                  <a:lnTo>
                    <a:pt x="460" y="49"/>
                  </a:lnTo>
                  <a:close/>
                  <a:moveTo>
                    <a:pt x="439" y="47"/>
                  </a:moveTo>
                  <a:cubicBezTo>
                    <a:pt x="431" y="46"/>
                    <a:pt x="423" y="46"/>
                    <a:pt x="418" y="44"/>
                  </a:cubicBezTo>
                  <a:lnTo>
                    <a:pt x="420" y="40"/>
                  </a:lnTo>
                  <a:cubicBezTo>
                    <a:pt x="424" y="41"/>
                    <a:pt x="432" y="42"/>
                    <a:pt x="439" y="43"/>
                  </a:cubicBezTo>
                  <a:lnTo>
                    <a:pt x="439" y="47"/>
                  </a:lnTo>
                  <a:close/>
                  <a:moveTo>
                    <a:pt x="420" y="40"/>
                  </a:moveTo>
                  <a:lnTo>
                    <a:pt x="420" y="40"/>
                  </a:lnTo>
                  <a:lnTo>
                    <a:pt x="419" y="42"/>
                  </a:lnTo>
                  <a:lnTo>
                    <a:pt x="420" y="40"/>
                  </a:lnTo>
                  <a:close/>
                  <a:moveTo>
                    <a:pt x="418" y="44"/>
                  </a:moveTo>
                  <a:lnTo>
                    <a:pt x="418" y="44"/>
                  </a:lnTo>
                  <a:lnTo>
                    <a:pt x="419" y="40"/>
                  </a:lnTo>
                  <a:lnTo>
                    <a:pt x="420" y="40"/>
                  </a:lnTo>
                  <a:lnTo>
                    <a:pt x="418" y="44"/>
                  </a:lnTo>
                  <a:close/>
                  <a:moveTo>
                    <a:pt x="418" y="44"/>
                  </a:moveTo>
                  <a:lnTo>
                    <a:pt x="418" y="44"/>
                  </a:lnTo>
                  <a:lnTo>
                    <a:pt x="419" y="42"/>
                  </a:lnTo>
                  <a:lnTo>
                    <a:pt x="418" y="44"/>
                  </a:lnTo>
                  <a:close/>
                  <a:moveTo>
                    <a:pt x="418" y="44"/>
                  </a:moveTo>
                  <a:cubicBezTo>
                    <a:pt x="417" y="44"/>
                    <a:pt x="415" y="43"/>
                    <a:pt x="414" y="43"/>
                  </a:cubicBezTo>
                  <a:lnTo>
                    <a:pt x="414" y="39"/>
                  </a:lnTo>
                  <a:cubicBezTo>
                    <a:pt x="416" y="39"/>
                    <a:pt x="418" y="40"/>
                    <a:pt x="420" y="40"/>
                  </a:cubicBezTo>
                  <a:lnTo>
                    <a:pt x="418" y="44"/>
                  </a:lnTo>
                  <a:close/>
                  <a:moveTo>
                    <a:pt x="414" y="43"/>
                  </a:moveTo>
                  <a:cubicBezTo>
                    <a:pt x="412" y="42"/>
                    <a:pt x="409" y="42"/>
                    <a:pt x="407" y="42"/>
                  </a:cubicBezTo>
                  <a:lnTo>
                    <a:pt x="407" y="37"/>
                  </a:lnTo>
                  <a:cubicBezTo>
                    <a:pt x="410" y="38"/>
                    <a:pt x="412" y="38"/>
                    <a:pt x="414" y="39"/>
                  </a:cubicBezTo>
                  <a:lnTo>
                    <a:pt x="414" y="43"/>
                  </a:lnTo>
                  <a:close/>
                  <a:moveTo>
                    <a:pt x="407" y="42"/>
                  </a:moveTo>
                  <a:cubicBezTo>
                    <a:pt x="394" y="39"/>
                    <a:pt x="375" y="37"/>
                    <a:pt x="362" y="37"/>
                  </a:cubicBezTo>
                  <a:lnTo>
                    <a:pt x="362" y="33"/>
                  </a:lnTo>
                  <a:cubicBezTo>
                    <a:pt x="375" y="33"/>
                    <a:pt x="394" y="35"/>
                    <a:pt x="407" y="37"/>
                  </a:cubicBezTo>
                  <a:lnTo>
                    <a:pt x="407" y="42"/>
                  </a:lnTo>
                  <a:close/>
                  <a:moveTo>
                    <a:pt x="362" y="37"/>
                  </a:moveTo>
                  <a:cubicBezTo>
                    <a:pt x="355" y="37"/>
                    <a:pt x="349" y="38"/>
                    <a:pt x="343" y="38"/>
                  </a:cubicBezTo>
                  <a:lnTo>
                    <a:pt x="342" y="34"/>
                  </a:lnTo>
                  <a:cubicBezTo>
                    <a:pt x="349" y="33"/>
                    <a:pt x="355" y="33"/>
                    <a:pt x="362" y="33"/>
                  </a:cubicBezTo>
                  <a:lnTo>
                    <a:pt x="362" y="37"/>
                  </a:lnTo>
                  <a:close/>
                  <a:moveTo>
                    <a:pt x="343" y="38"/>
                  </a:moveTo>
                  <a:cubicBezTo>
                    <a:pt x="329" y="40"/>
                    <a:pt x="314" y="42"/>
                    <a:pt x="298" y="37"/>
                  </a:cubicBezTo>
                  <a:lnTo>
                    <a:pt x="299" y="33"/>
                  </a:lnTo>
                  <a:cubicBezTo>
                    <a:pt x="314" y="38"/>
                    <a:pt x="329" y="36"/>
                    <a:pt x="342" y="34"/>
                  </a:cubicBezTo>
                  <a:lnTo>
                    <a:pt x="343" y="38"/>
                  </a:lnTo>
                  <a:close/>
                  <a:moveTo>
                    <a:pt x="298" y="37"/>
                  </a:moveTo>
                  <a:cubicBezTo>
                    <a:pt x="288" y="34"/>
                    <a:pt x="281" y="32"/>
                    <a:pt x="275" y="30"/>
                  </a:cubicBezTo>
                  <a:lnTo>
                    <a:pt x="276" y="26"/>
                  </a:lnTo>
                  <a:cubicBezTo>
                    <a:pt x="282" y="27"/>
                    <a:pt x="289" y="30"/>
                    <a:pt x="299" y="33"/>
                  </a:cubicBezTo>
                  <a:lnTo>
                    <a:pt x="298" y="37"/>
                  </a:lnTo>
                  <a:close/>
                  <a:moveTo>
                    <a:pt x="275" y="30"/>
                  </a:moveTo>
                  <a:cubicBezTo>
                    <a:pt x="268" y="28"/>
                    <a:pt x="262" y="26"/>
                    <a:pt x="256" y="24"/>
                  </a:cubicBezTo>
                  <a:lnTo>
                    <a:pt x="257" y="19"/>
                  </a:lnTo>
                  <a:cubicBezTo>
                    <a:pt x="264" y="22"/>
                    <a:pt x="269" y="24"/>
                    <a:pt x="276" y="26"/>
                  </a:cubicBezTo>
                  <a:lnTo>
                    <a:pt x="275" y="30"/>
                  </a:lnTo>
                  <a:close/>
                  <a:moveTo>
                    <a:pt x="256" y="24"/>
                  </a:moveTo>
                  <a:lnTo>
                    <a:pt x="256" y="24"/>
                  </a:lnTo>
                  <a:lnTo>
                    <a:pt x="256" y="21"/>
                  </a:lnTo>
                  <a:lnTo>
                    <a:pt x="256" y="24"/>
                  </a:lnTo>
                  <a:close/>
                  <a:moveTo>
                    <a:pt x="256" y="24"/>
                  </a:moveTo>
                  <a:lnTo>
                    <a:pt x="256" y="24"/>
                  </a:lnTo>
                  <a:lnTo>
                    <a:pt x="257" y="19"/>
                  </a:lnTo>
                  <a:lnTo>
                    <a:pt x="257" y="19"/>
                  </a:lnTo>
                  <a:lnTo>
                    <a:pt x="256" y="24"/>
                  </a:lnTo>
                  <a:close/>
                  <a:moveTo>
                    <a:pt x="257" y="19"/>
                  </a:moveTo>
                  <a:lnTo>
                    <a:pt x="257" y="19"/>
                  </a:lnTo>
                  <a:lnTo>
                    <a:pt x="256" y="21"/>
                  </a:lnTo>
                  <a:lnTo>
                    <a:pt x="257" y="19"/>
                  </a:lnTo>
                  <a:close/>
                  <a:moveTo>
                    <a:pt x="256" y="24"/>
                  </a:moveTo>
                  <a:cubicBezTo>
                    <a:pt x="249" y="21"/>
                    <a:pt x="231" y="21"/>
                    <a:pt x="216" y="20"/>
                  </a:cubicBezTo>
                  <a:lnTo>
                    <a:pt x="216" y="16"/>
                  </a:lnTo>
                  <a:cubicBezTo>
                    <a:pt x="232" y="16"/>
                    <a:pt x="250" y="17"/>
                    <a:pt x="257" y="19"/>
                  </a:cubicBezTo>
                  <a:lnTo>
                    <a:pt x="256" y="24"/>
                  </a:lnTo>
                  <a:close/>
                  <a:moveTo>
                    <a:pt x="216" y="20"/>
                  </a:moveTo>
                  <a:cubicBezTo>
                    <a:pt x="202" y="19"/>
                    <a:pt x="190" y="19"/>
                    <a:pt x="186" y="18"/>
                  </a:cubicBezTo>
                  <a:lnTo>
                    <a:pt x="187" y="14"/>
                  </a:lnTo>
                  <a:cubicBezTo>
                    <a:pt x="191" y="15"/>
                    <a:pt x="203" y="15"/>
                    <a:pt x="216" y="16"/>
                  </a:cubicBezTo>
                  <a:lnTo>
                    <a:pt x="216" y="20"/>
                  </a:lnTo>
                  <a:close/>
                  <a:moveTo>
                    <a:pt x="186" y="18"/>
                  </a:moveTo>
                  <a:cubicBezTo>
                    <a:pt x="183" y="17"/>
                    <a:pt x="181" y="15"/>
                    <a:pt x="179" y="13"/>
                  </a:cubicBezTo>
                  <a:lnTo>
                    <a:pt x="182" y="10"/>
                  </a:lnTo>
                  <a:cubicBezTo>
                    <a:pt x="184" y="11"/>
                    <a:pt x="185" y="13"/>
                    <a:pt x="187" y="14"/>
                  </a:cubicBezTo>
                  <a:lnTo>
                    <a:pt x="186" y="18"/>
                  </a:lnTo>
                  <a:close/>
                  <a:moveTo>
                    <a:pt x="179" y="13"/>
                  </a:moveTo>
                  <a:cubicBezTo>
                    <a:pt x="176" y="9"/>
                    <a:pt x="173" y="5"/>
                    <a:pt x="147" y="12"/>
                  </a:cubicBezTo>
                  <a:lnTo>
                    <a:pt x="146" y="8"/>
                  </a:lnTo>
                  <a:cubicBezTo>
                    <a:pt x="174" y="0"/>
                    <a:pt x="178" y="5"/>
                    <a:pt x="182" y="10"/>
                  </a:cubicBezTo>
                  <a:lnTo>
                    <a:pt x="179" y="13"/>
                  </a:lnTo>
                  <a:close/>
                  <a:moveTo>
                    <a:pt x="147" y="12"/>
                  </a:moveTo>
                  <a:cubicBezTo>
                    <a:pt x="124" y="18"/>
                    <a:pt x="106" y="23"/>
                    <a:pt x="93" y="26"/>
                  </a:cubicBezTo>
                  <a:lnTo>
                    <a:pt x="92" y="22"/>
                  </a:lnTo>
                  <a:cubicBezTo>
                    <a:pt x="105" y="18"/>
                    <a:pt x="123" y="14"/>
                    <a:pt x="146" y="8"/>
                  </a:cubicBezTo>
                  <a:lnTo>
                    <a:pt x="147" y="12"/>
                  </a:lnTo>
                  <a:close/>
                  <a:moveTo>
                    <a:pt x="93" y="26"/>
                  </a:moveTo>
                  <a:cubicBezTo>
                    <a:pt x="85" y="28"/>
                    <a:pt x="78" y="29"/>
                    <a:pt x="72" y="31"/>
                  </a:cubicBezTo>
                  <a:lnTo>
                    <a:pt x="71" y="27"/>
                  </a:lnTo>
                  <a:cubicBezTo>
                    <a:pt x="77" y="25"/>
                    <a:pt x="84" y="24"/>
                    <a:pt x="92" y="22"/>
                  </a:cubicBezTo>
                  <a:lnTo>
                    <a:pt x="93" y="26"/>
                  </a:lnTo>
                  <a:close/>
                  <a:moveTo>
                    <a:pt x="72" y="31"/>
                  </a:moveTo>
                  <a:cubicBezTo>
                    <a:pt x="56" y="35"/>
                    <a:pt x="24" y="46"/>
                    <a:pt x="24" y="46"/>
                  </a:cubicBezTo>
                  <a:lnTo>
                    <a:pt x="23" y="42"/>
                  </a:lnTo>
                  <a:cubicBezTo>
                    <a:pt x="23" y="42"/>
                    <a:pt x="54" y="31"/>
                    <a:pt x="71" y="27"/>
                  </a:cubicBezTo>
                  <a:lnTo>
                    <a:pt x="72" y="31"/>
                  </a:lnTo>
                  <a:close/>
                  <a:moveTo>
                    <a:pt x="22" y="42"/>
                  </a:moveTo>
                  <a:lnTo>
                    <a:pt x="23" y="42"/>
                  </a:lnTo>
                  <a:lnTo>
                    <a:pt x="24" y="44"/>
                  </a:lnTo>
                  <a:lnTo>
                    <a:pt x="22" y="42"/>
                  </a:lnTo>
                  <a:close/>
                  <a:moveTo>
                    <a:pt x="25" y="45"/>
                  </a:moveTo>
                  <a:lnTo>
                    <a:pt x="7" y="64"/>
                  </a:lnTo>
                  <a:lnTo>
                    <a:pt x="4" y="61"/>
                  </a:lnTo>
                  <a:lnTo>
                    <a:pt x="22" y="42"/>
                  </a:lnTo>
                  <a:lnTo>
                    <a:pt x="25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230" name="Freeform 1453"/>
            <p:cNvSpPr>
              <a:spLocks noEditPoints="1"/>
            </p:cNvSpPr>
            <p:nvPr/>
          </p:nvSpPr>
          <p:spPr>
            <a:xfrm>
              <a:off x="4259" y="3287"/>
              <a:ext cx="536" cy="115"/>
            </a:xfrm>
            <a:custGeom>
              <a:avLst/>
              <a:gdLst>
                <a:gd name="txL" fmla="*/ 0 w 314"/>
                <a:gd name="txT" fmla="*/ 0 h 66"/>
                <a:gd name="txR" fmla="*/ 314 w 314"/>
                <a:gd name="txB" fmla="*/ 66 h 66"/>
              </a:gdLst>
              <a:ahLst/>
              <a:cxnLst>
                <a:cxn ang="0">
                  <a:pos x="2" y="38"/>
                </a:cxn>
                <a:cxn ang="0">
                  <a:pos x="7" y="37"/>
                </a:cxn>
                <a:cxn ang="0">
                  <a:pos x="2" y="38"/>
                </a:cxn>
                <a:cxn ang="0">
                  <a:pos x="32" y="53"/>
                </a:cxn>
                <a:cxn ang="0">
                  <a:pos x="25" y="48"/>
                </a:cxn>
                <a:cxn ang="0">
                  <a:pos x="60" y="59"/>
                </a:cxn>
                <a:cxn ang="0">
                  <a:pos x="61" y="56"/>
                </a:cxn>
                <a:cxn ang="0">
                  <a:pos x="60" y="59"/>
                </a:cxn>
                <a:cxn ang="0">
                  <a:pos x="119" y="65"/>
                </a:cxn>
                <a:cxn ang="0">
                  <a:pos x="118" y="62"/>
                </a:cxn>
                <a:cxn ang="0">
                  <a:pos x="120" y="65"/>
                </a:cxn>
                <a:cxn ang="0">
                  <a:pos x="171" y="59"/>
                </a:cxn>
                <a:cxn ang="0">
                  <a:pos x="164" y="56"/>
                </a:cxn>
                <a:cxn ang="0">
                  <a:pos x="195" y="64"/>
                </a:cxn>
                <a:cxn ang="0">
                  <a:pos x="195" y="61"/>
                </a:cxn>
                <a:cxn ang="0">
                  <a:pos x="195" y="64"/>
                </a:cxn>
                <a:cxn ang="0">
                  <a:pos x="233" y="61"/>
                </a:cxn>
                <a:cxn ang="0">
                  <a:pos x="216" y="63"/>
                </a:cxn>
                <a:cxn ang="0">
                  <a:pos x="235" y="63"/>
                </a:cxn>
                <a:cxn ang="0">
                  <a:pos x="233" y="61"/>
                </a:cxn>
                <a:cxn ang="0">
                  <a:pos x="233" y="61"/>
                </a:cxn>
                <a:cxn ang="0">
                  <a:pos x="262" y="59"/>
                </a:cxn>
                <a:cxn ang="0">
                  <a:pos x="261" y="57"/>
                </a:cxn>
                <a:cxn ang="0">
                  <a:pos x="262" y="59"/>
                </a:cxn>
                <a:cxn ang="0">
                  <a:pos x="287" y="55"/>
                </a:cxn>
                <a:cxn ang="0">
                  <a:pos x="284" y="53"/>
                </a:cxn>
                <a:cxn ang="0">
                  <a:pos x="287" y="55"/>
                </a:cxn>
                <a:cxn ang="0">
                  <a:pos x="284" y="53"/>
                </a:cxn>
                <a:cxn ang="0">
                  <a:pos x="284" y="53"/>
                </a:cxn>
                <a:cxn ang="0">
                  <a:pos x="287" y="55"/>
                </a:cxn>
                <a:cxn ang="0">
                  <a:pos x="305" y="44"/>
                </a:cxn>
                <a:cxn ang="0">
                  <a:pos x="296" y="49"/>
                </a:cxn>
                <a:cxn ang="0">
                  <a:pos x="311" y="44"/>
                </a:cxn>
                <a:cxn ang="0">
                  <a:pos x="306" y="43"/>
                </a:cxn>
                <a:cxn ang="0">
                  <a:pos x="311" y="44"/>
                </a:cxn>
                <a:cxn ang="0">
                  <a:pos x="289" y="25"/>
                </a:cxn>
                <a:cxn ang="0">
                  <a:pos x="298" y="29"/>
                </a:cxn>
                <a:cxn ang="0">
                  <a:pos x="261" y="15"/>
                </a:cxn>
                <a:cxn ang="0">
                  <a:pos x="260" y="18"/>
                </a:cxn>
                <a:cxn ang="0">
                  <a:pos x="261" y="15"/>
                </a:cxn>
                <a:cxn ang="0">
                  <a:pos x="260" y="18"/>
                </a:cxn>
                <a:cxn ang="0">
                  <a:pos x="260" y="18"/>
                </a:cxn>
                <a:cxn ang="0">
                  <a:pos x="261" y="15"/>
                </a:cxn>
                <a:cxn ang="0">
                  <a:pos x="191" y="9"/>
                </a:cxn>
                <a:cxn ang="0">
                  <a:pos x="225" y="13"/>
                </a:cxn>
                <a:cxn ang="0">
                  <a:pos x="171" y="6"/>
                </a:cxn>
                <a:cxn ang="0">
                  <a:pos x="171" y="9"/>
                </a:cxn>
                <a:cxn ang="0">
                  <a:pos x="171" y="6"/>
                </a:cxn>
                <a:cxn ang="0">
                  <a:pos x="113" y="5"/>
                </a:cxn>
                <a:cxn ang="0">
                  <a:pos x="136" y="7"/>
                </a:cxn>
                <a:cxn ang="0">
                  <a:pos x="91" y="2"/>
                </a:cxn>
                <a:cxn ang="0">
                  <a:pos x="91" y="4"/>
                </a:cxn>
                <a:cxn ang="0">
                  <a:pos x="91" y="2"/>
                </a:cxn>
                <a:cxn ang="0">
                  <a:pos x="41" y="7"/>
                </a:cxn>
                <a:cxn ang="0">
                  <a:pos x="75" y="4"/>
                </a:cxn>
                <a:cxn ang="0">
                  <a:pos x="28" y="8"/>
                </a:cxn>
                <a:cxn ang="0">
                  <a:pos x="31" y="10"/>
                </a:cxn>
                <a:cxn ang="0">
                  <a:pos x="28" y="8"/>
                </a:cxn>
                <a:cxn ang="0">
                  <a:pos x="5" y="35"/>
                </a:cxn>
                <a:cxn ang="0">
                  <a:pos x="15" y="19"/>
                </a:cxn>
                <a:cxn ang="0">
                  <a:pos x="0" y="34"/>
                </a:cxn>
              </a:cxnLst>
              <a:rect l="txL" t="txT" r="txR" b="txB"/>
              <a:pathLst>
                <a:path w="314" h="66">
                  <a:moveTo>
                    <a:pt x="5" y="34"/>
                  </a:moveTo>
                  <a:cubicBezTo>
                    <a:pt x="6" y="35"/>
                    <a:pt x="7" y="36"/>
                    <a:pt x="7" y="37"/>
                  </a:cubicBezTo>
                  <a:lnTo>
                    <a:pt x="2" y="38"/>
                  </a:lnTo>
                  <a:cubicBezTo>
                    <a:pt x="2" y="37"/>
                    <a:pt x="1" y="36"/>
                    <a:pt x="0" y="35"/>
                  </a:cubicBezTo>
                  <a:lnTo>
                    <a:pt x="5" y="34"/>
                  </a:lnTo>
                  <a:close/>
                  <a:moveTo>
                    <a:pt x="7" y="37"/>
                  </a:moveTo>
                  <a:cubicBezTo>
                    <a:pt x="10" y="41"/>
                    <a:pt x="12" y="44"/>
                    <a:pt x="25" y="48"/>
                  </a:cubicBezTo>
                  <a:lnTo>
                    <a:pt x="22" y="50"/>
                  </a:lnTo>
                  <a:cubicBezTo>
                    <a:pt x="7" y="45"/>
                    <a:pt x="5" y="43"/>
                    <a:pt x="2" y="38"/>
                  </a:cubicBezTo>
                  <a:lnTo>
                    <a:pt x="7" y="37"/>
                  </a:lnTo>
                  <a:close/>
                  <a:moveTo>
                    <a:pt x="25" y="48"/>
                  </a:moveTo>
                  <a:cubicBezTo>
                    <a:pt x="33" y="50"/>
                    <a:pt x="32" y="52"/>
                    <a:pt x="32" y="53"/>
                  </a:cubicBezTo>
                  <a:lnTo>
                    <a:pt x="27" y="52"/>
                  </a:lnTo>
                  <a:cubicBezTo>
                    <a:pt x="27" y="52"/>
                    <a:pt x="27" y="52"/>
                    <a:pt x="22" y="50"/>
                  </a:cubicBezTo>
                  <a:lnTo>
                    <a:pt x="25" y="48"/>
                  </a:lnTo>
                  <a:close/>
                  <a:moveTo>
                    <a:pt x="32" y="53"/>
                  </a:moveTo>
                  <a:cubicBezTo>
                    <a:pt x="32" y="53"/>
                    <a:pt x="32" y="52"/>
                    <a:pt x="61" y="56"/>
                  </a:cubicBezTo>
                  <a:lnTo>
                    <a:pt x="60" y="59"/>
                  </a:lnTo>
                  <a:cubicBezTo>
                    <a:pt x="26" y="54"/>
                    <a:pt x="26" y="54"/>
                    <a:pt x="27" y="52"/>
                  </a:cubicBezTo>
                  <a:lnTo>
                    <a:pt x="32" y="53"/>
                  </a:lnTo>
                  <a:close/>
                  <a:moveTo>
                    <a:pt x="61" y="56"/>
                  </a:moveTo>
                  <a:cubicBezTo>
                    <a:pt x="112" y="62"/>
                    <a:pt x="119" y="62"/>
                    <a:pt x="119" y="62"/>
                  </a:cubicBezTo>
                  <a:lnTo>
                    <a:pt x="119" y="65"/>
                  </a:lnTo>
                  <a:cubicBezTo>
                    <a:pt x="119" y="65"/>
                    <a:pt x="112" y="65"/>
                    <a:pt x="60" y="59"/>
                  </a:cubicBezTo>
                  <a:lnTo>
                    <a:pt x="61" y="56"/>
                  </a:lnTo>
                  <a:close/>
                  <a:moveTo>
                    <a:pt x="120" y="65"/>
                  </a:moveTo>
                  <a:lnTo>
                    <a:pt x="119" y="65"/>
                  </a:lnTo>
                  <a:lnTo>
                    <a:pt x="119" y="64"/>
                  </a:lnTo>
                  <a:lnTo>
                    <a:pt x="120" y="65"/>
                  </a:lnTo>
                  <a:close/>
                  <a:moveTo>
                    <a:pt x="118" y="62"/>
                  </a:moveTo>
                  <a:cubicBezTo>
                    <a:pt x="118" y="62"/>
                    <a:pt x="152" y="54"/>
                    <a:pt x="164" y="56"/>
                  </a:cubicBezTo>
                  <a:lnTo>
                    <a:pt x="162" y="59"/>
                  </a:lnTo>
                  <a:cubicBezTo>
                    <a:pt x="153" y="57"/>
                    <a:pt x="120" y="65"/>
                    <a:pt x="120" y="65"/>
                  </a:cubicBezTo>
                  <a:lnTo>
                    <a:pt x="118" y="62"/>
                  </a:lnTo>
                  <a:close/>
                  <a:moveTo>
                    <a:pt x="164" y="56"/>
                  </a:moveTo>
                  <a:cubicBezTo>
                    <a:pt x="168" y="57"/>
                    <a:pt x="170" y="58"/>
                    <a:pt x="171" y="59"/>
                  </a:cubicBezTo>
                  <a:lnTo>
                    <a:pt x="168" y="60"/>
                  </a:lnTo>
                  <a:cubicBezTo>
                    <a:pt x="166" y="60"/>
                    <a:pt x="165" y="59"/>
                    <a:pt x="162" y="59"/>
                  </a:cubicBezTo>
                  <a:lnTo>
                    <a:pt x="164" y="56"/>
                  </a:lnTo>
                  <a:close/>
                  <a:moveTo>
                    <a:pt x="171" y="59"/>
                  </a:moveTo>
                  <a:cubicBezTo>
                    <a:pt x="174" y="60"/>
                    <a:pt x="176" y="61"/>
                    <a:pt x="195" y="61"/>
                  </a:cubicBezTo>
                  <a:lnTo>
                    <a:pt x="195" y="64"/>
                  </a:lnTo>
                  <a:cubicBezTo>
                    <a:pt x="174" y="64"/>
                    <a:pt x="171" y="62"/>
                    <a:pt x="168" y="60"/>
                  </a:cubicBezTo>
                  <a:lnTo>
                    <a:pt x="171" y="59"/>
                  </a:lnTo>
                  <a:close/>
                  <a:moveTo>
                    <a:pt x="195" y="61"/>
                  </a:moveTo>
                  <a:cubicBezTo>
                    <a:pt x="208" y="61"/>
                    <a:pt x="213" y="62"/>
                    <a:pt x="216" y="63"/>
                  </a:cubicBezTo>
                  <a:lnTo>
                    <a:pt x="215" y="65"/>
                  </a:lnTo>
                  <a:cubicBezTo>
                    <a:pt x="212" y="65"/>
                    <a:pt x="207" y="64"/>
                    <a:pt x="195" y="64"/>
                  </a:cubicBezTo>
                  <a:lnTo>
                    <a:pt x="195" y="61"/>
                  </a:lnTo>
                  <a:close/>
                  <a:moveTo>
                    <a:pt x="216" y="63"/>
                  </a:moveTo>
                  <a:cubicBezTo>
                    <a:pt x="220" y="63"/>
                    <a:pt x="220" y="63"/>
                    <a:pt x="233" y="61"/>
                  </a:cubicBezTo>
                  <a:lnTo>
                    <a:pt x="235" y="63"/>
                  </a:lnTo>
                  <a:cubicBezTo>
                    <a:pt x="221" y="66"/>
                    <a:pt x="220" y="66"/>
                    <a:pt x="215" y="65"/>
                  </a:cubicBezTo>
                  <a:lnTo>
                    <a:pt x="216" y="63"/>
                  </a:lnTo>
                  <a:close/>
                  <a:moveTo>
                    <a:pt x="233" y="61"/>
                  </a:moveTo>
                  <a:lnTo>
                    <a:pt x="233" y="61"/>
                  </a:lnTo>
                  <a:lnTo>
                    <a:pt x="235" y="63"/>
                  </a:lnTo>
                  <a:lnTo>
                    <a:pt x="235" y="63"/>
                  </a:lnTo>
                  <a:lnTo>
                    <a:pt x="233" y="61"/>
                  </a:lnTo>
                  <a:close/>
                  <a:moveTo>
                    <a:pt x="233" y="61"/>
                  </a:moveTo>
                  <a:lnTo>
                    <a:pt x="233" y="61"/>
                  </a:lnTo>
                  <a:lnTo>
                    <a:pt x="234" y="62"/>
                  </a:lnTo>
                  <a:lnTo>
                    <a:pt x="233" y="61"/>
                  </a:lnTo>
                  <a:close/>
                  <a:moveTo>
                    <a:pt x="233" y="61"/>
                  </a:moveTo>
                  <a:cubicBezTo>
                    <a:pt x="243" y="59"/>
                    <a:pt x="253" y="58"/>
                    <a:pt x="261" y="57"/>
                  </a:cubicBezTo>
                  <a:lnTo>
                    <a:pt x="262" y="59"/>
                  </a:lnTo>
                  <a:cubicBezTo>
                    <a:pt x="254" y="60"/>
                    <a:pt x="245" y="61"/>
                    <a:pt x="235" y="63"/>
                  </a:cubicBezTo>
                  <a:lnTo>
                    <a:pt x="233" y="61"/>
                  </a:lnTo>
                  <a:close/>
                  <a:moveTo>
                    <a:pt x="261" y="57"/>
                  </a:moveTo>
                  <a:cubicBezTo>
                    <a:pt x="270" y="56"/>
                    <a:pt x="278" y="55"/>
                    <a:pt x="284" y="53"/>
                  </a:cubicBezTo>
                  <a:lnTo>
                    <a:pt x="287" y="55"/>
                  </a:lnTo>
                  <a:cubicBezTo>
                    <a:pt x="280" y="57"/>
                    <a:pt x="272" y="58"/>
                    <a:pt x="262" y="59"/>
                  </a:cubicBezTo>
                  <a:lnTo>
                    <a:pt x="261" y="57"/>
                  </a:lnTo>
                  <a:close/>
                  <a:moveTo>
                    <a:pt x="287" y="55"/>
                  </a:moveTo>
                  <a:lnTo>
                    <a:pt x="287" y="55"/>
                  </a:lnTo>
                  <a:lnTo>
                    <a:pt x="285" y="54"/>
                  </a:lnTo>
                  <a:lnTo>
                    <a:pt x="287" y="55"/>
                  </a:lnTo>
                  <a:close/>
                  <a:moveTo>
                    <a:pt x="284" y="53"/>
                  </a:moveTo>
                  <a:lnTo>
                    <a:pt x="284" y="53"/>
                  </a:lnTo>
                  <a:lnTo>
                    <a:pt x="287" y="55"/>
                  </a:lnTo>
                  <a:lnTo>
                    <a:pt x="287" y="55"/>
                  </a:lnTo>
                  <a:lnTo>
                    <a:pt x="284" y="53"/>
                  </a:lnTo>
                  <a:close/>
                  <a:moveTo>
                    <a:pt x="284" y="53"/>
                  </a:moveTo>
                  <a:lnTo>
                    <a:pt x="284" y="53"/>
                  </a:lnTo>
                  <a:lnTo>
                    <a:pt x="285" y="54"/>
                  </a:lnTo>
                  <a:lnTo>
                    <a:pt x="284" y="53"/>
                  </a:lnTo>
                  <a:close/>
                  <a:moveTo>
                    <a:pt x="284" y="53"/>
                  </a:moveTo>
                  <a:cubicBezTo>
                    <a:pt x="288" y="51"/>
                    <a:pt x="292" y="50"/>
                    <a:pt x="296" y="49"/>
                  </a:cubicBezTo>
                  <a:lnTo>
                    <a:pt x="298" y="51"/>
                  </a:lnTo>
                  <a:cubicBezTo>
                    <a:pt x="294" y="52"/>
                    <a:pt x="291" y="53"/>
                    <a:pt x="287" y="55"/>
                  </a:cubicBezTo>
                  <a:lnTo>
                    <a:pt x="284" y="53"/>
                  </a:lnTo>
                  <a:close/>
                  <a:moveTo>
                    <a:pt x="296" y="49"/>
                  </a:moveTo>
                  <a:cubicBezTo>
                    <a:pt x="301" y="48"/>
                    <a:pt x="304" y="47"/>
                    <a:pt x="305" y="44"/>
                  </a:cubicBezTo>
                  <a:lnTo>
                    <a:pt x="310" y="44"/>
                  </a:lnTo>
                  <a:cubicBezTo>
                    <a:pt x="309" y="49"/>
                    <a:pt x="304" y="50"/>
                    <a:pt x="298" y="51"/>
                  </a:cubicBezTo>
                  <a:lnTo>
                    <a:pt x="296" y="49"/>
                  </a:lnTo>
                  <a:close/>
                  <a:moveTo>
                    <a:pt x="305" y="44"/>
                  </a:moveTo>
                  <a:lnTo>
                    <a:pt x="306" y="43"/>
                  </a:lnTo>
                  <a:lnTo>
                    <a:pt x="311" y="44"/>
                  </a:lnTo>
                  <a:lnTo>
                    <a:pt x="310" y="44"/>
                  </a:lnTo>
                  <a:lnTo>
                    <a:pt x="305" y="44"/>
                  </a:lnTo>
                  <a:close/>
                  <a:moveTo>
                    <a:pt x="306" y="43"/>
                  </a:moveTo>
                  <a:cubicBezTo>
                    <a:pt x="307" y="38"/>
                    <a:pt x="308" y="33"/>
                    <a:pt x="298" y="29"/>
                  </a:cubicBezTo>
                  <a:lnTo>
                    <a:pt x="301" y="27"/>
                  </a:lnTo>
                  <a:cubicBezTo>
                    <a:pt x="314" y="32"/>
                    <a:pt x="312" y="37"/>
                    <a:pt x="311" y="44"/>
                  </a:cubicBezTo>
                  <a:lnTo>
                    <a:pt x="306" y="43"/>
                  </a:lnTo>
                  <a:close/>
                  <a:moveTo>
                    <a:pt x="298" y="29"/>
                  </a:moveTo>
                  <a:cubicBezTo>
                    <a:pt x="295" y="28"/>
                    <a:pt x="292" y="26"/>
                    <a:pt x="289" y="25"/>
                  </a:cubicBezTo>
                  <a:lnTo>
                    <a:pt x="293" y="23"/>
                  </a:lnTo>
                  <a:cubicBezTo>
                    <a:pt x="295" y="24"/>
                    <a:pt x="298" y="26"/>
                    <a:pt x="301" y="27"/>
                  </a:cubicBezTo>
                  <a:lnTo>
                    <a:pt x="298" y="29"/>
                  </a:lnTo>
                  <a:close/>
                  <a:moveTo>
                    <a:pt x="289" y="25"/>
                  </a:moveTo>
                  <a:cubicBezTo>
                    <a:pt x="282" y="22"/>
                    <a:pt x="276" y="19"/>
                    <a:pt x="260" y="18"/>
                  </a:cubicBezTo>
                  <a:lnTo>
                    <a:pt x="261" y="15"/>
                  </a:lnTo>
                  <a:cubicBezTo>
                    <a:pt x="279" y="17"/>
                    <a:pt x="285" y="20"/>
                    <a:pt x="293" y="23"/>
                  </a:cubicBezTo>
                  <a:lnTo>
                    <a:pt x="289" y="25"/>
                  </a:lnTo>
                  <a:close/>
                  <a:moveTo>
                    <a:pt x="260" y="18"/>
                  </a:moveTo>
                  <a:lnTo>
                    <a:pt x="260" y="18"/>
                  </a:lnTo>
                  <a:lnTo>
                    <a:pt x="261" y="15"/>
                  </a:lnTo>
                  <a:lnTo>
                    <a:pt x="261" y="15"/>
                  </a:lnTo>
                  <a:lnTo>
                    <a:pt x="260" y="18"/>
                  </a:lnTo>
                  <a:close/>
                  <a:moveTo>
                    <a:pt x="260" y="18"/>
                  </a:moveTo>
                  <a:lnTo>
                    <a:pt x="260" y="18"/>
                  </a:lnTo>
                  <a:lnTo>
                    <a:pt x="260" y="17"/>
                  </a:lnTo>
                  <a:lnTo>
                    <a:pt x="260" y="18"/>
                  </a:lnTo>
                  <a:close/>
                  <a:moveTo>
                    <a:pt x="260" y="18"/>
                  </a:moveTo>
                  <a:cubicBezTo>
                    <a:pt x="249" y="17"/>
                    <a:pt x="237" y="15"/>
                    <a:pt x="225" y="13"/>
                  </a:cubicBezTo>
                  <a:lnTo>
                    <a:pt x="227" y="11"/>
                  </a:lnTo>
                  <a:cubicBezTo>
                    <a:pt x="238" y="13"/>
                    <a:pt x="250" y="15"/>
                    <a:pt x="261" y="15"/>
                  </a:cubicBezTo>
                  <a:lnTo>
                    <a:pt x="260" y="18"/>
                  </a:lnTo>
                  <a:close/>
                  <a:moveTo>
                    <a:pt x="225" y="13"/>
                  </a:moveTo>
                  <a:cubicBezTo>
                    <a:pt x="213" y="11"/>
                    <a:pt x="201" y="9"/>
                    <a:pt x="191" y="9"/>
                  </a:cubicBezTo>
                  <a:lnTo>
                    <a:pt x="192" y="6"/>
                  </a:lnTo>
                  <a:cubicBezTo>
                    <a:pt x="202" y="7"/>
                    <a:pt x="214" y="9"/>
                    <a:pt x="227" y="11"/>
                  </a:cubicBezTo>
                  <a:lnTo>
                    <a:pt x="225" y="13"/>
                  </a:lnTo>
                  <a:close/>
                  <a:moveTo>
                    <a:pt x="191" y="9"/>
                  </a:moveTo>
                  <a:cubicBezTo>
                    <a:pt x="184" y="9"/>
                    <a:pt x="178" y="9"/>
                    <a:pt x="171" y="9"/>
                  </a:cubicBezTo>
                  <a:lnTo>
                    <a:pt x="171" y="6"/>
                  </a:lnTo>
                  <a:cubicBezTo>
                    <a:pt x="178" y="6"/>
                    <a:pt x="184" y="6"/>
                    <a:pt x="192" y="6"/>
                  </a:cubicBezTo>
                  <a:lnTo>
                    <a:pt x="191" y="9"/>
                  </a:lnTo>
                  <a:close/>
                  <a:moveTo>
                    <a:pt x="171" y="9"/>
                  </a:moveTo>
                  <a:cubicBezTo>
                    <a:pt x="160" y="9"/>
                    <a:pt x="150" y="9"/>
                    <a:pt x="136" y="7"/>
                  </a:cubicBezTo>
                  <a:lnTo>
                    <a:pt x="137" y="4"/>
                  </a:lnTo>
                  <a:cubicBezTo>
                    <a:pt x="150" y="6"/>
                    <a:pt x="161" y="6"/>
                    <a:pt x="171" y="6"/>
                  </a:cubicBezTo>
                  <a:lnTo>
                    <a:pt x="171" y="9"/>
                  </a:lnTo>
                  <a:close/>
                  <a:moveTo>
                    <a:pt x="136" y="7"/>
                  </a:moveTo>
                  <a:cubicBezTo>
                    <a:pt x="126" y="6"/>
                    <a:pt x="119" y="5"/>
                    <a:pt x="113" y="5"/>
                  </a:cubicBezTo>
                  <a:lnTo>
                    <a:pt x="114" y="2"/>
                  </a:lnTo>
                  <a:cubicBezTo>
                    <a:pt x="120" y="2"/>
                    <a:pt x="127" y="3"/>
                    <a:pt x="137" y="4"/>
                  </a:cubicBezTo>
                  <a:lnTo>
                    <a:pt x="136" y="7"/>
                  </a:lnTo>
                  <a:close/>
                  <a:moveTo>
                    <a:pt x="113" y="5"/>
                  </a:moveTo>
                  <a:cubicBezTo>
                    <a:pt x="107" y="4"/>
                    <a:pt x="101" y="4"/>
                    <a:pt x="91" y="4"/>
                  </a:cubicBezTo>
                  <a:lnTo>
                    <a:pt x="91" y="2"/>
                  </a:lnTo>
                  <a:cubicBezTo>
                    <a:pt x="101" y="2"/>
                    <a:pt x="108" y="2"/>
                    <a:pt x="114" y="2"/>
                  </a:cubicBezTo>
                  <a:lnTo>
                    <a:pt x="113" y="5"/>
                  </a:lnTo>
                  <a:close/>
                  <a:moveTo>
                    <a:pt x="91" y="4"/>
                  </a:moveTo>
                  <a:cubicBezTo>
                    <a:pt x="85" y="4"/>
                    <a:pt x="80" y="4"/>
                    <a:pt x="75" y="4"/>
                  </a:cubicBezTo>
                  <a:lnTo>
                    <a:pt x="75" y="1"/>
                  </a:lnTo>
                  <a:cubicBezTo>
                    <a:pt x="80" y="1"/>
                    <a:pt x="85" y="2"/>
                    <a:pt x="91" y="2"/>
                  </a:cubicBezTo>
                  <a:lnTo>
                    <a:pt x="91" y="4"/>
                  </a:lnTo>
                  <a:close/>
                  <a:moveTo>
                    <a:pt x="75" y="4"/>
                  </a:moveTo>
                  <a:cubicBezTo>
                    <a:pt x="61" y="3"/>
                    <a:pt x="51" y="3"/>
                    <a:pt x="41" y="7"/>
                  </a:cubicBezTo>
                  <a:lnTo>
                    <a:pt x="38" y="5"/>
                  </a:lnTo>
                  <a:cubicBezTo>
                    <a:pt x="49" y="0"/>
                    <a:pt x="61" y="1"/>
                    <a:pt x="75" y="1"/>
                  </a:cubicBezTo>
                  <a:lnTo>
                    <a:pt x="75" y="4"/>
                  </a:lnTo>
                  <a:close/>
                  <a:moveTo>
                    <a:pt x="41" y="7"/>
                  </a:moveTo>
                  <a:cubicBezTo>
                    <a:pt x="37" y="8"/>
                    <a:pt x="34" y="9"/>
                    <a:pt x="31" y="10"/>
                  </a:cubicBezTo>
                  <a:lnTo>
                    <a:pt x="28" y="8"/>
                  </a:lnTo>
                  <a:cubicBezTo>
                    <a:pt x="31" y="7"/>
                    <a:pt x="34" y="6"/>
                    <a:pt x="38" y="5"/>
                  </a:cubicBezTo>
                  <a:lnTo>
                    <a:pt x="41" y="7"/>
                  </a:lnTo>
                  <a:close/>
                  <a:moveTo>
                    <a:pt x="31" y="10"/>
                  </a:moveTo>
                  <a:cubicBezTo>
                    <a:pt x="24" y="13"/>
                    <a:pt x="19" y="15"/>
                    <a:pt x="15" y="19"/>
                  </a:cubicBezTo>
                  <a:lnTo>
                    <a:pt x="10" y="18"/>
                  </a:lnTo>
                  <a:cubicBezTo>
                    <a:pt x="15" y="13"/>
                    <a:pt x="20" y="11"/>
                    <a:pt x="28" y="8"/>
                  </a:cubicBezTo>
                  <a:lnTo>
                    <a:pt x="31" y="10"/>
                  </a:lnTo>
                  <a:close/>
                  <a:moveTo>
                    <a:pt x="15" y="19"/>
                  </a:moveTo>
                  <a:cubicBezTo>
                    <a:pt x="10" y="26"/>
                    <a:pt x="5" y="35"/>
                    <a:pt x="5" y="35"/>
                  </a:cubicBezTo>
                  <a:lnTo>
                    <a:pt x="0" y="34"/>
                  </a:lnTo>
                  <a:cubicBezTo>
                    <a:pt x="0" y="34"/>
                    <a:pt x="5" y="25"/>
                    <a:pt x="10" y="18"/>
                  </a:cubicBezTo>
                  <a:lnTo>
                    <a:pt x="15" y="19"/>
                  </a:lnTo>
                  <a:close/>
                  <a:moveTo>
                    <a:pt x="0" y="35"/>
                  </a:moveTo>
                  <a:lnTo>
                    <a:pt x="0" y="34"/>
                  </a:lnTo>
                  <a:lnTo>
                    <a:pt x="0" y="34"/>
                  </a:lnTo>
                  <a:lnTo>
                    <a:pt x="2" y="34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231" name="Freeform 1454"/>
            <p:cNvSpPr>
              <a:spLocks noEditPoints="1"/>
            </p:cNvSpPr>
            <p:nvPr/>
          </p:nvSpPr>
          <p:spPr>
            <a:xfrm>
              <a:off x="4283" y="3297"/>
              <a:ext cx="427" cy="99"/>
            </a:xfrm>
            <a:custGeom>
              <a:avLst/>
              <a:gdLst>
                <a:gd name="txL" fmla="*/ 0 w 250"/>
                <a:gd name="txT" fmla="*/ 0 h 57"/>
                <a:gd name="txR" fmla="*/ 250 w 250"/>
                <a:gd name="txB" fmla="*/ 57 h 57"/>
              </a:gdLst>
              <a:ahLst/>
              <a:cxnLst>
                <a:cxn ang="0">
                  <a:pos x="2" y="33"/>
                </a:cxn>
                <a:cxn ang="0">
                  <a:pos x="6" y="33"/>
                </a:cxn>
                <a:cxn ang="0">
                  <a:pos x="2" y="33"/>
                </a:cxn>
                <a:cxn ang="0">
                  <a:pos x="26" y="46"/>
                </a:cxn>
                <a:cxn ang="0">
                  <a:pos x="20" y="42"/>
                </a:cxn>
                <a:cxn ang="0">
                  <a:pos x="49" y="51"/>
                </a:cxn>
                <a:cxn ang="0">
                  <a:pos x="50" y="49"/>
                </a:cxn>
                <a:cxn ang="0">
                  <a:pos x="49" y="51"/>
                </a:cxn>
                <a:cxn ang="0">
                  <a:pos x="96" y="57"/>
                </a:cxn>
                <a:cxn ang="0">
                  <a:pos x="95" y="54"/>
                </a:cxn>
                <a:cxn ang="0">
                  <a:pos x="97" y="57"/>
                </a:cxn>
                <a:cxn ang="0">
                  <a:pos x="139" y="51"/>
                </a:cxn>
                <a:cxn ang="0">
                  <a:pos x="133" y="49"/>
                </a:cxn>
                <a:cxn ang="0">
                  <a:pos x="158" y="56"/>
                </a:cxn>
                <a:cxn ang="0">
                  <a:pos x="158" y="54"/>
                </a:cxn>
                <a:cxn ang="0">
                  <a:pos x="158" y="56"/>
                </a:cxn>
                <a:cxn ang="0">
                  <a:pos x="188" y="53"/>
                </a:cxn>
                <a:cxn ang="0">
                  <a:pos x="175" y="54"/>
                </a:cxn>
                <a:cxn ang="0">
                  <a:pos x="189" y="54"/>
                </a:cxn>
                <a:cxn ang="0">
                  <a:pos x="188" y="53"/>
                </a:cxn>
                <a:cxn ang="0">
                  <a:pos x="188" y="53"/>
                </a:cxn>
                <a:cxn ang="0">
                  <a:pos x="189" y="54"/>
                </a:cxn>
                <a:cxn ang="0">
                  <a:pos x="211" y="49"/>
                </a:cxn>
                <a:cxn ang="0">
                  <a:pos x="188" y="53"/>
                </a:cxn>
                <a:cxn ang="0">
                  <a:pos x="232" y="48"/>
                </a:cxn>
                <a:cxn ang="0">
                  <a:pos x="229" y="46"/>
                </a:cxn>
                <a:cxn ang="0">
                  <a:pos x="232" y="48"/>
                </a:cxn>
                <a:cxn ang="0">
                  <a:pos x="241" y="38"/>
                </a:cxn>
                <a:cxn ang="0">
                  <a:pos x="235" y="43"/>
                </a:cxn>
                <a:cxn ang="0">
                  <a:pos x="243" y="38"/>
                </a:cxn>
                <a:cxn ang="0">
                  <a:pos x="241" y="38"/>
                </a:cxn>
                <a:cxn ang="0">
                  <a:pos x="241" y="38"/>
                </a:cxn>
                <a:cxn ang="0">
                  <a:pos x="243" y="38"/>
                </a:cxn>
                <a:cxn ang="0">
                  <a:pos x="243" y="33"/>
                </a:cxn>
                <a:cxn ang="0">
                  <a:pos x="241" y="38"/>
                </a:cxn>
                <a:cxn ang="0">
                  <a:pos x="249" y="31"/>
                </a:cxn>
                <a:cxn ang="0">
                  <a:pos x="244" y="31"/>
                </a:cxn>
                <a:cxn ang="0">
                  <a:pos x="249" y="31"/>
                </a:cxn>
                <a:cxn ang="0">
                  <a:pos x="231" y="19"/>
                </a:cxn>
                <a:cxn ang="0">
                  <a:pos x="240" y="25"/>
                </a:cxn>
                <a:cxn ang="0">
                  <a:pos x="211" y="8"/>
                </a:cxn>
                <a:cxn ang="0">
                  <a:pos x="210" y="10"/>
                </a:cxn>
                <a:cxn ang="0">
                  <a:pos x="211" y="8"/>
                </a:cxn>
                <a:cxn ang="0">
                  <a:pos x="174" y="8"/>
                </a:cxn>
                <a:cxn ang="0">
                  <a:pos x="210" y="10"/>
                </a:cxn>
                <a:cxn ang="0">
                  <a:pos x="155" y="5"/>
                </a:cxn>
                <a:cxn ang="0">
                  <a:pos x="155" y="8"/>
                </a:cxn>
                <a:cxn ang="0">
                  <a:pos x="155" y="5"/>
                </a:cxn>
                <a:cxn ang="0">
                  <a:pos x="110" y="6"/>
                </a:cxn>
                <a:cxn ang="0">
                  <a:pos x="138" y="7"/>
                </a:cxn>
                <a:cxn ang="0">
                  <a:pos x="92" y="2"/>
                </a:cxn>
                <a:cxn ang="0">
                  <a:pos x="92" y="4"/>
                </a:cxn>
                <a:cxn ang="0">
                  <a:pos x="92" y="2"/>
                </a:cxn>
                <a:cxn ang="0">
                  <a:pos x="61" y="3"/>
                </a:cxn>
                <a:cxn ang="0">
                  <a:pos x="73" y="4"/>
                </a:cxn>
                <a:cxn ang="0">
                  <a:pos x="31" y="4"/>
                </a:cxn>
                <a:cxn ang="0">
                  <a:pos x="33" y="6"/>
                </a:cxn>
                <a:cxn ang="0">
                  <a:pos x="31" y="4"/>
                </a:cxn>
                <a:cxn ang="0">
                  <a:pos x="13" y="17"/>
                </a:cxn>
                <a:cxn ang="0">
                  <a:pos x="26" y="9"/>
                </a:cxn>
                <a:cxn ang="0">
                  <a:pos x="0" y="29"/>
                </a:cxn>
                <a:cxn ang="0">
                  <a:pos x="0" y="30"/>
                </a:cxn>
                <a:cxn ang="0">
                  <a:pos x="2" y="30"/>
                </a:cxn>
              </a:cxnLst>
              <a:rect l="txL" t="txT" r="txR" b="txB"/>
              <a:pathLst>
                <a:path w="250" h="57">
                  <a:moveTo>
                    <a:pt x="4" y="29"/>
                  </a:moveTo>
                  <a:cubicBezTo>
                    <a:pt x="5" y="31"/>
                    <a:pt x="6" y="32"/>
                    <a:pt x="6" y="33"/>
                  </a:cubicBezTo>
                  <a:lnTo>
                    <a:pt x="2" y="33"/>
                  </a:lnTo>
                  <a:cubicBezTo>
                    <a:pt x="2" y="32"/>
                    <a:pt x="1" y="31"/>
                    <a:pt x="0" y="30"/>
                  </a:cubicBezTo>
                  <a:lnTo>
                    <a:pt x="4" y="29"/>
                  </a:lnTo>
                  <a:close/>
                  <a:moveTo>
                    <a:pt x="6" y="33"/>
                  </a:moveTo>
                  <a:cubicBezTo>
                    <a:pt x="8" y="36"/>
                    <a:pt x="10" y="38"/>
                    <a:pt x="20" y="42"/>
                  </a:cubicBezTo>
                  <a:lnTo>
                    <a:pt x="18" y="44"/>
                  </a:lnTo>
                  <a:cubicBezTo>
                    <a:pt x="6" y="40"/>
                    <a:pt x="5" y="37"/>
                    <a:pt x="2" y="33"/>
                  </a:cubicBezTo>
                  <a:lnTo>
                    <a:pt x="6" y="33"/>
                  </a:lnTo>
                  <a:close/>
                  <a:moveTo>
                    <a:pt x="20" y="42"/>
                  </a:moveTo>
                  <a:cubicBezTo>
                    <a:pt x="27" y="44"/>
                    <a:pt x="27" y="45"/>
                    <a:pt x="26" y="46"/>
                  </a:cubicBezTo>
                  <a:lnTo>
                    <a:pt x="22" y="45"/>
                  </a:lnTo>
                  <a:cubicBezTo>
                    <a:pt x="22" y="45"/>
                    <a:pt x="22" y="45"/>
                    <a:pt x="18" y="44"/>
                  </a:cubicBezTo>
                  <a:lnTo>
                    <a:pt x="20" y="42"/>
                  </a:lnTo>
                  <a:close/>
                  <a:moveTo>
                    <a:pt x="26" y="46"/>
                  </a:moveTo>
                  <a:cubicBezTo>
                    <a:pt x="26" y="46"/>
                    <a:pt x="26" y="46"/>
                    <a:pt x="50" y="49"/>
                  </a:cubicBezTo>
                  <a:lnTo>
                    <a:pt x="49" y="51"/>
                  </a:lnTo>
                  <a:cubicBezTo>
                    <a:pt x="21" y="47"/>
                    <a:pt x="21" y="47"/>
                    <a:pt x="22" y="45"/>
                  </a:cubicBezTo>
                  <a:lnTo>
                    <a:pt x="26" y="46"/>
                  </a:lnTo>
                  <a:close/>
                  <a:moveTo>
                    <a:pt x="50" y="49"/>
                  </a:moveTo>
                  <a:cubicBezTo>
                    <a:pt x="91" y="54"/>
                    <a:pt x="96" y="54"/>
                    <a:pt x="96" y="54"/>
                  </a:cubicBezTo>
                  <a:lnTo>
                    <a:pt x="96" y="57"/>
                  </a:lnTo>
                  <a:cubicBezTo>
                    <a:pt x="96" y="57"/>
                    <a:pt x="90" y="57"/>
                    <a:pt x="49" y="51"/>
                  </a:cubicBezTo>
                  <a:lnTo>
                    <a:pt x="50" y="49"/>
                  </a:lnTo>
                  <a:close/>
                  <a:moveTo>
                    <a:pt x="97" y="57"/>
                  </a:moveTo>
                  <a:lnTo>
                    <a:pt x="96" y="57"/>
                  </a:lnTo>
                  <a:lnTo>
                    <a:pt x="96" y="56"/>
                  </a:lnTo>
                  <a:lnTo>
                    <a:pt x="97" y="57"/>
                  </a:lnTo>
                  <a:close/>
                  <a:moveTo>
                    <a:pt x="95" y="54"/>
                  </a:moveTo>
                  <a:cubicBezTo>
                    <a:pt x="95" y="54"/>
                    <a:pt x="123" y="47"/>
                    <a:pt x="133" y="49"/>
                  </a:cubicBezTo>
                  <a:lnTo>
                    <a:pt x="131" y="51"/>
                  </a:lnTo>
                  <a:cubicBezTo>
                    <a:pt x="124" y="50"/>
                    <a:pt x="97" y="57"/>
                    <a:pt x="97" y="57"/>
                  </a:cubicBezTo>
                  <a:lnTo>
                    <a:pt x="95" y="54"/>
                  </a:lnTo>
                  <a:close/>
                  <a:moveTo>
                    <a:pt x="133" y="49"/>
                  </a:moveTo>
                  <a:cubicBezTo>
                    <a:pt x="136" y="49"/>
                    <a:pt x="137" y="50"/>
                    <a:pt x="139" y="51"/>
                  </a:cubicBezTo>
                  <a:lnTo>
                    <a:pt x="135" y="53"/>
                  </a:lnTo>
                  <a:cubicBezTo>
                    <a:pt x="135" y="52"/>
                    <a:pt x="134" y="51"/>
                    <a:pt x="131" y="51"/>
                  </a:cubicBezTo>
                  <a:lnTo>
                    <a:pt x="133" y="49"/>
                  </a:lnTo>
                  <a:close/>
                  <a:moveTo>
                    <a:pt x="139" y="51"/>
                  </a:moveTo>
                  <a:cubicBezTo>
                    <a:pt x="140" y="52"/>
                    <a:pt x="142" y="54"/>
                    <a:pt x="158" y="54"/>
                  </a:cubicBezTo>
                  <a:lnTo>
                    <a:pt x="158" y="56"/>
                  </a:lnTo>
                  <a:cubicBezTo>
                    <a:pt x="141" y="56"/>
                    <a:pt x="138" y="54"/>
                    <a:pt x="135" y="53"/>
                  </a:cubicBezTo>
                  <a:lnTo>
                    <a:pt x="139" y="51"/>
                  </a:lnTo>
                  <a:close/>
                  <a:moveTo>
                    <a:pt x="158" y="54"/>
                  </a:moveTo>
                  <a:cubicBezTo>
                    <a:pt x="168" y="54"/>
                    <a:pt x="172" y="54"/>
                    <a:pt x="175" y="54"/>
                  </a:cubicBezTo>
                  <a:lnTo>
                    <a:pt x="174" y="57"/>
                  </a:lnTo>
                  <a:cubicBezTo>
                    <a:pt x="171" y="56"/>
                    <a:pt x="168" y="56"/>
                    <a:pt x="158" y="56"/>
                  </a:cubicBezTo>
                  <a:lnTo>
                    <a:pt x="158" y="54"/>
                  </a:lnTo>
                  <a:close/>
                  <a:moveTo>
                    <a:pt x="175" y="54"/>
                  </a:moveTo>
                  <a:cubicBezTo>
                    <a:pt x="178" y="55"/>
                    <a:pt x="178" y="55"/>
                    <a:pt x="188" y="53"/>
                  </a:cubicBezTo>
                  <a:lnTo>
                    <a:pt x="190" y="55"/>
                  </a:lnTo>
                  <a:cubicBezTo>
                    <a:pt x="178" y="57"/>
                    <a:pt x="178" y="57"/>
                    <a:pt x="174" y="57"/>
                  </a:cubicBezTo>
                  <a:lnTo>
                    <a:pt x="175" y="54"/>
                  </a:lnTo>
                  <a:close/>
                  <a:moveTo>
                    <a:pt x="190" y="55"/>
                  </a:moveTo>
                  <a:lnTo>
                    <a:pt x="190" y="55"/>
                  </a:lnTo>
                  <a:lnTo>
                    <a:pt x="189" y="54"/>
                  </a:lnTo>
                  <a:lnTo>
                    <a:pt x="190" y="55"/>
                  </a:lnTo>
                  <a:close/>
                  <a:moveTo>
                    <a:pt x="188" y="53"/>
                  </a:moveTo>
                  <a:lnTo>
                    <a:pt x="188" y="53"/>
                  </a:lnTo>
                  <a:lnTo>
                    <a:pt x="190" y="55"/>
                  </a:lnTo>
                  <a:lnTo>
                    <a:pt x="190" y="55"/>
                  </a:lnTo>
                  <a:lnTo>
                    <a:pt x="188" y="53"/>
                  </a:lnTo>
                  <a:close/>
                  <a:moveTo>
                    <a:pt x="188" y="53"/>
                  </a:moveTo>
                  <a:lnTo>
                    <a:pt x="188" y="53"/>
                  </a:lnTo>
                  <a:lnTo>
                    <a:pt x="189" y="54"/>
                  </a:lnTo>
                  <a:lnTo>
                    <a:pt x="188" y="53"/>
                  </a:lnTo>
                  <a:close/>
                  <a:moveTo>
                    <a:pt x="188" y="53"/>
                  </a:moveTo>
                  <a:cubicBezTo>
                    <a:pt x="197" y="51"/>
                    <a:pt x="204" y="50"/>
                    <a:pt x="211" y="49"/>
                  </a:cubicBezTo>
                  <a:lnTo>
                    <a:pt x="211" y="52"/>
                  </a:lnTo>
                  <a:cubicBezTo>
                    <a:pt x="205" y="52"/>
                    <a:pt x="198" y="53"/>
                    <a:pt x="190" y="55"/>
                  </a:cubicBezTo>
                  <a:lnTo>
                    <a:pt x="188" y="53"/>
                  </a:lnTo>
                  <a:close/>
                  <a:moveTo>
                    <a:pt x="211" y="49"/>
                  </a:moveTo>
                  <a:cubicBezTo>
                    <a:pt x="218" y="49"/>
                    <a:pt x="225" y="48"/>
                    <a:pt x="229" y="46"/>
                  </a:cubicBezTo>
                  <a:lnTo>
                    <a:pt x="232" y="48"/>
                  </a:lnTo>
                  <a:cubicBezTo>
                    <a:pt x="226" y="50"/>
                    <a:pt x="220" y="51"/>
                    <a:pt x="211" y="52"/>
                  </a:cubicBezTo>
                  <a:lnTo>
                    <a:pt x="211" y="49"/>
                  </a:lnTo>
                  <a:close/>
                  <a:moveTo>
                    <a:pt x="229" y="46"/>
                  </a:moveTo>
                  <a:cubicBezTo>
                    <a:pt x="231" y="45"/>
                    <a:pt x="233" y="44"/>
                    <a:pt x="235" y="43"/>
                  </a:cubicBezTo>
                  <a:lnTo>
                    <a:pt x="237" y="45"/>
                  </a:lnTo>
                  <a:cubicBezTo>
                    <a:pt x="236" y="46"/>
                    <a:pt x="234" y="47"/>
                    <a:pt x="232" y="48"/>
                  </a:cubicBezTo>
                  <a:lnTo>
                    <a:pt x="229" y="46"/>
                  </a:lnTo>
                  <a:close/>
                  <a:moveTo>
                    <a:pt x="235" y="43"/>
                  </a:moveTo>
                  <a:cubicBezTo>
                    <a:pt x="239" y="42"/>
                    <a:pt x="240" y="41"/>
                    <a:pt x="241" y="38"/>
                  </a:cubicBezTo>
                  <a:lnTo>
                    <a:pt x="245" y="38"/>
                  </a:lnTo>
                  <a:cubicBezTo>
                    <a:pt x="244" y="43"/>
                    <a:pt x="242" y="43"/>
                    <a:pt x="237" y="45"/>
                  </a:cubicBezTo>
                  <a:lnTo>
                    <a:pt x="235" y="43"/>
                  </a:lnTo>
                  <a:close/>
                  <a:moveTo>
                    <a:pt x="245" y="38"/>
                  </a:moveTo>
                  <a:lnTo>
                    <a:pt x="245" y="38"/>
                  </a:lnTo>
                  <a:lnTo>
                    <a:pt x="243" y="38"/>
                  </a:lnTo>
                  <a:lnTo>
                    <a:pt x="245" y="38"/>
                  </a:lnTo>
                  <a:close/>
                  <a:moveTo>
                    <a:pt x="241" y="38"/>
                  </a:moveTo>
                  <a:lnTo>
                    <a:pt x="241" y="38"/>
                  </a:lnTo>
                  <a:lnTo>
                    <a:pt x="245" y="38"/>
                  </a:lnTo>
                  <a:lnTo>
                    <a:pt x="245" y="38"/>
                  </a:lnTo>
                  <a:lnTo>
                    <a:pt x="241" y="38"/>
                  </a:lnTo>
                  <a:close/>
                  <a:moveTo>
                    <a:pt x="241" y="38"/>
                  </a:moveTo>
                  <a:lnTo>
                    <a:pt x="241" y="38"/>
                  </a:lnTo>
                  <a:lnTo>
                    <a:pt x="243" y="38"/>
                  </a:lnTo>
                  <a:lnTo>
                    <a:pt x="241" y="38"/>
                  </a:lnTo>
                  <a:close/>
                  <a:moveTo>
                    <a:pt x="241" y="38"/>
                  </a:moveTo>
                  <a:cubicBezTo>
                    <a:pt x="242" y="36"/>
                    <a:pt x="242" y="34"/>
                    <a:pt x="243" y="33"/>
                  </a:cubicBezTo>
                  <a:lnTo>
                    <a:pt x="247" y="34"/>
                  </a:lnTo>
                  <a:cubicBezTo>
                    <a:pt x="246" y="35"/>
                    <a:pt x="246" y="37"/>
                    <a:pt x="245" y="38"/>
                  </a:cubicBezTo>
                  <a:lnTo>
                    <a:pt x="241" y="38"/>
                  </a:lnTo>
                  <a:close/>
                  <a:moveTo>
                    <a:pt x="243" y="33"/>
                  </a:moveTo>
                  <a:cubicBezTo>
                    <a:pt x="244" y="32"/>
                    <a:pt x="244" y="31"/>
                    <a:pt x="244" y="31"/>
                  </a:cubicBezTo>
                  <a:lnTo>
                    <a:pt x="249" y="31"/>
                  </a:lnTo>
                  <a:cubicBezTo>
                    <a:pt x="248" y="32"/>
                    <a:pt x="248" y="33"/>
                    <a:pt x="247" y="34"/>
                  </a:cubicBezTo>
                  <a:lnTo>
                    <a:pt x="243" y="33"/>
                  </a:lnTo>
                  <a:close/>
                  <a:moveTo>
                    <a:pt x="244" y="31"/>
                  </a:moveTo>
                  <a:cubicBezTo>
                    <a:pt x="245" y="29"/>
                    <a:pt x="245" y="27"/>
                    <a:pt x="240" y="25"/>
                  </a:cubicBezTo>
                  <a:lnTo>
                    <a:pt x="243" y="23"/>
                  </a:lnTo>
                  <a:cubicBezTo>
                    <a:pt x="249" y="26"/>
                    <a:pt x="250" y="28"/>
                    <a:pt x="249" y="31"/>
                  </a:cubicBezTo>
                  <a:lnTo>
                    <a:pt x="244" y="31"/>
                  </a:lnTo>
                  <a:close/>
                  <a:moveTo>
                    <a:pt x="240" y="25"/>
                  </a:moveTo>
                  <a:cubicBezTo>
                    <a:pt x="237" y="24"/>
                    <a:pt x="234" y="21"/>
                    <a:pt x="231" y="19"/>
                  </a:cubicBezTo>
                  <a:lnTo>
                    <a:pt x="234" y="18"/>
                  </a:lnTo>
                  <a:cubicBezTo>
                    <a:pt x="237" y="20"/>
                    <a:pt x="240" y="22"/>
                    <a:pt x="243" y="23"/>
                  </a:cubicBezTo>
                  <a:lnTo>
                    <a:pt x="240" y="25"/>
                  </a:lnTo>
                  <a:close/>
                  <a:moveTo>
                    <a:pt x="231" y="19"/>
                  </a:moveTo>
                  <a:cubicBezTo>
                    <a:pt x="226" y="15"/>
                    <a:pt x="221" y="11"/>
                    <a:pt x="210" y="10"/>
                  </a:cubicBezTo>
                  <a:lnTo>
                    <a:pt x="211" y="8"/>
                  </a:lnTo>
                  <a:cubicBezTo>
                    <a:pt x="223" y="9"/>
                    <a:pt x="229" y="13"/>
                    <a:pt x="234" y="18"/>
                  </a:cubicBezTo>
                  <a:lnTo>
                    <a:pt x="231" y="19"/>
                  </a:lnTo>
                  <a:close/>
                  <a:moveTo>
                    <a:pt x="210" y="10"/>
                  </a:moveTo>
                  <a:lnTo>
                    <a:pt x="210" y="10"/>
                  </a:lnTo>
                  <a:lnTo>
                    <a:pt x="211" y="8"/>
                  </a:lnTo>
                  <a:lnTo>
                    <a:pt x="211" y="8"/>
                  </a:lnTo>
                  <a:lnTo>
                    <a:pt x="210" y="10"/>
                  </a:lnTo>
                  <a:close/>
                  <a:moveTo>
                    <a:pt x="210" y="10"/>
                  </a:moveTo>
                  <a:cubicBezTo>
                    <a:pt x="198" y="9"/>
                    <a:pt x="185" y="9"/>
                    <a:pt x="174" y="8"/>
                  </a:cubicBezTo>
                  <a:lnTo>
                    <a:pt x="174" y="6"/>
                  </a:lnTo>
                  <a:cubicBezTo>
                    <a:pt x="186" y="6"/>
                    <a:pt x="199" y="7"/>
                    <a:pt x="211" y="8"/>
                  </a:cubicBezTo>
                  <a:lnTo>
                    <a:pt x="210" y="10"/>
                  </a:lnTo>
                  <a:close/>
                  <a:moveTo>
                    <a:pt x="174" y="8"/>
                  </a:moveTo>
                  <a:cubicBezTo>
                    <a:pt x="167" y="8"/>
                    <a:pt x="160" y="8"/>
                    <a:pt x="155" y="8"/>
                  </a:cubicBezTo>
                  <a:lnTo>
                    <a:pt x="155" y="5"/>
                  </a:lnTo>
                  <a:cubicBezTo>
                    <a:pt x="161" y="6"/>
                    <a:pt x="167" y="6"/>
                    <a:pt x="174" y="6"/>
                  </a:cubicBezTo>
                  <a:lnTo>
                    <a:pt x="174" y="8"/>
                  </a:lnTo>
                  <a:close/>
                  <a:moveTo>
                    <a:pt x="155" y="8"/>
                  </a:moveTo>
                  <a:cubicBezTo>
                    <a:pt x="149" y="7"/>
                    <a:pt x="144" y="7"/>
                    <a:pt x="138" y="7"/>
                  </a:cubicBezTo>
                  <a:lnTo>
                    <a:pt x="138" y="5"/>
                  </a:lnTo>
                  <a:cubicBezTo>
                    <a:pt x="144" y="5"/>
                    <a:pt x="149" y="5"/>
                    <a:pt x="155" y="5"/>
                  </a:cubicBezTo>
                  <a:lnTo>
                    <a:pt x="155" y="8"/>
                  </a:lnTo>
                  <a:close/>
                  <a:moveTo>
                    <a:pt x="138" y="7"/>
                  </a:moveTo>
                  <a:cubicBezTo>
                    <a:pt x="130" y="8"/>
                    <a:pt x="121" y="8"/>
                    <a:pt x="110" y="6"/>
                  </a:cubicBezTo>
                  <a:lnTo>
                    <a:pt x="111" y="4"/>
                  </a:lnTo>
                  <a:cubicBezTo>
                    <a:pt x="121" y="5"/>
                    <a:pt x="130" y="5"/>
                    <a:pt x="138" y="5"/>
                  </a:cubicBezTo>
                  <a:lnTo>
                    <a:pt x="138" y="7"/>
                  </a:lnTo>
                  <a:close/>
                  <a:moveTo>
                    <a:pt x="110" y="6"/>
                  </a:moveTo>
                  <a:cubicBezTo>
                    <a:pt x="102" y="5"/>
                    <a:pt x="97" y="4"/>
                    <a:pt x="92" y="4"/>
                  </a:cubicBezTo>
                  <a:lnTo>
                    <a:pt x="92" y="2"/>
                  </a:lnTo>
                  <a:cubicBezTo>
                    <a:pt x="97" y="2"/>
                    <a:pt x="102" y="3"/>
                    <a:pt x="111" y="4"/>
                  </a:cubicBezTo>
                  <a:lnTo>
                    <a:pt x="110" y="6"/>
                  </a:lnTo>
                  <a:close/>
                  <a:moveTo>
                    <a:pt x="92" y="4"/>
                  </a:moveTo>
                  <a:cubicBezTo>
                    <a:pt x="87" y="4"/>
                    <a:pt x="82" y="4"/>
                    <a:pt x="73" y="4"/>
                  </a:cubicBezTo>
                  <a:lnTo>
                    <a:pt x="73" y="1"/>
                  </a:lnTo>
                  <a:cubicBezTo>
                    <a:pt x="82" y="1"/>
                    <a:pt x="87" y="1"/>
                    <a:pt x="92" y="2"/>
                  </a:cubicBezTo>
                  <a:lnTo>
                    <a:pt x="92" y="4"/>
                  </a:lnTo>
                  <a:close/>
                  <a:moveTo>
                    <a:pt x="73" y="4"/>
                  </a:moveTo>
                  <a:cubicBezTo>
                    <a:pt x="69" y="4"/>
                    <a:pt x="65" y="3"/>
                    <a:pt x="61" y="3"/>
                  </a:cubicBezTo>
                  <a:lnTo>
                    <a:pt x="61" y="1"/>
                  </a:lnTo>
                  <a:cubicBezTo>
                    <a:pt x="65" y="1"/>
                    <a:pt x="69" y="1"/>
                    <a:pt x="73" y="1"/>
                  </a:cubicBezTo>
                  <a:lnTo>
                    <a:pt x="73" y="4"/>
                  </a:lnTo>
                  <a:close/>
                  <a:moveTo>
                    <a:pt x="61" y="3"/>
                  </a:moveTo>
                  <a:cubicBezTo>
                    <a:pt x="50" y="3"/>
                    <a:pt x="41" y="3"/>
                    <a:pt x="33" y="6"/>
                  </a:cubicBezTo>
                  <a:lnTo>
                    <a:pt x="31" y="4"/>
                  </a:lnTo>
                  <a:cubicBezTo>
                    <a:pt x="40" y="0"/>
                    <a:pt x="49" y="1"/>
                    <a:pt x="61" y="1"/>
                  </a:cubicBezTo>
                  <a:lnTo>
                    <a:pt x="61" y="3"/>
                  </a:lnTo>
                  <a:close/>
                  <a:moveTo>
                    <a:pt x="33" y="6"/>
                  </a:moveTo>
                  <a:cubicBezTo>
                    <a:pt x="30" y="7"/>
                    <a:pt x="28" y="8"/>
                    <a:pt x="26" y="9"/>
                  </a:cubicBezTo>
                  <a:lnTo>
                    <a:pt x="23" y="7"/>
                  </a:lnTo>
                  <a:cubicBezTo>
                    <a:pt x="26" y="6"/>
                    <a:pt x="28" y="5"/>
                    <a:pt x="31" y="4"/>
                  </a:cubicBezTo>
                  <a:lnTo>
                    <a:pt x="33" y="6"/>
                  </a:lnTo>
                  <a:close/>
                  <a:moveTo>
                    <a:pt x="26" y="9"/>
                  </a:moveTo>
                  <a:cubicBezTo>
                    <a:pt x="19" y="11"/>
                    <a:pt x="16" y="13"/>
                    <a:pt x="13" y="17"/>
                  </a:cubicBezTo>
                  <a:lnTo>
                    <a:pt x="9" y="16"/>
                  </a:lnTo>
                  <a:cubicBezTo>
                    <a:pt x="12" y="11"/>
                    <a:pt x="16" y="10"/>
                    <a:pt x="23" y="7"/>
                  </a:cubicBezTo>
                  <a:lnTo>
                    <a:pt x="26" y="9"/>
                  </a:lnTo>
                  <a:close/>
                  <a:moveTo>
                    <a:pt x="13" y="17"/>
                  </a:moveTo>
                  <a:cubicBezTo>
                    <a:pt x="8" y="22"/>
                    <a:pt x="4" y="30"/>
                    <a:pt x="4" y="30"/>
                  </a:cubicBezTo>
                  <a:lnTo>
                    <a:pt x="0" y="29"/>
                  </a:lnTo>
                  <a:cubicBezTo>
                    <a:pt x="0" y="29"/>
                    <a:pt x="5" y="21"/>
                    <a:pt x="9" y="16"/>
                  </a:cubicBezTo>
                  <a:lnTo>
                    <a:pt x="13" y="17"/>
                  </a:lnTo>
                  <a:close/>
                  <a:moveTo>
                    <a:pt x="0" y="30"/>
                  </a:moveTo>
                  <a:lnTo>
                    <a:pt x="0" y="30"/>
                  </a:lnTo>
                  <a:lnTo>
                    <a:pt x="0" y="29"/>
                  </a:lnTo>
                  <a:lnTo>
                    <a:pt x="2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232" name="Freeform 1455"/>
            <p:cNvSpPr/>
            <p:nvPr/>
          </p:nvSpPr>
          <p:spPr>
            <a:xfrm>
              <a:off x="3647" y="2388"/>
              <a:ext cx="867" cy="849"/>
            </a:xfrm>
            <a:custGeom>
              <a:avLst/>
              <a:gdLst>
                <a:gd name="txL" fmla="*/ 0 w 508"/>
                <a:gd name="txT" fmla="*/ 0 h 489"/>
                <a:gd name="txR" fmla="*/ 508 w 508"/>
                <a:gd name="txB" fmla="*/ 489 h 489"/>
              </a:gdLst>
              <a:ahLst/>
              <a:cxnLst>
                <a:cxn ang="0">
                  <a:pos x="125" y="3"/>
                </a:cxn>
                <a:cxn ang="0">
                  <a:pos x="378" y="0"/>
                </a:cxn>
                <a:cxn ang="0">
                  <a:pos x="348" y="481"/>
                </a:cxn>
                <a:cxn ang="0">
                  <a:pos x="158" y="480"/>
                </a:cxn>
                <a:cxn ang="0">
                  <a:pos x="125" y="3"/>
                </a:cxn>
              </a:cxnLst>
              <a:rect l="txL" t="txT" r="txR" b="txB"/>
              <a:pathLst>
                <a:path w="508" h="489">
                  <a:moveTo>
                    <a:pt x="125" y="3"/>
                  </a:moveTo>
                  <a:cubicBezTo>
                    <a:pt x="239" y="16"/>
                    <a:pt x="288" y="15"/>
                    <a:pt x="378" y="0"/>
                  </a:cubicBezTo>
                  <a:cubicBezTo>
                    <a:pt x="184" y="131"/>
                    <a:pt x="508" y="275"/>
                    <a:pt x="348" y="481"/>
                  </a:cubicBezTo>
                  <a:cubicBezTo>
                    <a:pt x="251" y="489"/>
                    <a:pt x="263" y="488"/>
                    <a:pt x="158" y="480"/>
                  </a:cubicBezTo>
                  <a:cubicBezTo>
                    <a:pt x="0" y="266"/>
                    <a:pt x="309" y="153"/>
                    <a:pt x="125" y="3"/>
                  </a:cubicBezTo>
                  <a:close/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233" name="Freeform 1456"/>
            <p:cNvSpPr/>
            <p:nvPr/>
          </p:nvSpPr>
          <p:spPr>
            <a:xfrm>
              <a:off x="3895" y="3221"/>
              <a:ext cx="366" cy="75"/>
            </a:xfrm>
            <a:custGeom>
              <a:avLst/>
              <a:gdLst>
                <a:gd name="txL" fmla="*/ 0 w 215"/>
                <a:gd name="txT" fmla="*/ 0 h 43"/>
                <a:gd name="txR" fmla="*/ 215 w 215"/>
                <a:gd name="txB" fmla="*/ 43 h 43"/>
              </a:gdLst>
              <a:ahLst/>
              <a:cxnLst>
                <a:cxn ang="0">
                  <a:pos x="14" y="0"/>
                </a:cxn>
                <a:cxn ang="0">
                  <a:pos x="201" y="0"/>
                </a:cxn>
                <a:cxn ang="0">
                  <a:pos x="215" y="31"/>
                </a:cxn>
                <a:cxn ang="0">
                  <a:pos x="0" y="31"/>
                </a:cxn>
                <a:cxn ang="0">
                  <a:pos x="14" y="0"/>
                </a:cxn>
              </a:cxnLst>
              <a:rect l="txL" t="txT" r="txR" b="txB"/>
              <a:pathLst>
                <a:path w="215" h="43">
                  <a:moveTo>
                    <a:pt x="14" y="0"/>
                  </a:moveTo>
                  <a:cubicBezTo>
                    <a:pt x="76" y="10"/>
                    <a:pt x="139" y="7"/>
                    <a:pt x="201" y="0"/>
                  </a:cubicBezTo>
                  <a:cubicBezTo>
                    <a:pt x="201" y="17"/>
                    <a:pt x="215" y="14"/>
                    <a:pt x="215" y="31"/>
                  </a:cubicBezTo>
                  <a:cubicBezTo>
                    <a:pt x="153" y="43"/>
                    <a:pt x="62" y="42"/>
                    <a:pt x="0" y="31"/>
                  </a:cubicBezTo>
                  <a:cubicBezTo>
                    <a:pt x="0" y="14"/>
                    <a:pt x="14" y="17"/>
                    <a:pt x="14" y="0"/>
                  </a:cubicBezTo>
                  <a:close/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234" name="Freeform 1457"/>
            <p:cNvSpPr>
              <a:spLocks noEditPoints="1"/>
            </p:cNvSpPr>
            <p:nvPr/>
          </p:nvSpPr>
          <p:spPr>
            <a:xfrm>
              <a:off x="3550" y="3337"/>
              <a:ext cx="508" cy="108"/>
            </a:xfrm>
            <a:custGeom>
              <a:avLst/>
              <a:gdLst>
                <a:gd name="txL" fmla="*/ 0 w 298"/>
                <a:gd name="txT" fmla="*/ 0 h 62"/>
                <a:gd name="txR" fmla="*/ 298 w 298"/>
                <a:gd name="txB" fmla="*/ 62 h 62"/>
              </a:gdLst>
              <a:ahLst/>
              <a:cxnLst>
                <a:cxn ang="0">
                  <a:pos x="24" y="22"/>
                </a:cxn>
                <a:cxn ang="0">
                  <a:pos x="11" y="41"/>
                </a:cxn>
                <a:cxn ang="0">
                  <a:pos x="23" y="45"/>
                </a:cxn>
                <a:cxn ang="0">
                  <a:pos x="23" y="45"/>
                </a:cxn>
                <a:cxn ang="0">
                  <a:pos x="23" y="45"/>
                </a:cxn>
                <a:cxn ang="0">
                  <a:pos x="28" y="51"/>
                </a:cxn>
                <a:cxn ang="0">
                  <a:pos x="59" y="56"/>
                </a:cxn>
                <a:cxn ang="0">
                  <a:pos x="71" y="54"/>
                </a:cxn>
                <a:cxn ang="0">
                  <a:pos x="71" y="54"/>
                </a:cxn>
                <a:cxn ang="0">
                  <a:pos x="71" y="54"/>
                </a:cxn>
                <a:cxn ang="0">
                  <a:pos x="78" y="59"/>
                </a:cxn>
                <a:cxn ang="0">
                  <a:pos x="141" y="60"/>
                </a:cxn>
                <a:cxn ang="0">
                  <a:pos x="151" y="56"/>
                </a:cxn>
                <a:cxn ang="0">
                  <a:pos x="151" y="56"/>
                </a:cxn>
                <a:cxn ang="0">
                  <a:pos x="151" y="56"/>
                </a:cxn>
                <a:cxn ang="0">
                  <a:pos x="169" y="60"/>
                </a:cxn>
                <a:cxn ang="0">
                  <a:pos x="200" y="61"/>
                </a:cxn>
                <a:cxn ang="0">
                  <a:pos x="214" y="56"/>
                </a:cxn>
                <a:cxn ang="0">
                  <a:pos x="214" y="56"/>
                </a:cxn>
                <a:cxn ang="0">
                  <a:pos x="214" y="56"/>
                </a:cxn>
                <a:cxn ang="0">
                  <a:pos x="229" y="56"/>
                </a:cxn>
                <a:cxn ang="0">
                  <a:pos x="267" y="49"/>
                </a:cxn>
                <a:cxn ang="0">
                  <a:pos x="290" y="42"/>
                </a:cxn>
                <a:cxn ang="0">
                  <a:pos x="292" y="44"/>
                </a:cxn>
                <a:cxn ang="0">
                  <a:pos x="292" y="44"/>
                </a:cxn>
                <a:cxn ang="0">
                  <a:pos x="292" y="44"/>
                </a:cxn>
                <a:cxn ang="0">
                  <a:pos x="297" y="34"/>
                </a:cxn>
                <a:cxn ang="0">
                  <a:pos x="282" y="25"/>
                </a:cxn>
                <a:cxn ang="0">
                  <a:pos x="285" y="22"/>
                </a:cxn>
                <a:cxn ang="0">
                  <a:pos x="284" y="25"/>
                </a:cxn>
                <a:cxn ang="0">
                  <a:pos x="284" y="25"/>
                </a:cxn>
                <a:cxn ang="0">
                  <a:pos x="259" y="20"/>
                </a:cxn>
                <a:cxn ang="0">
                  <a:pos x="261" y="17"/>
                </a:cxn>
                <a:cxn ang="0">
                  <a:pos x="227" y="12"/>
                </a:cxn>
                <a:cxn ang="0">
                  <a:pos x="190" y="6"/>
                </a:cxn>
                <a:cxn ang="0">
                  <a:pos x="189" y="9"/>
                </a:cxn>
                <a:cxn ang="0">
                  <a:pos x="189" y="9"/>
                </a:cxn>
                <a:cxn ang="0">
                  <a:pos x="189" y="9"/>
                </a:cxn>
                <a:cxn ang="0">
                  <a:pos x="165" y="2"/>
                </a:cxn>
                <a:cxn ang="0">
                  <a:pos x="153" y="2"/>
                </a:cxn>
                <a:cxn ang="0">
                  <a:pos x="119" y="9"/>
                </a:cxn>
                <a:cxn ang="0">
                  <a:pos x="119" y="12"/>
                </a:cxn>
                <a:cxn ang="0">
                  <a:pos x="89" y="12"/>
                </a:cxn>
                <a:cxn ang="0">
                  <a:pos x="89" y="12"/>
                </a:cxn>
                <a:cxn ang="0">
                  <a:pos x="89" y="12"/>
                </a:cxn>
                <a:cxn ang="0">
                  <a:pos x="80" y="9"/>
                </a:cxn>
                <a:cxn ang="0">
                  <a:pos x="23" y="22"/>
                </a:cxn>
                <a:cxn ang="0">
                  <a:pos x="23" y="25"/>
                </a:cxn>
              </a:cxnLst>
              <a:rect l="txL" t="txT" r="txR" b="txB"/>
              <a:pathLst>
                <a:path w="298" h="62">
                  <a:moveTo>
                    <a:pt x="23" y="25"/>
                  </a:moveTo>
                  <a:cubicBezTo>
                    <a:pt x="23" y="25"/>
                    <a:pt x="8" y="24"/>
                    <a:pt x="13" y="32"/>
                  </a:cubicBezTo>
                  <a:lnTo>
                    <a:pt x="9" y="34"/>
                  </a:lnTo>
                  <a:cubicBezTo>
                    <a:pt x="0" y="20"/>
                    <a:pt x="23" y="22"/>
                    <a:pt x="24" y="22"/>
                  </a:cubicBezTo>
                  <a:lnTo>
                    <a:pt x="23" y="25"/>
                  </a:lnTo>
                  <a:close/>
                  <a:moveTo>
                    <a:pt x="13" y="32"/>
                  </a:moveTo>
                  <a:cubicBezTo>
                    <a:pt x="17" y="38"/>
                    <a:pt x="16" y="40"/>
                    <a:pt x="16" y="42"/>
                  </a:cubicBezTo>
                  <a:lnTo>
                    <a:pt x="11" y="41"/>
                  </a:lnTo>
                  <a:cubicBezTo>
                    <a:pt x="11" y="40"/>
                    <a:pt x="11" y="38"/>
                    <a:pt x="9" y="34"/>
                  </a:cubicBezTo>
                  <a:lnTo>
                    <a:pt x="13" y="32"/>
                  </a:lnTo>
                  <a:close/>
                  <a:moveTo>
                    <a:pt x="16" y="42"/>
                  </a:moveTo>
                  <a:cubicBezTo>
                    <a:pt x="16" y="42"/>
                    <a:pt x="15" y="42"/>
                    <a:pt x="23" y="45"/>
                  </a:cubicBezTo>
                  <a:lnTo>
                    <a:pt x="21" y="48"/>
                  </a:lnTo>
                  <a:cubicBezTo>
                    <a:pt x="10" y="45"/>
                    <a:pt x="10" y="44"/>
                    <a:pt x="11" y="41"/>
                  </a:cubicBezTo>
                  <a:lnTo>
                    <a:pt x="16" y="42"/>
                  </a:lnTo>
                  <a:close/>
                  <a:moveTo>
                    <a:pt x="23" y="45"/>
                  </a:moveTo>
                  <a:cubicBezTo>
                    <a:pt x="30" y="47"/>
                    <a:pt x="31" y="48"/>
                    <a:pt x="32" y="48"/>
                  </a:cubicBezTo>
                  <a:lnTo>
                    <a:pt x="28" y="51"/>
                  </a:lnTo>
                  <a:cubicBezTo>
                    <a:pt x="28" y="50"/>
                    <a:pt x="27" y="50"/>
                    <a:pt x="21" y="48"/>
                  </a:cubicBezTo>
                  <a:lnTo>
                    <a:pt x="23" y="45"/>
                  </a:lnTo>
                  <a:close/>
                  <a:moveTo>
                    <a:pt x="32" y="48"/>
                  </a:moveTo>
                  <a:cubicBezTo>
                    <a:pt x="32" y="49"/>
                    <a:pt x="32" y="49"/>
                    <a:pt x="43" y="51"/>
                  </a:cubicBezTo>
                  <a:lnTo>
                    <a:pt x="42" y="54"/>
                  </a:lnTo>
                  <a:cubicBezTo>
                    <a:pt x="29" y="52"/>
                    <a:pt x="29" y="52"/>
                    <a:pt x="28" y="51"/>
                  </a:cubicBezTo>
                  <a:lnTo>
                    <a:pt x="32" y="48"/>
                  </a:lnTo>
                  <a:close/>
                  <a:moveTo>
                    <a:pt x="43" y="51"/>
                  </a:moveTo>
                  <a:cubicBezTo>
                    <a:pt x="55" y="53"/>
                    <a:pt x="57" y="53"/>
                    <a:pt x="59" y="53"/>
                  </a:cubicBezTo>
                  <a:lnTo>
                    <a:pt x="59" y="56"/>
                  </a:lnTo>
                  <a:cubicBezTo>
                    <a:pt x="56" y="56"/>
                    <a:pt x="54" y="56"/>
                    <a:pt x="42" y="54"/>
                  </a:cubicBezTo>
                  <a:lnTo>
                    <a:pt x="43" y="51"/>
                  </a:lnTo>
                  <a:close/>
                  <a:moveTo>
                    <a:pt x="59" y="53"/>
                  </a:moveTo>
                  <a:cubicBezTo>
                    <a:pt x="61" y="53"/>
                    <a:pt x="63" y="53"/>
                    <a:pt x="71" y="54"/>
                  </a:cubicBezTo>
                  <a:lnTo>
                    <a:pt x="70" y="58"/>
                  </a:lnTo>
                  <a:cubicBezTo>
                    <a:pt x="63" y="57"/>
                    <a:pt x="60" y="56"/>
                    <a:pt x="59" y="56"/>
                  </a:cubicBezTo>
                  <a:lnTo>
                    <a:pt x="59" y="53"/>
                  </a:lnTo>
                  <a:close/>
                  <a:moveTo>
                    <a:pt x="71" y="54"/>
                  </a:moveTo>
                  <a:cubicBezTo>
                    <a:pt x="74" y="55"/>
                    <a:pt x="77" y="55"/>
                    <a:pt x="79" y="55"/>
                  </a:cubicBezTo>
                  <a:lnTo>
                    <a:pt x="78" y="59"/>
                  </a:lnTo>
                  <a:cubicBezTo>
                    <a:pt x="77" y="58"/>
                    <a:pt x="74" y="58"/>
                    <a:pt x="70" y="58"/>
                  </a:cubicBezTo>
                  <a:lnTo>
                    <a:pt x="71" y="54"/>
                  </a:lnTo>
                  <a:close/>
                  <a:moveTo>
                    <a:pt x="79" y="55"/>
                  </a:moveTo>
                  <a:cubicBezTo>
                    <a:pt x="88" y="56"/>
                    <a:pt x="88" y="56"/>
                    <a:pt x="99" y="56"/>
                  </a:cubicBezTo>
                  <a:lnTo>
                    <a:pt x="99" y="60"/>
                  </a:lnTo>
                  <a:cubicBezTo>
                    <a:pt x="87" y="60"/>
                    <a:pt x="87" y="60"/>
                    <a:pt x="78" y="59"/>
                  </a:cubicBezTo>
                  <a:lnTo>
                    <a:pt x="79" y="55"/>
                  </a:lnTo>
                  <a:close/>
                  <a:moveTo>
                    <a:pt x="99" y="56"/>
                  </a:moveTo>
                  <a:lnTo>
                    <a:pt x="141" y="56"/>
                  </a:lnTo>
                  <a:lnTo>
                    <a:pt x="141" y="60"/>
                  </a:lnTo>
                  <a:lnTo>
                    <a:pt x="99" y="60"/>
                  </a:lnTo>
                  <a:lnTo>
                    <a:pt x="99" y="56"/>
                  </a:lnTo>
                  <a:close/>
                  <a:moveTo>
                    <a:pt x="141" y="56"/>
                  </a:moveTo>
                  <a:cubicBezTo>
                    <a:pt x="147" y="56"/>
                    <a:pt x="149" y="56"/>
                    <a:pt x="151" y="56"/>
                  </a:cubicBezTo>
                  <a:lnTo>
                    <a:pt x="152" y="60"/>
                  </a:lnTo>
                  <a:cubicBezTo>
                    <a:pt x="150" y="60"/>
                    <a:pt x="147" y="60"/>
                    <a:pt x="141" y="60"/>
                  </a:cubicBezTo>
                  <a:lnTo>
                    <a:pt x="141" y="56"/>
                  </a:lnTo>
                  <a:close/>
                  <a:moveTo>
                    <a:pt x="151" y="56"/>
                  </a:moveTo>
                  <a:cubicBezTo>
                    <a:pt x="154" y="56"/>
                    <a:pt x="156" y="56"/>
                    <a:pt x="169" y="56"/>
                  </a:cubicBezTo>
                  <a:lnTo>
                    <a:pt x="169" y="60"/>
                  </a:lnTo>
                  <a:cubicBezTo>
                    <a:pt x="156" y="59"/>
                    <a:pt x="154" y="59"/>
                    <a:pt x="152" y="60"/>
                  </a:cubicBezTo>
                  <a:lnTo>
                    <a:pt x="151" y="56"/>
                  </a:lnTo>
                  <a:close/>
                  <a:moveTo>
                    <a:pt x="169" y="56"/>
                  </a:moveTo>
                  <a:cubicBezTo>
                    <a:pt x="177" y="57"/>
                    <a:pt x="181" y="57"/>
                    <a:pt x="183" y="58"/>
                  </a:cubicBezTo>
                  <a:lnTo>
                    <a:pt x="182" y="61"/>
                  </a:lnTo>
                  <a:cubicBezTo>
                    <a:pt x="180" y="61"/>
                    <a:pt x="177" y="60"/>
                    <a:pt x="169" y="60"/>
                  </a:cubicBezTo>
                  <a:lnTo>
                    <a:pt x="169" y="56"/>
                  </a:lnTo>
                  <a:close/>
                  <a:moveTo>
                    <a:pt x="183" y="58"/>
                  </a:moveTo>
                  <a:cubicBezTo>
                    <a:pt x="186" y="58"/>
                    <a:pt x="187" y="58"/>
                    <a:pt x="200" y="58"/>
                  </a:cubicBezTo>
                  <a:lnTo>
                    <a:pt x="200" y="61"/>
                  </a:lnTo>
                  <a:cubicBezTo>
                    <a:pt x="186" y="62"/>
                    <a:pt x="185" y="62"/>
                    <a:pt x="182" y="61"/>
                  </a:cubicBezTo>
                  <a:lnTo>
                    <a:pt x="183" y="58"/>
                  </a:lnTo>
                  <a:close/>
                  <a:moveTo>
                    <a:pt x="200" y="58"/>
                  </a:moveTo>
                  <a:cubicBezTo>
                    <a:pt x="211" y="57"/>
                    <a:pt x="213" y="56"/>
                    <a:pt x="214" y="56"/>
                  </a:cubicBezTo>
                  <a:lnTo>
                    <a:pt x="217" y="58"/>
                  </a:lnTo>
                  <a:cubicBezTo>
                    <a:pt x="215" y="59"/>
                    <a:pt x="213" y="61"/>
                    <a:pt x="200" y="61"/>
                  </a:cubicBezTo>
                  <a:lnTo>
                    <a:pt x="200" y="58"/>
                  </a:lnTo>
                  <a:close/>
                  <a:moveTo>
                    <a:pt x="214" y="56"/>
                  </a:moveTo>
                  <a:cubicBezTo>
                    <a:pt x="216" y="55"/>
                    <a:pt x="218" y="54"/>
                    <a:pt x="228" y="53"/>
                  </a:cubicBezTo>
                  <a:lnTo>
                    <a:pt x="229" y="56"/>
                  </a:lnTo>
                  <a:cubicBezTo>
                    <a:pt x="220" y="57"/>
                    <a:pt x="219" y="58"/>
                    <a:pt x="217" y="58"/>
                  </a:cubicBezTo>
                  <a:lnTo>
                    <a:pt x="214" y="56"/>
                  </a:lnTo>
                  <a:close/>
                  <a:moveTo>
                    <a:pt x="228" y="53"/>
                  </a:moveTo>
                  <a:cubicBezTo>
                    <a:pt x="239" y="52"/>
                    <a:pt x="243" y="51"/>
                    <a:pt x="248" y="50"/>
                  </a:cubicBezTo>
                  <a:lnTo>
                    <a:pt x="250" y="53"/>
                  </a:lnTo>
                  <a:cubicBezTo>
                    <a:pt x="244" y="55"/>
                    <a:pt x="240" y="56"/>
                    <a:pt x="229" y="56"/>
                  </a:cubicBezTo>
                  <a:lnTo>
                    <a:pt x="228" y="53"/>
                  </a:lnTo>
                  <a:close/>
                  <a:moveTo>
                    <a:pt x="248" y="50"/>
                  </a:moveTo>
                  <a:cubicBezTo>
                    <a:pt x="252" y="49"/>
                    <a:pt x="257" y="47"/>
                    <a:pt x="266" y="46"/>
                  </a:cubicBezTo>
                  <a:lnTo>
                    <a:pt x="267" y="49"/>
                  </a:lnTo>
                  <a:cubicBezTo>
                    <a:pt x="259" y="51"/>
                    <a:pt x="254" y="52"/>
                    <a:pt x="250" y="53"/>
                  </a:cubicBezTo>
                  <a:lnTo>
                    <a:pt x="248" y="50"/>
                  </a:lnTo>
                  <a:close/>
                  <a:moveTo>
                    <a:pt x="266" y="46"/>
                  </a:moveTo>
                  <a:cubicBezTo>
                    <a:pt x="288" y="42"/>
                    <a:pt x="290" y="42"/>
                    <a:pt x="290" y="42"/>
                  </a:cubicBezTo>
                  <a:lnTo>
                    <a:pt x="290" y="46"/>
                  </a:lnTo>
                  <a:cubicBezTo>
                    <a:pt x="290" y="46"/>
                    <a:pt x="288" y="46"/>
                    <a:pt x="267" y="49"/>
                  </a:cubicBezTo>
                  <a:lnTo>
                    <a:pt x="266" y="46"/>
                  </a:lnTo>
                  <a:close/>
                  <a:moveTo>
                    <a:pt x="292" y="44"/>
                  </a:moveTo>
                  <a:lnTo>
                    <a:pt x="291" y="46"/>
                  </a:lnTo>
                  <a:lnTo>
                    <a:pt x="290" y="46"/>
                  </a:lnTo>
                  <a:lnTo>
                    <a:pt x="290" y="44"/>
                  </a:lnTo>
                  <a:lnTo>
                    <a:pt x="292" y="44"/>
                  </a:lnTo>
                  <a:close/>
                  <a:moveTo>
                    <a:pt x="287" y="43"/>
                  </a:moveTo>
                  <a:lnTo>
                    <a:pt x="292" y="33"/>
                  </a:lnTo>
                  <a:lnTo>
                    <a:pt x="297" y="34"/>
                  </a:lnTo>
                  <a:lnTo>
                    <a:pt x="292" y="44"/>
                  </a:lnTo>
                  <a:lnTo>
                    <a:pt x="287" y="43"/>
                  </a:lnTo>
                  <a:close/>
                  <a:moveTo>
                    <a:pt x="297" y="32"/>
                  </a:moveTo>
                  <a:lnTo>
                    <a:pt x="298" y="33"/>
                  </a:lnTo>
                  <a:lnTo>
                    <a:pt x="297" y="34"/>
                  </a:lnTo>
                  <a:lnTo>
                    <a:pt x="295" y="33"/>
                  </a:lnTo>
                  <a:lnTo>
                    <a:pt x="297" y="32"/>
                  </a:lnTo>
                  <a:close/>
                  <a:moveTo>
                    <a:pt x="293" y="34"/>
                  </a:moveTo>
                  <a:lnTo>
                    <a:pt x="282" y="25"/>
                  </a:lnTo>
                  <a:lnTo>
                    <a:pt x="286" y="22"/>
                  </a:lnTo>
                  <a:lnTo>
                    <a:pt x="297" y="32"/>
                  </a:lnTo>
                  <a:lnTo>
                    <a:pt x="293" y="34"/>
                  </a:lnTo>
                  <a:close/>
                  <a:moveTo>
                    <a:pt x="285" y="22"/>
                  </a:moveTo>
                  <a:lnTo>
                    <a:pt x="286" y="22"/>
                  </a:lnTo>
                  <a:lnTo>
                    <a:pt x="284" y="24"/>
                  </a:lnTo>
                  <a:lnTo>
                    <a:pt x="285" y="22"/>
                  </a:lnTo>
                  <a:close/>
                  <a:moveTo>
                    <a:pt x="284" y="25"/>
                  </a:moveTo>
                  <a:lnTo>
                    <a:pt x="259" y="20"/>
                  </a:lnTo>
                  <a:lnTo>
                    <a:pt x="261" y="17"/>
                  </a:lnTo>
                  <a:lnTo>
                    <a:pt x="285" y="22"/>
                  </a:lnTo>
                  <a:lnTo>
                    <a:pt x="284" y="25"/>
                  </a:lnTo>
                  <a:close/>
                  <a:moveTo>
                    <a:pt x="259" y="20"/>
                  </a:moveTo>
                  <a:lnTo>
                    <a:pt x="259" y="20"/>
                  </a:lnTo>
                  <a:lnTo>
                    <a:pt x="260" y="19"/>
                  </a:lnTo>
                  <a:lnTo>
                    <a:pt x="259" y="20"/>
                  </a:lnTo>
                  <a:close/>
                  <a:moveTo>
                    <a:pt x="259" y="20"/>
                  </a:moveTo>
                  <a:lnTo>
                    <a:pt x="226" y="13"/>
                  </a:lnTo>
                  <a:lnTo>
                    <a:pt x="227" y="10"/>
                  </a:lnTo>
                  <a:lnTo>
                    <a:pt x="261" y="17"/>
                  </a:lnTo>
                  <a:lnTo>
                    <a:pt x="259" y="20"/>
                  </a:lnTo>
                  <a:close/>
                  <a:moveTo>
                    <a:pt x="227" y="10"/>
                  </a:moveTo>
                  <a:lnTo>
                    <a:pt x="227" y="10"/>
                  </a:lnTo>
                  <a:lnTo>
                    <a:pt x="227" y="12"/>
                  </a:lnTo>
                  <a:lnTo>
                    <a:pt x="227" y="10"/>
                  </a:lnTo>
                  <a:close/>
                  <a:moveTo>
                    <a:pt x="226" y="13"/>
                  </a:moveTo>
                  <a:cubicBezTo>
                    <a:pt x="226" y="13"/>
                    <a:pt x="200" y="10"/>
                    <a:pt x="189" y="9"/>
                  </a:cubicBezTo>
                  <a:lnTo>
                    <a:pt x="190" y="6"/>
                  </a:lnTo>
                  <a:cubicBezTo>
                    <a:pt x="211" y="8"/>
                    <a:pt x="227" y="10"/>
                    <a:pt x="227" y="10"/>
                  </a:cubicBezTo>
                  <a:lnTo>
                    <a:pt x="226" y="13"/>
                  </a:lnTo>
                  <a:close/>
                  <a:moveTo>
                    <a:pt x="189" y="9"/>
                  </a:moveTo>
                  <a:lnTo>
                    <a:pt x="189" y="9"/>
                  </a:lnTo>
                  <a:lnTo>
                    <a:pt x="190" y="6"/>
                  </a:lnTo>
                  <a:lnTo>
                    <a:pt x="190" y="6"/>
                  </a:lnTo>
                  <a:lnTo>
                    <a:pt x="189" y="9"/>
                  </a:lnTo>
                  <a:close/>
                  <a:moveTo>
                    <a:pt x="189" y="9"/>
                  </a:moveTo>
                  <a:cubicBezTo>
                    <a:pt x="181" y="8"/>
                    <a:pt x="171" y="6"/>
                    <a:pt x="164" y="5"/>
                  </a:cubicBezTo>
                  <a:lnTo>
                    <a:pt x="165" y="2"/>
                  </a:lnTo>
                  <a:cubicBezTo>
                    <a:pt x="172" y="3"/>
                    <a:pt x="182" y="5"/>
                    <a:pt x="190" y="6"/>
                  </a:cubicBezTo>
                  <a:lnTo>
                    <a:pt x="189" y="9"/>
                  </a:lnTo>
                  <a:close/>
                  <a:moveTo>
                    <a:pt x="164" y="5"/>
                  </a:moveTo>
                  <a:cubicBezTo>
                    <a:pt x="158" y="4"/>
                    <a:pt x="154" y="3"/>
                    <a:pt x="154" y="3"/>
                  </a:cubicBezTo>
                  <a:lnTo>
                    <a:pt x="152" y="0"/>
                  </a:lnTo>
                  <a:cubicBezTo>
                    <a:pt x="153" y="0"/>
                    <a:pt x="158" y="1"/>
                    <a:pt x="165" y="2"/>
                  </a:cubicBezTo>
                  <a:lnTo>
                    <a:pt x="164" y="5"/>
                  </a:lnTo>
                  <a:close/>
                  <a:moveTo>
                    <a:pt x="152" y="0"/>
                  </a:moveTo>
                  <a:lnTo>
                    <a:pt x="152" y="0"/>
                  </a:lnTo>
                  <a:lnTo>
                    <a:pt x="153" y="2"/>
                  </a:lnTo>
                  <a:lnTo>
                    <a:pt x="152" y="0"/>
                  </a:lnTo>
                  <a:close/>
                  <a:moveTo>
                    <a:pt x="154" y="3"/>
                  </a:moveTo>
                  <a:lnTo>
                    <a:pt x="121" y="12"/>
                  </a:lnTo>
                  <a:lnTo>
                    <a:pt x="119" y="9"/>
                  </a:lnTo>
                  <a:lnTo>
                    <a:pt x="152" y="0"/>
                  </a:lnTo>
                  <a:lnTo>
                    <a:pt x="154" y="3"/>
                  </a:lnTo>
                  <a:close/>
                  <a:moveTo>
                    <a:pt x="121" y="12"/>
                  </a:moveTo>
                  <a:lnTo>
                    <a:pt x="119" y="12"/>
                  </a:lnTo>
                  <a:lnTo>
                    <a:pt x="120" y="10"/>
                  </a:lnTo>
                  <a:lnTo>
                    <a:pt x="121" y="12"/>
                  </a:lnTo>
                  <a:close/>
                  <a:moveTo>
                    <a:pt x="119" y="12"/>
                  </a:moveTo>
                  <a:cubicBezTo>
                    <a:pt x="119" y="12"/>
                    <a:pt x="97" y="10"/>
                    <a:pt x="89" y="12"/>
                  </a:cubicBezTo>
                  <a:lnTo>
                    <a:pt x="87" y="9"/>
                  </a:lnTo>
                  <a:cubicBezTo>
                    <a:pt x="97" y="6"/>
                    <a:pt x="120" y="9"/>
                    <a:pt x="120" y="9"/>
                  </a:cubicBezTo>
                  <a:lnTo>
                    <a:pt x="119" y="12"/>
                  </a:lnTo>
                  <a:close/>
                  <a:moveTo>
                    <a:pt x="89" y="12"/>
                  </a:moveTo>
                  <a:cubicBezTo>
                    <a:pt x="85" y="13"/>
                    <a:pt x="82" y="13"/>
                    <a:pt x="79" y="13"/>
                  </a:cubicBezTo>
                  <a:lnTo>
                    <a:pt x="80" y="9"/>
                  </a:lnTo>
                  <a:cubicBezTo>
                    <a:pt x="82" y="9"/>
                    <a:pt x="84" y="10"/>
                    <a:pt x="87" y="9"/>
                  </a:cubicBezTo>
                  <a:lnTo>
                    <a:pt x="89" y="12"/>
                  </a:lnTo>
                  <a:close/>
                  <a:moveTo>
                    <a:pt x="79" y="13"/>
                  </a:moveTo>
                  <a:cubicBezTo>
                    <a:pt x="75" y="12"/>
                    <a:pt x="71" y="12"/>
                    <a:pt x="63" y="15"/>
                  </a:cubicBezTo>
                  <a:lnTo>
                    <a:pt x="61" y="12"/>
                  </a:lnTo>
                  <a:cubicBezTo>
                    <a:pt x="70" y="9"/>
                    <a:pt x="75" y="9"/>
                    <a:pt x="80" y="9"/>
                  </a:cubicBezTo>
                  <a:lnTo>
                    <a:pt x="79" y="13"/>
                  </a:lnTo>
                  <a:close/>
                  <a:moveTo>
                    <a:pt x="63" y="15"/>
                  </a:moveTo>
                  <a:cubicBezTo>
                    <a:pt x="49" y="22"/>
                    <a:pt x="24" y="25"/>
                    <a:pt x="24" y="25"/>
                  </a:cubicBezTo>
                  <a:lnTo>
                    <a:pt x="23" y="22"/>
                  </a:lnTo>
                  <a:cubicBezTo>
                    <a:pt x="23" y="22"/>
                    <a:pt x="47" y="18"/>
                    <a:pt x="61" y="12"/>
                  </a:cubicBezTo>
                  <a:lnTo>
                    <a:pt x="63" y="15"/>
                  </a:lnTo>
                  <a:close/>
                  <a:moveTo>
                    <a:pt x="24" y="25"/>
                  </a:moveTo>
                  <a:lnTo>
                    <a:pt x="23" y="25"/>
                  </a:lnTo>
                  <a:lnTo>
                    <a:pt x="23" y="24"/>
                  </a:lnTo>
                  <a:lnTo>
                    <a:pt x="24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235" name="Freeform 1458"/>
            <p:cNvSpPr>
              <a:spLocks noEditPoints="1"/>
            </p:cNvSpPr>
            <p:nvPr/>
          </p:nvSpPr>
          <p:spPr>
            <a:xfrm>
              <a:off x="3562" y="3372"/>
              <a:ext cx="396" cy="59"/>
            </a:xfrm>
            <a:custGeom>
              <a:avLst/>
              <a:gdLst>
                <a:gd name="txL" fmla="*/ 0 w 232"/>
                <a:gd name="txT" fmla="*/ 0 h 34"/>
                <a:gd name="txR" fmla="*/ 232 w 232"/>
                <a:gd name="txB" fmla="*/ 34 h 34"/>
              </a:gdLst>
              <a:ahLst/>
              <a:cxnLst>
                <a:cxn ang="0">
                  <a:pos x="6" y="17"/>
                </a:cxn>
                <a:cxn ang="0">
                  <a:pos x="10" y="16"/>
                </a:cxn>
                <a:cxn ang="0">
                  <a:pos x="6" y="17"/>
                </a:cxn>
                <a:cxn ang="0">
                  <a:pos x="17" y="23"/>
                </a:cxn>
                <a:cxn ang="0">
                  <a:pos x="12" y="22"/>
                </a:cxn>
                <a:cxn ang="0">
                  <a:pos x="21" y="27"/>
                </a:cxn>
                <a:cxn ang="0">
                  <a:pos x="24" y="26"/>
                </a:cxn>
                <a:cxn ang="0">
                  <a:pos x="21" y="27"/>
                </a:cxn>
                <a:cxn ang="0">
                  <a:pos x="46" y="28"/>
                </a:cxn>
                <a:cxn ang="0">
                  <a:pos x="33" y="27"/>
                </a:cxn>
                <a:cxn ang="0">
                  <a:pos x="54" y="31"/>
                </a:cxn>
                <a:cxn ang="0">
                  <a:pos x="55" y="29"/>
                </a:cxn>
                <a:cxn ang="0">
                  <a:pos x="54" y="31"/>
                </a:cxn>
                <a:cxn ang="0">
                  <a:pos x="76" y="31"/>
                </a:cxn>
                <a:cxn ang="0">
                  <a:pos x="62" y="30"/>
                </a:cxn>
                <a:cxn ang="0">
                  <a:pos x="109" y="33"/>
                </a:cxn>
                <a:cxn ang="0">
                  <a:pos x="109" y="31"/>
                </a:cxn>
                <a:cxn ang="0">
                  <a:pos x="109" y="33"/>
                </a:cxn>
                <a:cxn ang="0">
                  <a:pos x="131" y="31"/>
                </a:cxn>
                <a:cxn ang="0">
                  <a:pos x="117" y="30"/>
                </a:cxn>
                <a:cxn ang="0">
                  <a:pos x="141" y="34"/>
                </a:cxn>
                <a:cxn ang="0">
                  <a:pos x="142" y="31"/>
                </a:cxn>
                <a:cxn ang="0">
                  <a:pos x="141" y="34"/>
                </a:cxn>
                <a:cxn ang="0">
                  <a:pos x="167" y="30"/>
                </a:cxn>
                <a:cxn ang="0">
                  <a:pos x="156" y="31"/>
                </a:cxn>
                <a:cxn ang="0">
                  <a:pos x="178" y="31"/>
                </a:cxn>
                <a:cxn ang="0">
                  <a:pos x="177" y="28"/>
                </a:cxn>
                <a:cxn ang="0">
                  <a:pos x="178" y="31"/>
                </a:cxn>
                <a:cxn ang="0">
                  <a:pos x="207" y="24"/>
                </a:cxn>
                <a:cxn ang="0">
                  <a:pos x="193" y="26"/>
                </a:cxn>
                <a:cxn ang="0">
                  <a:pos x="225" y="24"/>
                </a:cxn>
                <a:cxn ang="0">
                  <a:pos x="227" y="23"/>
                </a:cxn>
                <a:cxn ang="0">
                  <a:pos x="225" y="23"/>
                </a:cxn>
                <a:cxn ang="0">
                  <a:pos x="227" y="16"/>
                </a:cxn>
                <a:cxn ang="0">
                  <a:pos x="223" y="23"/>
                </a:cxn>
                <a:cxn ang="0">
                  <a:pos x="231" y="17"/>
                </a:cxn>
                <a:cxn ang="0">
                  <a:pos x="228" y="17"/>
                </a:cxn>
                <a:cxn ang="0">
                  <a:pos x="231" y="16"/>
                </a:cxn>
                <a:cxn ang="0">
                  <a:pos x="223" y="10"/>
                </a:cxn>
                <a:cxn ang="0">
                  <a:pos x="221" y="11"/>
                </a:cxn>
                <a:cxn ang="0">
                  <a:pos x="222" y="9"/>
                </a:cxn>
                <a:cxn ang="0">
                  <a:pos x="201" y="8"/>
                </a:cxn>
                <a:cxn ang="0">
                  <a:pos x="201" y="8"/>
                </a:cxn>
                <a:cxn ang="0">
                  <a:pos x="203" y="6"/>
                </a:cxn>
                <a:cxn ang="0">
                  <a:pos x="177" y="2"/>
                </a:cxn>
                <a:cxn ang="0">
                  <a:pos x="176" y="4"/>
                </a:cxn>
                <a:cxn ang="0">
                  <a:pos x="176" y="2"/>
                </a:cxn>
                <a:cxn ang="0">
                  <a:pos x="117" y="6"/>
                </a:cxn>
                <a:cxn ang="0">
                  <a:pos x="148" y="4"/>
                </a:cxn>
                <a:cxn ang="0">
                  <a:pos x="117" y="5"/>
                </a:cxn>
                <a:cxn ang="0">
                  <a:pos x="93" y="3"/>
                </a:cxn>
                <a:cxn ang="0">
                  <a:pos x="117" y="6"/>
                </a:cxn>
                <a:cxn ang="0">
                  <a:pos x="93" y="2"/>
                </a:cxn>
                <a:cxn ang="0">
                  <a:pos x="69" y="3"/>
                </a:cxn>
                <a:cxn ang="0">
                  <a:pos x="93" y="3"/>
                </a:cxn>
                <a:cxn ang="0">
                  <a:pos x="62" y="2"/>
                </a:cxn>
                <a:cxn ang="0">
                  <a:pos x="61" y="4"/>
                </a:cxn>
                <a:cxn ang="0">
                  <a:pos x="62" y="2"/>
                </a:cxn>
                <a:cxn ang="0">
                  <a:pos x="18" y="11"/>
                </a:cxn>
                <a:cxn ang="0">
                  <a:pos x="49" y="5"/>
                </a:cxn>
                <a:cxn ang="0">
                  <a:pos x="18" y="10"/>
                </a:cxn>
              </a:cxnLst>
              <a:rect l="txL" t="txT" r="txR" b="txB"/>
              <a:pathLst>
                <a:path w="232" h="34">
                  <a:moveTo>
                    <a:pt x="18" y="11"/>
                  </a:moveTo>
                  <a:cubicBezTo>
                    <a:pt x="18" y="11"/>
                    <a:pt x="6" y="11"/>
                    <a:pt x="10" y="16"/>
                  </a:cubicBezTo>
                  <a:lnTo>
                    <a:pt x="6" y="17"/>
                  </a:lnTo>
                  <a:cubicBezTo>
                    <a:pt x="0" y="8"/>
                    <a:pt x="18" y="9"/>
                    <a:pt x="18" y="9"/>
                  </a:cubicBezTo>
                  <a:lnTo>
                    <a:pt x="18" y="11"/>
                  </a:lnTo>
                  <a:close/>
                  <a:moveTo>
                    <a:pt x="10" y="16"/>
                  </a:moveTo>
                  <a:cubicBezTo>
                    <a:pt x="13" y="19"/>
                    <a:pt x="12" y="21"/>
                    <a:pt x="12" y="22"/>
                  </a:cubicBezTo>
                  <a:lnTo>
                    <a:pt x="8" y="21"/>
                  </a:lnTo>
                  <a:cubicBezTo>
                    <a:pt x="8" y="20"/>
                    <a:pt x="9" y="19"/>
                    <a:pt x="6" y="17"/>
                  </a:cubicBezTo>
                  <a:lnTo>
                    <a:pt x="10" y="16"/>
                  </a:lnTo>
                  <a:close/>
                  <a:moveTo>
                    <a:pt x="12" y="22"/>
                  </a:moveTo>
                  <a:cubicBezTo>
                    <a:pt x="12" y="22"/>
                    <a:pt x="12" y="22"/>
                    <a:pt x="17" y="23"/>
                  </a:cubicBezTo>
                  <a:lnTo>
                    <a:pt x="16" y="25"/>
                  </a:lnTo>
                  <a:cubicBezTo>
                    <a:pt x="7" y="23"/>
                    <a:pt x="7" y="23"/>
                    <a:pt x="8" y="21"/>
                  </a:cubicBezTo>
                  <a:lnTo>
                    <a:pt x="12" y="22"/>
                  </a:lnTo>
                  <a:close/>
                  <a:moveTo>
                    <a:pt x="17" y="23"/>
                  </a:moveTo>
                  <a:cubicBezTo>
                    <a:pt x="23" y="25"/>
                    <a:pt x="24" y="25"/>
                    <a:pt x="24" y="26"/>
                  </a:cubicBezTo>
                  <a:lnTo>
                    <a:pt x="21" y="27"/>
                  </a:lnTo>
                  <a:cubicBezTo>
                    <a:pt x="21" y="27"/>
                    <a:pt x="21" y="27"/>
                    <a:pt x="16" y="25"/>
                  </a:cubicBezTo>
                  <a:lnTo>
                    <a:pt x="17" y="23"/>
                  </a:lnTo>
                  <a:close/>
                  <a:moveTo>
                    <a:pt x="24" y="26"/>
                  </a:moveTo>
                  <a:cubicBezTo>
                    <a:pt x="25" y="26"/>
                    <a:pt x="25" y="26"/>
                    <a:pt x="33" y="27"/>
                  </a:cubicBezTo>
                  <a:lnTo>
                    <a:pt x="32" y="29"/>
                  </a:lnTo>
                  <a:cubicBezTo>
                    <a:pt x="22" y="28"/>
                    <a:pt x="22" y="28"/>
                    <a:pt x="21" y="27"/>
                  </a:cubicBezTo>
                  <a:lnTo>
                    <a:pt x="24" y="26"/>
                  </a:lnTo>
                  <a:close/>
                  <a:moveTo>
                    <a:pt x="33" y="27"/>
                  </a:moveTo>
                  <a:cubicBezTo>
                    <a:pt x="42" y="28"/>
                    <a:pt x="44" y="28"/>
                    <a:pt x="46" y="28"/>
                  </a:cubicBezTo>
                  <a:lnTo>
                    <a:pt x="45" y="31"/>
                  </a:lnTo>
                  <a:cubicBezTo>
                    <a:pt x="43" y="30"/>
                    <a:pt x="42" y="30"/>
                    <a:pt x="32" y="29"/>
                  </a:cubicBezTo>
                  <a:lnTo>
                    <a:pt x="33" y="27"/>
                  </a:lnTo>
                  <a:close/>
                  <a:moveTo>
                    <a:pt x="46" y="28"/>
                  </a:moveTo>
                  <a:cubicBezTo>
                    <a:pt x="47" y="28"/>
                    <a:pt x="49" y="29"/>
                    <a:pt x="55" y="29"/>
                  </a:cubicBezTo>
                  <a:lnTo>
                    <a:pt x="54" y="31"/>
                  </a:lnTo>
                  <a:cubicBezTo>
                    <a:pt x="48" y="31"/>
                    <a:pt x="47" y="31"/>
                    <a:pt x="45" y="31"/>
                  </a:cubicBezTo>
                  <a:lnTo>
                    <a:pt x="46" y="28"/>
                  </a:lnTo>
                  <a:close/>
                  <a:moveTo>
                    <a:pt x="55" y="29"/>
                  </a:moveTo>
                  <a:cubicBezTo>
                    <a:pt x="57" y="29"/>
                    <a:pt x="60" y="30"/>
                    <a:pt x="62" y="30"/>
                  </a:cubicBezTo>
                  <a:lnTo>
                    <a:pt x="61" y="32"/>
                  </a:lnTo>
                  <a:cubicBezTo>
                    <a:pt x="59" y="32"/>
                    <a:pt x="57" y="32"/>
                    <a:pt x="54" y="31"/>
                  </a:cubicBezTo>
                  <a:lnTo>
                    <a:pt x="55" y="29"/>
                  </a:lnTo>
                  <a:close/>
                  <a:moveTo>
                    <a:pt x="62" y="30"/>
                  </a:moveTo>
                  <a:cubicBezTo>
                    <a:pt x="68" y="31"/>
                    <a:pt x="68" y="31"/>
                    <a:pt x="76" y="31"/>
                  </a:cubicBezTo>
                  <a:lnTo>
                    <a:pt x="76" y="33"/>
                  </a:lnTo>
                  <a:cubicBezTo>
                    <a:pt x="68" y="33"/>
                    <a:pt x="68" y="33"/>
                    <a:pt x="61" y="32"/>
                  </a:cubicBezTo>
                  <a:lnTo>
                    <a:pt x="62" y="30"/>
                  </a:lnTo>
                  <a:close/>
                  <a:moveTo>
                    <a:pt x="76" y="31"/>
                  </a:moveTo>
                  <a:lnTo>
                    <a:pt x="109" y="31"/>
                  </a:lnTo>
                  <a:lnTo>
                    <a:pt x="109" y="33"/>
                  </a:lnTo>
                  <a:lnTo>
                    <a:pt x="76" y="33"/>
                  </a:lnTo>
                  <a:lnTo>
                    <a:pt x="76" y="31"/>
                  </a:lnTo>
                  <a:close/>
                  <a:moveTo>
                    <a:pt x="109" y="31"/>
                  </a:moveTo>
                  <a:cubicBezTo>
                    <a:pt x="114" y="31"/>
                    <a:pt x="116" y="31"/>
                    <a:pt x="117" y="30"/>
                  </a:cubicBezTo>
                  <a:lnTo>
                    <a:pt x="118" y="33"/>
                  </a:lnTo>
                  <a:cubicBezTo>
                    <a:pt x="116" y="33"/>
                    <a:pt x="114" y="33"/>
                    <a:pt x="109" y="33"/>
                  </a:cubicBezTo>
                  <a:lnTo>
                    <a:pt x="109" y="31"/>
                  </a:lnTo>
                  <a:close/>
                  <a:moveTo>
                    <a:pt x="117" y="30"/>
                  </a:moveTo>
                  <a:cubicBezTo>
                    <a:pt x="120" y="30"/>
                    <a:pt x="121" y="30"/>
                    <a:pt x="131" y="31"/>
                  </a:cubicBezTo>
                  <a:lnTo>
                    <a:pt x="131" y="33"/>
                  </a:lnTo>
                  <a:cubicBezTo>
                    <a:pt x="121" y="32"/>
                    <a:pt x="120" y="32"/>
                    <a:pt x="118" y="33"/>
                  </a:cubicBezTo>
                  <a:lnTo>
                    <a:pt x="117" y="30"/>
                  </a:lnTo>
                  <a:close/>
                  <a:moveTo>
                    <a:pt x="131" y="31"/>
                  </a:moveTo>
                  <a:cubicBezTo>
                    <a:pt x="138" y="31"/>
                    <a:pt x="140" y="31"/>
                    <a:pt x="142" y="31"/>
                  </a:cubicBezTo>
                  <a:lnTo>
                    <a:pt x="141" y="34"/>
                  </a:lnTo>
                  <a:cubicBezTo>
                    <a:pt x="140" y="33"/>
                    <a:pt x="137" y="33"/>
                    <a:pt x="131" y="33"/>
                  </a:cubicBezTo>
                  <a:lnTo>
                    <a:pt x="131" y="31"/>
                  </a:lnTo>
                  <a:close/>
                  <a:moveTo>
                    <a:pt x="142" y="31"/>
                  </a:moveTo>
                  <a:cubicBezTo>
                    <a:pt x="144" y="32"/>
                    <a:pt x="145" y="32"/>
                    <a:pt x="156" y="31"/>
                  </a:cubicBezTo>
                  <a:lnTo>
                    <a:pt x="156" y="34"/>
                  </a:lnTo>
                  <a:cubicBezTo>
                    <a:pt x="145" y="34"/>
                    <a:pt x="144" y="34"/>
                    <a:pt x="141" y="34"/>
                  </a:cubicBezTo>
                  <a:lnTo>
                    <a:pt x="142" y="31"/>
                  </a:lnTo>
                  <a:close/>
                  <a:moveTo>
                    <a:pt x="156" y="31"/>
                  </a:moveTo>
                  <a:cubicBezTo>
                    <a:pt x="164" y="31"/>
                    <a:pt x="165" y="31"/>
                    <a:pt x="167" y="30"/>
                  </a:cubicBezTo>
                  <a:lnTo>
                    <a:pt x="169" y="32"/>
                  </a:lnTo>
                  <a:cubicBezTo>
                    <a:pt x="167" y="32"/>
                    <a:pt x="166" y="33"/>
                    <a:pt x="156" y="34"/>
                  </a:cubicBezTo>
                  <a:lnTo>
                    <a:pt x="156" y="31"/>
                  </a:lnTo>
                  <a:close/>
                  <a:moveTo>
                    <a:pt x="167" y="30"/>
                  </a:moveTo>
                  <a:cubicBezTo>
                    <a:pt x="168" y="29"/>
                    <a:pt x="170" y="29"/>
                    <a:pt x="177" y="28"/>
                  </a:cubicBezTo>
                  <a:lnTo>
                    <a:pt x="178" y="31"/>
                  </a:lnTo>
                  <a:cubicBezTo>
                    <a:pt x="171" y="31"/>
                    <a:pt x="170" y="31"/>
                    <a:pt x="169" y="32"/>
                  </a:cubicBezTo>
                  <a:lnTo>
                    <a:pt x="167" y="30"/>
                  </a:lnTo>
                  <a:close/>
                  <a:moveTo>
                    <a:pt x="177" y="28"/>
                  </a:moveTo>
                  <a:cubicBezTo>
                    <a:pt x="186" y="28"/>
                    <a:pt x="189" y="27"/>
                    <a:pt x="193" y="26"/>
                  </a:cubicBezTo>
                  <a:lnTo>
                    <a:pt x="195" y="28"/>
                  </a:lnTo>
                  <a:cubicBezTo>
                    <a:pt x="190" y="29"/>
                    <a:pt x="187" y="30"/>
                    <a:pt x="178" y="31"/>
                  </a:cubicBezTo>
                  <a:lnTo>
                    <a:pt x="177" y="28"/>
                  </a:lnTo>
                  <a:close/>
                  <a:moveTo>
                    <a:pt x="193" y="26"/>
                  </a:moveTo>
                  <a:cubicBezTo>
                    <a:pt x="196" y="26"/>
                    <a:pt x="200" y="25"/>
                    <a:pt x="207" y="24"/>
                  </a:cubicBezTo>
                  <a:lnTo>
                    <a:pt x="208" y="26"/>
                  </a:lnTo>
                  <a:cubicBezTo>
                    <a:pt x="201" y="27"/>
                    <a:pt x="198" y="28"/>
                    <a:pt x="195" y="28"/>
                  </a:cubicBezTo>
                  <a:lnTo>
                    <a:pt x="193" y="26"/>
                  </a:lnTo>
                  <a:close/>
                  <a:moveTo>
                    <a:pt x="207" y="24"/>
                  </a:moveTo>
                  <a:cubicBezTo>
                    <a:pt x="224" y="22"/>
                    <a:pt x="225" y="22"/>
                    <a:pt x="225" y="22"/>
                  </a:cubicBezTo>
                  <a:lnTo>
                    <a:pt x="225" y="24"/>
                  </a:lnTo>
                  <a:cubicBezTo>
                    <a:pt x="225" y="24"/>
                    <a:pt x="224" y="24"/>
                    <a:pt x="208" y="26"/>
                  </a:cubicBezTo>
                  <a:lnTo>
                    <a:pt x="207" y="24"/>
                  </a:lnTo>
                  <a:close/>
                  <a:moveTo>
                    <a:pt x="227" y="23"/>
                  </a:moveTo>
                  <a:lnTo>
                    <a:pt x="227" y="24"/>
                  </a:lnTo>
                  <a:lnTo>
                    <a:pt x="225" y="24"/>
                  </a:lnTo>
                  <a:lnTo>
                    <a:pt x="225" y="23"/>
                  </a:lnTo>
                  <a:lnTo>
                    <a:pt x="227" y="23"/>
                  </a:lnTo>
                  <a:close/>
                  <a:moveTo>
                    <a:pt x="223" y="23"/>
                  </a:moveTo>
                  <a:lnTo>
                    <a:pt x="227" y="16"/>
                  </a:lnTo>
                  <a:lnTo>
                    <a:pt x="231" y="17"/>
                  </a:lnTo>
                  <a:lnTo>
                    <a:pt x="227" y="23"/>
                  </a:lnTo>
                  <a:lnTo>
                    <a:pt x="223" y="23"/>
                  </a:lnTo>
                  <a:close/>
                  <a:moveTo>
                    <a:pt x="231" y="16"/>
                  </a:moveTo>
                  <a:lnTo>
                    <a:pt x="232" y="16"/>
                  </a:lnTo>
                  <a:lnTo>
                    <a:pt x="231" y="17"/>
                  </a:lnTo>
                  <a:lnTo>
                    <a:pt x="229" y="16"/>
                  </a:lnTo>
                  <a:lnTo>
                    <a:pt x="231" y="16"/>
                  </a:lnTo>
                  <a:close/>
                  <a:moveTo>
                    <a:pt x="228" y="17"/>
                  </a:moveTo>
                  <a:lnTo>
                    <a:pt x="220" y="11"/>
                  </a:lnTo>
                  <a:lnTo>
                    <a:pt x="223" y="10"/>
                  </a:lnTo>
                  <a:lnTo>
                    <a:pt x="231" y="16"/>
                  </a:lnTo>
                  <a:lnTo>
                    <a:pt x="228" y="17"/>
                  </a:lnTo>
                  <a:close/>
                  <a:moveTo>
                    <a:pt x="222" y="9"/>
                  </a:moveTo>
                  <a:lnTo>
                    <a:pt x="223" y="10"/>
                  </a:lnTo>
                  <a:lnTo>
                    <a:pt x="221" y="10"/>
                  </a:lnTo>
                  <a:lnTo>
                    <a:pt x="222" y="9"/>
                  </a:lnTo>
                  <a:close/>
                  <a:moveTo>
                    <a:pt x="221" y="11"/>
                  </a:moveTo>
                  <a:lnTo>
                    <a:pt x="202" y="8"/>
                  </a:lnTo>
                  <a:lnTo>
                    <a:pt x="203" y="6"/>
                  </a:lnTo>
                  <a:lnTo>
                    <a:pt x="222" y="9"/>
                  </a:lnTo>
                  <a:lnTo>
                    <a:pt x="221" y="11"/>
                  </a:lnTo>
                  <a:close/>
                  <a:moveTo>
                    <a:pt x="202" y="8"/>
                  </a:moveTo>
                  <a:lnTo>
                    <a:pt x="201" y="8"/>
                  </a:lnTo>
                  <a:lnTo>
                    <a:pt x="202" y="7"/>
                  </a:lnTo>
                  <a:lnTo>
                    <a:pt x="202" y="8"/>
                  </a:lnTo>
                  <a:close/>
                  <a:moveTo>
                    <a:pt x="201" y="8"/>
                  </a:moveTo>
                  <a:lnTo>
                    <a:pt x="176" y="4"/>
                  </a:lnTo>
                  <a:lnTo>
                    <a:pt x="177" y="2"/>
                  </a:lnTo>
                  <a:lnTo>
                    <a:pt x="203" y="6"/>
                  </a:lnTo>
                  <a:lnTo>
                    <a:pt x="201" y="8"/>
                  </a:lnTo>
                  <a:close/>
                  <a:moveTo>
                    <a:pt x="176" y="2"/>
                  </a:moveTo>
                  <a:lnTo>
                    <a:pt x="177" y="2"/>
                  </a:lnTo>
                  <a:lnTo>
                    <a:pt x="176" y="3"/>
                  </a:lnTo>
                  <a:lnTo>
                    <a:pt x="176" y="2"/>
                  </a:lnTo>
                  <a:close/>
                  <a:moveTo>
                    <a:pt x="176" y="4"/>
                  </a:moveTo>
                  <a:cubicBezTo>
                    <a:pt x="176" y="4"/>
                    <a:pt x="160" y="3"/>
                    <a:pt x="148" y="4"/>
                  </a:cubicBezTo>
                  <a:lnTo>
                    <a:pt x="147" y="2"/>
                  </a:lnTo>
                  <a:cubicBezTo>
                    <a:pt x="160" y="0"/>
                    <a:pt x="176" y="2"/>
                    <a:pt x="176" y="2"/>
                  </a:cubicBezTo>
                  <a:lnTo>
                    <a:pt x="176" y="4"/>
                  </a:lnTo>
                  <a:close/>
                  <a:moveTo>
                    <a:pt x="148" y="4"/>
                  </a:moveTo>
                  <a:cubicBezTo>
                    <a:pt x="135" y="6"/>
                    <a:pt x="117" y="6"/>
                    <a:pt x="117" y="6"/>
                  </a:cubicBezTo>
                  <a:lnTo>
                    <a:pt x="117" y="3"/>
                  </a:lnTo>
                  <a:cubicBezTo>
                    <a:pt x="117" y="3"/>
                    <a:pt x="135" y="3"/>
                    <a:pt x="147" y="2"/>
                  </a:cubicBezTo>
                  <a:lnTo>
                    <a:pt x="148" y="4"/>
                  </a:lnTo>
                  <a:close/>
                  <a:moveTo>
                    <a:pt x="117" y="6"/>
                  </a:moveTo>
                  <a:lnTo>
                    <a:pt x="117" y="6"/>
                  </a:lnTo>
                  <a:lnTo>
                    <a:pt x="117" y="5"/>
                  </a:lnTo>
                  <a:lnTo>
                    <a:pt x="117" y="6"/>
                  </a:lnTo>
                  <a:close/>
                  <a:moveTo>
                    <a:pt x="117" y="6"/>
                  </a:moveTo>
                  <a:lnTo>
                    <a:pt x="93" y="3"/>
                  </a:lnTo>
                  <a:lnTo>
                    <a:pt x="93" y="1"/>
                  </a:lnTo>
                  <a:lnTo>
                    <a:pt x="118" y="3"/>
                  </a:lnTo>
                  <a:lnTo>
                    <a:pt x="117" y="6"/>
                  </a:lnTo>
                  <a:close/>
                  <a:moveTo>
                    <a:pt x="93" y="1"/>
                  </a:moveTo>
                  <a:lnTo>
                    <a:pt x="93" y="1"/>
                  </a:lnTo>
                  <a:lnTo>
                    <a:pt x="93" y="2"/>
                  </a:lnTo>
                  <a:lnTo>
                    <a:pt x="93" y="1"/>
                  </a:lnTo>
                  <a:close/>
                  <a:moveTo>
                    <a:pt x="93" y="3"/>
                  </a:moveTo>
                  <a:cubicBezTo>
                    <a:pt x="93" y="3"/>
                    <a:pt x="75" y="2"/>
                    <a:pt x="69" y="3"/>
                  </a:cubicBezTo>
                  <a:lnTo>
                    <a:pt x="68" y="1"/>
                  </a:lnTo>
                  <a:cubicBezTo>
                    <a:pt x="75" y="0"/>
                    <a:pt x="93" y="1"/>
                    <a:pt x="93" y="1"/>
                  </a:cubicBezTo>
                  <a:lnTo>
                    <a:pt x="93" y="3"/>
                  </a:lnTo>
                  <a:close/>
                  <a:moveTo>
                    <a:pt x="69" y="3"/>
                  </a:moveTo>
                  <a:cubicBezTo>
                    <a:pt x="66" y="4"/>
                    <a:pt x="64" y="4"/>
                    <a:pt x="61" y="4"/>
                  </a:cubicBezTo>
                  <a:lnTo>
                    <a:pt x="62" y="2"/>
                  </a:lnTo>
                  <a:cubicBezTo>
                    <a:pt x="63" y="2"/>
                    <a:pt x="65" y="2"/>
                    <a:pt x="68" y="1"/>
                  </a:cubicBezTo>
                  <a:lnTo>
                    <a:pt x="69" y="3"/>
                  </a:lnTo>
                  <a:close/>
                  <a:moveTo>
                    <a:pt x="61" y="4"/>
                  </a:moveTo>
                  <a:cubicBezTo>
                    <a:pt x="58" y="4"/>
                    <a:pt x="55" y="3"/>
                    <a:pt x="49" y="5"/>
                  </a:cubicBezTo>
                  <a:lnTo>
                    <a:pt x="47" y="4"/>
                  </a:lnTo>
                  <a:cubicBezTo>
                    <a:pt x="54" y="1"/>
                    <a:pt x="58" y="1"/>
                    <a:pt x="62" y="2"/>
                  </a:cubicBezTo>
                  <a:lnTo>
                    <a:pt x="61" y="4"/>
                  </a:lnTo>
                  <a:close/>
                  <a:moveTo>
                    <a:pt x="49" y="5"/>
                  </a:moveTo>
                  <a:cubicBezTo>
                    <a:pt x="38" y="9"/>
                    <a:pt x="18" y="11"/>
                    <a:pt x="18" y="11"/>
                  </a:cubicBezTo>
                  <a:lnTo>
                    <a:pt x="17" y="9"/>
                  </a:lnTo>
                  <a:cubicBezTo>
                    <a:pt x="17" y="9"/>
                    <a:pt x="36" y="7"/>
                    <a:pt x="47" y="4"/>
                  </a:cubicBezTo>
                  <a:lnTo>
                    <a:pt x="49" y="5"/>
                  </a:lnTo>
                  <a:close/>
                  <a:moveTo>
                    <a:pt x="18" y="11"/>
                  </a:moveTo>
                  <a:lnTo>
                    <a:pt x="18" y="11"/>
                  </a:lnTo>
                  <a:lnTo>
                    <a:pt x="18" y="10"/>
                  </a:lnTo>
                  <a:lnTo>
                    <a:pt x="18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236" name="Freeform 1459"/>
            <p:cNvSpPr/>
            <p:nvPr/>
          </p:nvSpPr>
          <p:spPr>
            <a:xfrm>
              <a:off x="3761" y="1921"/>
              <a:ext cx="253" cy="144"/>
            </a:xfrm>
            <a:custGeom>
              <a:avLst/>
              <a:gdLst>
                <a:gd name="txL" fmla="*/ 0 w 148"/>
                <a:gd name="txT" fmla="*/ 0 h 83"/>
                <a:gd name="txR" fmla="*/ 148 w 148"/>
                <a:gd name="txB" fmla="*/ 83 h 83"/>
              </a:gdLst>
              <a:ahLst/>
              <a:cxnLst>
                <a:cxn ang="0">
                  <a:pos x="123" y="26"/>
                </a:cxn>
                <a:cxn ang="0">
                  <a:pos x="74" y="1"/>
                </a:cxn>
                <a:cxn ang="0">
                  <a:pos x="40" y="3"/>
                </a:cxn>
                <a:cxn ang="0">
                  <a:pos x="20" y="17"/>
                </a:cxn>
                <a:cxn ang="0">
                  <a:pos x="16" y="27"/>
                </a:cxn>
                <a:cxn ang="0">
                  <a:pos x="5" y="32"/>
                </a:cxn>
                <a:cxn ang="0">
                  <a:pos x="15" y="39"/>
                </a:cxn>
                <a:cxn ang="0">
                  <a:pos x="55" y="68"/>
                </a:cxn>
                <a:cxn ang="0">
                  <a:pos x="101" y="82"/>
                </a:cxn>
                <a:cxn ang="0">
                  <a:pos x="114" y="83"/>
                </a:cxn>
                <a:cxn ang="0">
                  <a:pos x="143" y="62"/>
                </a:cxn>
                <a:cxn ang="0">
                  <a:pos x="135" y="45"/>
                </a:cxn>
                <a:cxn ang="0">
                  <a:pos x="126" y="38"/>
                </a:cxn>
                <a:cxn ang="0">
                  <a:pos x="123" y="26"/>
                </a:cxn>
              </a:cxnLst>
              <a:rect l="txL" t="txT" r="txR" b="txB"/>
              <a:pathLst>
                <a:path w="148" h="83">
                  <a:moveTo>
                    <a:pt x="123" y="26"/>
                  </a:moveTo>
                  <a:cubicBezTo>
                    <a:pt x="127" y="16"/>
                    <a:pt x="87" y="6"/>
                    <a:pt x="74" y="1"/>
                  </a:cubicBezTo>
                  <a:cubicBezTo>
                    <a:pt x="70" y="0"/>
                    <a:pt x="41" y="0"/>
                    <a:pt x="40" y="3"/>
                  </a:cubicBezTo>
                  <a:cubicBezTo>
                    <a:pt x="38" y="6"/>
                    <a:pt x="23" y="10"/>
                    <a:pt x="20" y="17"/>
                  </a:cubicBezTo>
                  <a:cubicBezTo>
                    <a:pt x="19" y="20"/>
                    <a:pt x="17" y="24"/>
                    <a:pt x="16" y="27"/>
                  </a:cubicBezTo>
                  <a:cubicBezTo>
                    <a:pt x="15" y="31"/>
                    <a:pt x="11" y="31"/>
                    <a:pt x="5" y="32"/>
                  </a:cubicBezTo>
                  <a:cubicBezTo>
                    <a:pt x="0" y="32"/>
                    <a:pt x="15" y="39"/>
                    <a:pt x="15" y="39"/>
                  </a:cubicBezTo>
                  <a:cubicBezTo>
                    <a:pt x="17" y="40"/>
                    <a:pt x="54" y="67"/>
                    <a:pt x="55" y="68"/>
                  </a:cubicBezTo>
                  <a:cubicBezTo>
                    <a:pt x="61" y="74"/>
                    <a:pt x="101" y="82"/>
                    <a:pt x="101" y="82"/>
                  </a:cubicBezTo>
                  <a:cubicBezTo>
                    <a:pt x="103" y="81"/>
                    <a:pt x="112" y="83"/>
                    <a:pt x="114" y="83"/>
                  </a:cubicBezTo>
                  <a:cubicBezTo>
                    <a:pt x="123" y="82"/>
                    <a:pt x="148" y="73"/>
                    <a:pt x="143" y="62"/>
                  </a:cubicBezTo>
                  <a:cubicBezTo>
                    <a:pt x="139" y="55"/>
                    <a:pt x="139" y="50"/>
                    <a:pt x="135" y="45"/>
                  </a:cubicBezTo>
                  <a:cubicBezTo>
                    <a:pt x="134" y="44"/>
                    <a:pt x="126" y="40"/>
                    <a:pt x="126" y="38"/>
                  </a:cubicBezTo>
                  <a:cubicBezTo>
                    <a:pt x="127" y="37"/>
                    <a:pt x="125" y="31"/>
                    <a:pt x="123" y="26"/>
                  </a:cubicBezTo>
                  <a:close/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237" name="Freeform 1460"/>
            <p:cNvSpPr/>
            <p:nvPr/>
          </p:nvSpPr>
          <p:spPr>
            <a:xfrm>
              <a:off x="3898" y="1662"/>
              <a:ext cx="237" cy="769"/>
            </a:xfrm>
            <a:custGeom>
              <a:avLst/>
              <a:gdLst>
                <a:gd name="txL" fmla="*/ 0 w 139"/>
                <a:gd name="txT" fmla="*/ 0 h 443"/>
                <a:gd name="txR" fmla="*/ 139 w 139"/>
                <a:gd name="txB" fmla="*/ 443 h 443"/>
              </a:gdLst>
              <a:ahLst/>
              <a:cxnLst>
                <a:cxn ang="0">
                  <a:pos x="0" y="0"/>
                </a:cxn>
                <a:cxn ang="0">
                  <a:pos x="16" y="29"/>
                </a:cxn>
                <a:cxn ang="0">
                  <a:pos x="32" y="47"/>
                </a:cxn>
                <a:cxn ang="0">
                  <a:pos x="49" y="48"/>
                </a:cxn>
                <a:cxn ang="0">
                  <a:pos x="51" y="40"/>
                </a:cxn>
                <a:cxn ang="0">
                  <a:pos x="59" y="29"/>
                </a:cxn>
                <a:cxn ang="0">
                  <a:pos x="76" y="12"/>
                </a:cxn>
                <a:cxn ang="0">
                  <a:pos x="72" y="27"/>
                </a:cxn>
                <a:cxn ang="0">
                  <a:pos x="71" y="41"/>
                </a:cxn>
                <a:cxn ang="0">
                  <a:pos x="74" y="51"/>
                </a:cxn>
                <a:cxn ang="0">
                  <a:pos x="106" y="39"/>
                </a:cxn>
                <a:cxn ang="0">
                  <a:pos x="139" y="29"/>
                </a:cxn>
                <a:cxn ang="0">
                  <a:pos x="122" y="42"/>
                </a:cxn>
                <a:cxn ang="0">
                  <a:pos x="96" y="60"/>
                </a:cxn>
                <a:cxn ang="0">
                  <a:pos x="86" y="70"/>
                </a:cxn>
                <a:cxn ang="0">
                  <a:pos x="75" y="84"/>
                </a:cxn>
                <a:cxn ang="0">
                  <a:pos x="69" y="87"/>
                </a:cxn>
                <a:cxn ang="0">
                  <a:pos x="62" y="88"/>
                </a:cxn>
                <a:cxn ang="0">
                  <a:pos x="64" y="143"/>
                </a:cxn>
                <a:cxn ang="0">
                  <a:pos x="67" y="183"/>
                </a:cxn>
                <a:cxn ang="0">
                  <a:pos x="75" y="233"/>
                </a:cxn>
                <a:cxn ang="0">
                  <a:pos x="86" y="283"/>
                </a:cxn>
                <a:cxn ang="0">
                  <a:pos x="105" y="425"/>
                </a:cxn>
                <a:cxn ang="0">
                  <a:pos x="95" y="443"/>
                </a:cxn>
                <a:cxn ang="0">
                  <a:pos x="80" y="311"/>
                </a:cxn>
                <a:cxn ang="0">
                  <a:pos x="72" y="265"/>
                </a:cxn>
                <a:cxn ang="0">
                  <a:pos x="64" y="232"/>
                </a:cxn>
                <a:cxn ang="0">
                  <a:pos x="60" y="202"/>
                </a:cxn>
                <a:cxn ang="0">
                  <a:pos x="55" y="175"/>
                </a:cxn>
                <a:cxn ang="0">
                  <a:pos x="52" y="150"/>
                </a:cxn>
                <a:cxn ang="0">
                  <a:pos x="51" y="132"/>
                </a:cxn>
                <a:cxn ang="0">
                  <a:pos x="49" y="112"/>
                </a:cxn>
                <a:cxn ang="0">
                  <a:pos x="48" y="90"/>
                </a:cxn>
                <a:cxn ang="0">
                  <a:pos x="34" y="81"/>
                </a:cxn>
                <a:cxn ang="0">
                  <a:pos x="0" y="0"/>
                </a:cxn>
              </a:cxnLst>
              <a:rect l="txL" t="txT" r="txR" b="txB"/>
              <a:pathLst>
                <a:path w="139" h="443">
                  <a:moveTo>
                    <a:pt x="0" y="0"/>
                  </a:moveTo>
                  <a:cubicBezTo>
                    <a:pt x="5" y="10"/>
                    <a:pt x="10" y="19"/>
                    <a:pt x="16" y="29"/>
                  </a:cubicBezTo>
                  <a:cubicBezTo>
                    <a:pt x="22" y="32"/>
                    <a:pt x="26" y="43"/>
                    <a:pt x="32" y="47"/>
                  </a:cubicBezTo>
                  <a:lnTo>
                    <a:pt x="49" y="48"/>
                  </a:lnTo>
                  <a:lnTo>
                    <a:pt x="51" y="40"/>
                  </a:lnTo>
                  <a:lnTo>
                    <a:pt x="59" y="29"/>
                  </a:lnTo>
                  <a:lnTo>
                    <a:pt x="76" y="12"/>
                  </a:lnTo>
                  <a:lnTo>
                    <a:pt x="72" y="27"/>
                  </a:lnTo>
                  <a:lnTo>
                    <a:pt x="71" y="41"/>
                  </a:lnTo>
                  <a:lnTo>
                    <a:pt x="74" y="51"/>
                  </a:lnTo>
                  <a:cubicBezTo>
                    <a:pt x="77" y="64"/>
                    <a:pt x="104" y="40"/>
                    <a:pt x="106" y="39"/>
                  </a:cubicBezTo>
                  <a:lnTo>
                    <a:pt x="139" y="29"/>
                  </a:lnTo>
                  <a:lnTo>
                    <a:pt x="122" y="42"/>
                  </a:lnTo>
                  <a:lnTo>
                    <a:pt x="96" y="60"/>
                  </a:lnTo>
                  <a:lnTo>
                    <a:pt x="86" y="70"/>
                  </a:lnTo>
                  <a:cubicBezTo>
                    <a:pt x="80" y="77"/>
                    <a:pt x="82" y="81"/>
                    <a:pt x="75" y="84"/>
                  </a:cubicBezTo>
                  <a:lnTo>
                    <a:pt x="69" y="87"/>
                  </a:lnTo>
                  <a:lnTo>
                    <a:pt x="62" y="88"/>
                  </a:lnTo>
                  <a:cubicBezTo>
                    <a:pt x="62" y="88"/>
                    <a:pt x="61" y="118"/>
                    <a:pt x="64" y="143"/>
                  </a:cubicBezTo>
                  <a:cubicBezTo>
                    <a:pt x="66" y="169"/>
                    <a:pt x="64" y="158"/>
                    <a:pt x="67" y="183"/>
                  </a:cubicBezTo>
                  <a:cubicBezTo>
                    <a:pt x="71" y="207"/>
                    <a:pt x="70" y="220"/>
                    <a:pt x="75" y="233"/>
                  </a:cubicBezTo>
                  <a:cubicBezTo>
                    <a:pt x="81" y="246"/>
                    <a:pt x="86" y="282"/>
                    <a:pt x="86" y="283"/>
                  </a:cubicBezTo>
                  <a:lnTo>
                    <a:pt x="105" y="425"/>
                  </a:lnTo>
                  <a:lnTo>
                    <a:pt x="95" y="443"/>
                  </a:lnTo>
                  <a:lnTo>
                    <a:pt x="80" y="311"/>
                  </a:lnTo>
                  <a:lnTo>
                    <a:pt x="72" y="265"/>
                  </a:lnTo>
                  <a:lnTo>
                    <a:pt x="64" y="232"/>
                  </a:lnTo>
                  <a:cubicBezTo>
                    <a:pt x="64" y="232"/>
                    <a:pt x="63" y="212"/>
                    <a:pt x="60" y="202"/>
                  </a:cubicBezTo>
                  <a:cubicBezTo>
                    <a:pt x="56" y="192"/>
                    <a:pt x="55" y="177"/>
                    <a:pt x="55" y="175"/>
                  </a:cubicBezTo>
                  <a:lnTo>
                    <a:pt x="52" y="150"/>
                  </a:lnTo>
                  <a:lnTo>
                    <a:pt x="51" y="132"/>
                  </a:lnTo>
                  <a:lnTo>
                    <a:pt x="49" y="112"/>
                  </a:lnTo>
                  <a:lnTo>
                    <a:pt x="48" y="90"/>
                  </a:lnTo>
                  <a:cubicBezTo>
                    <a:pt x="43" y="85"/>
                    <a:pt x="38" y="86"/>
                    <a:pt x="34" y="81"/>
                  </a:cubicBezTo>
                  <a:cubicBezTo>
                    <a:pt x="28" y="50"/>
                    <a:pt x="6" y="34"/>
                    <a:pt x="0" y="0"/>
                  </a:cubicBezTo>
                  <a:close/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238" name="Freeform 1461"/>
            <p:cNvSpPr/>
            <p:nvPr/>
          </p:nvSpPr>
          <p:spPr>
            <a:xfrm>
              <a:off x="4016" y="1867"/>
              <a:ext cx="158" cy="141"/>
            </a:xfrm>
            <a:custGeom>
              <a:avLst/>
              <a:gdLst>
                <a:gd name="txL" fmla="*/ 0 w 93"/>
                <a:gd name="txT" fmla="*/ 0 h 81"/>
                <a:gd name="txR" fmla="*/ 93 w 93"/>
                <a:gd name="txB" fmla="*/ 81 h 81"/>
              </a:gdLst>
              <a:ahLst/>
              <a:cxnLst>
                <a:cxn ang="0">
                  <a:pos x="1" y="37"/>
                </a:cxn>
                <a:cxn ang="0">
                  <a:pos x="76" y="33"/>
                </a:cxn>
                <a:cxn ang="0">
                  <a:pos x="88" y="51"/>
                </a:cxn>
                <a:cxn ang="0">
                  <a:pos x="79" y="59"/>
                </a:cxn>
                <a:cxn ang="0">
                  <a:pos x="52" y="76"/>
                </a:cxn>
                <a:cxn ang="0">
                  <a:pos x="14" y="74"/>
                </a:cxn>
                <a:cxn ang="0">
                  <a:pos x="1" y="57"/>
                </a:cxn>
                <a:cxn ang="0">
                  <a:pos x="1" y="37"/>
                </a:cxn>
              </a:cxnLst>
              <a:rect l="txL" t="txT" r="txR" b="txB"/>
              <a:pathLst>
                <a:path w="93" h="81">
                  <a:moveTo>
                    <a:pt x="1" y="37"/>
                  </a:moveTo>
                  <a:cubicBezTo>
                    <a:pt x="27" y="17"/>
                    <a:pt x="55" y="0"/>
                    <a:pt x="76" y="33"/>
                  </a:cubicBezTo>
                  <a:cubicBezTo>
                    <a:pt x="80" y="39"/>
                    <a:pt x="84" y="45"/>
                    <a:pt x="88" y="51"/>
                  </a:cubicBezTo>
                  <a:cubicBezTo>
                    <a:pt x="93" y="59"/>
                    <a:pt x="87" y="55"/>
                    <a:pt x="79" y="59"/>
                  </a:cubicBezTo>
                  <a:cubicBezTo>
                    <a:pt x="71" y="65"/>
                    <a:pt x="60" y="71"/>
                    <a:pt x="52" y="76"/>
                  </a:cubicBezTo>
                  <a:cubicBezTo>
                    <a:pt x="44" y="81"/>
                    <a:pt x="17" y="79"/>
                    <a:pt x="14" y="74"/>
                  </a:cubicBezTo>
                  <a:cubicBezTo>
                    <a:pt x="12" y="71"/>
                    <a:pt x="4" y="63"/>
                    <a:pt x="1" y="57"/>
                  </a:cubicBezTo>
                  <a:cubicBezTo>
                    <a:pt x="0" y="56"/>
                    <a:pt x="1" y="41"/>
                    <a:pt x="1" y="37"/>
                  </a:cubicBezTo>
                  <a:close/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239" name="Freeform 1462"/>
            <p:cNvSpPr/>
            <p:nvPr/>
          </p:nvSpPr>
          <p:spPr>
            <a:xfrm>
              <a:off x="3828" y="1966"/>
              <a:ext cx="164" cy="49"/>
            </a:xfrm>
            <a:custGeom>
              <a:avLst/>
              <a:gdLst>
                <a:gd name="txL" fmla="*/ 0 w 96"/>
                <a:gd name="txT" fmla="*/ 0 h 28"/>
                <a:gd name="txR" fmla="*/ 96 w 96"/>
                <a:gd name="txB" fmla="*/ 28 h 28"/>
              </a:gdLst>
              <a:ahLst/>
              <a:cxnLst>
                <a:cxn ang="0">
                  <a:pos x="96" y="28"/>
                </a:cxn>
                <a:cxn ang="0">
                  <a:pos x="61" y="12"/>
                </a:cxn>
                <a:cxn ang="0">
                  <a:pos x="16" y="4"/>
                </a:cxn>
                <a:cxn ang="0">
                  <a:pos x="5" y="2"/>
                </a:cxn>
                <a:cxn ang="0">
                  <a:pos x="30" y="3"/>
                </a:cxn>
                <a:cxn ang="0">
                  <a:pos x="47" y="7"/>
                </a:cxn>
                <a:cxn ang="0">
                  <a:pos x="75" y="10"/>
                </a:cxn>
                <a:cxn ang="0">
                  <a:pos x="96" y="28"/>
                </a:cxn>
              </a:cxnLst>
              <a:rect l="txL" t="txT" r="txR" b="txB"/>
              <a:pathLst>
                <a:path w="96" h="28">
                  <a:moveTo>
                    <a:pt x="96" y="28"/>
                  </a:moveTo>
                  <a:cubicBezTo>
                    <a:pt x="79" y="17"/>
                    <a:pt x="79" y="14"/>
                    <a:pt x="61" y="12"/>
                  </a:cubicBezTo>
                  <a:cubicBezTo>
                    <a:pt x="46" y="10"/>
                    <a:pt x="31" y="9"/>
                    <a:pt x="16" y="4"/>
                  </a:cubicBezTo>
                  <a:cubicBezTo>
                    <a:pt x="14" y="3"/>
                    <a:pt x="0" y="0"/>
                    <a:pt x="5" y="2"/>
                  </a:cubicBezTo>
                  <a:cubicBezTo>
                    <a:pt x="10" y="3"/>
                    <a:pt x="25" y="3"/>
                    <a:pt x="30" y="3"/>
                  </a:cubicBezTo>
                  <a:cubicBezTo>
                    <a:pt x="35" y="3"/>
                    <a:pt x="41" y="10"/>
                    <a:pt x="47" y="7"/>
                  </a:cubicBezTo>
                  <a:cubicBezTo>
                    <a:pt x="53" y="4"/>
                    <a:pt x="67" y="10"/>
                    <a:pt x="75" y="10"/>
                  </a:cubicBezTo>
                  <a:cubicBezTo>
                    <a:pt x="77" y="10"/>
                    <a:pt x="94" y="24"/>
                    <a:pt x="96" y="28"/>
                  </a:cubicBezTo>
                  <a:close/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240" name="Freeform 1463"/>
            <p:cNvSpPr/>
            <p:nvPr/>
          </p:nvSpPr>
          <p:spPr>
            <a:xfrm>
              <a:off x="3896" y="2018"/>
              <a:ext cx="80" cy="12"/>
            </a:xfrm>
            <a:custGeom>
              <a:avLst/>
              <a:gdLst>
                <a:gd name="txL" fmla="*/ 0 w 47"/>
                <a:gd name="txT" fmla="*/ 0 h 7"/>
                <a:gd name="txR" fmla="*/ 47 w 47"/>
                <a:gd name="txB" fmla="*/ 7 h 7"/>
              </a:gdLst>
              <a:ahLst/>
              <a:cxnLst>
                <a:cxn ang="0">
                  <a:pos x="47" y="1"/>
                </a:cxn>
                <a:cxn ang="0">
                  <a:pos x="33" y="7"/>
                </a:cxn>
                <a:cxn ang="0">
                  <a:pos x="5" y="6"/>
                </a:cxn>
                <a:cxn ang="0">
                  <a:pos x="1" y="5"/>
                </a:cxn>
                <a:cxn ang="0">
                  <a:pos x="16" y="3"/>
                </a:cxn>
                <a:cxn ang="0">
                  <a:pos x="31" y="2"/>
                </a:cxn>
                <a:cxn ang="0">
                  <a:pos x="47" y="1"/>
                </a:cxn>
              </a:cxnLst>
              <a:rect l="txL" t="txT" r="txR" b="txB"/>
              <a:pathLst>
                <a:path w="47" h="7">
                  <a:moveTo>
                    <a:pt x="47" y="1"/>
                  </a:moveTo>
                  <a:cubicBezTo>
                    <a:pt x="43" y="3"/>
                    <a:pt x="38" y="6"/>
                    <a:pt x="33" y="7"/>
                  </a:cubicBezTo>
                  <a:cubicBezTo>
                    <a:pt x="25" y="7"/>
                    <a:pt x="11" y="7"/>
                    <a:pt x="5" y="6"/>
                  </a:cubicBezTo>
                  <a:cubicBezTo>
                    <a:pt x="5" y="6"/>
                    <a:pt x="0" y="6"/>
                    <a:pt x="1" y="5"/>
                  </a:cubicBezTo>
                  <a:cubicBezTo>
                    <a:pt x="4" y="3"/>
                    <a:pt x="12" y="4"/>
                    <a:pt x="16" y="3"/>
                  </a:cubicBezTo>
                  <a:cubicBezTo>
                    <a:pt x="19" y="1"/>
                    <a:pt x="26" y="5"/>
                    <a:pt x="31" y="2"/>
                  </a:cubicBezTo>
                  <a:cubicBezTo>
                    <a:pt x="33" y="1"/>
                    <a:pt x="45" y="0"/>
                    <a:pt x="47" y="1"/>
                  </a:cubicBezTo>
                  <a:close/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241" name="Freeform 1464"/>
            <p:cNvSpPr/>
            <p:nvPr/>
          </p:nvSpPr>
          <p:spPr>
            <a:xfrm>
              <a:off x="3913" y="1949"/>
              <a:ext cx="36" cy="21"/>
            </a:xfrm>
            <a:custGeom>
              <a:avLst/>
              <a:gdLst>
                <a:gd name="txL" fmla="*/ 0 w 21"/>
                <a:gd name="txT" fmla="*/ 0 h 12"/>
                <a:gd name="txR" fmla="*/ 21 w 21"/>
                <a:gd name="txB" fmla="*/ 12 h 12"/>
              </a:gdLst>
              <a:ahLst/>
              <a:cxnLst>
                <a:cxn ang="0">
                  <a:pos x="21" y="12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0" y="5"/>
                </a:cxn>
                <a:cxn ang="0">
                  <a:pos x="15" y="8"/>
                </a:cxn>
                <a:cxn ang="0">
                  <a:pos x="21" y="12"/>
                </a:cxn>
              </a:cxnLst>
              <a:rect l="txL" t="txT" r="txR" b="txB"/>
              <a:pathLst>
                <a:path w="21" h="12">
                  <a:moveTo>
                    <a:pt x="21" y="12"/>
                  </a:moveTo>
                  <a:cubicBezTo>
                    <a:pt x="16" y="8"/>
                    <a:pt x="11" y="2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4" y="1"/>
                    <a:pt x="8" y="4"/>
                    <a:pt x="10" y="5"/>
                  </a:cubicBezTo>
                  <a:cubicBezTo>
                    <a:pt x="12" y="5"/>
                    <a:pt x="14" y="7"/>
                    <a:pt x="15" y="8"/>
                  </a:cubicBezTo>
                  <a:cubicBezTo>
                    <a:pt x="16" y="9"/>
                    <a:pt x="19" y="11"/>
                    <a:pt x="21" y="12"/>
                  </a:cubicBezTo>
                  <a:close/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242" name="Freeform 1465"/>
            <p:cNvSpPr/>
            <p:nvPr/>
          </p:nvSpPr>
          <p:spPr>
            <a:xfrm>
              <a:off x="3883" y="2001"/>
              <a:ext cx="61" cy="10"/>
            </a:xfrm>
            <a:custGeom>
              <a:avLst/>
              <a:gdLst>
                <a:gd name="txL" fmla="*/ 0 w 36"/>
                <a:gd name="txT" fmla="*/ 0 h 6"/>
                <a:gd name="txR" fmla="*/ 36 w 36"/>
                <a:gd name="txB" fmla="*/ 6 h 6"/>
              </a:gdLst>
              <a:ahLst/>
              <a:cxnLst>
                <a:cxn ang="0">
                  <a:pos x="36" y="3"/>
                </a:cxn>
                <a:cxn ang="0">
                  <a:pos x="22" y="5"/>
                </a:cxn>
                <a:cxn ang="0">
                  <a:pos x="18" y="5"/>
                </a:cxn>
                <a:cxn ang="0">
                  <a:pos x="11" y="5"/>
                </a:cxn>
                <a:cxn ang="0">
                  <a:pos x="6" y="3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6" y="0"/>
                </a:cxn>
                <a:cxn ang="0">
                  <a:pos x="20" y="1"/>
                </a:cxn>
                <a:cxn ang="0">
                  <a:pos x="21" y="2"/>
                </a:cxn>
                <a:cxn ang="0">
                  <a:pos x="24" y="2"/>
                </a:cxn>
                <a:cxn ang="0">
                  <a:pos x="29" y="3"/>
                </a:cxn>
                <a:cxn ang="0">
                  <a:pos x="36" y="3"/>
                </a:cxn>
              </a:cxnLst>
              <a:rect l="txL" t="txT" r="txR" b="txB"/>
              <a:pathLst>
                <a:path w="36" h="6">
                  <a:moveTo>
                    <a:pt x="36" y="3"/>
                  </a:moveTo>
                  <a:cubicBezTo>
                    <a:pt x="32" y="4"/>
                    <a:pt x="26" y="4"/>
                    <a:pt x="22" y="5"/>
                  </a:cubicBezTo>
                  <a:cubicBezTo>
                    <a:pt x="21" y="5"/>
                    <a:pt x="19" y="5"/>
                    <a:pt x="18" y="5"/>
                  </a:cubicBezTo>
                  <a:cubicBezTo>
                    <a:pt x="17" y="5"/>
                    <a:pt x="12" y="6"/>
                    <a:pt x="11" y="5"/>
                  </a:cubicBezTo>
                  <a:cubicBezTo>
                    <a:pt x="11" y="4"/>
                    <a:pt x="6" y="3"/>
                    <a:pt x="6" y="3"/>
                  </a:cubicBezTo>
                  <a:cubicBezTo>
                    <a:pt x="5" y="3"/>
                    <a:pt x="2" y="1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5" y="0"/>
                    <a:pt x="6" y="0"/>
                  </a:cubicBezTo>
                  <a:cubicBezTo>
                    <a:pt x="10" y="2"/>
                    <a:pt x="16" y="2"/>
                    <a:pt x="20" y="1"/>
                  </a:cubicBezTo>
                  <a:cubicBezTo>
                    <a:pt x="20" y="1"/>
                    <a:pt x="21" y="2"/>
                    <a:pt x="21" y="2"/>
                  </a:cubicBezTo>
                  <a:cubicBezTo>
                    <a:pt x="21" y="2"/>
                    <a:pt x="23" y="1"/>
                    <a:pt x="24" y="2"/>
                  </a:cubicBezTo>
                  <a:cubicBezTo>
                    <a:pt x="24" y="2"/>
                    <a:pt x="29" y="3"/>
                    <a:pt x="29" y="3"/>
                  </a:cubicBezTo>
                  <a:cubicBezTo>
                    <a:pt x="29" y="2"/>
                    <a:pt x="34" y="3"/>
                    <a:pt x="36" y="3"/>
                  </a:cubicBezTo>
                  <a:close/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243" name="Freeform 1466"/>
            <p:cNvSpPr/>
            <p:nvPr/>
          </p:nvSpPr>
          <p:spPr>
            <a:xfrm>
              <a:off x="3876" y="1949"/>
              <a:ext cx="34" cy="15"/>
            </a:xfrm>
            <a:custGeom>
              <a:avLst/>
              <a:gdLst>
                <a:gd name="txL" fmla="*/ 0 w 20"/>
                <a:gd name="txT" fmla="*/ 0 h 9"/>
                <a:gd name="txR" fmla="*/ 20 w 20"/>
                <a:gd name="txB" fmla="*/ 9 h 9"/>
              </a:gdLst>
              <a:ahLst/>
              <a:cxnLst>
                <a:cxn ang="0">
                  <a:pos x="20" y="9"/>
                </a:cxn>
                <a:cxn ang="0">
                  <a:pos x="15" y="7"/>
                </a:cxn>
                <a:cxn ang="0">
                  <a:pos x="13" y="6"/>
                </a:cxn>
                <a:cxn ang="0">
                  <a:pos x="11" y="5"/>
                </a:cxn>
                <a:cxn ang="0">
                  <a:pos x="11" y="4"/>
                </a:cxn>
                <a:cxn ang="0">
                  <a:pos x="7" y="2"/>
                </a:cxn>
                <a:cxn ang="0">
                  <a:pos x="5" y="1"/>
                </a:cxn>
                <a:cxn ang="0">
                  <a:pos x="4" y="1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4" y="1"/>
                </a:cxn>
                <a:cxn ang="0">
                  <a:pos x="6" y="1"/>
                </a:cxn>
                <a:cxn ang="0">
                  <a:pos x="7" y="1"/>
                </a:cxn>
                <a:cxn ang="0">
                  <a:pos x="8" y="2"/>
                </a:cxn>
                <a:cxn ang="0">
                  <a:pos x="9" y="2"/>
                </a:cxn>
                <a:cxn ang="0">
                  <a:pos x="9" y="3"/>
                </a:cxn>
                <a:cxn ang="0">
                  <a:pos x="9" y="3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0" y="5"/>
                </a:cxn>
                <a:cxn ang="0">
                  <a:pos x="11" y="5"/>
                </a:cxn>
                <a:cxn ang="0">
                  <a:pos x="11" y="5"/>
                </a:cxn>
                <a:cxn ang="0">
                  <a:pos x="12" y="5"/>
                </a:cxn>
                <a:cxn ang="0">
                  <a:pos x="12" y="6"/>
                </a:cxn>
                <a:cxn ang="0">
                  <a:pos x="13" y="6"/>
                </a:cxn>
                <a:cxn ang="0">
                  <a:pos x="14" y="7"/>
                </a:cxn>
                <a:cxn ang="0">
                  <a:pos x="15" y="6"/>
                </a:cxn>
                <a:cxn ang="0">
                  <a:pos x="17" y="7"/>
                </a:cxn>
                <a:cxn ang="0">
                  <a:pos x="17" y="7"/>
                </a:cxn>
                <a:cxn ang="0">
                  <a:pos x="18" y="7"/>
                </a:cxn>
                <a:cxn ang="0">
                  <a:pos x="18" y="7"/>
                </a:cxn>
                <a:cxn ang="0">
                  <a:pos x="18" y="7"/>
                </a:cxn>
                <a:cxn ang="0">
                  <a:pos x="20" y="9"/>
                </a:cxn>
              </a:cxnLst>
              <a:rect l="txL" t="txT" r="txR" b="txB"/>
              <a:pathLst>
                <a:path w="20" h="9">
                  <a:moveTo>
                    <a:pt x="20" y="9"/>
                  </a:moveTo>
                  <a:cubicBezTo>
                    <a:pt x="18" y="8"/>
                    <a:pt x="16" y="8"/>
                    <a:pt x="15" y="7"/>
                  </a:cubicBezTo>
                  <a:cubicBezTo>
                    <a:pt x="15" y="6"/>
                    <a:pt x="13" y="6"/>
                    <a:pt x="13" y="6"/>
                  </a:cubicBezTo>
                  <a:cubicBezTo>
                    <a:pt x="13" y="6"/>
                    <a:pt x="11" y="5"/>
                    <a:pt x="11" y="5"/>
                  </a:cubicBezTo>
                  <a:cubicBezTo>
                    <a:pt x="11" y="4"/>
                    <a:pt x="11" y="5"/>
                    <a:pt x="11" y="4"/>
                  </a:cubicBezTo>
                  <a:cubicBezTo>
                    <a:pt x="10" y="4"/>
                    <a:pt x="8" y="3"/>
                    <a:pt x="7" y="2"/>
                  </a:cubicBezTo>
                  <a:cubicBezTo>
                    <a:pt x="7" y="2"/>
                    <a:pt x="6" y="2"/>
                    <a:pt x="5" y="1"/>
                  </a:cubicBezTo>
                  <a:cubicBezTo>
                    <a:pt x="5" y="1"/>
                    <a:pt x="4" y="1"/>
                    <a:pt x="4" y="1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3" y="0"/>
                    <a:pt x="2" y="1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1" y="0"/>
                    <a:pt x="1" y="1"/>
                    <a:pt x="2" y="0"/>
                  </a:cubicBezTo>
                  <a:cubicBezTo>
                    <a:pt x="2" y="0"/>
                    <a:pt x="3" y="1"/>
                    <a:pt x="4" y="1"/>
                  </a:cubicBezTo>
                  <a:cubicBezTo>
                    <a:pt x="4" y="0"/>
                    <a:pt x="5" y="1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8" y="2"/>
                    <a:pt x="8" y="2"/>
                  </a:cubicBezTo>
                  <a:lnTo>
                    <a:pt x="9" y="2"/>
                  </a:lnTo>
                  <a:cubicBezTo>
                    <a:pt x="9" y="2"/>
                    <a:pt x="9" y="3"/>
                    <a:pt x="9" y="3"/>
                  </a:cubicBezTo>
                  <a:lnTo>
                    <a:pt x="9" y="3"/>
                  </a:lnTo>
                  <a:cubicBezTo>
                    <a:pt x="9" y="3"/>
                    <a:pt x="10" y="4"/>
                    <a:pt x="10" y="4"/>
                  </a:cubicBezTo>
                  <a:lnTo>
                    <a:pt x="10" y="4"/>
                  </a:lnTo>
                  <a:cubicBezTo>
                    <a:pt x="10" y="4"/>
                    <a:pt x="10" y="4"/>
                    <a:pt x="10" y="4"/>
                  </a:cubicBezTo>
                  <a:lnTo>
                    <a:pt x="10" y="5"/>
                  </a:lnTo>
                  <a:cubicBezTo>
                    <a:pt x="10" y="5"/>
                    <a:pt x="11" y="5"/>
                    <a:pt x="11" y="5"/>
                  </a:cubicBezTo>
                  <a:lnTo>
                    <a:pt x="11" y="5"/>
                  </a:lnTo>
                  <a:cubicBezTo>
                    <a:pt x="11" y="5"/>
                    <a:pt x="12" y="5"/>
                    <a:pt x="12" y="5"/>
                  </a:cubicBezTo>
                  <a:lnTo>
                    <a:pt x="12" y="6"/>
                  </a:lnTo>
                  <a:cubicBezTo>
                    <a:pt x="12" y="6"/>
                    <a:pt x="13" y="6"/>
                    <a:pt x="13" y="6"/>
                  </a:cubicBezTo>
                  <a:cubicBezTo>
                    <a:pt x="13" y="6"/>
                    <a:pt x="14" y="7"/>
                    <a:pt x="14" y="7"/>
                  </a:cubicBezTo>
                  <a:cubicBezTo>
                    <a:pt x="14" y="7"/>
                    <a:pt x="15" y="6"/>
                    <a:pt x="15" y="6"/>
                  </a:cubicBezTo>
                  <a:cubicBezTo>
                    <a:pt x="15" y="6"/>
                    <a:pt x="16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lnTo>
                    <a:pt x="18" y="7"/>
                  </a:lnTo>
                  <a:cubicBezTo>
                    <a:pt x="18" y="7"/>
                    <a:pt x="18" y="7"/>
                    <a:pt x="18" y="7"/>
                  </a:cubicBezTo>
                  <a:lnTo>
                    <a:pt x="18" y="7"/>
                  </a:lnTo>
                  <a:cubicBezTo>
                    <a:pt x="18" y="7"/>
                    <a:pt x="20" y="8"/>
                    <a:pt x="20" y="9"/>
                  </a:cubicBezTo>
                  <a:close/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244" name="Freeform 1467"/>
            <p:cNvSpPr/>
            <p:nvPr/>
          </p:nvSpPr>
          <p:spPr>
            <a:xfrm>
              <a:off x="4050" y="1940"/>
              <a:ext cx="97" cy="21"/>
            </a:xfrm>
            <a:custGeom>
              <a:avLst/>
              <a:gdLst>
                <a:gd name="txL" fmla="*/ 0 w 57"/>
                <a:gd name="txT" fmla="*/ 0 h 12"/>
                <a:gd name="txR" fmla="*/ 57 w 57"/>
                <a:gd name="txB" fmla="*/ 12 h 12"/>
              </a:gdLst>
              <a:ahLst/>
              <a:cxnLst>
                <a:cxn ang="0">
                  <a:pos x="0" y="3"/>
                </a:cxn>
                <a:cxn ang="0">
                  <a:pos x="16" y="6"/>
                </a:cxn>
                <a:cxn ang="0">
                  <a:pos x="42" y="5"/>
                </a:cxn>
                <a:cxn ang="0">
                  <a:pos x="50" y="11"/>
                </a:cxn>
                <a:cxn ang="0">
                  <a:pos x="54" y="12"/>
                </a:cxn>
                <a:cxn ang="0">
                  <a:pos x="55" y="12"/>
                </a:cxn>
                <a:cxn ang="0">
                  <a:pos x="46" y="5"/>
                </a:cxn>
                <a:cxn ang="0">
                  <a:pos x="25" y="2"/>
                </a:cxn>
                <a:cxn ang="0">
                  <a:pos x="13" y="5"/>
                </a:cxn>
                <a:cxn ang="0">
                  <a:pos x="0" y="3"/>
                </a:cxn>
              </a:cxnLst>
              <a:rect l="txL" t="txT" r="txR" b="txB"/>
              <a:pathLst>
                <a:path w="57" h="12">
                  <a:moveTo>
                    <a:pt x="0" y="3"/>
                  </a:moveTo>
                  <a:cubicBezTo>
                    <a:pt x="2" y="6"/>
                    <a:pt x="12" y="7"/>
                    <a:pt x="16" y="6"/>
                  </a:cubicBezTo>
                  <a:cubicBezTo>
                    <a:pt x="21" y="5"/>
                    <a:pt x="39" y="1"/>
                    <a:pt x="42" y="5"/>
                  </a:cubicBezTo>
                  <a:cubicBezTo>
                    <a:pt x="44" y="7"/>
                    <a:pt x="48" y="9"/>
                    <a:pt x="50" y="11"/>
                  </a:cubicBezTo>
                  <a:cubicBezTo>
                    <a:pt x="50" y="11"/>
                    <a:pt x="54" y="12"/>
                    <a:pt x="54" y="12"/>
                  </a:cubicBezTo>
                  <a:cubicBezTo>
                    <a:pt x="55" y="12"/>
                    <a:pt x="57" y="12"/>
                    <a:pt x="55" y="12"/>
                  </a:cubicBezTo>
                  <a:cubicBezTo>
                    <a:pt x="52" y="11"/>
                    <a:pt x="49" y="5"/>
                    <a:pt x="46" y="5"/>
                  </a:cubicBezTo>
                  <a:cubicBezTo>
                    <a:pt x="39" y="4"/>
                    <a:pt x="32" y="0"/>
                    <a:pt x="25" y="2"/>
                  </a:cubicBezTo>
                  <a:cubicBezTo>
                    <a:pt x="23" y="2"/>
                    <a:pt x="15" y="5"/>
                    <a:pt x="13" y="5"/>
                  </a:cubicBezTo>
                  <a:cubicBezTo>
                    <a:pt x="10" y="4"/>
                    <a:pt x="4" y="4"/>
                    <a:pt x="0" y="3"/>
                  </a:cubicBezTo>
                  <a:close/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245" name="Freeform 1468"/>
            <p:cNvSpPr/>
            <p:nvPr/>
          </p:nvSpPr>
          <p:spPr>
            <a:xfrm>
              <a:off x="4060" y="1956"/>
              <a:ext cx="29" cy="19"/>
            </a:xfrm>
            <a:custGeom>
              <a:avLst/>
              <a:gdLst>
                <a:gd name="txL" fmla="*/ 0 w 17"/>
                <a:gd name="txT" fmla="*/ 0 h 11"/>
                <a:gd name="txR" fmla="*/ 17 w 17"/>
                <a:gd name="txB" fmla="*/ 11 h 11"/>
              </a:gdLst>
              <a:ahLst/>
              <a:cxnLst>
                <a:cxn ang="0">
                  <a:pos x="0" y="0"/>
                </a:cxn>
                <a:cxn ang="0">
                  <a:pos x="1" y="5"/>
                </a:cxn>
                <a:cxn ang="0">
                  <a:pos x="4" y="8"/>
                </a:cxn>
                <a:cxn ang="0">
                  <a:pos x="6" y="10"/>
                </a:cxn>
                <a:cxn ang="0">
                  <a:pos x="14" y="10"/>
                </a:cxn>
                <a:cxn ang="0">
                  <a:pos x="17" y="10"/>
                </a:cxn>
                <a:cxn ang="0">
                  <a:pos x="14" y="10"/>
                </a:cxn>
                <a:cxn ang="0">
                  <a:pos x="9" y="9"/>
                </a:cxn>
                <a:cxn ang="0">
                  <a:pos x="7" y="7"/>
                </a:cxn>
                <a:cxn ang="0">
                  <a:pos x="4" y="3"/>
                </a:cxn>
                <a:cxn ang="0">
                  <a:pos x="0" y="0"/>
                </a:cxn>
              </a:cxnLst>
              <a:rect l="txL" t="txT" r="txR" b="txB"/>
              <a:pathLst>
                <a:path w="17" h="11">
                  <a:moveTo>
                    <a:pt x="0" y="0"/>
                  </a:moveTo>
                  <a:cubicBezTo>
                    <a:pt x="0" y="1"/>
                    <a:pt x="1" y="3"/>
                    <a:pt x="1" y="5"/>
                  </a:cubicBezTo>
                  <a:cubicBezTo>
                    <a:pt x="1" y="6"/>
                    <a:pt x="4" y="8"/>
                    <a:pt x="4" y="8"/>
                  </a:cubicBezTo>
                  <a:cubicBezTo>
                    <a:pt x="4" y="8"/>
                    <a:pt x="5" y="10"/>
                    <a:pt x="6" y="10"/>
                  </a:cubicBezTo>
                  <a:cubicBezTo>
                    <a:pt x="8" y="10"/>
                    <a:pt x="10" y="11"/>
                    <a:pt x="14" y="10"/>
                  </a:cubicBezTo>
                  <a:cubicBezTo>
                    <a:pt x="14" y="10"/>
                    <a:pt x="17" y="10"/>
                    <a:pt x="17" y="10"/>
                  </a:cubicBezTo>
                  <a:cubicBezTo>
                    <a:pt x="16" y="10"/>
                    <a:pt x="15" y="10"/>
                    <a:pt x="14" y="10"/>
                  </a:cubicBezTo>
                  <a:cubicBezTo>
                    <a:pt x="12" y="10"/>
                    <a:pt x="11" y="9"/>
                    <a:pt x="9" y="9"/>
                  </a:cubicBezTo>
                  <a:cubicBezTo>
                    <a:pt x="9" y="9"/>
                    <a:pt x="7" y="7"/>
                    <a:pt x="7" y="7"/>
                  </a:cubicBezTo>
                  <a:cubicBezTo>
                    <a:pt x="6" y="6"/>
                    <a:pt x="4" y="4"/>
                    <a:pt x="4" y="3"/>
                  </a:cubicBezTo>
                  <a:cubicBezTo>
                    <a:pt x="4" y="2"/>
                    <a:pt x="0" y="0"/>
                    <a:pt x="0" y="0"/>
                  </a:cubicBezTo>
                  <a:close/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246" name="Freeform 1469"/>
            <p:cNvSpPr/>
            <p:nvPr/>
          </p:nvSpPr>
          <p:spPr>
            <a:xfrm>
              <a:off x="4048" y="1912"/>
              <a:ext cx="38" cy="28"/>
            </a:xfrm>
            <a:custGeom>
              <a:avLst/>
              <a:gdLst>
                <a:gd name="txL" fmla="*/ 0 w 22"/>
                <a:gd name="txT" fmla="*/ 0 h 16"/>
                <a:gd name="txR" fmla="*/ 22 w 22"/>
                <a:gd name="txB" fmla="*/ 16 h 16"/>
              </a:gdLst>
              <a:ahLst/>
              <a:cxnLst>
                <a:cxn ang="0">
                  <a:pos x="0" y="16"/>
                </a:cxn>
                <a:cxn ang="0">
                  <a:pos x="10" y="2"/>
                </a:cxn>
                <a:cxn ang="0">
                  <a:pos x="20" y="0"/>
                </a:cxn>
                <a:cxn ang="0">
                  <a:pos x="21" y="1"/>
                </a:cxn>
                <a:cxn ang="0">
                  <a:pos x="21" y="1"/>
                </a:cxn>
                <a:cxn ang="0">
                  <a:pos x="9" y="7"/>
                </a:cxn>
                <a:cxn ang="0">
                  <a:pos x="5" y="10"/>
                </a:cxn>
                <a:cxn ang="0">
                  <a:pos x="0" y="16"/>
                </a:cxn>
              </a:cxnLst>
              <a:rect l="txL" t="txT" r="txR" b="txB"/>
              <a:pathLst>
                <a:path w="22" h="16">
                  <a:moveTo>
                    <a:pt x="0" y="16"/>
                  </a:moveTo>
                  <a:cubicBezTo>
                    <a:pt x="3" y="10"/>
                    <a:pt x="4" y="4"/>
                    <a:pt x="10" y="2"/>
                  </a:cubicBezTo>
                  <a:cubicBezTo>
                    <a:pt x="13" y="2"/>
                    <a:pt x="17" y="1"/>
                    <a:pt x="20" y="0"/>
                  </a:cubicBezTo>
                  <a:cubicBezTo>
                    <a:pt x="20" y="0"/>
                    <a:pt x="21" y="1"/>
                    <a:pt x="21" y="1"/>
                  </a:cubicBezTo>
                  <a:cubicBezTo>
                    <a:pt x="21" y="1"/>
                    <a:pt x="22" y="1"/>
                    <a:pt x="21" y="1"/>
                  </a:cubicBezTo>
                  <a:cubicBezTo>
                    <a:pt x="16" y="2"/>
                    <a:pt x="14" y="6"/>
                    <a:pt x="9" y="7"/>
                  </a:cubicBezTo>
                  <a:cubicBezTo>
                    <a:pt x="9" y="7"/>
                    <a:pt x="6" y="10"/>
                    <a:pt x="5" y="10"/>
                  </a:cubicBezTo>
                  <a:cubicBezTo>
                    <a:pt x="4" y="11"/>
                    <a:pt x="2" y="14"/>
                    <a:pt x="0" y="16"/>
                  </a:cubicBezTo>
                  <a:close/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247" name="Freeform 1470"/>
            <p:cNvSpPr/>
            <p:nvPr/>
          </p:nvSpPr>
          <p:spPr>
            <a:xfrm>
              <a:off x="4094" y="1956"/>
              <a:ext cx="32" cy="15"/>
            </a:xfrm>
            <a:custGeom>
              <a:avLst/>
              <a:gdLst>
                <a:gd name="txL" fmla="*/ 0 w 19"/>
                <a:gd name="txT" fmla="*/ 0 h 9"/>
                <a:gd name="txR" fmla="*/ 19 w 19"/>
                <a:gd name="txB" fmla="*/ 9 h 9"/>
              </a:gdLst>
              <a:ahLst/>
              <a:cxnLst>
                <a:cxn ang="0">
                  <a:pos x="0" y="2"/>
                </a:cxn>
                <a:cxn ang="0">
                  <a:pos x="3" y="5"/>
                </a:cxn>
                <a:cxn ang="0">
                  <a:pos x="12" y="8"/>
                </a:cxn>
                <a:cxn ang="0">
                  <a:pos x="15" y="8"/>
                </a:cxn>
                <a:cxn ang="0">
                  <a:pos x="18" y="7"/>
                </a:cxn>
                <a:cxn ang="0">
                  <a:pos x="18" y="7"/>
                </a:cxn>
                <a:cxn ang="0">
                  <a:pos x="16" y="8"/>
                </a:cxn>
                <a:cxn ang="0">
                  <a:pos x="15" y="7"/>
                </a:cxn>
                <a:cxn ang="0">
                  <a:pos x="9" y="7"/>
                </a:cxn>
                <a:cxn ang="0">
                  <a:pos x="4" y="4"/>
                </a:cxn>
                <a:cxn ang="0">
                  <a:pos x="3" y="2"/>
                </a:cxn>
                <a:cxn ang="0">
                  <a:pos x="1" y="0"/>
                </a:cxn>
                <a:cxn ang="0">
                  <a:pos x="0" y="2"/>
                </a:cxn>
              </a:cxnLst>
              <a:rect l="txL" t="txT" r="txR" b="txB"/>
              <a:pathLst>
                <a:path w="19" h="9">
                  <a:moveTo>
                    <a:pt x="0" y="2"/>
                  </a:moveTo>
                  <a:cubicBezTo>
                    <a:pt x="0" y="4"/>
                    <a:pt x="1" y="4"/>
                    <a:pt x="3" y="5"/>
                  </a:cubicBezTo>
                  <a:cubicBezTo>
                    <a:pt x="5" y="8"/>
                    <a:pt x="9" y="9"/>
                    <a:pt x="12" y="8"/>
                  </a:cubicBezTo>
                  <a:cubicBezTo>
                    <a:pt x="12" y="8"/>
                    <a:pt x="15" y="8"/>
                    <a:pt x="15" y="8"/>
                  </a:cubicBezTo>
                  <a:cubicBezTo>
                    <a:pt x="16" y="8"/>
                    <a:pt x="17" y="8"/>
                    <a:pt x="18" y="7"/>
                  </a:cubicBezTo>
                  <a:cubicBezTo>
                    <a:pt x="19" y="7"/>
                    <a:pt x="18" y="7"/>
                    <a:pt x="18" y="7"/>
                  </a:cubicBezTo>
                  <a:cubicBezTo>
                    <a:pt x="18" y="7"/>
                    <a:pt x="17" y="8"/>
                    <a:pt x="16" y="8"/>
                  </a:cubicBezTo>
                  <a:cubicBezTo>
                    <a:pt x="16" y="8"/>
                    <a:pt x="15" y="7"/>
                    <a:pt x="15" y="7"/>
                  </a:cubicBezTo>
                  <a:cubicBezTo>
                    <a:pt x="14" y="7"/>
                    <a:pt x="10" y="8"/>
                    <a:pt x="9" y="7"/>
                  </a:cubicBezTo>
                  <a:cubicBezTo>
                    <a:pt x="8" y="6"/>
                    <a:pt x="5" y="6"/>
                    <a:pt x="4" y="4"/>
                  </a:cubicBezTo>
                  <a:cubicBezTo>
                    <a:pt x="4" y="4"/>
                    <a:pt x="3" y="2"/>
                    <a:pt x="3" y="2"/>
                  </a:cubicBezTo>
                  <a:cubicBezTo>
                    <a:pt x="3" y="2"/>
                    <a:pt x="1" y="1"/>
                    <a:pt x="1" y="0"/>
                  </a:cubicBezTo>
                  <a:cubicBezTo>
                    <a:pt x="1" y="0"/>
                    <a:pt x="0" y="0"/>
                    <a:pt x="0" y="2"/>
                  </a:cubicBezTo>
                  <a:close/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248" name="Freeform 1471"/>
            <p:cNvSpPr/>
            <p:nvPr/>
          </p:nvSpPr>
          <p:spPr>
            <a:xfrm>
              <a:off x="4074" y="1931"/>
              <a:ext cx="29" cy="9"/>
            </a:xfrm>
            <a:custGeom>
              <a:avLst/>
              <a:gdLst>
                <a:gd name="txL" fmla="*/ 0 w 17"/>
                <a:gd name="txT" fmla="*/ 0 h 5"/>
                <a:gd name="txR" fmla="*/ 17 w 17"/>
                <a:gd name="txB" fmla="*/ 5 h 5"/>
              </a:gdLst>
              <a:ahLst/>
              <a:cxnLst>
                <a:cxn ang="0">
                  <a:pos x="0" y="5"/>
                </a:cxn>
                <a:cxn ang="0">
                  <a:pos x="5" y="4"/>
                </a:cxn>
                <a:cxn ang="0">
                  <a:pos x="8" y="4"/>
                </a:cxn>
                <a:cxn ang="0">
                  <a:pos x="9" y="3"/>
                </a:cxn>
                <a:cxn ang="0">
                  <a:pos x="11" y="3"/>
                </a:cxn>
                <a:cxn ang="0">
                  <a:pos x="12" y="2"/>
                </a:cxn>
                <a:cxn ang="0">
                  <a:pos x="14" y="2"/>
                </a:cxn>
                <a:cxn ang="0">
                  <a:pos x="15" y="1"/>
                </a:cxn>
                <a:cxn ang="0">
                  <a:pos x="16" y="1"/>
                </a:cxn>
                <a:cxn ang="0">
                  <a:pos x="16" y="0"/>
                </a:cxn>
                <a:cxn ang="0">
                  <a:pos x="17" y="0"/>
                </a:cxn>
                <a:cxn ang="0">
                  <a:pos x="16" y="0"/>
                </a:cxn>
                <a:cxn ang="0">
                  <a:pos x="15" y="0"/>
                </a:cxn>
                <a:cxn ang="0">
                  <a:pos x="14" y="0"/>
                </a:cxn>
                <a:cxn ang="0">
                  <a:pos x="13" y="0"/>
                </a:cxn>
                <a:cxn ang="0">
                  <a:pos x="12" y="1"/>
                </a:cxn>
                <a:cxn ang="0">
                  <a:pos x="11" y="1"/>
                </a:cxn>
                <a:cxn ang="0">
                  <a:pos x="11" y="1"/>
                </a:cxn>
                <a:cxn ang="0">
                  <a:pos x="10" y="1"/>
                </a:cxn>
                <a:cxn ang="0">
                  <a:pos x="9" y="1"/>
                </a:cxn>
                <a:cxn ang="0">
                  <a:pos x="9" y="2"/>
                </a:cxn>
                <a:cxn ang="0">
                  <a:pos x="8" y="2"/>
                </a:cxn>
                <a:cxn ang="0">
                  <a:pos x="8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6" y="2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3" y="4"/>
                </a:cxn>
                <a:cxn ang="0">
                  <a:pos x="2" y="4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1" y="5"/>
                </a:cxn>
                <a:cxn ang="0">
                  <a:pos x="0" y="5"/>
                </a:cxn>
              </a:cxnLst>
              <a:rect l="txL" t="txT" r="txR" b="txB"/>
              <a:pathLst>
                <a:path w="17" h="5">
                  <a:moveTo>
                    <a:pt x="0" y="5"/>
                  </a:moveTo>
                  <a:cubicBezTo>
                    <a:pt x="2" y="5"/>
                    <a:pt x="4" y="4"/>
                    <a:pt x="5" y="4"/>
                  </a:cubicBezTo>
                  <a:cubicBezTo>
                    <a:pt x="6" y="4"/>
                    <a:pt x="7" y="4"/>
                    <a:pt x="8" y="4"/>
                  </a:cubicBezTo>
                  <a:cubicBezTo>
                    <a:pt x="8" y="3"/>
                    <a:pt x="9" y="3"/>
                    <a:pt x="9" y="3"/>
                  </a:cubicBezTo>
                  <a:cubicBezTo>
                    <a:pt x="10" y="3"/>
                    <a:pt x="11" y="3"/>
                    <a:pt x="11" y="3"/>
                  </a:cubicBezTo>
                  <a:cubicBezTo>
                    <a:pt x="11" y="3"/>
                    <a:pt x="12" y="2"/>
                    <a:pt x="12" y="2"/>
                  </a:cubicBezTo>
                  <a:cubicBezTo>
                    <a:pt x="13" y="2"/>
                    <a:pt x="14" y="2"/>
                    <a:pt x="14" y="2"/>
                  </a:cubicBezTo>
                  <a:cubicBezTo>
                    <a:pt x="14" y="2"/>
                    <a:pt x="15" y="1"/>
                    <a:pt x="15" y="1"/>
                  </a:cubicBezTo>
                  <a:cubicBezTo>
                    <a:pt x="15" y="1"/>
                    <a:pt x="16" y="1"/>
                    <a:pt x="16" y="1"/>
                  </a:cubicBezTo>
                  <a:cubicBezTo>
                    <a:pt x="16" y="1"/>
                    <a:pt x="16" y="0"/>
                    <a:pt x="16" y="0"/>
                  </a:cubicBezTo>
                  <a:cubicBezTo>
                    <a:pt x="16" y="0"/>
                    <a:pt x="17" y="0"/>
                    <a:pt x="17" y="0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16" y="0"/>
                    <a:pt x="15" y="0"/>
                    <a:pt x="15" y="0"/>
                  </a:cubicBezTo>
                  <a:cubicBezTo>
                    <a:pt x="15" y="0"/>
                    <a:pt x="14" y="0"/>
                    <a:pt x="14" y="0"/>
                  </a:cubicBezTo>
                  <a:cubicBezTo>
                    <a:pt x="14" y="0"/>
                    <a:pt x="13" y="0"/>
                    <a:pt x="13" y="0"/>
                  </a:cubicBezTo>
                  <a:lnTo>
                    <a:pt x="12" y="1"/>
                  </a:lnTo>
                  <a:cubicBezTo>
                    <a:pt x="12" y="1"/>
                    <a:pt x="11" y="1"/>
                    <a:pt x="11" y="1"/>
                  </a:cubicBezTo>
                  <a:lnTo>
                    <a:pt x="11" y="1"/>
                  </a:lnTo>
                  <a:cubicBezTo>
                    <a:pt x="11" y="1"/>
                    <a:pt x="10" y="1"/>
                    <a:pt x="10" y="1"/>
                  </a:cubicBezTo>
                  <a:lnTo>
                    <a:pt x="9" y="1"/>
                  </a:lnTo>
                  <a:cubicBezTo>
                    <a:pt x="9" y="1"/>
                    <a:pt x="9" y="2"/>
                    <a:pt x="9" y="2"/>
                  </a:cubicBezTo>
                  <a:lnTo>
                    <a:pt x="8" y="2"/>
                  </a:lnTo>
                  <a:cubicBezTo>
                    <a:pt x="8" y="2"/>
                    <a:pt x="8" y="2"/>
                    <a:pt x="8" y="2"/>
                  </a:cubicBezTo>
                  <a:lnTo>
                    <a:pt x="7" y="2"/>
                  </a:lnTo>
                  <a:cubicBezTo>
                    <a:pt x="7" y="2"/>
                    <a:pt x="7" y="2"/>
                    <a:pt x="7" y="2"/>
                  </a:cubicBezTo>
                  <a:lnTo>
                    <a:pt x="7" y="2"/>
                  </a:lnTo>
                  <a:cubicBezTo>
                    <a:pt x="7" y="2"/>
                    <a:pt x="6" y="2"/>
                    <a:pt x="6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4"/>
                    <a:pt x="3" y="4"/>
                    <a:pt x="3" y="4"/>
                  </a:cubicBezTo>
                  <a:cubicBezTo>
                    <a:pt x="3" y="4"/>
                    <a:pt x="2" y="4"/>
                    <a:pt x="2" y="4"/>
                  </a:cubicBezTo>
                  <a:lnTo>
                    <a:pt x="2" y="5"/>
                  </a:ln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1" y="5"/>
                    <a:pt x="1" y="5"/>
                  </a:cubicBezTo>
                  <a:cubicBezTo>
                    <a:pt x="1" y="5"/>
                    <a:pt x="1" y="5"/>
                    <a:pt x="0" y="5"/>
                  </a:cubicBezTo>
                  <a:close/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249" name="Freeform 1472"/>
            <p:cNvSpPr/>
            <p:nvPr/>
          </p:nvSpPr>
          <p:spPr>
            <a:xfrm>
              <a:off x="3942" y="1603"/>
              <a:ext cx="135" cy="59"/>
            </a:xfrm>
            <a:custGeom>
              <a:avLst/>
              <a:gdLst>
                <a:gd name="txL" fmla="*/ 0 w 79"/>
                <a:gd name="txT" fmla="*/ 0 h 34"/>
                <a:gd name="txR" fmla="*/ 79 w 79"/>
                <a:gd name="txB" fmla="*/ 34 h 34"/>
              </a:gdLst>
              <a:ahLst/>
              <a:cxnLst>
                <a:cxn ang="0">
                  <a:pos x="12" y="2"/>
                </a:cxn>
                <a:cxn ang="0">
                  <a:pos x="3" y="1"/>
                </a:cxn>
                <a:cxn ang="0">
                  <a:pos x="0" y="9"/>
                </a:cxn>
                <a:cxn ang="0">
                  <a:pos x="3" y="20"/>
                </a:cxn>
                <a:cxn ang="0">
                  <a:pos x="15" y="31"/>
                </a:cxn>
                <a:cxn ang="0">
                  <a:pos x="32" y="34"/>
                </a:cxn>
                <a:cxn ang="0">
                  <a:pos x="66" y="22"/>
                </a:cxn>
                <a:cxn ang="0">
                  <a:pos x="79" y="0"/>
                </a:cxn>
                <a:cxn ang="0">
                  <a:pos x="64" y="8"/>
                </a:cxn>
                <a:cxn ang="0">
                  <a:pos x="40" y="17"/>
                </a:cxn>
                <a:cxn ang="0">
                  <a:pos x="25" y="16"/>
                </a:cxn>
                <a:cxn ang="0">
                  <a:pos x="12" y="2"/>
                </a:cxn>
              </a:cxnLst>
              <a:rect l="txL" t="txT" r="txR" b="txB"/>
              <a:pathLst>
                <a:path w="79" h="34">
                  <a:moveTo>
                    <a:pt x="12" y="2"/>
                  </a:moveTo>
                  <a:lnTo>
                    <a:pt x="3" y="1"/>
                  </a:lnTo>
                  <a:lnTo>
                    <a:pt x="0" y="9"/>
                  </a:lnTo>
                  <a:lnTo>
                    <a:pt x="3" y="20"/>
                  </a:lnTo>
                  <a:lnTo>
                    <a:pt x="15" y="31"/>
                  </a:lnTo>
                  <a:lnTo>
                    <a:pt x="32" y="34"/>
                  </a:lnTo>
                  <a:lnTo>
                    <a:pt x="66" y="22"/>
                  </a:lnTo>
                  <a:lnTo>
                    <a:pt x="79" y="0"/>
                  </a:lnTo>
                  <a:lnTo>
                    <a:pt x="64" y="8"/>
                  </a:lnTo>
                  <a:lnTo>
                    <a:pt x="40" y="17"/>
                  </a:lnTo>
                  <a:lnTo>
                    <a:pt x="25" y="16"/>
                  </a:lnTo>
                  <a:lnTo>
                    <a:pt x="12" y="2"/>
                  </a:lnTo>
                  <a:close/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250" name="Freeform 1473"/>
            <p:cNvSpPr/>
            <p:nvPr/>
          </p:nvSpPr>
          <p:spPr>
            <a:xfrm>
              <a:off x="3985" y="1558"/>
              <a:ext cx="68" cy="61"/>
            </a:xfrm>
            <a:custGeom>
              <a:avLst/>
              <a:gdLst>
                <a:gd name="txL" fmla="*/ 0 w 40"/>
                <a:gd name="txT" fmla="*/ 0 h 35"/>
                <a:gd name="txR" fmla="*/ 40 w 40"/>
                <a:gd name="txB" fmla="*/ 35 h 35"/>
              </a:gdLst>
              <a:ahLst/>
              <a:cxnLst>
                <a:cxn ang="0">
                  <a:pos x="2" y="28"/>
                </a:cxn>
                <a:cxn ang="0">
                  <a:pos x="15" y="24"/>
                </a:cxn>
                <a:cxn ang="0">
                  <a:pos x="19" y="35"/>
                </a:cxn>
                <a:cxn ang="0">
                  <a:pos x="29" y="31"/>
                </a:cxn>
                <a:cxn ang="0">
                  <a:pos x="40" y="22"/>
                </a:cxn>
                <a:cxn ang="0">
                  <a:pos x="33" y="5"/>
                </a:cxn>
                <a:cxn ang="0">
                  <a:pos x="19" y="0"/>
                </a:cxn>
                <a:cxn ang="0">
                  <a:pos x="0" y="8"/>
                </a:cxn>
                <a:cxn ang="0">
                  <a:pos x="2" y="28"/>
                </a:cxn>
              </a:cxnLst>
              <a:rect l="txL" t="txT" r="txR" b="txB"/>
              <a:pathLst>
                <a:path w="40" h="35">
                  <a:moveTo>
                    <a:pt x="2" y="28"/>
                  </a:moveTo>
                  <a:lnTo>
                    <a:pt x="15" y="24"/>
                  </a:lnTo>
                  <a:lnTo>
                    <a:pt x="19" y="35"/>
                  </a:lnTo>
                  <a:lnTo>
                    <a:pt x="29" y="31"/>
                  </a:lnTo>
                  <a:lnTo>
                    <a:pt x="40" y="22"/>
                  </a:lnTo>
                  <a:lnTo>
                    <a:pt x="33" y="5"/>
                  </a:lnTo>
                  <a:lnTo>
                    <a:pt x="19" y="0"/>
                  </a:lnTo>
                  <a:lnTo>
                    <a:pt x="0" y="8"/>
                  </a:lnTo>
                  <a:lnTo>
                    <a:pt x="2" y="28"/>
                  </a:lnTo>
                  <a:close/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251" name="Freeform 1474"/>
            <p:cNvSpPr/>
            <p:nvPr/>
          </p:nvSpPr>
          <p:spPr>
            <a:xfrm>
              <a:off x="3942" y="1508"/>
              <a:ext cx="144" cy="88"/>
            </a:xfrm>
            <a:custGeom>
              <a:avLst/>
              <a:gdLst>
                <a:gd name="txL" fmla="*/ 0 w 84"/>
                <a:gd name="txT" fmla="*/ 0 h 51"/>
                <a:gd name="txR" fmla="*/ 84 w 84"/>
                <a:gd name="txB" fmla="*/ 51 h 51"/>
              </a:gdLst>
              <a:ahLst/>
              <a:cxnLst>
                <a:cxn ang="0">
                  <a:pos x="51" y="19"/>
                </a:cxn>
                <a:cxn ang="0">
                  <a:pos x="64" y="30"/>
                </a:cxn>
                <a:cxn ang="0">
                  <a:pos x="72" y="51"/>
                </a:cxn>
                <a:cxn ang="0">
                  <a:pos x="83" y="47"/>
                </a:cxn>
                <a:cxn ang="0">
                  <a:pos x="84" y="27"/>
                </a:cxn>
                <a:cxn ang="0">
                  <a:pos x="72" y="10"/>
                </a:cxn>
                <a:cxn ang="0">
                  <a:pos x="53" y="0"/>
                </a:cxn>
                <a:cxn ang="0">
                  <a:pos x="28" y="13"/>
                </a:cxn>
                <a:cxn ang="0">
                  <a:pos x="0" y="30"/>
                </a:cxn>
                <a:cxn ang="0">
                  <a:pos x="2" y="47"/>
                </a:cxn>
                <a:cxn ang="0">
                  <a:pos x="15" y="49"/>
                </a:cxn>
                <a:cxn ang="0">
                  <a:pos x="17" y="34"/>
                </a:cxn>
                <a:cxn ang="0">
                  <a:pos x="31" y="25"/>
                </a:cxn>
                <a:cxn ang="0">
                  <a:pos x="51" y="19"/>
                </a:cxn>
              </a:cxnLst>
              <a:rect l="txL" t="txT" r="txR" b="txB"/>
              <a:pathLst>
                <a:path w="84" h="51">
                  <a:moveTo>
                    <a:pt x="51" y="19"/>
                  </a:moveTo>
                  <a:lnTo>
                    <a:pt x="64" y="30"/>
                  </a:lnTo>
                  <a:lnTo>
                    <a:pt x="72" y="51"/>
                  </a:lnTo>
                  <a:lnTo>
                    <a:pt x="83" y="47"/>
                  </a:lnTo>
                  <a:lnTo>
                    <a:pt x="84" y="27"/>
                  </a:lnTo>
                  <a:lnTo>
                    <a:pt x="72" y="10"/>
                  </a:lnTo>
                  <a:lnTo>
                    <a:pt x="53" y="0"/>
                  </a:lnTo>
                  <a:lnTo>
                    <a:pt x="28" y="13"/>
                  </a:lnTo>
                  <a:lnTo>
                    <a:pt x="0" y="30"/>
                  </a:lnTo>
                  <a:lnTo>
                    <a:pt x="2" y="47"/>
                  </a:lnTo>
                  <a:lnTo>
                    <a:pt x="15" y="49"/>
                  </a:lnTo>
                  <a:lnTo>
                    <a:pt x="17" y="34"/>
                  </a:lnTo>
                  <a:lnTo>
                    <a:pt x="31" y="25"/>
                  </a:lnTo>
                  <a:lnTo>
                    <a:pt x="51" y="19"/>
                  </a:lnTo>
                  <a:close/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252" name="Freeform 1475"/>
            <p:cNvSpPr/>
            <p:nvPr/>
          </p:nvSpPr>
          <p:spPr>
            <a:xfrm>
              <a:off x="4031" y="1516"/>
              <a:ext cx="109" cy="151"/>
            </a:xfrm>
            <a:custGeom>
              <a:avLst/>
              <a:gdLst>
                <a:gd name="txL" fmla="*/ 0 w 64"/>
                <a:gd name="txT" fmla="*/ 0 h 87"/>
                <a:gd name="txR" fmla="*/ 64 w 64"/>
                <a:gd name="txB" fmla="*/ 87 h 87"/>
              </a:gdLst>
              <a:ahLst/>
              <a:cxnLst>
                <a:cxn ang="0">
                  <a:pos x="0" y="85"/>
                </a:cxn>
                <a:cxn ang="0">
                  <a:pos x="16" y="79"/>
                </a:cxn>
                <a:cxn ang="0">
                  <a:pos x="27" y="68"/>
                </a:cxn>
                <a:cxn ang="0">
                  <a:pos x="31" y="54"/>
                </a:cxn>
                <a:cxn ang="0">
                  <a:pos x="34" y="44"/>
                </a:cxn>
                <a:cxn ang="0">
                  <a:pos x="40" y="36"/>
                </a:cxn>
                <a:cxn ang="0">
                  <a:pos x="41" y="22"/>
                </a:cxn>
                <a:cxn ang="0">
                  <a:pos x="35" y="4"/>
                </a:cxn>
                <a:cxn ang="0">
                  <a:pos x="46" y="10"/>
                </a:cxn>
                <a:cxn ang="0">
                  <a:pos x="55" y="33"/>
                </a:cxn>
                <a:cxn ang="0">
                  <a:pos x="57" y="48"/>
                </a:cxn>
                <a:cxn ang="0">
                  <a:pos x="48" y="69"/>
                </a:cxn>
                <a:cxn ang="0">
                  <a:pos x="33" y="83"/>
                </a:cxn>
                <a:cxn ang="0">
                  <a:pos x="0" y="85"/>
                </a:cxn>
              </a:cxnLst>
              <a:rect l="txL" t="txT" r="txR" b="txB"/>
              <a:pathLst>
                <a:path w="64" h="87">
                  <a:moveTo>
                    <a:pt x="0" y="85"/>
                  </a:moveTo>
                  <a:cubicBezTo>
                    <a:pt x="0" y="85"/>
                    <a:pt x="11" y="82"/>
                    <a:pt x="16" y="79"/>
                  </a:cubicBezTo>
                  <a:cubicBezTo>
                    <a:pt x="22" y="76"/>
                    <a:pt x="27" y="68"/>
                    <a:pt x="27" y="68"/>
                  </a:cubicBezTo>
                  <a:lnTo>
                    <a:pt x="31" y="54"/>
                  </a:lnTo>
                  <a:lnTo>
                    <a:pt x="34" y="44"/>
                  </a:lnTo>
                  <a:lnTo>
                    <a:pt x="40" y="36"/>
                  </a:lnTo>
                  <a:cubicBezTo>
                    <a:pt x="40" y="36"/>
                    <a:pt x="44" y="29"/>
                    <a:pt x="41" y="22"/>
                  </a:cubicBezTo>
                  <a:cubicBezTo>
                    <a:pt x="39" y="15"/>
                    <a:pt x="35" y="4"/>
                    <a:pt x="35" y="4"/>
                  </a:cubicBezTo>
                  <a:cubicBezTo>
                    <a:pt x="35" y="4"/>
                    <a:pt x="42" y="0"/>
                    <a:pt x="46" y="10"/>
                  </a:cubicBezTo>
                  <a:cubicBezTo>
                    <a:pt x="50" y="21"/>
                    <a:pt x="55" y="33"/>
                    <a:pt x="55" y="33"/>
                  </a:cubicBezTo>
                  <a:cubicBezTo>
                    <a:pt x="55" y="33"/>
                    <a:pt x="64" y="35"/>
                    <a:pt x="57" y="48"/>
                  </a:cubicBezTo>
                  <a:cubicBezTo>
                    <a:pt x="50" y="61"/>
                    <a:pt x="50" y="59"/>
                    <a:pt x="48" y="69"/>
                  </a:cubicBezTo>
                  <a:cubicBezTo>
                    <a:pt x="46" y="78"/>
                    <a:pt x="45" y="79"/>
                    <a:pt x="33" y="83"/>
                  </a:cubicBezTo>
                  <a:cubicBezTo>
                    <a:pt x="22" y="87"/>
                    <a:pt x="0" y="85"/>
                    <a:pt x="0" y="85"/>
                  </a:cubicBezTo>
                  <a:close/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253" name="Freeform 1476"/>
            <p:cNvSpPr/>
            <p:nvPr/>
          </p:nvSpPr>
          <p:spPr>
            <a:xfrm>
              <a:off x="3908" y="1470"/>
              <a:ext cx="147" cy="107"/>
            </a:xfrm>
            <a:custGeom>
              <a:avLst/>
              <a:gdLst>
                <a:gd name="txL" fmla="*/ 0 w 86"/>
                <a:gd name="txT" fmla="*/ 0 h 62"/>
                <a:gd name="txR" fmla="*/ 86 w 86"/>
                <a:gd name="txB" fmla="*/ 62 h 62"/>
              </a:gdLst>
              <a:ahLst/>
              <a:cxnLst>
                <a:cxn ang="0">
                  <a:pos x="5" y="62"/>
                </a:cxn>
                <a:cxn ang="0">
                  <a:pos x="0" y="49"/>
                </a:cxn>
                <a:cxn ang="0">
                  <a:pos x="6" y="35"/>
                </a:cxn>
                <a:cxn ang="0">
                  <a:pos x="16" y="24"/>
                </a:cxn>
                <a:cxn ang="0">
                  <a:pos x="39" y="12"/>
                </a:cxn>
                <a:cxn ang="0">
                  <a:pos x="59" y="5"/>
                </a:cxn>
                <a:cxn ang="0">
                  <a:pos x="78" y="11"/>
                </a:cxn>
                <a:cxn ang="0">
                  <a:pos x="86" y="24"/>
                </a:cxn>
                <a:cxn ang="0">
                  <a:pos x="70" y="18"/>
                </a:cxn>
                <a:cxn ang="0">
                  <a:pos x="55" y="23"/>
                </a:cxn>
                <a:cxn ang="0">
                  <a:pos x="39" y="32"/>
                </a:cxn>
                <a:cxn ang="0">
                  <a:pos x="21" y="45"/>
                </a:cxn>
                <a:cxn ang="0">
                  <a:pos x="5" y="62"/>
                </a:cxn>
              </a:cxnLst>
              <a:rect l="txL" t="txT" r="txR" b="txB"/>
              <a:pathLst>
                <a:path w="86" h="62">
                  <a:moveTo>
                    <a:pt x="5" y="62"/>
                  </a:moveTo>
                  <a:lnTo>
                    <a:pt x="0" y="49"/>
                  </a:lnTo>
                  <a:lnTo>
                    <a:pt x="6" y="35"/>
                  </a:lnTo>
                  <a:cubicBezTo>
                    <a:pt x="6" y="35"/>
                    <a:pt x="10" y="28"/>
                    <a:pt x="16" y="24"/>
                  </a:cubicBezTo>
                  <a:cubicBezTo>
                    <a:pt x="23" y="21"/>
                    <a:pt x="31" y="15"/>
                    <a:pt x="39" y="12"/>
                  </a:cubicBezTo>
                  <a:cubicBezTo>
                    <a:pt x="48" y="9"/>
                    <a:pt x="50" y="0"/>
                    <a:pt x="59" y="5"/>
                  </a:cubicBezTo>
                  <a:cubicBezTo>
                    <a:pt x="69" y="9"/>
                    <a:pt x="74" y="5"/>
                    <a:pt x="78" y="11"/>
                  </a:cubicBezTo>
                  <a:cubicBezTo>
                    <a:pt x="83" y="17"/>
                    <a:pt x="86" y="24"/>
                    <a:pt x="86" y="24"/>
                  </a:cubicBezTo>
                  <a:lnTo>
                    <a:pt x="70" y="18"/>
                  </a:lnTo>
                  <a:cubicBezTo>
                    <a:pt x="70" y="18"/>
                    <a:pt x="65" y="20"/>
                    <a:pt x="55" y="23"/>
                  </a:cubicBezTo>
                  <a:cubicBezTo>
                    <a:pt x="46" y="27"/>
                    <a:pt x="39" y="32"/>
                    <a:pt x="39" y="32"/>
                  </a:cubicBezTo>
                  <a:lnTo>
                    <a:pt x="21" y="45"/>
                  </a:lnTo>
                  <a:lnTo>
                    <a:pt x="5" y="62"/>
                  </a:lnTo>
                  <a:close/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254" name="Freeform 1477"/>
            <p:cNvSpPr/>
            <p:nvPr/>
          </p:nvSpPr>
          <p:spPr>
            <a:xfrm>
              <a:off x="3963" y="1440"/>
              <a:ext cx="196" cy="130"/>
            </a:xfrm>
            <a:custGeom>
              <a:avLst/>
              <a:gdLst>
                <a:gd name="txL" fmla="*/ 0 w 115"/>
                <a:gd name="txT" fmla="*/ 0 h 75"/>
                <a:gd name="txR" fmla="*/ 115 w 115"/>
                <a:gd name="txB" fmla="*/ 75 h 75"/>
              </a:gdLst>
              <a:ahLst/>
              <a:cxnLst>
                <a:cxn ang="0">
                  <a:pos x="0" y="24"/>
                </a:cxn>
                <a:cxn ang="0">
                  <a:pos x="17" y="16"/>
                </a:cxn>
                <a:cxn ang="0">
                  <a:pos x="38" y="18"/>
                </a:cxn>
                <a:cxn ang="0">
                  <a:pos x="51" y="25"/>
                </a:cxn>
                <a:cxn ang="0">
                  <a:pos x="66" y="38"/>
                </a:cxn>
                <a:cxn ang="0">
                  <a:pos x="80" y="42"/>
                </a:cxn>
                <a:cxn ang="0">
                  <a:pos x="96" y="52"/>
                </a:cxn>
                <a:cxn ang="0">
                  <a:pos x="103" y="68"/>
                </a:cxn>
                <a:cxn ang="0">
                  <a:pos x="111" y="61"/>
                </a:cxn>
                <a:cxn ang="0">
                  <a:pos x="102" y="31"/>
                </a:cxn>
                <a:cxn ang="0">
                  <a:pos x="93" y="11"/>
                </a:cxn>
                <a:cxn ang="0">
                  <a:pos x="77" y="5"/>
                </a:cxn>
                <a:cxn ang="0">
                  <a:pos x="59" y="4"/>
                </a:cxn>
                <a:cxn ang="0">
                  <a:pos x="35" y="0"/>
                </a:cxn>
                <a:cxn ang="0">
                  <a:pos x="22" y="0"/>
                </a:cxn>
                <a:cxn ang="0">
                  <a:pos x="0" y="24"/>
                </a:cxn>
              </a:cxnLst>
              <a:rect l="txL" t="txT" r="txR" b="txB"/>
              <a:pathLst>
                <a:path w="115" h="75">
                  <a:moveTo>
                    <a:pt x="0" y="24"/>
                  </a:moveTo>
                  <a:cubicBezTo>
                    <a:pt x="6" y="20"/>
                    <a:pt x="17" y="16"/>
                    <a:pt x="17" y="16"/>
                  </a:cubicBezTo>
                  <a:lnTo>
                    <a:pt x="38" y="18"/>
                  </a:lnTo>
                  <a:lnTo>
                    <a:pt x="51" y="25"/>
                  </a:lnTo>
                  <a:lnTo>
                    <a:pt x="66" y="38"/>
                  </a:lnTo>
                  <a:lnTo>
                    <a:pt x="80" y="42"/>
                  </a:lnTo>
                  <a:cubicBezTo>
                    <a:pt x="80" y="42"/>
                    <a:pt x="92" y="45"/>
                    <a:pt x="96" y="52"/>
                  </a:cubicBezTo>
                  <a:cubicBezTo>
                    <a:pt x="100" y="58"/>
                    <a:pt x="103" y="68"/>
                    <a:pt x="103" y="68"/>
                  </a:cubicBezTo>
                  <a:cubicBezTo>
                    <a:pt x="103" y="68"/>
                    <a:pt x="115" y="75"/>
                    <a:pt x="111" y="61"/>
                  </a:cubicBezTo>
                  <a:cubicBezTo>
                    <a:pt x="107" y="46"/>
                    <a:pt x="105" y="40"/>
                    <a:pt x="102" y="31"/>
                  </a:cubicBezTo>
                  <a:cubicBezTo>
                    <a:pt x="99" y="23"/>
                    <a:pt x="93" y="11"/>
                    <a:pt x="93" y="11"/>
                  </a:cubicBezTo>
                  <a:lnTo>
                    <a:pt x="77" y="5"/>
                  </a:lnTo>
                  <a:lnTo>
                    <a:pt x="59" y="4"/>
                  </a:lnTo>
                  <a:lnTo>
                    <a:pt x="35" y="0"/>
                  </a:lnTo>
                  <a:lnTo>
                    <a:pt x="22" y="0"/>
                  </a:lnTo>
                  <a:lnTo>
                    <a:pt x="0" y="24"/>
                  </a:lnTo>
                  <a:close/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255" name="Freeform 1478"/>
            <p:cNvSpPr/>
            <p:nvPr/>
          </p:nvSpPr>
          <p:spPr>
            <a:xfrm>
              <a:off x="3845" y="1445"/>
              <a:ext cx="99" cy="181"/>
            </a:xfrm>
            <a:custGeom>
              <a:avLst/>
              <a:gdLst>
                <a:gd name="txL" fmla="*/ 0 w 58"/>
                <a:gd name="txT" fmla="*/ 0 h 104"/>
                <a:gd name="txR" fmla="*/ 58 w 58"/>
                <a:gd name="txB" fmla="*/ 104 h 104"/>
              </a:gdLst>
              <a:ahLst/>
              <a:cxnLst>
                <a:cxn ang="0">
                  <a:pos x="58" y="0"/>
                </a:cxn>
                <a:cxn ang="0">
                  <a:pos x="42" y="6"/>
                </a:cxn>
                <a:cxn ang="0">
                  <a:pos x="25" y="14"/>
                </a:cxn>
                <a:cxn ang="0">
                  <a:pos x="2" y="33"/>
                </a:cxn>
                <a:cxn ang="0">
                  <a:pos x="1" y="60"/>
                </a:cxn>
                <a:cxn ang="0">
                  <a:pos x="10" y="95"/>
                </a:cxn>
                <a:cxn ang="0">
                  <a:pos x="15" y="72"/>
                </a:cxn>
                <a:cxn ang="0">
                  <a:pos x="25" y="51"/>
                </a:cxn>
                <a:cxn ang="0">
                  <a:pos x="38" y="35"/>
                </a:cxn>
                <a:cxn ang="0">
                  <a:pos x="58" y="13"/>
                </a:cxn>
                <a:cxn ang="0">
                  <a:pos x="58" y="0"/>
                </a:cxn>
              </a:cxnLst>
              <a:rect l="txL" t="txT" r="txR" b="txB"/>
              <a:pathLst>
                <a:path w="58" h="104">
                  <a:moveTo>
                    <a:pt x="58" y="0"/>
                  </a:moveTo>
                  <a:cubicBezTo>
                    <a:pt x="58" y="0"/>
                    <a:pt x="50" y="1"/>
                    <a:pt x="42" y="6"/>
                  </a:cubicBezTo>
                  <a:cubicBezTo>
                    <a:pt x="34" y="10"/>
                    <a:pt x="33" y="4"/>
                    <a:pt x="25" y="14"/>
                  </a:cubicBezTo>
                  <a:cubicBezTo>
                    <a:pt x="17" y="23"/>
                    <a:pt x="5" y="18"/>
                    <a:pt x="2" y="33"/>
                  </a:cubicBezTo>
                  <a:cubicBezTo>
                    <a:pt x="0" y="49"/>
                    <a:pt x="0" y="50"/>
                    <a:pt x="1" y="60"/>
                  </a:cubicBezTo>
                  <a:cubicBezTo>
                    <a:pt x="1" y="70"/>
                    <a:pt x="3" y="104"/>
                    <a:pt x="10" y="95"/>
                  </a:cubicBezTo>
                  <a:cubicBezTo>
                    <a:pt x="17" y="86"/>
                    <a:pt x="15" y="72"/>
                    <a:pt x="15" y="72"/>
                  </a:cubicBezTo>
                  <a:lnTo>
                    <a:pt x="25" y="51"/>
                  </a:lnTo>
                  <a:cubicBezTo>
                    <a:pt x="25" y="51"/>
                    <a:pt x="26" y="48"/>
                    <a:pt x="38" y="35"/>
                  </a:cubicBezTo>
                  <a:cubicBezTo>
                    <a:pt x="50" y="23"/>
                    <a:pt x="58" y="13"/>
                    <a:pt x="58" y="13"/>
                  </a:cubicBezTo>
                  <a:lnTo>
                    <a:pt x="58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256" name="Freeform 1479"/>
            <p:cNvSpPr/>
            <p:nvPr/>
          </p:nvSpPr>
          <p:spPr>
            <a:xfrm>
              <a:off x="3835" y="1605"/>
              <a:ext cx="126" cy="141"/>
            </a:xfrm>
            <a:custGeom>
              <a:avLst/>
              <a:gdLst>
                <a:gd name="txL" fmla="*/ 0 w 74"/>
                <a:gd name="txT" fmla="*/ 0 h 81"/>
                <a:gd name="txR" fmla="*/ 74 w 74"/>
                <a:gd name="txB" fmla="*/ 81 h 81"/>
              </a:gdLst>
              <a:ahLst/>
              <a:cxnLst>
                <a:cxn ang="0">
                  <a:pos x="74" y="78"/>
                </a:cxn>
                <a:cxn ang="0">
                  <a:pos x="58" y="75"/>
                </a:cxn>
                <a:cxn ang="0">
                  <a:pos x="44" y="64"/>
                </a:cxn>
                <a:cxn ang="0">
                  <a:pos x="37" y="55"/>
                </a:cxn>
                <a:cxn ang="0">
                  <a:pos x="32" y="41"/>
                </a:cxn>
                <a:cxn ang="0">
                  <a:pos x="23" y="33"/>
                </a:cxn>
                <a:cxn ang="0">
                  <a:pos x="17" y="21"/>
                </a:cxn>
                <a:cxn ang="0">
                  <a:pos x="19" y="10"/>
                </a:cxn>
                <a:cxn ang="0">
                  <a:pos x="10" y="9"/>
                </a:cxn>
                <a:cxn ang="0">
                  <a:pos x="3" y="29"/>
                </a:cxn>
                <a:cxn ang="0">
                  <a:pos x="0" y="43"/>
                </a:cxn>
                <a:cxn ang="0">
                  <a:pos x="8" y="53"/>
                </a:cxn>
                <a:cxn ang="0">
                  <a:pos x="21" y="62"/>
                </a:cxn>
                <a:cxn ang="0">
                  <a:pos x="37" y="74"/>
                </a:cxn>
                <a:cxn ang="0">
                  <a:pos x="47" y="81"/>
                </a:cxn>
                <a:cxn ang="0">
                  <a:pos x="74" y="78"/>
                </a:cxn>
              </a:cxnLst>
              <a:rect l="txL" t="txT" r="txR" b="txB"/>
              <a:pathLst>
                <a:path w="74" h="81">
                  <a:moveTo>
                    <a:pt x="74" y="78"/>
                  </a:moveTo>
                  <a:cubicBezTo>
                    <a:pt x="68" y="78"/>
                    <a:pt x="58" y="75"/>
                    <a:pt x="58" y="75"/>
                  </a:cubicBezTo>
                  <a:lnTo>
                    <a:pt x="44" y="64"/>
                  </a:lnTo>
                  <a:lnTo>
                    <a:pt x="37" y="55"/>
                  </a:lnTo>
                  <a:lnTo>
                    <a:pt x="32" y="41"/>
                  </a:lnTo>
                  <a:lnTo>
                    <a:pt x="23" y="33"/>
                  </a:lnTo>
                  <a:cubicBezTo>
                    <a:pt x="23" y="33"/>
                    <a:pt x="16" y="26"/>
                    <a:pt x="17" y="21"/>
                  </a:cubicBezTo>
                  <a:cubicBezTo>
                    <a:pt x="17" y="16"/>
                    <a:pt x="19" y="10"/>
                    <a:pt x="19" y="10"/>
                  </a:cubicBezTo>
                  <a:cubicBezTo>
                    <a:pt x="19" y="10"/>
                    <a:pt x="14" y="0"/>
                    <a:pt x="10" y="9"/>
                  </a:cubicBezTo>
                  <a:cubicBezTo>
                    <a:pt x="6" y="18"/>
                    <a:pt x="5" y="23"/>
                    <a:pt x="3" y="29"/>
                  </a:cubicBezTo>
                  <a:cubicBezTo>
                    <a:pt x="1" y="34"/>
                    <a:pt x="0" y="43"/>
                    <a:pt x="0" y="43"/>
                  </a:cubicBezTo>
                  <a:lnTo>
                    <a:pt x="8" y="53"/>
                  </a:lnTo>
                  <a:lnTo>
                    <a:pt x="21" y="62"/>
                  </a:lnTo>
                  <a:lnTo>
                    <a:pt x="37" y="74"/>
                  </a:lnTo>
                  <a:lnTo>
                    <a:pt x="47" y="81"/>
                  </a:lnTo>
                  <a:lnTo>
                    <a:pt x="74" y="78"/>
                  </a:lnTo>
                  <a:close/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257" name="Freeform 1480"/>
            <p:cNvSpPr/>
            <p:nvPr/>
          </p:nvSpPr>
          <p:spPr>
            <a:xfrm>
              <a:off x="3949" y="1603"/>
              <a:ext cx="206" cy="148"/>
            </a:xfrm>
            <a:custGeom>
              <a:avLst/>
              <a:gdLst>
                <a:gd name="txL" fmla="*/ 0 w 121"/>
                <a:gd name="txT" fmla="*/ 0 h 85"/>
                <a:gd name="txR" fmla="*/ 121 w 121"/>
                <a:gd name="txB" fmla="*/ 85 h 85"/>
              </a:gdLst>
              <a:ahLst/>
              <a:cxnLst>
                <a:cxn ang="0">
                  <a:pos x="0" y="63"/>
                </a:cxn>
                <a:cxn ang="0">
                  <a:pos x="24" y="60"/>
                </a:cxn>
                <a:cxn ang="0">
                  <a:pos x="46" y="52"/>
                </a:cxn>
                <a:cxn ang="0">
                  <a:pos x="67" y="45"/>
                </a:cxn>
                <a:cxn ang="0">
                  <a:pos x="77" y="43"/>
                </a:cxn>
                <a:cxn ang="0">
                  <a:pos x="87" y="39"/>
                </a:cxn>
                <a:cxn ang="0">
                  <a:pos x="104" y="29"/>
                </a:cxn>
                <a:cxn ang="0">
                  <a:pos x="115" y="11"/>
                </a:cxn>
                <a:cxn ang="0">
                  <a:pos x="120" y="25"/>
                </a:cxn>
                <a:cxn ang="0">
                  <a:pos x="110" y="34"/>
                </a:cxn>
                <a:cxn ang="0">
                  <a:pos x="102" y="51"/>
                </a:cxn>
                <a:cxn ang="0">
                  <a:pos x="86" y="63"/>
                </a:cxn>
                <a:cxn ang="0">
                  <a:pos x="69" y="73"/>
                </a:cxn>
                <a:cxn ang="0">
                  <a:pos x="51" y="80"/>
                </a:cxn>
                <a:cxn ang="0">
                  <a:pos x="37" y="83"/>
                </a:cxn>
                <a:cxn ang="0">
                  <a:pos x="4" y="75"/>
                </a:cxn>
                <a:cxn ang="0">
                  <a:pos x="0" y="63"/>
                </a:cxn>
              </a:cxnLst>
              <a:rect l="txL" t="txT" r="txR" b="txB"/>
              <a:pathLst>
                <a:path w="121" h="85">
                  <a:moveTo>
                    <a:pt x="0" y="63"/>
                  </a:moveTo>
                  <a:lnTo>
                    <a:pt x="24" y="60"/>
                  </a:lnTo>
                  <a:lnTo>
                    <a:pt x="46" y="52"/>
                  </a:lnTo>
                  <a:lnTo>
                    <a:pt x="67" y="45"/>
                  </a:lnTo>
                  <a:lnTo>
                    <a:pt x="77" y="43"/>
                  </a:lnTo>
                  <a:cubicBezTo>
                    <a:pt x="77" y="43"/>
                    <a:pt x="80" y="41"/>
                    <a:pt x="87" y="39"/>
                  </a:cubicBezTo>
                  <a:cubicBezTo>
                    <a:pt x="94" y="36"/>
                    <a:pt x="97" y="37"/>
                    <a:pt x="104" y="29"/>
                  </a:cubicBezTo>
                  <a:cubicBezTo>
                    <a:pt x="112" y="21"/>
                    <a:pt x="109" y="23"/>
                    <a:pt x="115" y="11"/>
                  </a:cubicBezTo>
                  <a:cubicBezTo>
                    <a:pt x="121" y="0"/>
                    <a:pt x="120" y="25"/>
                    <a:pt x="120" y="25"/>
                  </a:cubicBezTo>
                  <a:lnTo>
                    <a:pt x="110" y="34"/>
                  </a:lnTo>
                  <a:cubicBezTo>
                    <a:pt x="110" y="34"/>
                    <a:pt x="109" y="45"/>
                    <a:pt x="102" y="51"/>
                  </a:cubicBezTo>
                  <a:cubicBezTo>
                    <a:pt x="94" y="56"/>
                    <a:pt x="86" y="63"/>
                    <a:pt x="86" y="63"/>
                  </a:cubicBezTo>
                  <a:lnTo>
                    <a:pt x="69" y="73"/>
                  </a:lnTo>
                  <a:lnTo>
                    <a:pt x="51" y="80"/>
                  </a:lnTo>
                  <a:cubicBezTo>
                    <a:pt x="51" y="80"/>
                    <a:pt x="47" y="85"/>
                    <a:pt x="37" y="83"/>
                  </a:cubicBezTo>
                  <a:cubicBezTo>
                    <a:pt x="28" y="81"/>
                    <a:pt x="4" y="75"/>
                    <a:pt x="4" y="75"/>
                  </a:cubicBezTo>
                  <a:lnTo>
                    <a:pt x="0" y="63"/>
                  </a:lnTo>
                  <a:close/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258" name="Freeform 1481"/>
            <p:cNvSpPr/>
            <p:nvPr/>
          </p:nvSpPr>
          <p:spPr>
            <a:xfrm>
              <a:off x="3857" y="1584"/>
              <a:ext cx="182" cy="122"/>
            </a:xfrm>
            <a:custGeom>
              <a:avLst/>
              <a:gdLst>
                <a:gd name="txL" fmla="*/ 0 w 107"/>
                <a:gd name="txT" fmla="*/ 0 h 70"/>
                <a:gd name="txR" fmla="*/ 107 w 107"/>
                <a:gd name="txB" fmla="*/ 70 h 70"/>
              </a:gdLst>
              <a:ahLst/>
              <a:cxnLst>
                <a:cxn ang="0">
                  <a:pos x="28" y="0"/>
                </a:cxn>
                <a:cxn ang="0">
                  <a:pos x="36" y="27"/>
                </a:cxn>
                <a:cxn ang="0">
                  <a:pos x="48" y="43"/>
                </a:cxn>
                <a:cxn ang="0">
                  <a:pos x="69" y="49"/>
                </a:cxn>
                <a:cxn ang="0">
                  <a:pos x="92" y="47"/>
                </a:cxn>
                <a:cxn ang="0">
                  <a:pos x="97" y="55"/>
                </a:cxn>
                <a:cxn ang="0">
                  <a:pos x="75" y="65"/>
                </a:cxn>
                <a:cxn ang="0">
                  <a:pos x="50" y="70"/>
                </a:cxn>
                <a:cxn ang="0">
                  <a:pos x="30" y="60"/>
                </a:cxn>
                <a:cxn ang="0">
                  <a:pos x="16" y="42"/>
                </a:cxn>
                <a:cxn ang="0">
                  <a:pos x="6" y="12"/>
                </a:cxn>
                <a:cxn ang="0">
                  <a:pos x="28" y="0"/>
                </a:cxn>
              </a:cxnLst>
              <a:rect l="txL" t="txT" r="txR" b="txB"/>
              <a:pathLst>
                <a:path w="107" h="70">
                  <a:moveTo>
                    <a:pt x="28" y="0"/>
                  </a:moveTo>
                  <a:cubicBezTo>
                    <a:pt x="27" y="8"/>
                    <a:pt x="33" y="20"/>
                    <a:pt x="36" y="27"/>
                  </a:cubicBezTo>
                  <a:cubicBezTo>
                    <a:pt x="38" y="35"/>
                    <a:pt x="45" y="37"/>
                    <a:pt x="48" y="43"/>
                  </a:cubicBezTo>
                  <a:cubicBezTo>
                    <a:pt x="52" y="49"/>
                    <a:pt x="61" y="47"/>
                    <a:pt x="69" y="49"/>
                  </a:cubicBezTo>
                  <a:cubicBezTo>
                    <a:pt x="78" y="52"/>
                    <a:pt x="92" y="47"/>
                    <a:pt x="92" y="47"/>
                  </a:cubicBezTo>
                  <a:cubicBezTo>
                    <a:pt x="92" y="47"/>
                    <a:pt x="107" y="50"/>
                    <a:pt x="97" y="55"/>
                  </a:cubicBezTo>
                  <a:cubicBezTo>
                    <a:pt x="88" y="60"/>
                    <a:pt x="75" y="65"/>
                    <a:pt x="75" y="65"/>
                  </a:cubicBezTo>
                  <a:lnTo>
                    <a:pt x="50" y="70"/>
                  </a:lnTo>
                  <a:cubicBezTo>
                    <a:pt x="50" y="70"/>
                    <a:pt x="35" y="66"/>
                    <a:pt x="30" y="60"/>
                  </a:cubicBezTo>
                  <a:cubicBezTo>
                    <a:pt x="25" y="53"/>
                    <a:pt x="22" y="57"/>
                    <a:pt x="16" y="42"/>
                  </a:cubicBezTo>
                  <a:cubicBezTo>
                    <a:pt x="11" y="26"/>
                    <a:pt x="0" y="17"/>
                    <a:pt x="6" y="12"/>
                  </a:cubicBezTo>
                  <a:cubicBezTo>
                    <a:pt x="11" y="8"/>
                    <a:pt x="28" y="0"/>
                    <a:pt x="28" y="0"/>
                  </a:cubicBezTo>
                  <a:close/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259" name="Freeform 1482"/>
            <p:cNvSpPr/>
            <p:nvPr/>
          </p:nvSpPr>
          <p:spPr>
            <a:xfrm>
              <a:off x="4381" y="1985"/>
              <a:ext cx="110" cy="68"/>
            </a:xfrm>
            <a:custGeom>
              <a:avLst/>
              <a:gdLst>
                <a:gd name="txL" fmla="*/ 0 w 65"/>
                <a:gd name="txT" fmla="*/ 0 h 39"/>
                <a:gd name="txR" fmla="*/ 65 w 65"/>
                <a:gd name="txB" fmla="*/ 39 h 39"/>
              </a:gdLst>
              <a:ahLst/>
              <a:cxnLst>
                <a:cxn ang="0">
                  <a:pos x="50" y="34"/>
                </a:cxn>
                <a:cxn ang="0">
                  <a:pos x="57" y="39"/>
                </a:cxn>
                <a:cxn ang="0">
                  <a:pos x="62" y="36"/>
                </a:cxn>
                <a:cxn ang="0">
                  <a:pos x="65" y="30"/>
                </a:cxn>
                <a:cxn ang="0">
                  <a:pos x="62" y="18"/>
                </a:cxn>
                <a:cxn ang="0">
                  <a:pos x="51" y="9"/>
                </a:cxn>
                <a:cxn ang="0">
                  <a:pos x="20" y="0"/>
                </a:cxn>
                <a:cxn ang="0">
                  <a:pos x="0" y="5"/>
                </a:cxn>
                <a:cxn ang="0">
                  <a:pos x="15" y="8"/>
                </a:cxn>
                <a:cxn ang="0">
                  <a:pos x="37" y="14"/>
                </a:cxn>
                <a:cxn ang="0">
                  <a:pos x="47" y="22"/>
                </a:cxn>
                <a:cxn ang="0">
                  <a:pos x="50" y="34"/>
                </a:cxn>
              </a:cxnLst>
              <a:rect l="txL" t="txT" r="txR" b="txB"/>
              <a:pathLst>
                <a:path w="65" h="39">
                  <a:moveTo>
                    <a:pt x="50" y="34"/>
                  </a:moveTo>
                  <a:lnTo>
                    <a:pt x="57" y="39"/>
                  </a:lnTo>
                  <a:lnTo>
                    <a:pt x="62" y="36"/>
                  </a:lnTo>
                  <a:lnTo>
                    <a:pt x="65" y="30"/>
                  </a:lnTo>
                  <a:lnTo>
                    <a:pt x="62" y="18"/>
                  </a:lnTo>
                  <a:lnTo>
                    <a:pt x="51" y="9"/>
                  </a:lnTo>
                  <a:lnTo>
                    <a:pt x="20" y="0"/>
                  </a:lnTo>
                  <a:lnTo>
                    <a:pt x="0" y="5"/>
                  </a:lnTo>
                  <a:lnTo>
                    <a:pt x="15" y="8"/>
                  </a:lnTo>
                  <a:lnTo>
                    <a:pt x="37" y="14"/>
                  </a:lnTo>
                  <a:lnTo>
                    <a:pt x="47" y="22"/>
                  </a:lnTo>
                  <a:lnTo>
                    <a:pt x="50" y="34"/>
                  </a:lnTo>
                  <a:close/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260" name="Freeform 1483"/>
            <p:cNvSpPr/>
            <p:nvPr/>
          </p:nvSpPr>
          <p:spPr>
            <a:xfrm>
              <a:off x="4391" y="2008"/>
              <a:ext cx="56" cy="45"/>
            </a:xfrm>
            <a:custGeom>
              <a:avLst/>
              <a:gdLst>
                <a:gd name="txL" fmla="*/ 0 w 33"/>
                <a:gd name="txT" fmla="*/ 0 h 26"/>
                <a:gd name="txR" fmla="*/ 33 w 33"/>
                <a:gd name="txB" fmla="*/ 26 h 26"/>
              </a:gdLst>
              <a:ahLst/>
              <a:cxnLst>
                <a:cxn ang="0">
                  <a:pos x="33" y="15"/>
                </a:cxn>
                <a:cxn ang="0">
                  <a:pos x="22" y="11"/>
                </a:cxn>
                <a:cxn ang="0">
                  <a:pos x="24" y="4"/>
                </a:cxn>
                <a:cxn ang="0">
                  <a:pos x="15" y="1"/>
                </a:cxn>
                <a:cxn ang="0">
                  <a:pos x="2" y="0"/>
                </a:cxn>
                <a:cxn ang="0">
                  <a:pos x="0" y="12"/>
                </a:cxn>
                <a:cxn ang="0">
                  <a:pos x="8" y="21"/>
                </a:cxn>
                <a:cxn ang="0">
                  <a:pos x="25" y="26"/>
                </a:cxn>
                <a:cxn ang="0">
                  <a:pos x="33" y="15"/>
                </a:cxn>
              </a:cxnLst>
              <a:rect l="txL" t="txT" r="txR" b="txB"/>
              <a:pathLst>
                <a:path w="33" h="26">
                  <a:moveTo>
                    <a:pt x="33" y="15"/>
                  </a:moveTo>
                  <a:lnTo>
                    <a:pt x="22" y="11"/>
                  </a:lnTo>
                  <a:lnTo>
                    <a:pt x="24" y="4"/>
                  </a:lnTo>
                  <a:lnTo>
                    <a:pt x="15" y="1"/>
                  </a:lnTo>
                  <a:lnTo>
                    <a:pt x="2" y="0"/>
                  </a:lnTo>
                  <a:lnTo>
                    <a:pt x="0" y="12"/>
                  </a:lnTo>
                  <a:lnTo>
                    <a:pt x="8" y="21"/>
                  </a:lnTo>
                  <a:lnTo>
                    <a:pt x="25" y="26"/>
                  </a:lnTo>
                  <a:lnTo>
                    <a:pt x="33" y="15"/>
                  </a:lnTo>
                  <a:close/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261" name="Freeform 1484"/>
            <p:cNvSpPr/>
            <p:nvPr/>
          </p:nvSpPr>
          <p:spPr>
            <a:xfrm>
              <a:off x="4352" y="1997"/>
              <a:ext cx="119" cy="82"/>
            </a:xfrm>
            <a:custGeom>
              <a:avLst/>
              <a:gdLst>
                <a:gd name="txL" fmla="*/ 0 w 70"/>
                <a:gd name="txT" fmla="*/ 0 h 47"/>
                <a:gd name="txR" fmla="*/ 70 w 70"/>
                <a:gd name="txB" fmla="*/ 47 h 47"/>
              </a:gdLst>
              <a:ahLst/>
              <a:cxnLst>
                <a:cxn ang="0">
                  <a:pos x="21" y="29"/>
                </a:cxn>
                <a:cxn ang="0">
                  <a:pos x="16" y="17"/>
                </a:cxn>
                <a:cxn ang="0">
                  <a:pos x="20" y="3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2" y="24"/>
                </a:cxn>
                <a:cxn ang="0">
                  <a:pos x="10" y="38"/>
                </a:cxn>
                <a:cxn ang="0">
                  <a:pos x="35" y="42"/>
                </a:cxn>
                <a:cxn ang="0">
                  <a:pos x="63" y="47"/>
                </a:cxn>
                <a:cxn ang="0">
                  <a:pos x="70" y="37"/>
                </a:cxn>
                <a:cxn ang="0">
                  <a:pos x="62" y="30"/>
                </a:cxn>
                <a:cxn ang="0">
                  <a:pos x="53" y="37"/>
                </a:cxn>
                <a:cxn ang="0">
                  <a:pos x="38" y="35"/>
                </a:cxn>
                <a:cxn ang="0">
                  <a:pos x="21" y="29"/>
                </a:cxn>
              </a:cxnLst>
              <a:rect l="txL" t="txT" r="txR" b="txB"/>
              <a:pathLst>
                <a:path w="70" h="47">
                  <a:moveTo>
                    <a:pt x="21" y="29"/>
                  </a:moveTo>
                  <a:lnTo>
                    <a:pt x="16" y="17"/>
                  </a:lnTo>
                  <a:lnTo>
                    <a:pt x="20" y="3"/>
                  </a:lnTo>
                  <a:lnTo>
                    <a:pt x="10" y="0"/>
                  </a:lnTo>
                  <a:lnTo>
                    <a:pt x="0" y="10"/>
                  </a:lnTo>
                  <a:lnTo>
                    <a:pt x="2" y="24"/>
                  </a:lnTo>
                  <a:lnTo>
                    <a:pt x="10" y="38"/>
                  </a:lnTo>
                  <a:lnTo>
                    <a:pt x="35" y="42"/>
                  </a:lnTo>
                  <a:lnTo>
                    <a:pt x="63" y="47"/>
                  </a:lnTo>
                  <a:lnTo>
                    <a:pt x="70" y="37"/>
                  </a:lnTo>
                  <a:lnTo>
                    <a:pt x="62" y="30"/>
                  </a:lnTo>
                  <a:lnTo>
                    <a:pt x="53" y="37"/>
                  </a:lnTo>
                  <a:lnTo>
                    <a:pt x="38" y="35"/>
                  </a:lnTo>
                  <a:lnTo>
                    <a:pt x="21" y="29"/>
                  </a:lnTo>
                  <a:close/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262" name="Freeform 1485"/>
            <p:cNvSpPr/>
            <p:nvPr/>
          </p:nvSpPr>
          <p:spPr>
            <a:xfrm>
              <a:off x="4321" y="1954"/>
              <a:ext cx="121" cy="75"/>
            </a:xfrm>
            <a:custGeom>
              <a:avLst/>
              <a:gdLst>
                <a:gd name="txL" fmla="*/ 0 w 71"/>
                <a:gd name="txT" fmla="*/ 0 h 43"/>
                <a:gd name="txR" fmla="*/ 71 w 71"/>
                <a:gd name="txB" fmla="*/ 43 h 43"/>
              </a:gdLst>
              <a:ahLst/>
              <a:cxnLst>
                <a:cxn ang="0">
                  <a:pos x="71" y="18"/>
                </a:cxn>
                <a:cxn ang="0">
                  <a:pos x="57" y="13"/>
                </a:cxn>
                <a:cxn ang="0">
                  <a:pos x="44" y="14"/>
                </a:cxn>
                <a:cxn ang="0">
                  <a:pos x="34" y="19"/>
                </a:cxn>
                <a:cxn ang="0">
                  <a:pos x="27" y="23"/>
                </a:cxn>
                <a:cxn ang="0">
                  <a:pos x="19" y="24"/>
                </a:cxn>
                <a:cxn ang="0">
                  <a:pos x="12" y="31"/>
                </a:cxn>
                <a:cxn ang="0">
                  <a:pos x="8" y="43"/>
                </a:cxn>
                <a:cxn ang="0">
                  <a:pos x="2" y="35"/>
                </a:cxn>
                <a:cxn ang="0">
                  <a:pos x="7" y="19"/>
                </a:cxn>
                <a:cxn ang="0">
                  <a:pos x="12" y="10"/>
                </a:cxn>
                <a:cxn ang="0">
                  <a:pos x="29" y="4"/>
                </a:cxn>
                <a:cxn ang="0">
                  <a:pos x="46" y="3"/>
                </a:cxn>
                <a:cxn ang="0">
                  <a:pos x="71" y="18"/>
                </a:cxn>
              </a:cxnLst>
              <a:rect l="txL" t="txT" r="txR" b="txB"/>
              <a:pathLst>
                <a:path w="71" h="43">
                  <a:moveTo>
                    <a:pt x="71" y="18"/>
                  </a:moveTo>
                  <a:cubicBezTo>
                    <a:pt x="71" y="18"/>
                    <a:pt x="62" y="14"/>
                    <a:pt x="57" y="13"/>
                  </a:cubicBezTo>
                  <a:cubicBezTo>
                    <a:pt x="51" y="13"/>
                    <a:pt x="44" y="14"/>
                    <a:pt x="44" y="14"/>
                  </a:cubicBezTo>
                  <a:lnTo>
                    <a:pt x="34" y="19"/>
                  </a:lnTo>
                  <a:lnTo>
                    <a:pt x="27" y="23"/>
                  </a:lnTo>
                  <a:lnTo>
                    <a:pt x="19" y="24"/>
                  </a:lnTo>
                  <a:cubicBezTo>
                    <a:pt x="19" y="24"/>
                    <a:pt x="13" y="26"/>
                    <a:pt x="12" y="31"/>
                  </a:cubicBezTo>
                  <a:cubicBezTo>
                    <a:pt x="10" y="35"/>
                    <a:pt x="8" y="43"/>
                    <a:pt x="8" y="43"/>
                  </a:cubicBezTo>
                  <a:cubicBezTo>
                    <a:pt x="8" y="43"/>
                    <a:pt x="0" y="42"/>
                    <a:pt x="2" y="35"/>
                  </a:cubicBezTo>
                  <a:cubicBezTo>
                    <a:pt x="4" y="28"/>
                    <a:pt x="7" y="19"/>
                    <a:pt x="7" y="19"/>
                  </a:cubicBezTo>
                  <a:cubicBezTo>
                    <a:pt x="7" y="19"/>
                    <a:pt x="1" y="14"/>
                    <a:pt x="12" y="10"/>
                  </a:cubicBezTo>
                  <a:cubicBezTo>
                    <a:pt x="23" y="7"/>
                    <a:pt x="23" y="8"/>
                    <a:pt x="29" y="4"/>
                  </a:cubicBezTo>
                  <a:cubicBezTo>
                    <a:pt x="34" y="0"/>
                    <a:pt x="35" y="0"/>
                    <a:pt x="46" y="3"/>
                  </a:cubicBezTo>
                  <a:cubicBezTo>
                    <a:pt x="56" y="7"/>
                    <a:pt x="71" y="18"/>
                    <a:pt x="71" y="18"/>
                  </a:cubicBezTo>
                  <a:close/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263" name="Freeform 1486"/>
            <p:cNvSpPr/>
            <p:nvPr/>
          </p:nvSpPr>
          <p:spPr>
            <a:xfrm>
              <a:off x="4353" y="2051"/>
              <a:ext cx="133" cy="56"/>
            </a:xfrm>
            <a:custGeom>
              <a:avLst/>
              <a:gdLst>
                <a:gd name="txL" fmla="*/ 0 w 78"/>
                <a:gd name="txT" fmla="*/ 0 h 32"/>
                <a:gd name="txR" fmla="*/ 78 w 78"/>
                <a:gd name="txB" fmla="*/ 32 h 32"/>
              </a:gdLst>
              <a:ahLst/>
              <a:cxnLst>
                <a:cxn ang="0">
                  <a:pos x="78" y="17"/>
                </a:cxn>
                <a:cxn ang="0">
                  <a:pos x="75" y="26"/>
                </a:cxn>
                <a:cxn ang="0">
                  <a:pos x="65" y="31"/>
                </a:cxn>
                <a:cxn ang="0">
                  <a:pos x="52" y="31"/>
                </a:cxn>
                <a:cxn ang="0">
                  <a:pos x="29" y="27"/>
                </a:cxn>
                <a:cxn ang="0">
                  <a:pos x="12" y="22"/>
                </a:cxn>
                <a:cxn ang="0">
                  <a:pos x="0" y="10"/>
                </a:cxn>
                <a:cxn ang="0">
                  <a:pos x="1" y="0"/>
                </a:cxn>
                <a:cxn ang="0">
                  <a:pos x="9" y="10"/>
                </a:cxn>
                <a:cxn ang="0">
                  <a:pos x="23" y="14"/>
                </a:cxn>
                <a:cxn ang="0">
                  <a:pos x="39" y="17"/>
                </a:cxn>
                <a:cxn ang="0">
                  <a:pos x="58" y="19"/>
                </a:cxn>
                <a:cxn ang="0">
                  <a:pos x="78" y="17"/>
                </a:cxn>
              </a:cxnLst>
              <a:rect l="txL" t="txT" r="txR" b="txB"/>
              <a:pathLst>
                <a:path w="78" h="32">
                  <a:moveTo>
                    <a:pt x="78" y="17"/>
                  </a:moveTo>
                  <a:lnTo>
                    <a:pt x="75" y="26"/>
                  </a:lnTo>
                  <a:lnTo>
                    <a:pt x="65" y="31"/>
                  </a:lnTo>
                  <a:cubicBezTo>
                    <a:pt x="65" y="31"/>
                    <a:pt x="59" y="32"/>
                    <a:pt x="52" y="31"/>
                  </a:cubicBezTo>
                  <a:cubicBezTo>
                    <a:pt x="46" y="30"/>
                    <a:pt x="37" y="29"/>
                    <a:pt x="29" y="27"/>
                  </a:cubicBezTo>
                  <a:cubicBezTo>
                    <a:pt x="22" y="25"/>
                    <a:pt x="17" y="28"/>
                    <a:pt x="12" y="22"/>
                  </a:cubicBezTo>
                  <a:cubicBezTo>
                    <a:pt x="7" y="15"/>
                    <a:pt x="1" y="15"/>
                    <a:pt x="0" y="10"/>
                  </a:cubicBezTo>
                  <a:cubicBezTo>
                    <a:pt x="0" y="5"/>
                    <a:pt x="1" y="0"/>
                    <a:pt x="1" y="0"/>
                  </a:cubicBezTo>
                  <a:lnTo>
                    <a:pt x="9" y="10"/>
                  </a:lnTo>
                  <a:cubicBezTo>
                    <a:pt x="9" y="10"/>
                    <a:pt x="15" y="12"/>
                    <a:pt x="23" y="14"/>
                  </a:cubicBezTo>
                  <a:cubicBezTo>
                    <a:pt x="31" y="17"/>
                    <a:pt x="39" y="17"/>
                    <a:pt x="39" y="17"/>
                  </a:cubicBezTo>
                  <a:lnTo>
                    <a:pt x="58" y="19"/>
                  </a:lnTo>
                  <a:lnTo>
                    <a:pt x="78" y="17"/>
                  </a:lnTo>
                  <a:close/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264" name="Freeform 1487"/>
            <p:cNvSpPr/>
            <p:nvPr/>
          </p:nvSpPr>
          <p:spPr>
            <a:xfrm>
              <a:off x="4282" y="1973"/>
              <a:ext cx="126" cy="139"/>
            </a:xfrm>
            <a:custGeom>
              <a:avLst/>
              <a:gdLst>
                <a:gd name="txL" fmla="*/ 0 w 74"/>
                <a:gd name="txT" fmla="*/ 0 h 80"/>
                <a:gd name="txR" fmla="*/ 74 w 74"/>
                <a:gd name="txB" fmla="*/ 80 h 80"/>
              </a:gdLst>
              <a:ahLst/>
              <a:cxnLst>
                <a:cxn ang="0">
                  <a:pos x="74" y="78"/>
                </a:cxn>
                <a:cxn ang="0">
                  <a:pos x="58" y="74"/>
                </a:cxn>
                <a:cxn ang="0">
                  <a:pos x="44" y="64"/>
                </a:cxn>
                <a:cxn ang="0">
                  <a:pos x="38" y="54"/>
                </a:cxn>
                <a:cxn ang="0">
                  <a:pos x="33" y="41"/>
                </a:cxn>
                <a:cxn ang="0">
                  <a:pos x="24" y="32"/>
                </a:cxn>
                <a:cxn ang="0">
                  <a:pos x="17" y="20"/>
                </a:cxn>
                <a:cxn ang="0">
                  <a:pos x="19" y="9"/>
                </a:cxn>
                <a:cxn ang="0">
                  <a:pos x="10" y="9"/>
                </a:cxn>
                <a:cxn ang="0">
                  <a:pos x="4" y="28"/>
                </a:cxn>
                <a:cxn ang="0">
                  <a:pos x="0" y="42"/>
                </a:cxn>
                <a:cxn ang="0">
                  <a:pos x="9" y="53"/>
                </a:cxn>
                <a:cxn ang="0">
                  <a:pos x="22" y="62"/>
                </a:cxn>
                <a:cxn ang="0">
                  <a:pos x="38" y="74"/>
                </a:cxn>
                <a:cxn ang="0">
                  <a:pos x="47" y="80"/>
                </a:cxn>
                <a:cxn ang="0">
                  <a:pos x="74" y="78"/>
                </a:cxn>
              </a:cxnLst>
              <a:rect l="txL" t="txT" r="txR" b="txB"/>
              <a:pathLst>
                <a:path w="74" h="80">
                  <a:moveTo>
                    <a:pt x="74" y="78"/>
                  </a:moveTo>
                  <a:cubicBezTo>
                    <a:pt x="69" y="77"/>
                    <a:pt x="58" y="74"/>
                    <a:pt x="58" y="74"/>
                  </a:cubicBezTo>
                  <a:lnTo>
                    <a:pt x="44" y="64"/>
                  </a:lnTo>
                  <a:lnTo>
                    <a:pt x="38" y="54"/>
                  </a:lnTo>
                  <a:lnTo>
                    <a:pt x="33" y="41"/>
                  </a:lnTo>
                  <a:lnTo>
                    <a:pt x="24" y="32"/>
                  </a:lnTo>
                  <a:cubicBezTo>
                    <a:pt x="24" y="32"/>
                    <a:pt x="17" y="25"/>
                    <a:pt x="17" y="20"/>
                  </a:cubicBezTo>
                  <a:cubicBezTo>
                    <a:pt x="18" y="15"/>
                    <a:pt x="19" y="9"/>
                    <a:pt x="19" y="9"/>
                  </a:cubicBezTo>
                  <a:cubicBezTo>
                    <a:pt x="19" y="9"/>
                    <a:pt x="14" y="0"/>
                    <a:pt x="10" y="9"/>
                  </a:cubicBezTo>
                  <a:cubicBezTo>
                    <a:pt x="7" y="18"/>
                    <a:pt x="5" y="23"/>
                    <a:pt x="4" y="28"/>
                  </a:cubicBezTo>
                  <a:cubicBezTo>
                    <a:pt x="2" y="34"/>
                    <a:pt x="0" y="42"/>
                    <a:pt x="0" y="42"/>
                  </a:cubicBezTo>
                  <a:lnTo>
                    <a:pt x="9" y="53"/>
                  </a:lnTo>
                  <a:lnTo>
                    <a:pt x="22" y="62"/>
                  </a:lnTo>
                  <a:lnTo>
                    <a:pt x="38" y="74"/>
                  </a:lnTo>
                  <a:lnTo>
                    <a:pt x="47" y="80"/>
                  </a:lnTo>
                  <a:lnTo>
                    <a:pt x="74" y="78"/>
                  </a:lnTo>
                  <a:close/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265" name="Freeform 1488"/>
            <p:cNvSpPr/>
            <p:nvPr/>
          </p:nvSpPr>
          <p:spPr>
            <a:xfrm>
              <a:off x="4406" y="2086"/>
              <a:ext cx="120" cy="59"/>
            </a:xfrm>
            <a:custGeom>
              <a:avLst/>
              <a:gdLst>
                <a:gd name="txL" fmla="*/ 0 w 70"/>
                <a:gd name="txT" fmla="*/ 0 h 34"/>
                <a:gd name="txR" fmla="*/ 70 w 70"/>
                <a:gd name="txB" fmla="*/ 34 h 34"/>
              </a:gdLst>
              <a:ahLst/>
              <a:cxnLst>
                <a:cxn ang="0">
                  <a:pos x="0" y="22"/>
                </a:cxn>
                <a:cxn ang="0">
                  <a:pos x="11" y="25"/>
                </a:cxn>
                <a:cxn ang="0">
                  <a:pos x="24" y="28"/>
                </a:cxn>
                <a:cxn ang="0">
                  <a:pos x="45" y="28"/>
                </a:cxn>
                <a:cxn ang="0">
                  <a:pos x="56" y="18"/>
                </a:cxn>
                <a:cxn ang="0">
                  <a:pos x="63" y="1"/>
                </a:cxn>
                <a:cxn ang="0">
                  <a:pos x="52" y="8"/>
                </a:cxn>
                <a:cxn ang="0">
                  <a:pos x="38" y="13"/>
                </a:cxn>
                <a:cxn ang="0">
                  <a:pos x="25" y="15"/>
                </a:cxn>
                <a:cxn ang="0">
                  <a:pos x="5" y="17"/>
                </a:cxn>
                <a:cxn ang="0">
                  <a:pos x="0" y="22"/>
                </a:cxn>
              </a:cxnLst>
              <a:rect l="txL" t="txT" r="txR" b="txB"/>
              <a:pathLst>
                <a:path w="70" h="34">
                  <a:moveTo>
                    <a:pt x="0" y="22"/>
                  </a:moveTo>
                  <a:cubicBezTo>
                    <a:pt x="0" y="22"/>
                    <a:pt x="5" y="24"/>
                    <a:pt x="11" y="25"/>
                  </a:cubicBezTo>
                  <a:cubicBezTo>
                    <a:pt x="18" y="26"/>
                    <a:pt x="16" y="29"/>
                    <a:pt x="24" y="28"/>
                  </a:cubicBezTo>
                  <a:cubicBezTo>
                    <a:pt x="32" y="27"/>
                    <a:pt x="37" y="34"/>
                    <a:pt x="45" y="28"/>
                  </a:cubicBezTo>
                  <a:cubicBezTo>
                    <a:pt x="52" y="23"/>
                    <a:pt x="52" y="22"/>
                    <a:pt x="56" y="18"/>
                  </a:cubicBezTo>
                  <a:cubicBezTo>
                    <a:pt x="59" y="14"/>
                    <a:pt x="70" y="0"/>
                    <a:pt x="63" y="1"/>
                  </a:cubicBezTo>
                  <a:cubicBezTo>
                    <a:pt x="56" y="2"/>
                    <a:pt x="52" y="8"/>
                    <a:pt x="52" y="8"/>
                  </a:cubicBezTo>
                  <a:lnTo>
                    <a:pt x="38" y="13"/>
                  </a:lnTo>
                  <a:cubicBezTo>
                    <a:pt x="38" y="13"/>
                    <a:pt x="36" y="14"/>
                    <a:pt x="25" y="15"/>
                  </a:cubicBezTo>
                  <a:cubicBezTo>
                    <a:pt x="13" y="16"/>
                    <a:pt x="5" y="17"/>
                    <a:pt x="5" y="17"/>
                  </a:cubicBezTo>
                  <a:lnTo>
                    <a:pt x="0" y="22"/>
                  </a:lnTo>
                  <a:close/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266" name="Freeform 1489"/>
            <p:cNvSpPr/>
            <p:nvPr/>
          </p:nvSpPr>
          <p:spPr>
            <a:xfrm>
              <a:off x="4328" y="1930"/>
              <a:ext cx="206" cy="71"/>
            </a:xfrm>
            <a:custGeom>
              <a:avLst/>
              <a:gdLst>
                <a:gd name="txL" fmla="*/ 0 w 121"/>
                <a:gd name="txT" fmla="*/ 0 h 41"/>
                <a:gd name="txR" fmla="*/ 121 w 121"/>
                <a:gd name="txB" fmla="*/ 41 h 41"/>
              </a:gdLst>
              <a:ahLst/>
              <a:cxnLst>
                <a:cxn ang="0">
                  <a:pos x="118" y="41"/>
                </a:cxn>
                <a:cxn ang="0">
                  <a:pos x="99" y="31"/>
                </a:cxn>
                <a:cxn ang="0">
                  <a:pos x="79" y="25"/>
                </a:cxn>
                <a:cxn ang="0">
                  <a:pos x="61" y="20"/>
                </a:cxn>
                <a:cxn ang="0">
                  <a:pos x="52" y="16"/>
                </a:cxn>
                <a:cxn ang="0">
                  <a:pos x="43" y="14"/>
                </a:cxn>
                <a:cxn ang="0">
                  <a:pos x="26" y="11"/>
                </a:cxn>
                <a:cxn ang="0">
                  <a:pos x="10" y="15"/>
                </a:cxn>
                <a:cxn ang="0">
                  <a:pos x="12" y="5"/>
                </a:cxn>
                <a:cxn ang="0">
                  <a:pos x="24" y="5"/>
                </a:cxn>
                <a:cxn ang="0">
                  <a:pos x="38" y="1"/>
                </a:cxn>
                <a:cxn ang="0">
                  <a:pos x="55" y="2"/>
                </a:cxn>
                <a:cxn ang="0">
                  <a:pos x="72" y="4"/>
                </a:cxn>
                <a:cxn ang="0">
                  <a:pos x="89" y="9"/>
                </a:cxn>
                <a:cxn ang="0">
                  <a:pos x="100" y="14"/>
                </a:cxn>
                <a:cxn ang="0">
                  <a:pos x="121" y="32"/>
                </a:cxn>
                <a:cxn ang="0">
                  <a:pos x="118" y="41"/>
                </a:cxn>
              </a:cxnLst>
              <a:rect l="txL" t="txT" r="txR" b="txB"/>
              <a:pathLst>
                <a:path w="121" h="41">
                  <a:moveTo>
                    <a:pt x="118" y="41"/>
                  </a:moveTo>
                  <a:lnTo>
                    <a:pt x="99" y="31"/>
                  </a:lnTo>
                  <a:lnTo>
                    <a:pt x="79" y="25"/>
                  </a:lnTo>
                  <a:lnTo>
                    <a:pt x="61" y="20"/>
                  </a:lnTo>
                  <a:lnTo>
                    <a:pt x="52" y="16"/>
                  </a:lnTo>
                  <a:cubicBezTo>
                    <a:pt x="52" y="16"/>
                    <a:pt x="49" y="15"/>
                    <a:pt x="43" y="14"/>
                  </a:cubicBezTo>
                  <a:cubicBezTo>
                    <a:pt x="37" y="12"/>
                    <a:pt x="35" y="10"/>
                    <a:pt x="26" y="11"/>
                  </a:cubicBezTo>
                  <a:cubicBezTo>
                    <a:pt x="16" y="11"/>
                    <a:pt x="20" y="12"/>
                    <a:pt x="10" y="15"/>
                  </a:cubicBezTo>
                  <a:cubicBezTo>
                    <a:pt x="0" y="18"/>
                    <a:pt x="12" y="5"/>
                    <a:pt x="12" y="5"/>
                  </a:cubicBezTo>
                  <a:lnTo>
                    <a:pt x="24" y="5"/>
                  </a:lnTo>
                  <a:cubicBezTo>
                    <a:pt x="24" y="5"/>
                    <a:pt x="30" y="0"/>
                    <a:pt x="38" y="1"/>
                  </a:cubicBezTo>
                  <a:cubicBezTo>
                    <a:pt x="45" y="2"/>
                    <a:pt x="55" y="2"/>
                    <a:pt x="55" y="2"/>
                  </a:cubicBezTo>
                  <a:lnTo>
                    <a:pt x="72" y="4"/>
                  </a:lnTo>
                  <a:lnTo>
                    <a:pt x="89" y="9"/>
                  </a:lnTo>
                  <a:cubicBezTo>
                    <a:pt x="89" y="9"/>
                    <a:pt x="94" y="8"/>
                    <a:pt x="100" y="14"/>
                  </a:cubicBezTo>
                  <a:cubicBezTo>
                    <a:pt x="106" y="19"/>
                    <a:pt x="121" y="32"/>
                    <a:pt x="121" y="32"/>
                  </a:cubicBezTo>
                  <a:lnTo>
                    <a:pt x="118" y="41"/>
                  </a:lnTo>
                  <a:close/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267" name="Freeform 1490"/>
            <p:cNvSpPr/>
            <p:nvPr/>
          </p:nvSpPr>
          <p:spPr>
            <a:xfrm>
              <a:off x="4468" y="1990"/>
              <a:ext cx="117" cy="92"/>
            </a:xfrm>
            <a:custGeom>
              <a:avLst/>
              <a:gdLst>
                <a:gd name="txL" fmla="*/ 0 w 69"/>
                <a:gd name="txT" fmla="*/ 0 h 53"/>
                <a:gd name="txR" fmla="*/ 69 w 69"/>
                <a:gd name="txB" fmla="*/ 53 h 53"/>
              </a:gdLst>
              <a:ahLst/>
              <a:cxnLst>
                <a:cxn ang="0">
                  <a:pos x="0" y="2"/>
                </a:cxn>
                <a:cxn ang="0">
                  <a:pos x="12" y="10"/>
                </a:cxn>
                <a:cxn ang="0">
                  <a:pos x="15" y="19"/>
                </a:cxn>
                <a:cxn ang="0">
                  <a:pos x="19" y="33"/>
                </a:cxn>
                <a:cxn ang="0">
                  <a:pos x="15" y="45"/>
                </a:cxn>
                <a:cxn ang="0">
                  <a:pos x="14" y="51"/>
                </a:cxn>
                <a:cxn ang="0">
                  <a:pos x="23" y="53"/>
                </a:cxn>
                <a:cxn ang="0">
                  <a:pos x="42" y="52"/>
                </a:cxn>
                <a:cxn ang="0">
                  <a:pos x="56" y="49"/>
                </a:cxn>
                <a:cxn ang="0">
                  <a:pos x="64" y="44"/>
                </a:cxn>
                <a:cxn ang="0">
                  <a:pos x="69" y="32"/>
                </a:cxn>
                <a:cxn ang="0">
                  <a:pos x="63" y="23"/>
                </a:cxn>
                <a:cxn ang="0">
                  <a:pos x="44" y="13"/>
                </a:cxn>
                <a:cxn ang="0">
                  <a:pos x="31" y="5"/>
                </a:cxn>
                <a:cxn ang="0">
                  <a:pos x="20" y="2"/>
                </a:cxn>
                <a:cxn ang="0">
                  <a:pos x="0" y="2"/>
                </a:cxn>
              </a:cxnLst>
              <a:rect l="txL" t="txT" r="txR" b="txB"/>
              <a:pathLst>
                <a:path w="69" h="53">
                  <a:moveTo>
                    <a:pt x="0" y="2"/>
                  </a:moveTo>
                  <a:cubicBezTo>
                    <a:pt x="5" y="3"/>
                    <a:pt x="12" y="10"/>
                    <a:pt x="12" y="10"/>
                  </a:cubicBezTo>
                  <a:lnTo>
                    <a:pt x="15" y="19"/>
                  </a:lnTo>
                  <a:cubicBezTo>
                    <a:pt x="15" y="19"/>
                    <a:pt x="21" y="27"/>
                    <a:pt x="19" y="33"/>
                  </a:cubicBezTo>
                  <a:cubicBezTo>
                    <a:pt x="17" y="38"/>
                    <a:pt x="15" y="45"/>
                    <a:pt x="15" y="45"/>
                  </a:cubicBezTo>
                  <a:lnTo>
                    <a:pt x="14" y="51"/>
                  </a:lnTo>
                  <a:cubicBezTo>
                    <a:pt x="14" y="51"/>
                    <a:pt x="17" y="52"/>
                    <a:pt x="23" y="53"/>
                  </a:cubicBezTo>
                  <a:cubicBezTo>
                    <a:pt x="29" y="53"/>
                    <a:pt x="42" y="52"/>
                    <a:pt x="42" y="52"/>
                  </a:cubicBezTo>
                  <a:lnTo>
                    <a:pt x="56" y="49"/>
                  </a:lnTo>
                  <a:cubicBezTo>
                    <a:pt x="56" y="49"/>
                    <a:pt x="62" y="49"/>
                    <a:pt x="64" y="44"/>
                  </a:cubicBezTo>
                  <a:cubicBezTo>
                    <a:pt x="67" y="39"/>
                    <a:pt x="69" y="32"/>
                    <a:pt x="69" y="32"/>
                  </a:cubicBezTo>
                  <a:lnTo>
                    <a:pt x="63" y="23"/>
                  </a:lnTo>
                  <a:lnTo>
                    <a:pt x="44" y="13"/>
                  </a:lnTo>
                  <a:lnTo>
                    <a:pt x="31" y="5"/>
                  </a:lnTo>
                  <a:cubicBezTo>
                    <a:pt x="31" y="5"/>
                    <a:pt x="25" y="3"/>
                    <a:pt x="20" y="2"/>
                  </a:cubicBezTo>
                  <a:cubicBezTo>
                    <a:pt x="14" y="0"/>
                    <a:pt x="0" y="2"/>
                    <a:pt x="0" y="2"/>
                  </a:cubicBezTo>
                  <a:close/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268" name="Freeform 1491"/>
            <p:cNvSpPr/>
            <p:nvPr/>
          </p:nvSpPr>
          <p:spPr>
            <a:xfrm>
              <a:off x="4227" y="1940"/>
              <a:ext cx="99" cy="104"/>
            </a:xfrm>
            <a:custGeom>
              <a:avLst/>
              <a:gdLst>
                <a:gd name="txL" fmla="*/ 0 w 58"/>
                <a:gd name="txT" fmla="*/ 0 h 60"/>
                <a:gd name="txR" fmla="*/ 58 w 58"/>
                <a:gd name="txB" fmla="*/ 60 h 60"/>
              </a:gdLst>
              <a:ahLst/>
              <a:cxnLst>
                <a:cxn ang="0">
                  <a:pos x="53" y="10"/>
                </a:cxn>
                <a:cxn ang="0">
                  <a:pos x="31" y="4"/>
                </a:cxn>
                <a:cxn ang="0">
                  <a:pos x="15" y="15"/>
                </a:cxn>
                <a:cxn ang="0">
                  <a:pos x="4" y="31"/>
                </a:cxn>
                <a:cxn ang="0">
                  <a:pos x="0" y="46"/>
                </a:cxn>
                <a:cxn ang="0">
                  <a:pos x="3" y="49"/>
                </a:cxn>
                <a:cxn ang="0">
                  <a:pos x="14" y="57"/>
                </a:cxn>
                <a:cxn ang="0">
                  <a:pos x="22" y="50"/>
                </a:cxn>
                <a:cxn ang="0">
                  <a:pos x="26" y="40"/>
                </a:cxn>
                <a:cxn ang="0">
                  <a:pos x="30" y="30"/>
                </a:cxn>
                <a:cxn ang="0">
                  <a:pos x="45" y="19"/>
                </a:cxn>
                <a:cxn ang="0">
                  <a:pos x="58" y="17"/>
                </a:cxn>
                <a:cxn ang="0">
                  <a:pos x="53" y="10"/>
                </a:cxn>
              </a:cxnLst>
              <a:rect l="txL" t="txT" r="txR" b="txB"/>
              <a:pathLst>
                <a:path w="58" h="60">
                  <a:moveTo>
                    <a:pt x="53" y="10"/>
                  </a:moveTo>
                  <a:cubicBezTo>
                    <a:pt x="43" y="7"/>
                    <a:pt x="38" y="0"/>
                    <a:pt x="31" y="4"/>
                  </a:cubicBezTo>
                  <a:cubicBezTo>
                    <a:pt x="24" y="8"/>
                    <a:pt x="20" y="7"/>
                    <a:pt x="15" y="15"/>
                  </a:cubicBezTo>
                  <a:cubicBezTo>
                    <a:pt x="9" y="23"/>
                    <a:pt x="5" y="27"/>
                    <a:pt x="4" y="31"/>
                  </a:cubicBezTo>
                  <a:cubicBezTo>
                    <a:pt x="3" y="36"/>
                    <a:pt x="0" y="46"/>
                    <a:pt x="0" y="46"/>
                  </a:cubicBezTo>
                  <a:lnTo>
                    <a:pt x="3" y="49"/>
                  </a:lnTo>
                  <a:cubicBezTo>
                    <a:pt x="3" y="49"/>
                    <a:pt x="5" y="54"/>
                    <a:pt x="14" y="57"/>
                  </a:cubicBezTo>
                  <a:cubicBezTo>
                    <a:pt x="22" y="60"/>
                    <a:pt x="22" y="53"/>
                    <a:pt x="22" y="50"/>
                  </a:cubicBezTo>
                  <a:lnTo>
                    <a:pt x="26" y="40"/>
                  </a:lnTo>
                  <a:lnTo>
                    <a:pt x="30" y="30"/>
                  </a:lnTo>
                  <a:lnTo>
                    <a:pt x="45" y="19"/>
                  </a:lnTo>
                  <a:lnTo>
                    <a:pt x="58" y="17"/>
                  </a:lnTo>
                  <a:lnTo>
                    <a:pt x="53" y="10"/>
                  </a:lnTo>
                  <a:close/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269" name="Freeform 1492"/>
            <p:cNvSpPr/>
            <p:nvPr/>
          </p:nvSpPr>
          <p:spPr>
            <a:xfrm>
              <a:off x="4502" y="2093"/>
              <a:ext cx="73" cy="52"/>
            </a:xfrm>
            <a:custGeom>
              <a:avLst/>
              <a:gdLst>
                <a:gd name="txL" fmla="*/ 0 w 43"/>
                <a:gd name="txT" fmla="*/ 0 h 30"/>
                <a:gd name="txR" fmla="*/ 43 w 43"/>
                <a:gd name="txB" fmla="*/ 30 h 30"/>
              </a:gdLst>
              <a:ahLst/>
              <a:cxnLst>
                <a:cxn ang="0">
                  <a:pos x="18" y="0"/>
                </a:cxn>
                <a:cxn ang="0">
                  <a:pos x="13" y="9"/>
                </a:cxn>
                <a:cxn ang="0">
                  <a:pos x="6" y="21"/>
                </a:cxn>
                <a:cxn ang="0">
                  <a:pos x="9" y="30"/>
                </a:cxn>
                <a:cxn ang="0">
                  <a:pos x="27" y="28"/>
                </a:cxn>
                <a:cxn ang="0">
                  <a:pos x="42" y="19"/>
                </a:cxn>
                <a:cxn ang="0">
                  <a:pos x="18" y="0"/>
                </a:cxn>
              </a:cxnLst>
              <a:rect l="txL" t="txT" r="txR" b="txB"/>
              <a:pathLst>
                <a:path w="43" h="30">
                  <a:moveTo>
                    <a:pt x="18" y="0"/>
                  </a:moveTo>
                  <a:cubicBezTo>
                    <a:pt x="18" y="0"/>
                    <a:pt x="15" y="2"/>
                    <a:pt x="13" y="9"/>
                  </a:cubicBezTo>
                  <a:cubicBezTo>
                    <a:pt x="11" y="16"/>
                    <a:pt x="13" y="16"/>
                    <a:pt x="6" y="21"/>
                  </a:cubicBezTo>
                  <a:cubicBezTo>
                    <a:pt x="0" y="27"/>
                    <a:pt x="9" y="30"/>
                    <a:pt x="9" y="30"/>
                  </a:cubicBezTo>
                  <a:cubicBezTo>
                    <a:pt x="9" y="30"/>
                    <a:pt x="13" y="30"/>
                    <a:pt x="27" y="28"/>
                  </a:cubicBezTo>
                  <a:cubicBezTo>
                    <a:pt x="40" y="26"/>
                    <a:pt x="43" y="27"/>
                    <a:pt x="42" y="19"/>
                  </a:cubicBezTo>
                  <a:cubicBezTo>
                    <a:pt x="41" y="11"/>
                    <a:pt x="18" y="0"/>
                    <a:pt x="18" y="0"/>
                  </a:cubicBezTo>
                  <a:close/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270" name="Freeform 1493"/>
            <p:cNvSpPr/>
            <p:nvPr/>
          </p:nvSpPr>
          <p:spPr>
            <a:xfrm>
              <a:off x="4251" y="2046"/>
              <a:ext cx="310" cy="137"/>
            </a:xfrm>
            <a:custGeom>
              <a:avLst/>
              <a:gdLst>
                <a:gd name="txL" fmla="*/ 0 w 182"/>
                <a:gd name="txT" fmla="*/ 0 h 79"/>
                <a:gd name="txR" fmla="*/ 182 w 182"/>
                <a:gd name="txB" fmla="*/ 79 h 79"/>
              </a:gdLst>
              <a:ahLst/>
              <a:cxnLst>
                <a:cxn ang="0">
                  <a:pos x="10" y="0"/>
                </a:cxn>
                <a:cxn ang="0">
                  <a:pos x="20" y="10"/>
                </a:cxn>
                <a:cxn ang="0">
                  <a:pos x="34" y="24"/>
                </a:cxn>
                <a:cxn ang="0">
                  <a:pos x="45" y="29"/>
                </a:cxn>
                <a:cxn ang="0">
                  <a:pos x="69" y="46"/>
                </a:cxn>
                <a:cxn ang="0">
                  <a:pos x="125" y="67"/>
                </a:cxn>
                <a:cxn ang="0">
                  <a:pos x="43" y="52"/>
                </a:cxn>
                <a:cxn ang="0">
                  <a:pos x="16" y="30"/>
                </a:cxn>
                <a:cxn ang="0">
                  <a:pos x="2" y="18"/>
                </a:cxn>
                <a:cxn ang="0">
                  <a:pos x="10" y="0"/>
                </a:cxn>
              </a:cxnLst>
              <a:rect l="txL" t="txT" r="txR" b="txB"/>
              <a:pathLst>
                <a:path w="182" h="79">
                  <a:moveTo>
                    <a:pt x="10" y="0"/>
                  </a:moveTo>
                  <a:cubicBezTo>
                    <a:pt x="10" y="0"/>
                    <a:pt x="20" y="4"/>
                    <a:pt x="20" y="10"/>
                  </a:cubicBezTo>
                  <a:cubicBezTo>
                    <a:pt x="20" y="17"/>
                    <a:pt x="34" y="24"/>
                    <a:pt x="34" y="24"/>
                  </a:cubicBezTo>
                  <a:lnTo>
                    <a:pt x="45" y="29"/>
                  </a:lnTo>
                  <a:lnTo>
                    <a:pt x="69" y="46"/>
                  </a:lnTo>
                  <a:cubicBezTo>
                    <a:pt x="94" y="63"/>
                    <a:pt x="182" y="56"/>
                    <a:pt x="125" y="67"/>
                  </a:cubicBezTo>
                  <a:cubicBezTo>
                    <a:pt x="68" y="79"/>
                    <a:pt x="64" y="55"/>
                    <a:pt x="43" y="52"/>
                  </a:cubicBezTo>
                  <a:cubicBezTo>
                    <a:pt x="21" y="50"/>
                    <a:pt x="18" y="33"/>
                    <a:pt x="16" y="30"/>
                  </a:cubicBezTo>
                  <a:cubicBezTo>
                    <a:pt x="13" y="27"/>
                    <a:pt x="0" y="24"/>
                    <a:pt x="2" y="18"/>
                  </a:cubicBezTo>
                  <a:cubicBezTo>
                    <a:pt x="4" y="12"/>
                    <a:pt x="10" y="0"/>
                    <a:pt x="10" y="0"/>
                  </a:cubicBezTo>
                  <a:close/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271" name="Freeform 1494"/>
            <p:cNvSpPr/>
            <p:nvPr/>
          </p:nvSpPr>
          <p:spPr>
            <a:xfrm>
              <a:off x="4126" y="2061"/>
              <a:ext cx="371" cy="379"/>
            </a:xfrm>
            <a:custGeom>
              <a:avLst/>
              <a:gdLst>
                <a:gd name="txL" fmla="*/ 0 w 217"/>
                <a:gd name="txT" fmla="*/ 0 h 218"/>
                <a:gd name="txR" fmla="*/ 217 w 217"/>
                <a:gd name="txB" fmla="*/ 218 h 218"/>
              </a:gdLst>
              <a:ahLst/>
              <a:cxnLst>
                <a:cxn ang="0">
                  <a:pos x="60" y="0"/>
                </a:cxn>
                <a:cxn ang="0">
                  <a:pos x="59" y="3"/>
                </a:cxn>
                <a:cxn ang="0">
                  <a:pos x="73" y="18"/>
                </a:cxn>
                <a:cxn ang="0">
                  <a:pos x="78" y="32"/>
                </a:cxn>
                <a:cxn ang="0">
                  <a:pos x="87" y="41"/>
                </a:cxn>
                <a:cxn ang="0">
                  <a:pos x="96" y="52"/>
                </a:cxn>
                <a:cxn ang="0">
                  <a:pos x="101" y="55"/>
                </a:cxn>
                <a:cxn ang="0">
                  <a:pos x="99" y="66"/>
                </a:cxn>
                <a:cxn ang="0">
                  <a:pos x="66" y="93"/>
                </a:cxn>
                <a:cxn ang="0">
                  <a:pos x="42" y="125"/>
                </a:cxn>
                <a:cxn ang="0">
                  <a:pos x="19" y="163"/>
                </a:cxn>
                <a:cxn ang="0">
                  <a:pos x="20" y="145"/>
                </a:cxn>
                <a:cxn ang="0">
                  <a:pos x="0" y="201"/>
                </a:cxn>
                <a:cxn ang="0">
                  <a:pos x="8" y="205"/>
                </a:cxn>
                <a:cxn ang="0">
                  <a:pos x="21" y="206"/>
                </a:cxn>
                <a:cxn ang="0">
                  <a:pos x="26" y="182"/>
                </a:cxn>
                <a:cxn ang="0">
                  <a:pos x="24" y="185"/>
                </a:cxn>
                <a:cxn ang="0">
                  <a:pos x="43" y="139"/>
                </a:cxn>
                <a:cxn ang="0">
                  <a:pos x="71" y="102"/>
                </a:cxn>
                <a:cxn ang="0">
                  <a:pos x="100" y="77"/>
                </a:cxn>
                <a:cxn ang="0">
                  <a:pos x="125" y="72"/>
                </a:cxn>
                <a:cxn ang="0">
                  <a:pos x="141" y="85"/>
                </a:cxn>
                <a:cxn ang="0">
                  <a:pos x="145" y="96"/>
                </a:cxn>
                <a:cxn ang="0">
                  <a:pos x="156" y="85"/>
                </a:cxn>
                <a:cxn ang="0">
                  <a:pos x="158" y="72"/>
                </a:cxn>
                <a:cxn ang="0">
                  <a:pos x="197" y="82"/>
                </a:cxn>
                <a:cxn ang="0">
                  <a:pos x="214" y="59"/>
                </a:cxn>
                <a:cxn ang="0">
                  <a:pos x="181" y="65"/>
                </a:cxn>
                <a:cxn ang="0">
                  <a:pos x="127" y="50"/>
                </a:cxn>
                <a:cxn ang="0">
                  <a:pos x="108" y="41"/>
                </a:cxn>
                <a:cxn ang="0">
                  <a:pos x="60" y="0"/>
                </a:cxn>
              </a:cxnLst>
              <a:rect l="txL" t="txT" r="txR" b="txB"/>
              <a:pathLst>
                <a:path w="217" h="218">
                  <a:moveTo>
                    <a:pt x="60" y="0"/>
                  </a:moveTo>
                  <a:lnTo>
                    <a:pt x="59" y="3"/>
                  </a:lnTo>
                  <a:lnTo>
                    <a:pt x="73" y="18"/>
                  </a:lnTo>
                  <a:lnTo>
                    <a:pt x="78" y="32"/>
                  </a:lnTo>
                  <a:lnTo>
                    <a:pt x="87" y="41"/>
                  </a:lnTo>
                  <a:lnTo>
                    <a:pt x="96" y="52"/>
                  </a:lnTo>
                  <a:lnTo>
                    <a:pt x="101" y="55"/>
                  </a:lnTo>
                  <a:lnTo>
                    <a:pt x="99" y="66"/>
                  </a:lnTo>
                  <a:lnTo>
                    <a:pt x="66" y="93"/>
                  </a:lnTo>
                  <a:cubicBezTo>
                    <a:pt x="66" y="93"/>
                    <a:pt x="53" y="111"/>
                    <a:pt x="42" y="125"/>
                  </a:cubicBezTo>
                  <a:cubicBezTo>
                    <a:pt x="30" y="138"/>
                    <a:pt x="31" y="135"/>
                    <a:pt x="19" y="163"/>
                  </a:cubicBezTo>
                  <a:cubicBezTo>
                    <a:pt x="6" y="192"/>
                    <a:pt x="30" y="111"/>
                    <a:pt x="20" y="145"/>
                  </a:cubicBezTo>
                  <a:cubicBezTo>
                    <a:pt x="10" y="179"/>
                    <a:pt x="0" y="201"/>
                    <a:pt x="0" y="201"/>
                  </a:cubicBezTo>
                  <a:lnTo>
                    <a:pt x="8" y="205"/>
                  </a:lnTo>
                  <a:lnTo>
                    <a:pt x="21" y="206"/>
                  </a:lnTo>
                  <a:cubicBezTo>
                    <a:pt x="21" y="206"/>
                    <a:pt x="20" y="218"/>
                    <a:pt x="26" y="182"/>
                  </a:cubicBezTo>
                  <a:cubicBezTo>
                    <a:pt x="33" y="146"/>
                    <a:pt x="13" y="207"/>
                    <a:pt x="24" y="185"/>
                  </a:cubicBezTo>
                  <a:cubicBezTo>
                    <a:pt x="34" y="162"/>
                    <a:pt x="30" y="158"/>
                    <a:pt x="43" y="139"/>
                  </a:cubicBezTo>
                  <a:cubicBezTo>
                    <a:pt x="56" y="121"/>
                    <a:pt x="56" y="117"/>
                    <a:pt x="71" y="102"/>
                  </a:cubicBezTo>
                  <a:cubicBezTo>
                    <a:pt x="86" y="86"/>
                    <a:pt x="83" y="86"/>
                    <a:pt x="100" y="77"/>
                  </a:cubicBezTo>
                  <a:cubicBezTo>
                    <a:pt x="116" y="68"/>
                    <a:pt x="125" y="72"/>
                    <a:pt x="125" y="72"/>
                  </a:cubicBezTo>
                  <a:lnTo>
                    <a:pt x="141" y="85"/>
                  </a:lnTo>
                  <a:cubicBezTo>
                    <a:pt x="141" y="85"/>
                    <a:pt x="159" y="71"/>
                    <a:pt x="145" y="96"/>
                  </a:cubicBezTo>
                  <a:cubicBezTo>
                    <a:pt x="132" y="121"/>
                    <a:pt x="160" y="105"/>
                    <a:pt x="156" y="85"/>
                  </a:cubicBezTo>
                  <a:cubicBezTo>
                    <a:pt x="152" y="66"/>
                    <a:pt x="138" y="64"/>
                    <a:pt x="158" y="72"/>
                  </a:cubicBezTo>
                  <a:cubicBezTo>
                    <a:pt x="179" y="79"/>
                    <a:pt x="203" y="74"/>
                    <a:pt x="197" y="82"/>
                  </a:cubicBezTo>
                  <a:lnTo>
                    <a:pt x="214" y="59"/>
                  </a:lnTo>
                  <a:cubicBezTo>
                    <a:pt x="214" y="59"/>
                    <a:pt x="217" y="68"/>
                    <a:pt x="181" y="65"/>
                  </a:cubicBezTo>
                  <a:cubicBezTo>
                    <a:pt x="145" y="62"/>
                    <a:pt x="127" y="50"/>
                    <a:pt x="127" y="50"/>
                  </a:cubicBezTo>
                  <a:lnTo>
                    <a:pt x="108" y="41"/>
                  </a:lnTo>
                  <a:lnTo>
                    <a:pt x="60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272" name="Freeform 1495"/>
            <p:cNvSpPr/>
            <p:nvPr/>
          </p:nvSpPr>
          <p:spPr>
            <a:xfrm>
              <a:off x="4002" y="2013"/>
              <a:ext cx="181" cy="206"/>
            </a:xfrm>
            <a:custGeom>
              <a:avLst/>
              <a:gdLst>
                <a:gd name="txL" fmla="*/ 0 w 106"/>
                <a:gd name="txT" fmla="*/ 0 h 119"/>
                <a:gd name="txR" fmla="*/ 106 w 106"/>
                <a:gd name="txB" fmla="*/ 119 h 119"/>
              </a:gdLst>
              <a:ahLst/>
              <a:cxnLst>
                <a:cxn ang="0">
                  <a:pos x="89" y="102"/>
                </a:cxn>
                <a:cxn ang="0">
                  <a:pos x="53" y="33"/>
                </a:cxn>
                <a:cxn ang="0">
                  <a:pos x="23" y="19"/>
                </a:cxn>
                <a:cxn ang="0">
                  <a:pos x="3" y="2"/>
                </a:cxn>
                <a:cxn ang="0">
                  <a:pos x="8" y="19"/>
                </a:cxn>
                <a:cxn ang="0">
                  <a:pos x="8" y="56"/>
                </a:cxn>
                <a:cxn ang="0">
                  <a:pos x="34" y="105"/>
                </a:cxn>
                <a:cxn ang="0">
                  <a:pos x="89" y="102"/>
                </a:cxn>
              </a:cxnLst>
              <a:rect l="txL" t="txT" r="txR" b="txB"/>
              <a:pathLst>
                <a:path w="106" h="119">
                  <a:moveTo>
                    <a:pt x="89" y="102"/>
                  </a:moveTo>
                  <a:cubicBezTo>
                    <a:pt x="106" y="74"/>
                    <a:pt x="79" y="52"/>
                    <a:pt x="53" y="33"/>
                  </a:cubicBezTo>
                  <a:cubicBezTo>
                    <a:pt x="45" y="26"/>
                    <a:pt x="32" y="26"/>
                    <a:pt x="23" y="19"/>
                  </a:cubicBezTo>
                  <a:cubicBezTo>
                    <a:pt x="17" y="14"/>
                    <a:pt x="8" y="6"/>
                    <a:pt x="3" y="2"/>
                  </a:cubicBezTo>
                  <a:cubicBezTo>
                    <a:pt x="0" y="0"/>
                    <a:pt x="6" y="16"/>
                    <a:pt x="8" y="19"/>
                  </a:cubicBezTo>
                  <a:cubicBezTo>
                    <a:pt x="12" y="27"/>
                    <a:pt x="7" y="46"/>
                    <a:pt x="8" y="56"/>
                  </a:cubicBezTo>
                  <a:cubicBezTo>
                    <a:pt x="10" y="70"/>
                    <a:pt x="20" y="94"/>
                    <a:pt x="34" y="105"/>
                  </a:cubicBezTo>
                  <a:cubicBezTo>
                    <a:pt x="52" y="119"/>
                    <a:pt x="73" y="119"/>
                    <a:pt x="89" y="102"/>
                  </a:cubicBezTo>
                  <a:close/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273" name="Freeform 1496"/>
            <p:cNvSpPr/>
            <p:nvPr/>
          </p:nvSpPr>
          <p:spPr>
            <a:xfrm>
              <a:off x="4026" y="2058"/>
              <a:ext cx="104" cy="139"/>
            </a:xfrm>
            <a:custGeom>
              <a:avLst/>
              <a:gdLst>
                <a:gd name="txL" fmla="*/ 0 w 61"/>
                <a:gd name="txT" fmla="*/ 0 h 80"/>
                <a:gd name="txR" fmla="*/ 61 w 61"/>
                <a:gd name="txB" fmla="*/ 80 h 80"/>
              </a:gdLst>
              <a:ahLst/>
              <a:cxnLst>
                <a:cxn ang="0">
                  <a:pos x="60" y="80"/>
                </a:cxn>
                <a:cxn ang="0">
                  <a:pos x="41" y="46"/>
                </a:cxn>
                <a:cxn ang="0">
                  <a:pos x="10" y="13"/>
                </a:cxn>
                <a:cxn ang="0">
                  <a:pos x="3" y="4"/>
                </a:cxn>
                <a:cxn ang="0">
                  <a:pos x="22" y="21"/>
                </a:cxn>
                <a:cxn ang="0">
                  <a:pos x="33" y="34"/>
                </a:cxn>
                <a:cxn ang="0">
                  <a:pos x="54" y="53"/>
                </a:cxn>
                <a:cxn ang="0">
                  <a:pos x="60" y="80"/>
                </a:cxn>
              </a:cxnLst>
              <a:rect l="txL" t="txT" r="txR" b="txB"/>
              <a:pathLst>
                <a:path w="61" h="80">
                  <a:moveTo>
                    <a:pt x="60" y="80"/>
                  </a:moveTo>
                  <a:cubicBezTo>
                    <a:pt x="53" y="61"/>
                    <a:pt x="55" y="60"/>
                    <a:pt x="41" y="46"/>
                  </a:cubicBezTo>
                  <a:cubicBezTo>
                    <a:pt x="31" y="35"/>
                    <a:pt x="20" y="26"/>
                    <a:pt x="10" y="13"/>
                  </a:cubicBezTo>
                  <a:cubicBezTo>
                    <a:pt x="9" y="11"/>
                    <a:pt x="0" y="0"/>
                    <a:pt x="3" y="4"/>
                  </a:cubicBezTo>
                  <a:cubicBezTo>
                    <a:pt x="6" y="9"/>
                    <a:pt x="18" y="18"/>
                    <a:pt x="22" y="21"/>
                  </a:cubicBezTo>
                  <a:cubicBezTo>
                    <a:pt x="26" y="23"/>
                    <a:pt x="27" y="33"/>
                    <a:pt x="33" y="34"/>
                  </a:cubicBezTo>
                  <a:cubicBezTo>
                    <a:pt x="40" y="35"/>
                    <a:pt x="47" y="48"/>
                    <a:pt x="54" y="53"/>
                  </a:cubicBezTo>
                  <a:cubicBezTo>
                    <a:pt x="55" y="54"/>
                    <a:pt x="61" y="76"/>
                    <a:pt x="60" y="80"/>
                  </a:cubicBezTo>
                  <a:close/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274" name="Freeform 1497"/>
            <p:cNvSpPr/>
            <p:nvPr/>
          </p:nvSpPr>
          <p:spPr>
            <a:xfrm>
              <a:off x="4043" y="2150"/>
              <a:ext cx="70" cy="42"/>
            </a:xfrm>
            <a:custGeom>
              <a:avLst/>
              <a:gdLst>
                <a:gd name="txL" fmla="*/ 0 w 41"/>
                <a:gd name="txT" fmla="*/ 0 h 24"/>
                <a:gd name="txR" fmla="*/ 41 w 41"/>
                <a:gd name="txB" fmla="*/ 24 h 24"/>
              </a:gdLst>
              <a:ahLst/>
              <a:cxnLst>
                <a:cxn ang="0">
                  <a:pos x="41" y="24"/>
                </a:cxn>
                <a:cxn ang="0">
                  <a:pos x="27" y="21"/>
                </a:cxn>
                <a:cxn ang="0">
                  <a:pos x="5" y="3"/>
                </a:cxn>
                <a:cxn ang="0">
                  <a:pos x="1" y="0"/>
                </a:cxn>
                <a:cxn ang="0">
                  <a:pos x="15" y="7"/>
                </a:cxn>
                <a:cxn ang="0">
                  <a:pos x="27" y="16"/>
                </a:cxn>
                <a:cxn ang="0">
                  <a:pos x="41" y="24"/>
                </a:cxn>
              </a:cxnLst>
              <a:rect l="txL" t="txT" r="txR" b="txB"/>
              <a:pathLst>
                <a:path w="41" h="24">
                  <a:moveTo>
                    <a:pt x="41" y="24"/>
                  </a:moveTo>
                  <a:cubicBezTo>
                    <a:pt x="36" y="24"/>
                    <a:pt x="30" y="23"/>
                    <a:pt x="27" y="21"/>
                  </a:cubicBezTo>
                  <a:cubicBezTo>
                    <a:pt x="19" y="15"/>
                    <a:pt x="8" y="8"/>
                    <a:pt x="5" y="3"/>
                  </a:cubicBezTo>
                  <a:cubicBezTo>
                    <a:pt x="5" y="3"/>
                    <a:pt x="0" y="0"/>
                    <a:pt x="1" y="0"/>
                  </a:cubicBezTo>
                  <a:cubicBezTo>
                    <a:pt x="5" y="0"/>
                    <a:pt x="11" y="6"/>
                    <a:pt x="15" y="7"/>
                  </a:cubicBezTo>
                  <a:cubicBezTo>
                    <a:pt x="19" y="7"/>
                    <a:pt x="22" y="15"/>
                    <a:pt x="27" y="16"/>
                  </a:cubicBezTo>
                  <a:cubicBezTo>
                    <a:pt x="29" y="16"/>
                    <a:pt x="40" y="22"/>
                    <a:pt x="41" y="24"/>
                  </a:cubicBezTo>
                  <a:close/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275" name="Freeform 1498"/>
            <p:cNvSpPr/>
            <p:nvPr/>
          </p:nvSpPr>
          <p:spPr>
            <a:xfrm>
              <a:off x="4104" y="2098"/>
              <a:ext cx="17" cy="36"/>
            </a:xfrm>
            <a:custGeom>
              <a:avLst/>
              <a:gdLst>
                <a:gd name="txL" fmla="*/ 0 w 10"/>
                <a:gd name="txT" fmla="*/ 0 h 21"/>
                <a:gd name="txR" fmla="*/ 10 w 10"/>
                <a:gd name="txB" fmla="*/ 21 h 21"/>
              </a:gdLst>
              <a:ahLst/>
              <a:cxnLst>
                <a:cxn ang="0">
                  <a:pos x="10" y="21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5" y="9"/>
                </a:cxn>
                <a:cxn ang="0">
                  <a:pos x="7" y="15"/>
                </a:cxn>
                <a:cxn ang="0">
                  <a:pos x="10" y="21"/>
                </a:cxn>
              </a:cxnLst>
              <a:rect l="txL" t="txT" r="txR" b="txB"/>
              <a:pathLst>
                <a:path w="10" h="21">
                  <a:moveTo>
                    <a:pt x="10" y="21"/>
                  </a:moveTo>
                  <a:cubicBezTo>
                    <a:pt x="8" y="15"/>
                    <a:pt x="7" y="7"/>
                    <a:pt x="4" y="3"/>
                  </a:cubicBezTo>
                  <a:cubicBezTo>
                    <a:pt x="3" y="2"/>
                    <a:pt x="3" y="2"/>
                    <a:pt x="2" y="1"/>
                  </a:cubicBezTo>
                  <a:cubicBezTo>
                    <a:pt x="2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2"/>
                    <a:pt x="4" y="8"/>
                    <a:pt x="5" y="9"/>
                  </a:cubicBezTo>
                  <a:cubicBezTo>
                    <a:pt x="6" y="11"/>
                    <a:pt x="6" y="13"/>
                    <a:pt x="7" y="15"/>
                  </a:cubicBezTo>
                  <a:cubicBezTo>
                    <a:pt x="7" y="16"/>
                    <a:pt x="9" y="19"/>
                    <a:pt x="10" y="21"/>
                  </a:cubicBezTo>
                  <a:close/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276" name="Freeform 1499"/>
            <p:cNvSpPr/>
            <p:nvPr/>
          </p:nvSpPr>
          <p:spPr>
            <a:xfrm>
              <a:off x="4050" y="2119"/>
              <a:ext cx="44" cy="41"/>
            </a:xfrm>
            <a:custGeom>
              <a:avLst/>
              <a:gdLst>
                <a:gd name="txL" fmla="*/ 0 w 26"/>
                <a:gd name="txT" fmla="*/ 0 h 24"/>
                <a:gd name="txR" fmla="*/ 26 w 26"/>
                <a:gd name="txB" fmla="*/ 24 h 24"/>
              </a:gdLst>
              <a:ahLst/>
              <a:cxnLst>
                <a:cxn ang="0">
                  <a:pos x="26" y="24"/>
                </a:cxn>
                <a:cxn ang="0">
                  <a:pos x="14" y="17"/>
                </a:cxn>
                <a:cxn ang="0">
                  <a:pos x="10" y="15"/>
                </a:cxn>
                <a:cxn ang="0">
                  <a:pos x="6" y="11"/>
                </a:cxn>
                <a:cxn ang="0">
                  <a:pos x="2" y="6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4" y="4"/>
                </a:cxn>
                <a:cxn ang="0">
                  <a:pos x="15" y="14"/>
                </a:cxn>
                <a:cxn ang="0">
                  <a:pos x="15" y="15"/>
                </a:cxn>
                <a:cxn ang="0">
                  <a:pos x="17" y="16"/>
                </a:cxn>
                <a:cxn ang="0">
                  <a:pos x="21" y="20"/>
                </a:cxn>
                <a:cxn ang="0">
                  <a:pos x="26" y="24"/>
                </a:cxn>
              </a:cxnLst>
              <a:rect l="txL" t="txT" r="txR" b="txB"/>
              <a:pathLst>
                <a:path w="26" h="24">
                  <a:moveTo>
                    <a:pt x="26" y="24"/>
                  </a:moveTo>
                  <a:cubicBezTo>
                    <a:pt x="23" y="23"/>
                    <a:pt x="18" y="20"/>
                    <a:pt x="14" y="17"/>
                  </a:cubicBezTo>
                  <a:cubicBezTo>
                    <a:pt x="13" y="17"/>
                    <a:pt x="12" y="16"/>
                    <a:pt x="10" y="15"/>
                  </a:cubicBezTo>
                  <a:cubicBezTo>
                    <a:pt x="9" y="15"/>
                    <a:pt x="6" y="13"/>
                    <a:pt x="6" y="11"/>
                  </a:cubicBezTo>
                  <a:cubicBezTo>
                    <a:pt x="6" y="11"/>
                    <a:pt x="2" y="6"/>
                    <a:pt x="2" y="6"/>
                  </a:cubicBezTo>
                  <a:cubicBezTo>
                    <a:pt x="2" y="6"/>
                    <a:pt x="1" y="2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1" y="2"/>
                    <a:pt x="3" y="3"/>
                    <a:pt x="4" y="4"/>
                  </a:cubicBezTo>
                  <a:cubicBezTo>
                    <a:pt x="7" y="8"/>
                    <a:pt x="11" y="12"/>
                    <a:pt x="15" y="14"/>
                  </a:cubicBezTo>
                  <a:cubicBezTo>
                    <a:pt x="15" y="14"/>
                    <a:pt x="15" y="15"/>
                    <a:pt x="15" y="15"/>
                  </a:cubicBezTo>
                  <a:cubicBezTo>
                    <a:pt x="15" y="15"/>
                    <a:pt x="17" y="15"/>
                    <a:pt x="17" y="16"/>
                  </a:cubicBezTo>
                  <a:cubicBezTo>
                    <a:pt x="17" y="16"/>
                    <a:pt x="21" y="20"/>
                    <a:pt x="21" y="20"/>
                  </a:cubicBezTo>
                  <a:cubicBezTo>
                    <a:pt x="22" y="20"/>
                    <a:pt x="24" y="23"/>
                    <a:pt x="26" y="24"/>
                  </a:cubicBezTo>
                  <a:close/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277" name="Freeform 1500"/>
            <p:cNvSpPr/>
            <p:nvPr/>
          </p:nvSpPr>
          <p:spPr>
            <a:xfrm>
              <a:off x="4074" y="2075"/>
              <a:ext cx="18" cy="32"/>
            </a:xfrm>
            <a:custGeom>
              <a:avLst/>
              <a:gdLst>
                <a:gd name="txL" fmla="*/ 0 w 11"/>
                <a:gd name="txT" fmla="*/ 0 h 18"/>
                <a:gd name="txR" fmla="*/ 11 w 11"/>
                <a:gd name="txB" fmla="*/ 18 h 18"/>
              </a:gdLst>
              <a:ahLst/>
              <a:cxnLst>
                <a:cxn ang="0">
                  <a:pos x="11" y="18"/>
                </a:cxn>
                <a:cxn ang="0">
                  <a:pos x="9" y="14"/>
                </a:cxn>
                <a:cxn ang="0">
                  <a:pos x="7" y="11"/>
                </a:cxn>
                <a:cxn ang="0">
                  <a:pos x="7" y="10"/>
                </a:cxn>
                <a:cxn ang="0">
                  <a:pos x="6" y="9"/>
                </a:cxn>
                <a:cxn ang="0">
                  <a:pos x="5" y="6"/>
                </a:cxn>
                <a:cxn ang="0">
                  <a:pos x="4" y="3"/>
                </a:cxn>
                <a:cxn ang="0">
                  <a:pos x="3" y="2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2" y="1"/>
                </a:cxn>
                <a:cxn ang="0">
                  <a:pos x="3" y="2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6" y="7"/>
                </a:cxn>
                <a:cxn ang="0">
                  <a:pos x="6" y="7"/>
                </a:cxn>
                <a:cxn ang="0">
                  <a:pos x="6" y="8"/>
                </a:cxn>
                <a:cxn ang="0">
                  <a:pos x="6" y="8"/>
                </a:cxn>
                <a:cxn ang="0">
                  <a:pos x="6" y="9"/>
                </a:cxn>
                <a:cxn ang="0">
                  <a:pos x="6" y="9"/>
                </a:cxn>
                <a:cxn ang="0">
                  <a:pos x="6" y="10"/>
                </a:cxn>
                <a:cxn ang="0">
                  <a:pos x="6" y="10"/>
                </a:cxn>
                <a:cxn ang="0">
                  <a:pos x="7" y="10"/>
                </a:cxn>
                <a:cxn ang="0">
                  <a:pos x="6" y="11"/>
                </a:cxn>
                <a:cxn ang="0">
                  <a:pos x="7" y="11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5"/>
                </a:cxn>
                <a:cxn ang="0">
                  <a:pos x="10" y="15"/>
                </a:cxn>
                <a:cxn ang="0">
                  <a:pos x="10" y="15"/>
                </a:cxn>
                <a:cxn ang="0">
                  <a:pos x="10" y="16"/>
                </a:cxn>
                <a:cxn ang="0">
                  <a:pos x="11" y="16"/>
                </a:cxn>
                <a:cxn ang="0">
                  <a:pos x="11" y="18"/>
                </a:cxn>
              </a:cxnLst>
              <a:rect l="txL" t="txT" r="txR" b="txB"/>
              <a:pathLst>
                <a:path w="11" h="18">
                  <a:moveTo>
                    <a:pt x="11" y="18"/>
                  </a:moveTo>
                  <a:cubicBezTo>
                    <a:pt x="10" y="17"/>
                    <a:pt x="9" y="15"/>
                    <a:pt x="9" y="14"/>
                  </a:cubicBezTo>
                  <a:cubicBezTo>
                    <a:pt x="9" y="13"/>
                    <a:pt x="7" y="11"/>
                    <a:pt x="7" y="11"/>
                  </a:cubicBezTo>
                  <a:cubicBezTo>
                    <a:pt x="7" y="11"/>
                    <a:pt x="7" y="10"/>
                    <a:pt x="7" y="10"/>
                  </a:cubicBezTo>
                  <a:cubicBezTo>
                    <a:pt x="7" y="9"/>
                    <a:pt x="6" y="9"/>
                    <a:pt x="6" y="9"/>
                  </a:cubicBezTo>
                  <a:cubicBezTo>
                    <a:pt x="6" y="8"/>
                    <a:pt x="5" y="7"/>
                    <a:pt x="5" y="6"/>
                  </a:cubicBezTo>
                  <a:cubicBezTo>
                    <a:pt x="5" y="5"/>
                    <a:pt x="4" y="4"/>
                    <a:pt x="4" y="3"/>
                  </a:cubicBezTo>
                  <a:cubicBezTo>
                    <a:pt x="4" y="3"/>
                    <a:pt x="3" y="3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3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" y="0"/>
                    <a:pt x="1" y="1"/>
                    <a:pt x="2" y="1"/>
                  </a:cubicBezTo>
                  <a:cubicBezTo>
                    <a:pt x="2" y="1"/>
                    <a:pt x="2" y="2"/>
                    <a:pt x="3" y="2"/>
                  </a:cubicBezTo>
                  <a:cubicBezTo>
                    <a:pt x="3" y="2"/>
                    <a:pt x="4" y="3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5"/>
                    <a:pt x="6" y="6"/>
                    <a:pt x="6" y="6"/>
                  </a:cubicBezTo>
                  <a:lnTo>
                    <a:pt x="6" y="6"/>
                  </a:lnTo>
                  <a:cubicBezTo>
                    <a:pt x="6" y="6"/>
                    <a:pt x="6" y="7"/>
                    <a:pt x="6" y="7"/>
                  </a:cubicBezTo>
                  <a:lnTo>
                    <a:pt x="6" y="7"/>
                  </a:lnTo>
                  <a:cubicBezTo>
                    <a:pt x="6" y="7"/>
                    <a:pt x="6" y="8"/>
                    <a:pt x="6" y="8"/>
                  </a:cubicBezTo>
                  <a:lnTo>
                    <a:pt x="6" y="8"/>
                  </a:lnTo>
                  <a:cubicBezTo>
                    <a:pt x="6" y="8"/>
                    <a:pt x="6" y="9"/>
                    <a:pt x="6" y="9"/>
                  </a:cubicBezTo>
                  <a:lnTo>
                    <a:pt x="6" y="9"/>
                  </a:lnTo>
                  <a:cubicBezTo>
                    <a:pt x="6" y="9"/>
                    <a:pt x="6" y="10"/>
                    <a:pt x="6" y="10"/>
                  </a:cubicBezTo>
                  <a:lnTo>
                    <a:pt x="6" y="10"/>
                  </a:lnTo>
                  <a:cubicBezTo>
                    <a:pt x="6" y="10"/>
                    <a:pt x="7" y="10"/>
                    <a:pt x="7" y="10"/>
                  </a:cubicBezTo>
                  <a:lnTo>
                    <a:pt x="6" y="11"/>
                  </a:lnTo>
                  <a:cubicBezTo>
                    <a:pt x="6" y="11"/>
                    <a:pt x="7" y="11"/>
                    <a:pt x="7" y="11"/>
                  </a:cubicBezTo>
                  <a:cubicBezTo>
                    <a:pt x="7" y="11"/>
                    <a:pt x="7" y="13"/>
                    <a:pt x="7" y="13"/>
                  </a:cubicBezTo>
                  <a:cubicBezTo>
                    <a:pt x="7" y="13"/>
                    <a:pt x="9" y="13"/>
                    <a:pt x="9" y="13"/>
                  </a:cubicBezTo>
                  <a:cubicBezTo>
                    <a:pt x="9" y="13"/>
                    <a:pt x="9" y="15"/>
                    <a:pt x="9" y="15"/>
                  </a:cubicBezTo>
                  <a:cubicBezTo>
                    <a:pt x="9" y="15"/>
                    <a:pt x="10" y="15"/>
                    <a:pt x="10" y="15"/>
                  </a:cubicBezTo>
                  <a:lnTo>
                    <a:pt x="10" y="15"/>
                  </a:lnTo>
                  <a:cubicBezTo>
                    <a:pt x="10" y="15"/>
                    <a:pt x="10" y="16"/>
                    <a:pt x="10" y="16"/>
                  </a:cubicBezTo>
                  <a:lnTo>
                    <a:pt x="11" y="16"/>
                  </a:lnTo>
                  <a:cubicBezTo>
                    <a:pt x="11" y="16"/>
                    <a:pt x="11" y="17"/>
                    <a:pt x="11" y="18"/>
                  </a:cubicBezTo>
                  <a:close/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278" name="Freeform 1501"/>
            <p:cNvSpPr/>
            <p:nvPr/>
          </p:nvSpPr>
          <p:spPr>
            <a:xfrm>
              <a:off x="4169" y="1694"/>
              <a:ext cx="239" cy="90"/>
            </a:xfrm>
            <a:custGeom>
              <a:avLst/>
              <a:gdLst>
                <a:gd name="txL" fmla="*/ 0 w 140"/>
                <a:gd name="txT" fmla="*/ 0 h 52"/>
                <a:gd name="txR" fmla="*/ 140 w 140"/>
                <a:gd name="txB" fmla="*/ 52 h 52"/>
              </a:gdLst>
              <a:ahLst/>
              <a:cxnLst>
                <a:cxn ang="0">
                  <a:pos x="111" y="10"/>
                </a:cxn>
                <a:cxn ang="0">
                  <a:pos x="125" y="9"/>
                </a:cxn>
                <a:cxn ang="0">
                  <a:pos x="132" y="19"/>
                </a:cxn>
                <a:cxn ang="0">
                  <a:pos x="140" y="35"/>
                </a:cxn>
                <a:cxn ang="0">
                  <a:pos x="126" y="50"/>
                </a:cxn>
                <a:cxn ang="0">
                  <a:pos x="92" y="52"/>
                </a:cxn>
                <a:cxn ang="0">
                  <a:pos x="38" y="35"/>
                </a:cxn>
                <a:cxn ang="0">
                  <a:pos x="0" y="0"/>
                </a:cxn>
                <a:cxn ang="0">
                  <a:pos x="32" y="19"/>
                </a:cxn>
                <a:cxn ang="0">
                  <a:pos x="73" y="30"/>
                </a:cxn>
                <a:cxn ang="0">
                  <a:pos x="96" y="28"/>
                </a:cxn>
                <a:cxn ang="0">
                  <a:pos x="111" y="10"/>
                </a:cxn>
              </a:cxnLst>
              <a:rect l="txL" t="txT" r="txR" b="txB"/>
              <a:pathLst>
                <a:path w="140" h="52">
                  <a:moveTo>
                    <a:pt x="111" y="10"/>
                  </a:moveTo>
                  <a:cubicBezTo>
                    <a:pt x="116" y="10"/>
                    <a:pt x="121" y="9"/>
                    <a:pt x="125" y="9"/>
                  </a:cubicBezTo>
                  <a:cubicBezTo>
                    <a:pt x="127" y="12"/>
                    <a:pt x="130" y="16"/>
                    <a:pt x="132" y="19"/>
                  </a:cubicBezTo>
                  <a:cubicBezTo>
                    <a:pt x="135" y="24"/>
                    <a:pt x="137" y="29"/>
                    <a:pt x="140" y="35"/>
                  </a:cubicBezTo>
                  <a:cubicBezTo>
                    <a:pt x="135" y="40"/>
                    <a:pt x="131" y="45"/>
                    <a:pt x="126" y="50"/>
                  </a:cubicBezTo>
                  <a:cubicBezTo>
                    <a:pt x="114" y="51"/>
                    <a:pt x="103" y="52"/>
                    <a:pt x="92" y="52"/>
                  </a:cubicBezTo>
                  <a:cubicBezTo>
                    <a:pt x="71" y="50"/>
                    <a:pt x="55" y="43"/>
                    <a:pt x="38" y="35"/>
                  </a:cubicBezTo>
                  <a:cubicBezTo>
                    <a:pt x="15" y="23"/>
                    <a:pt x="7" y="12"/>
                    <a:pt x="0" y="0"/>
                  </a:cubicBezTo>
                  <a:cubicBezTo>
                    <a:pt x="11" y="6"/>
                    <a:pt x="22" y="12"/>
                    <a:pt x="32" y="19"/>
                  </a:cubicBezTo>
                  <a:cubicBezTo>
                    <a:pt x="46" y="23"/>
                    <a:pt x="60" y="26"/>
                    <a:pt x="73" y="30"/>
                  </a:cubicBezTo>
                  <a:cubicBezTo>
                    <a:pt x="81" y="29"/>
                    <a:pt x="88" y="29"/>
                    <a:pt x="96" y="28"/>
                  </a:cubicBezTo>
                  <a:cubicBezTo>
                    <a:pt x="101" y="22"/>
                    <a:pt x="106" y="16"/>
                    <a:pt x="111" y="10"/>
                  </a:cubicBezTo>
                  <a:close/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279" name="Freeform 1502"/>
            <p:cNvSpPr/>
            <p:nvPr/>
          </p:nvSpPr>
          <p:spPr>
            <a:xfrm>
              <a:off x="4246" y="1680"/>
              <a:ext cx="88" cy="52"/>
            </a:xfrm>
            <a:custGeom>
              <a:avLst/>
              <a:gdLst>
                <a:gd name="txL" fmla="*/ 0 w 52"/>
                <a:gd name="txT" fmla="*/ 0 h 30"/>
                <a:gd name="txR" fmla="*/ 52 w 52"/>
                <a:gd name="txB" fmla="*/ 30 h 30"/>
              </a:gdLst>
              <a:ahLst/>
              <a:cxnLst>
                <a:cxn ang="0">
                  <a:pos x="41" y="27"/>
                </a:cxn>
                <a:cxn ang="0">
                  <a:pos x="46" y="30"/>
                </a:cxn>
                <a:cxn ang="0">
                  <a:pos x="50" y="28"/>
                </a:cxn>
                <a:cxn ang="0">
                  <a:pos x="52" y="22"/>
                </a:cxn>
                <a:cxn ang="0">
                  <a:pos x="48" y="13"/>
                </a:cxn>
                <a:cxn ang="0">
                  <a:pos x="39" y="6"/>
                </a:cxn>
                <a:cxn ang="0">
                  <a:pos x="15" y="0"/>
                </a:cxn>
                <a:cxn ang="0">
                  <a:pos x="0" y="4"/>
                </a:cxn>
                <a:cxn ang="0">
                  <a:pos x="11" y="6"/>
                </a:cxn>
                <a:cxn ang="0">
                  <a:pos x="29" y="11"/>
                </a:cxn>
                <a:cxn ang="0">
                  <a:pos x="37" y="16"/>
                </a:cxn>
                <a:cxn ang="0">
                  <a:pos x="41" y="27"/>
                </a:cxn>
              </a:cxnLst>
              <a:rect l="txL" t="txT" r="txR" b="txB"/>
              <a:pathLst>
                <a:path w="52" h="30">
                  <a:moveTo>
                    <a:pt x="41" y="27"/>
                  </a:moveTo>
                  <a:lnTo>
                    <a:pt x="46" y="30"/>
                  </a:lnTo>
                  <a:lnTo>
                    <a:pt x="50" y="28"/>
                  </a:lnTo>
                  <a:lnTo>
                    <a:pt x="52" y="22"/>
                  </a:lnTo>
                  <a:lnTo>
                    <a:pt x="48" y="13"/>
                  </a:lnTo>
                  <a:lnTo>
                    <a:pt x="39" y="6"/>
                  </a:lnTo>
                  <a:lnTo>
                    <a:pt x="15" y="0"/>
                  </a:lnTo>
                  <a:lnTo>
                    <a:pt x="0" y="4"/>
                  </a:lnTo>
                  <a:lnTo>
                    <a:pt x="11" y="6"/>
                  </a:lnTo>
                  <a:lnTo>
                    <a:pt x="29" y="11"/>
                  </a:lnTo>
                  <a:lnTo>
                    <a:pt x="37" y="16"/>
                  </a:lnTo>
                  <a:lnTo>
                    <a:pt x="41" y="27"/>
                  </a:lnTo>
                  <a:close/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280" name="Freeform 1503"/>
            <p:cNvSpPr/>
            <p:nvPr/>
          </p:nvSpPr>
          <p:spPr>
            <a:xfrm>
              <a:off x="4196" y="1633"/>
              <a:ext cx="156" cy="80"/>
            </a:xfrm>
            <a:custGeom>
              <a:avLst/>
              <a:gdLst>
                <a:gd name="txL" fmla="*/ 0 w 91"/>
                <a:gd name="txT" fmla="*/ 0 h 46"/>
                <a:gd name="txR" fmla="*/ 91 w 91"/>
                <a:gd name="txB" fmla="*/ 46 h 46"/>
              </a:gdLst>
              <a:ahLst/>
              <a:cxnLst>
                <a:cxn ang="0">
                  <a:pos x="38" y="15"/>
                </a:cxn>
                <a:cxn ang="0">
                  <a:pos x="28" y="24"/>
                </a:cxn>
                <a:cxn ang="0">
                  <a:pos x="25" y="41"/>
                </a:cxn>
                <a:cxn ang="0">
                  <a:pos x="5" y="46"/>
                </a:cxn>
                <a:cxn ang="0">
                  <a:pos x="0" y="30"/>
                </a:cxn>
                <a:cxn ang="0">
                  <a:pos x="17" y="8"/>
                </a:cxn>
                <a:cxn ang="0">
                  <a:pos x="32" y="0"/>
                </a:cxn>
                <a:cxn ang="0">
                  <a:pos x="59" y="10"/>
                </a:cxn>
                <a:cxn ang="0">
                  <a:pos x="90" y="23"/>
                </a:cxn>
                <a:cxn ang="0">
                  <a:pos x="91" y="37"/>
                </a:cxn>
                <a:cxn ang="0">
                  <a:pos x="80" y="39"/>
                </a:cxn>
                <a:cxn ang="0">
                  <a:pos x="74" y="27"/>
                </a:cxn>
                <a:cxn ang="0">
                  <a:pos x="59" y="20"/>
                </a:cxn>
                <a:cxn ang="0">
                  <a:pos x="38" y="15"/>
                </a:cxn>
              </a:cxnLst>
              <a:rect l="txL" t="txT" r="txR" b="txB"/>
              <a:pathLst>
                <a:path w="91" h="46">
                  <a:moveTo>
                    <a:pt x="38" y="15"/>
                  </a:moveTo>
                  <a:lnTo>
                    <a:pt x="28" y="24"/>
                  </a:lnTo>
                  <a:lnTo>
                    <a:pt x="25" y="41"/>
                  </a:lnTo>
                  <a:lnTo>
                    <a:pt x="5" y="46"/>
                  </a:lnTo>
                  <a:lnTo>
                    <a:pt x="0" y="30"/>
                  </a:lnTo>
                  <a:lnTo>
                    <a:pt x="17" y="8"/>
                  </a:lnTo>
                  <a:lnTo>
                    <a:pt x="32" y="0"/>
                  </a:lnTo>
                  <a:lnTo>
                    <a:pt x="59" y="10"/>
                  </a:lnTo>
                  <a:lnTo>
                    <a:pt x="90" y="23"/>
                  </a:lnTo>
                  <a:lnTo>
                    <a:pt x="91" y="37"/>
                  </a:lnTo>
                  <a:lnTo>
                    <a:pt x="80" y="39"/>
                  </a:lnTo>
                  <a:lnTo>
                    <a:pt x="74" y="27"/>
                  </a:lnTo>
                  <a:lnTo>
                    <a:pt x="59" y="20"/>
                  </a:lnTo>
                  <a:lnTo>
                    <a:pt x="38" y="15"/>
                  </a:lnTo>
                  <a:close/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281" name="Freeform 1504"/>
            <p:cNvSpPr/>
            <p:nvPr/>
          </p:nvSpPr>
          <p:spPr>
            <a:xfrm>
              <a:off x="4244" y="1700"/>
              <a:ext cx="36" cy="33"/>
            </a:xfrm>
            <a:custGeom>
              <a:avLst/>
              <a:gdLst>
                <a:gd name="txL" fmla="*/ 0 w 21"/>
                <a:gd name="txT" fmla="*/ 0 h 19"/>
                <a:gd name="txR" fmla="*/ 21 w 21"/>
                <a:gd name="txB" fmla="*/ 19 h 19"/>
              </a:gdLst>
              <a:ahLst/>
              <a:cxnLst>
                <a:cxn ang="0">
                  <a:pos x="11" y="0"/>
                </a:cxn>
                <a:cxn ang="0">
                  <a:pos x="13" y="7"/>
                </a:cxn>
                <a:cxn ang="0">
                  <a:pos x="20" y="7"/>
                </a:cxn>
                <a:cxn ang="0">
                  <a:pos x="21" y="12"/>
                </a:cxn>
                <a:cxn ang="0">
                  <a:pos x="20" y="19"/>
                </a:cxn>
                <a:cxn ang="0">
                  <a:pos x="9" y="18"/>
                </a:cxn>
                <a:cxn ang="0">
                  <a:pos x="2" y="13"/>
                </a:cxn>
                <a:cxn ang="0">
                  <a:pos x="0" y="2"/>
                </a:cxn>
                <a:cxn ang="0">
                  <a:pos x="11" y="0"/>
                </a:cxn>
              </a:cxnLst>
              <a:rect l="txL" t="txT" r="txR" b="txB"/>
              <a:pathLst>
                <a:path w="21" h="19">
                  <a:moveTo>
                    <a:pt x="11" y="0"/>
                  </a:moveTo>
                  <a:lnTo>
                    <a:pt x="13" y="7"/>
                  </a:lnTo>
                  <a:lnTo>
                    <a:pt x="20" y="7"/>
                  </a:lnTo>
                  <a:lnTo>
                    <a:pt x="21" y="12"/>
                  </a:lnTo>
                  <a:lnTo>
                    <a:pt x="20" y="19"/>
                  </a:lnTo>
                  <a:lnTo>
                    <a:pt x="9" y="18"/>
                  </a:lnTo>
                  <a:lnTo>
                    <a:pt x="2" y="13"/>
                  </a:lnTo>
                  <a:lnTo>
                    <a:pt x="0" y="2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282" name="Freeform 1505"/>
            <p:cNvSpPr/>
            <p:nvPr/>
          </p:nvSpPr>
          <p:spPr>
            <a:xfrm>
              <a:off x="4239" y="1789"/>
              <a:ext cx="111" cy="106"/>
            </a:xfrm>
            <a:custGeom>
              <a:avLst/>
              <a:gdLst>
                <a:gd name="txL" fmla="*/ 0 w 65"/>
                <a:gd name="txT" fmla="*/ 0 h 61"/>
                <a:gd name="txR" fmla="*/ 65 w 65"/>
                <a:gd name="txB" fmla="*/ 61 h 61"/>
              </a:gdLst>
              <a:ahLst/>
              <a:cxnLst>
                <a:cxn ang="0">
                  <a:pos x="65" y="0"/>
                </a:cxn>
                <a:cxn ang="0">
                  <a:pos x="58" y="3"/>
                </a:cxn>
                <a:cxn ang="0">
                  <a:pos x="48" y="4"/>
                </a:cxn>
                <a:cxn ang="0">
                  <a:pos x="41" y="4"/>
                </a:cxn>
                <a:cxn ang="0">
                  <a:pos x="28" y="4"/>
                </a:cxn>
                <a:cxn ang="0">
                  <a:pos x="14" y="6"/>
                </a:cxn>
                <a:cxn ang="0">
                  <a:pos x="9" y="13"/>
                </a:cxn>
                <a:cxn ang="0">
                  <a:pos x="3" y="24"/>
                </a:cxn>
                <a:cxn ang="0">
                  <a:pos x="2" y="35"/>
                </a:cxn>
                <a:cxn ang="0">
                  <a:pos x="0" y="45"/>
                </a:cxn>
                <a:cxn ang="0">
                  <a:pos x="5" y="56"/>
                </a:cxn>
                <a:cxn ang="0">
                  <a:pos x="12" y="59"/>
                </a:cxn>
                <a:cxn ang="0">
                  <a:pos x="20" y="61"/>
                </a:cxn>
                <a:cxn ang="0">
                  <a:pos x="28" y="60"/>
                </a:cxn>
                <a:cxn ang="0">
                  <a:pos x="38" y="58"/>
                </a:cxn>
                <a:cxn ang="0">
                  <a:pos x="43" y="56"/>
                </a:cxn>
                <a:cxn ang="0">
                  <a:pos x="49" y="52"/>
                </a:cxn>
                <a:cxn ang="0">
                  <a:pos x="52" y="45"/>
                </a:cxn>
                <a:cxn ang="0">
                  <a:pos x="54" y="38"/>
                </a:cxn>
                <a:cxn ang="0">
                  <a:pos x="53" y="28"/>
                </a:cxn>
                <a:cxn ang="0">
                  <a:pos x="52" y="23"/>
                </a:cxn>
                <a:cxn ang="0">
                  <a:pos x="52" y="16"/>
                </a:cxn>
                <a:cxn ang="0">
                  <a:pos x="57" y="11"/>
                </a:cxn>
                <a:cxn ang="0">
                  <a:pos x="65" y="0"/>
                </a:cxn>
              </a:cxnLst>
              <a:rect l="txL" t="txT" r="txR" b="txB"/>
              <a:pathLst>
                <a:path w="65" h="61">
                  <a:moveTo>
                    <a:pt x="65" y="0"/>
                  </a:moveTo>
                  <a:lnTo>
                    <a:pt x="58" y="3"/>
                  </a:lnTo>
                  <a:lnTo>
                    <a:pt x="48" y="4"/>
                  </a:lnTo>
                  <a:lnTo>
                    <a:pt x="41" y="4"/>
                  </a:lnTo>
                  <a:cubicBezTo>
                    <a:pt x="41" y="4"/>
                    <a:pt x="35" y="3"/>
                    <a:pt x="28" y="4"/>
                  </a:cubicBezTo>
                  <a:cubicBezTo>
                    <a:pt x="20" y="5"/>
                    <a:pt x="14" y="6"/>
                    <a:pt x="14" y="6"/>
                  </a:cubicBezTo>
                  <a:cubicBezTo>
                    <a:pt x="14" y="6"/>
                    <a:pt x="11" y="10"/>
                    <a:pt x="9" y="13"/>
                  </a:cubicBezTo>
                  <a:cubicBezTo>
                    <a:pt x="7" y="15"/>
                    <a:pt x="4" y="21"/>
                    <a:pt x="3" y="24"/>
                  </a:cubicBezTo>
                  <a:cubicBezTo>
                    <a:pt x="3" y="27"/>
                    <a:pt x="4" y="32"/>
                    <a:pt x="2" y="35"/>
                  </a:cubicBezTo>
                  <a:cubicBezTo>
                    <a:pt x="0" y="38"/>
                    <a:pt x="0" y="45"/>
                    <a:pt x="0" y="45"/>
                  </a:cubicBezTo>
                  <a:lnTo>
                    <a:pt x="5" y="56"/>
                  </a:lnTo>
                  <a:lnTo>
                    <a:pt x="12" y="59"/>
                  </a:lnTo>
                  <a:lnTo>
                    <a:pt x="20" y="61"/>
                  </a:lnTo>
                  <a:lnTo>
                    <a:pt x="28" y="60"/>
                  </a:lnTo>
                  <a:lnTo>
                    <a:pt x="38" y="58"/>
                  </a:lnTo>
                  <a:lnTo>
                    <a:pt x="43" y="56"/>
                  </a:lnTo>
                  <a:cubicBezTo>
                    <a:pt x="43" y="56"/>
                    <a:pt x="47" y="55"/>
                    <a:pt x="49" y="52"/>
                  </a:cubicBezTo>
                  <a:cubicBezTo>
                    <a:pt x="51" y="49"/>
                    <a:pt x="52" y="48"/>
                    <a:pt x="52" y="45"/>
                  </a:cubicBezTo>
                  <a:cubicBezTo>
                    <a:pt x="53" y="42"/>
                    <a:pt x="54" y="41"/>
                    <a:pt x="54" y="38"/>
                  </a:cubicBezTo>
                  <a:cubicBezTo>
                    <a:pt x="53" y="34"/>
                    <a:pt x="53" y="28"/>
                    <a:pt x="53" y="28"/>
                  </a:cubicBezTo>
                  <a:lnTo>
                    <a:pt x="52" y="23"/>
                  </a:lnTo>
                  <a:cubicBezTo>
                    <a:pt x="52" y="23"/>
                    <a:pt x="50" y="19"/>
                    <a:pt x="52" y="16"/>
                  </a:cubicBezTo>
                  <a:cubicBezTo>
                    <a:pt x="54" y="14"/>
                    <a:pt x="57" y="11"/>
                    <a:pt x="57" y="11"/>
                  </a:cubicBezTo>
                  <a:lnTo>
                    <a:pt x="65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283" name="Freeform 1506"/>
            <p:cNvSpPr/>
            <p:nvPr/>
          </p:nvSpPr>
          <p:spPr>
            <a:xfrm>
              <a:off x="4169" y="1739"/>
              <a:ext cx="109" cy="145"/>
            </a:xfrm>
            <a:custGeom>
              <a:avLst/>
              <a:gdLst>
                <a:gd name="txL" fmla="*/ 0 w 64"/>
                <a:gd name="txT" fmla="*/ 0 h 84"/>
                <a:gd name="txR" fmla="*/ 64 w 64"/>
                <a:gd name="txB" fmla="*/ 84 h 84"/>
              </a:gdLst>
              <a:ahLst/>
              <a:cxnLst>
                <a:cxn ang="0">
                  <a:pos x="64" y="23"/>
                </a:cxn>
                <a:cxn ang="0">
                  <a:pos x="53" y="25"/>
                </a:cxn>
                <a:cxn ang="0">
                  <a:pos x="45" y="32"/>
                </a:cxn>
                <a:cxn ang="0">
                  <a:pos x="43" y="40"/>
                </a:cxn>
                <a:cxn ang="0">
                  <a:pos x="42" y="47"/>
                </a:cxn>
                <a:cxn ang="0">
                  <a:pos x="36" y="55"/>
                </a:cxn>
                <a:cxn ang="0">
                  <a:pos x="35" y="63"/>
                </a:cxn>
                <a:cxn ang="0">
                  <a:pos x="34" y="74"/>
                </a:cxn>
                <a:cxn ang="0">
                  <a:pos x="39" y="84"/>
                </a:cxn>
                <a:cxn ang="0">
                  <a:pos x="31" y="82"/>
                </a:cxn>
                <a:cxn ang="0">
                  <a:pos x="24" y="79"/>
                </a:cxn>
                <a:cxn ang="0">
                  <a:pos x="14" y="72"/>
                </a:cxn>
                <a:cxn ang="0">
                  <a:pos x="8" y="63"/>
                </a:cxn>
                <a:cxn ang="0">
                  <a:pos x="4" y="54"/>
                </a:cxn>
                <a:cxn ang="0">
                  <a:pos x="3" y="44"/>
                </a:cxn>
                <a:cxn ang="0">
                  <a:pos x="6" y="35"/>
                </a:cxn>
                <a:cxn ang="0">
                  <a:pos x="11" y="28"/>
                </a:cxn>
                <a:cxn ang="0">
                  <a:pos x="14" y="22"/>
                </a:cxn>
                <a:cxn ang="0">
                  <a:pos x="22" y="14"/>
                </a:cxn>
                <a:cxn ang="0">
                  <a:pos x="15" y="0"/>
                </a:cxn>
                <a:cxn ang="0">
                  <a:pos x="64" y="23"/>
                </a:cxn>
              </a:cxnLst>
              <a:rect l="txL" t="txT" r="txR" b="txB"/>
              <a:pathLst>
                <a:path w="64" h="84">
                  <a:moveTo>
                    <a:pt x="64" y="23"/>
                  </a:moveTo>
                  <a:cubicBezTo>
                    <a:pt x="64" y="23"/>
                    <a:pt x="58" y="22"/>
                    <a:pt x="53" y="25"/>
                  </a:cubicBezTo>
                  <a:cubicBezTo>
                    <a:pt x="48" y="28"/>
                    <a:pt x="46" y="29"/>
                    <a:pt x="45" y="32"/>
                  </a:cubicBezTo>
                  <a:cubicBezTo>
                    <a:pt x="43" y="35"/>
                    <a:pt x="43" y="40"/>
                    <a:pt x="43" y="40"/>
                  </a:cubicBezTo>
                  <a:cubicBezTo>
                    <a:pt x="42" y="42"/>
                    <a:pt x="42" y="45"/>
                    <a:pt x="42" y="47"/>
                  </a:cubicBezTo>
                  <a:cubicBezTo>
                    <a:pt x="40" y="50"/>
                    <a:pt x="38" y="52"/>
                    <a:pt x="36" y="55"/>
                  </a:cubicBezTo>
                  <a:cubicBezTo>
                    <a:pt x="36" y="57"/>
                    <a:pt x="36" y="60"/>
                    <a:pt x="35" y="63"/>
                  </a:cubicBezTo>
                  <a:cubicBezTo>
                    <a:pt x="35" y="66"/>
                    <a:pt x="35" y="70"/>
                    <a:pt x="34" y="74"/>
                  </a:cubicBezTo>
                  <a:cubicBezTo>
                    <a:pt x="36" y="77"/>
                    <a:pt x="38" y="81"/>
                    <a:pt x="39" y="84"/>
                  </a:cubicBezTo>
                  <a:cubicBezTo>
                    <a:pt x="39" y="84"/>
                    <a:pt x="36" y="83"/>
                    <a:pt x="31" y="82"/>
                  </a:cubicBezTo>
                  <a:cubicBezTo>
                    <a:pt x="26" y="81"/>
                    <a:pt x="30" y="83"/>
                    <a:pt x="24" y="79"/>
                  </a:cubicBezTo>
                  <a:cubicBezTo>
                    <a:pt x="17" y="75"/>
                    <a:pt x="20" y="77"/>
                    <a:pt x="14" y="72"/>
                  </a:cubicBezTo>
                  <a:cubicBezTo>
                    <a:pt x="8" y="67"/>
                    <a:pt x="13" y="69"/>
                    <a:pt x="8" y="63"/>
                  </a:cubicBezTo>
                  <a:cubicBezTo>
                    <a:pt x="3" y="57"/>
                    <a:pt x="7" y="58"/>
                    <a:pt x="4" y="54"/>
                  </a:cubicBezTo>
                  <a:cubicBezTo>
                    <a:pt x="2" y="49"/>
                    <a:pt x="0" y="48"/>
                    <a:pt x="3" y="44"/>
                  </a:cubicBezTo>
                  <a:cubicBezTo>
                    <a:pt x="5" y="41"/>
                    <a:pt x="6" y="36"/>
                    <a:pt x="6" y="35"/>
                  </a:cubicBezTo>
                  <a:cubicBezTo>
                    <a:pt x="7" y="34"/>
                    <a:pt x="9" y="30"/>
                    <a:pt x="11" y="28"/>
                  </a:cubicBezTo>
                  <a:cubicBezTo>
                    <a:pt x="13" y="26"/>
                    <a:pt x="11" y="23"/>
                    <a:pt x="14" y="22"/>
                  </a:cubicBezTo>
                  <a:cubicBezTo>
                    <a:pt x="16" y="19"/>
                    <a:pt x="19" y="16"/>
                    <a:pt x="22" y="14"/>
                  </a:cubicBezTo>
                  <a:cubicBezTo>
                    <a:pt x="23" y="13"/>
                    <a:pt x="14" y="1"/>
                    <a:pt x="15" y="0"/>
                  </a:cubicBezTo>
                  <a:cubicBezTo>
                    <a:pt x="23" y="5"/>
                    <a:pt x="49" y="22"/>
                    <a:pt x="64" y="23"/>
                  </a:cubicBezTo>
                  <a:close/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284" name="Freeform 1507"/>
            <p:cNvSpPr/>
            <p:nvPr/>
          </p:nvSpPr>
          <p:spPr>
            <a:xfrm>
              <a:off x="4086" y="1770"/>
              <a:ext cx="279" cy="642"/>
            </a:xfrm>
            <a:custGeom>
              <a:avLst/>
              <a:gdLst>
                <a:gd name="txL" fmla="*/ 0 w 164"/>
                <a:gd name="txT" fmla="*/ 0 h 370"/>
                <a:gd name="txR" fmla="*/ 164 w 164"/>
                <a:gd name="txB" fmla="*/ 370 h 370"/>
              </a:gdLst>
              <a:ahLst/>
              <a:cxnLst>
                <a:cxn ang="0">
                  <a:pos x="57" y="0"/>
                </a:cxn>
                <a:cxn ang="0">
                  <a:pos x="47" y="18"/>
                </a:cxn>
                <a:cxn ang="0">
                  <a:pos x="49" y="37"/>
                </a:cxn>
                <a:cxn ang="0">
                  <a:pos x="49" y="51"/>
                </a:cxn>
                <a:cxn ang="0">
                  <a:pos x="59" y="62"/>
                </a:cxn>
                <a:cxn ang="0">
                  <a:pos x="63" y="78"/>
                </a:cxn>
                <a:cxn ang="0">
                  <a:pos x="63" y="86"/>
                </a:cxn>
                <a:cxn ang="0">
                  <a:pos x="70" y="92"/>
                </a:cxn>
                <a:cxn ang="0">
                  <a:pos x="68" y="104"/>
                </a:cxn>
                <a:cxn ang="0">
                  <a:pos x="53" y="153"/>
                </a:cxn>
                <a:cxn ang="0">
                  <a:pos x="41" y="192"/>
                </a:cxn>
                <a:cxn ang="0">
                  <a:pos x="28" y="243"/>
                </a:cxn>
                <a:cxn ang="0">
                  <a:pos x="16" y="298"/>
                </a:cxn>
                <a:cxn ang="0">
                  <a:pos x="0" y="362"/>
                </a:cxn>
                <a:cxn ang="0">
                  <a:pos x="15" y="367"/>
                </a:cxn>
                <a:cxn ang="0">
                  <a:pos x="18" y="348"/>
                </a:cxn>
                <a:cxn ang="0">
                  <a:pos x="30" y="286"/>
                </a:cxn>
                <a:cxn ang="0">
                  <a:pos x="37" y="256"/>
                </a:cxn>
                <a:cxn ang="0">
                  <a:pos x="47" y="212"/>
                </a:cxn>
                <a:cxn ang="0">
                  <a:pos x="54" y="182"/>
                </a:cxn>
                <a:cxn ang="0">
                  <a:pos x="65" y="147"/>
                </a:cxn>
                <a:cxn ang="0">
                  <a:pos x="70" y="127"/>
                </a:cxn>
                <a:cxn ang="0">
                  <a:pos x="76" y="107"/>
                </a:cxn>
                <a:cxn ang="0">
                  <a:pos x="82" y="96"/>
                </a:cxn>
                <a:cxn ang="0">
                  <a:pos x="94" y="93"/>
                </a:cxn>
                <a:cxn ang="0">
                  <a:pos x="112" y="92"/>
                </a:cxn>
                <a:cxn ang="0">
                  <a:pos x="127" y="82"/>
                </a:cxn>
                <a:cxn ang="0">
                  <a:pos x="142" y="75"/>
                </a:cxn>
                <a:cxn ang="0">
                  <a:pos x="158" y="36"/>
                </a:cxn>
                <a:cxn ang="0">
                  <a:pos x="149" y="53"/>
                </a:cxn>
                <a:cxn ang="0">
                  <a:pos x="142" y="66"/>
                </a:cxn>
                <a:cxn ang="0">
                  <a:pos x="131" y="69"/>
                </a:cxn>
                <a:cxn ang="0">
                  <a:pos x="115" y="65"/>
                </a:cxn>
                <a:cxn ang="0">
                  <a:pos x="111" y="76"/>
                </a:cxn>
                <a:cxn ang="0">
                  <a:pos x="117" y="64"/>
                </a:cxn>
                <a:cxn ang="0">
                  <a:pos x="120" y="48"/>
                </a:cxn>
                <a:cxn ang="0">
                  <a:pos x="119" y="36"/>
                </a:cxn>
                <a:cxn ang="0">
                  <a:pos x="110" y="50"/>
                </a:cxn>
                <a:cxn ang="0">
                  <a:pos x="98" y="65"/>
                </a:cxn>
                <a:cxn ang="0">
                  <a:pos x="87" y="70"/>
                </a:cxn>
                <a:cxn ang="0">
                  <a:pos x="72" y="48"/>
                </a:cxn>
                <a:cxn ang="0">
                  <a:pos x="64" y="34"/>
                </a:cxn>
                <a:cxn ang="0">
                  <a:pos x="57" y="0"/>
                </a:cxn>
              </a:cxnLst>
              <a:rect l="txL" t="txT" r="txR" b="txB"/>
              <a:pathLst>
                <a:path w="164" h="370">
                  <a:moveTo>
                    <a:pt x="57" y="0"/>
                  </a:moveTo>
                  <a:lnTo>
                    <a:pt x="47" y="18"/>
                  </a:lnTo>
                  <a:lnTo>
                    <a:pt x="49" y="37"/>
                  </a:lnTo>
                  <a:cubicBezTo>
                    <a:pt x="49" y="37"/>
                    <a:pt x="46" y="43"/>
                    <a:pt x="49" y="51"/>
                  </a:cubicBezTo>
                  <a:cubicBezTo>
                    <a:pt x="53" y="58"/>
                    <a:pt x="59" y="47"/>
                    <a:pt x="59" y="62"/>
                  </a:cubicBezTo>
                  <a:cubicBezTo>
                    <a:pt x="58" y="76"/>
                    <a:pt x="63" y="78"/>
                    <a:pt x="63" y="78"/>
                  </a:cubicBezTo>
                  <a:lnTo>
                    <a:pt x="63" y="86"/>
                  </a:lnTo>
                  <a:lnTo>
                    <a:pt x="70" y="92"/>
                  </a:lnTo>
                  <a:cubicBezTo>
                    <a:pt x="70" y="92"/>
                    <a:pt x="73" y="82"/>
                    <a:pt x="68" y="104"/>
                  </a:cubicBezTo>
                  <a:cubicBezTo>
                    <a:pt x="63" y="126"/>
                    <a:pt x="56" y="147"/>
                    <a:pt x="53" y="153"/>
                  </a:cubicBezTo>
                  <a:cubicBezTo>
                    <a:pt x="51" y="158"/>
                    <a:pt x="49" y="175"/>
                    <a:pt x="41" y="192"/>
                  </a:cubicBezTo>
                  <a:cubicBezTo>
                    <a:pt x="34" y="208"/>
                    <a:pt x="36" y="224"/>
                    <a:pt x="28" y="243"/>
                  </a:cubicBezTo>
                  <a:cubicBezTo>
                    <a:pt x="21" y="261"/>
                    <a:pt x="21" y="289"/>
                    <a:pt x="16" y="298"/>
                  </a:cubicBezTo>
                  <a:cubicBezTo>
                    <a:pt x="11" y="308"/>
                    <a:pt x="0" y="362"/>
                    <a:pt x="0" y="362"/>
                  </a:cubicBezTo>
                  <a:lnTo>
                    <a:pt x="15" y="367"/>
                  </a:lnTo>
                  <a:cubicBezTo>
                    <a:pt x="15" y="367"/>
                    <a:pt x="15" y="370"/>
                    <a:pt x="18" y="348"/>
                  </a:cubicBezTo>
                  <a:cubicBezTo>
                    <a:pt x="22" y="327"/>
                    <a:pt x="30" y="286"/>
                    <a:pt x="30" y="286"/>
                  </a:cubicBezTo>
                  <a:cubicBezTo>
                    <a:pt x="30" y="286"/>
                    <a:pt x="34" y="269"/>
                    <a:pt x="37" y="256"/>
                  </a:cubicBezTo>
                  <a:cubicBezTo>
                    <a:pt x="39" y="243"/>
                    <a:pt x="46" y="224"/>
                    <a:pt x="47" y="212"/>
                  </a:cubicBezTo>
                  <a:cubicBezTo>
                    <a:pt x="48" y="200"/>
                    <a:pt x="52" y="197"/>
                    <a:pt x="54" y="182"/>
                  </a:cubicBezTo>
                  <a:cubicBezTo>
                    <a:pt x="57" y="166"/>
                    <a:pt x="64" y="154"/>
                    <a:pt x="65" y="147"/>
                  </a:cubicBezTo>
                  <a:cubicBezTo>
                    <a:pt x="67" y="140"/>
                    <a:pt x="69" y="137"/>
                    <a:pt x="70" y="127"/>
                  </a:cubicBezTo>
                  <a:cubicBezTo>
                    <a:pt x="72" y="118"/>
                    <a:pt x="71" y="113"/>
                    <a:pt x="76" y="107"/>
                  </a:cubicBezTo>
                  <a:cubicBezTo>
                    <a:pt x="80" y="101"/>
                    <a:pt x="82" y="96"/>
                    <a:pt x="82" y="96"/>
                  </a:cubicBezTo>
                  <a:lnTo>
                    <a:pt x="94" y="93"/>
                  </a:lnTo>
                  <a:lnTo>
                    <a:pt x="112" y="92"/>
                  </a:lnTo>
                  <a:lnTo>
                    <a:pt x="127" y="82"/>
                  </a:lnTo>
                  <a:cubicBezTo>
                    <a:pt x="132" y="79"/>
                    <a:pt x="132" y="92"/>
                    <a:pt x="142" y="75"/>
                  </a:cubicBezTo>
                  <a:cubicBezTo>
                    <a:pt x="153" y="59"/>
                    <a:pt x="164" y="31"/>
                    <a:pt x="158" y="36"/>
                  </a:cubicBezTo>
                  <a:cubicBezTo>
                    <a:pt x="153" y="40"/>
                    <a:pt x="152" y="47"/>
                    <a:pt x="149" y="53"/>
                  </a:cubicBezTo>
                  <a:cubicBezTo>
                    <a:pt x="147" y="58"/>
                    <a:pt x="145" y="60"/>
                    <a:pt x="142" y="66"/>
                  </a:cubicBezTo>
                  <a:cubicBezTo>
                    <a:pt x="140" y="71"/>
                    <a:pt x="144" y="65"/>
                    <a:pt x="131" y="69"/>
                  </a:cubicBezTo>
                  <a:cubicBezTo>
                    <a:pt x="119" y="74"/>
                    <a:pt x="107" y="38"/>
                    <a:pt x="115" y="65"/>
                  </a:cubicBezTo>
                  <a:cubicBezTo>
                    <a:pt x="123" y="92"/>
                    <a:pt x="108" y="67"/>
                    <a:pt x="111" y="76"/>
                  </a:cubicBezTo>
                  <a:cubicBezTo>
                    <a:pt x="113" y="86"/>
                    <a:pt x="116" y="74"/>
                    <a:pt x="117" y="64"/>
                  </a:cubicBezTo>
                  <a:cubicBezTo>
                    <a:pt x="119" y="55"/>
                    <a:pt x="122" y="58"/>
                    <a:pt x="120" y="48"/>
                  </a:cubicBezTo>
                  <a:cubicBezTo>
                    <a:pt x="119" y="37"/>
                    <a:pt x="119" y="36"/>
                    <a:pt x="119" y="36"/>
                  </a:cubicBezTo>
                  <a:cubicBezTo>
                    <a:pt x="119" y="36"/>
                    <a:pt x="116" y="40"/>
                    <a:pt x="110" y="50"/>
                  </a:cubicBezTo>
                  <a:cubicBezTo>
                    <a:pt x="104" y="59"/>
                    <a:pt x="111" y="65"/>
                    <a:pt x="98" y="65"/>
                  </a:cubicBezTo>
                  <a:cubicBezTo>
                    <a:pt x="86" y="65"/>
                    <a:pt x="87" y="83"/>
                    <a:pt x="87" y="70"/>
                  </a:cubicBezTo>
                  <a:cubicBezTo>
                    <a:pt x="88" y="56"/>
                    <a:pt x="77" y="56"/>
                    <a:pt x="72" y="48"/>
                  </a:cubicBezTo>
                  <a:lnTo>
                    <a:pt x="64" y="34"/>
                  </a:lnTo>
                  <a:lnTo>
                    <a:pt x="57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285" name="Freeform 1508"/>
            <p:cNvSpPr/>
            <p:nvPr/>
          </p:nvSpPr>
          <p:spPr>
            <a:xfrm>
              <a:off x="3617" y="1878"/>
              <a:ext cx="235" cy="137"/>
            </a:xfrm>
            <a:custGeom>
              <a:avLst/>
              <a:gdLst>
                <a:gd name="txL" fmla="*/ 0 w 138"/>
                <a:gd name="txT" fmla="*/ 0 h 79"/>
                <a:gd name="txR" fmla="*/ 138 w 138"/>
                <a:gd name="txB" fmla="*/ 79 h 79"/>
              </a:gdLst>
              <a:ahLst/>
              <a:cxnLst>
                <a:cxn ang="0">
                  <a:pos x="40" y="1"/>
                </a:cxn>
                <a:cxn ang="0">
                  <a:pos x="1" y="34"/>
                </a:cxn>
                <a:cxn ang="0">
                  <a:pos x="7" y="67"/>
                </a:cxn>
                <a:cxn ang="0">
                  <a:pos x="42" y="76"/>
                </a:cxn>
                <a:cxn ang="0">
                  <a:pos x="98" y="57"/>
                </a:cxn>
                <a:cxn ang="0">
                  <a:pos x="120" y="45"/>
                </a:cxn>
                <a:cxn ang="0">
                  <a:pos x="136" y="27"/>
                </a:cxn>
                <a:cxn ang="0">
                  <a:pos x="93" y="50"/>
                </a:cxn>
                <a:cxn ang="0">
                  <a:pos x="25" y="46"/>
                </a:cxn>
                <a:cxn ang="0">
                  <a:pos x="22" y="19"/>
                </a:cxn>
                <a:cxn ang="0">
                  <a:pos x="40" y="1"/>
                </a:cxn>
              </a:cxnLst>
              <a:rect l="txL" t="txT" r="txR" b="txB"/>
              <a:pathLst>
                <a:path w="138" h="79">
                  <a:moveTo>
                    <a:pt x="40" y="1"/>
                  </a:moveTo>
                  <a:cubicBezTo>
                    <a:pt x="26" y="0"/>
                    <a:pt x="7" y="4"/>
                    <a:pt x="1" y="34"/>
                  </a:cubicBezTo>
                  <a:cubicBezTo>
                    <a:pt x="0" y="37"/>
                    <a:pt x="5" y="65"/>
                    <a:pt x="7" y="67"/>
                  </a:cubicBezTo>
                  <a:cubicBezTo>
                    <a:pt x="17" y="75"/>
                    <a:pt x="31" y="73"/>
                    <a:pt x="42" y="76"/>
                  </a:cubicBezTo>
                  <a:cubicBezTo>
                    <a:pt x="53" y="79"/>
                    <a:pt x="85" y="63"/>
                    <a:pt x="98" y="57"/>
                  </a:cubicBezTo>
                  <a:cubicBezTo>
                    <a:pt x="106" y="54"/>
                    <a:pt x="115" y="50"/>
                    <a:pt x="120" y="45"/>
                  </a:cubicBezTo>
                  <a:cubicBezTo>
                    <a:pt x="122" y="42"/>
                    <a:pt x="136" y="28"/>
                    <a:pt x="136" y="27"/>
                  </a:cubicBezTo>
                  <a:cubicBezTo>
                    <a:pt x="138" y="31"/>
                    <a:pt x="100" y="47"/>
                    <a:pt x="93" y="50"/>
                  </a:cubicBezTo>
                  <a:cubicBezTo>
                    <a:pt x="71" y="60"/>
                    <a:pt x="38" y="68"/>
                    <a:pt x="25" y="46"/>
                  </a:cubicBezTo>
                  <a:cubicBezTo>
                    <a:pt x="22" y="40"/>
                    <a:pt x="25" y="27"/>
                    <a:pt x="22" y="19"/>
                  </a:cubicBezTo>
                  <a:cubicBezTo>
                    <a:pt x="20" y="12"/>
                    <a:pt x="40" y="4"/>
                    <a:pt x="40" y="1"/>
                  </a:cubicBezTo>
                  <a:close/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286" name="Freeform 1509"/>
            <p:cNvSpPr/>
            <p:nvPr/>
          </p:nvSpPr>
          <p:spPr>
            <a:xfrm>
              <a:off x="3652" y="1839"/>
              <a:ext cx="169" cy="134"/>
            </a:xfrm>
            <a:custGeom>
              <a:avLst/>
              <a:gdLst>
                <a:gd name="txL" fmla="*/ 0 w 99"/>
                <a:gd name="txT" fmla="*/ 0 h 77"/>
                <a:gd name="txR" fmla="*/ 99 w 99"/>
                <a:gd name="txB" fmla="*/ 77 h 77"/>
              </a:gdLst>
              <a:ahLst/>
              <a:cxnLst>
                <a:cxn ang="0">
                  <a:pos x="52" y="77"/>
                </a:cxn>
                <a:cxn ang="0">
                  <a:pos x="91" y="55"/>
                </a:cxn>
                <a:cxn ang="0">
                  <a:pos x="99" y="43"/>
                </a:cxn>
                <a:cxn ang="0">
                  <a:pos x="88" y="17"/>
                </a:cxn>
                <a:cxn ang="0">
                  <a:pos x="69" y="3"/>
                </a:cxn>
                <a:cxn ang="0">
                  <a:pos x="48" y="3"/>
                </a:cxn>
                <a:cxn ang="0">
                  <a:pos x="28" y="10"/>
                </a:cxn>
                <a:cxn ang="0">
                  <a:pos x="9" y="17"/>
                </a:cxn>
                <a:cxn ang="0">
                  <a:pos x="4" y="20"/>
                </a:cxn>
                <a:cxn ang="0">
                  <a:pos x="5" y="21"/>
                </a:cxn>
                <a:cxn ang="0">
                  <a:pos x="24" y="15"/>
                </a:cxn>
                <a:cxn ang="0">
                  <a:pos x="34" y="11"/>
                </a:cxn>
                <a:cxn ang="0">
                  <a:pos x="43" y="12"/>
                </a:cxn>
                <a:cxn ang="0">
                  <a:pos x="51" y="17"/>
                </a:cxn>
                <a:cxn ang="0">
                  <a:pos x="61" y="19"/>
                </a:cxn>
                <a:cxn ang="0">
                  <a:pos x="67" y="23"/>
                </a:cxn>
                <a:cxn ang="0">
                  <a:pos x="70" y="36"/>
                </a:cxn>
                <a:cxn ang="0">
                  <a:pos x="75" y="45"/>
                </a:cxn>
                <a:cxn ang="0">
                  <a:pos x="67" y="55"/>
                </a:cxn>
                <a:cxn ang="0">
                  <a:pos x="62" y="68"/>
                </a:cxn>
                <a:cxn ang="0">
                  <a:pos x="56" y="71"/>
                </a:cxn>
                <a:cxn ang="0">
                  <a:pos x="52" y="77"/>
                </a:cxn>
              </a:cxnLst>
              <a:rect l="txL" t="txT" r="txR" b="txB"/>
              <a:pathLst>
                <a:path w="99" h="77">
                  <a:moveTo>
                    <a:pt x="52" y="77"/>
                  </a:moveTo>
                  <a:cubicBezTo>
                    <a:pt x="65" y="71"/>
                    <a:pt x="84" y="64"/>
                    <a:pt x="91" y="55"/>
                  </a:cubicBezTo>
                  <a:cubicBezTo>
                    <a:pt x="94" y="51"/>
                    <a:pt x="99" y="49"/>
                    <a:pt x="99" y="43"/>
                  </a:cubicBezTo>
                  <a:cubicBezTo>
                    <a:pt x="99" y="40"/>
                    <a:pt x="90" y="21"/>
                    <a:pt x="88" y="17"/>
                  </a:cubicBezTo>
                  <a:cubicBezTo>
                    <a:pt x="84" y="10"/>
                    <a:pt x="77" y="4"/>
                    <a:pt x="69" y="3"/>
                  </a:cubicBezTo>
                  <a:cubicBezTo>
                    <a:pt x="62" y="3"/>
                    <a:pt x="53" y="0"/>
                    <a:pt x="48" y="3"/>
                  </a:cubicBezTo>
                  <a:cubicBezTo>
                    <a:pt x="43" y="7"/>
                    <a:pt x="34" y="8"/>
                    <a:pt x="28" y="10"/>
                  </a:cubicBezTo>
                  <a:cubicBezTo>
                    <a:pt x="24" y="12"/>
                    <a:pt x="13" y="15"/>
                    <a:pt x="9" y="17"/>
                  </a:cubicBezTo>
                  <a:cubicBezTo>
                    <a:pt x="8" y="18"/>
                    <a:pt x="6" y="20"/>
                    <a:pt x="4" y="20"/>
                  </a:cubicBezTo>
                  <a:cubicBezTo>
                    <a:pt x="0" y="22"/>
                    <a:pt x="3" y="22"/>
                    <a:pt x="5" y="21"/>
                  </a:cubicBezTo>
                  <a:cubicBezTo>
                    <a:pt x="10" y="18"/>
                    <a:pt x="18" y="18"/>
                    <a:pt x="24" y="15"/>
                  </a:cubicBezTo>
                  <a:cubicBezTo>
                    <a:pt x="27" y="13"/>
                    <a:pt x="31" y="12"/>
                    <a:pt x="34" y="11"/>
                  </a:cubicBezTo>
                  <a:cubicBezTo>
                    <a:pt x="36" y="9"/>
                    <a:pt x="42" y="10"/>
                    <a:pt x="43" y="12"/>
                  </a:cubicBezTo>
                  <a:cubicBezTo>
                    <a:pt x="45" y="17"/>
                    <a:pt x="48" y="13"/>
                    <a:pt x="51" y="17"/>
                  </a:cubicBezTo>
                  <a:cubicBezTo>
                    <a:pt x="52" y="19"/>
                    <a:pt x="58" y="17"/>
                    <a:pt x="61" y="19"/>
                  </a:cubicBezTo>
                  <a:cubicBezTo>
                    <a:pt x="64" y="21"/>
                    <a:pt x="62" y="19"/>
                    <a:pt x="67" y="23"/>
                  </a:cubicBezTo>
                  <a:cubicBezTo>
                    <a:pt x="70" y="26"/>
                    <a:pt x="74" y="31"/>
                    <a:pt x="70" y="36"/>
                  </a:cubicBezTo>
                  <a:cubicBezTo>
                    <a:pt x="69" y="37"/>
                    <a:pt x="75" y="45"/>
                    <a:pt x="75" y="45"/>
                  </a:cubicBezTo>
                  <a:cubicBezTo>
                    <a:pt x="73" y="46"/>
                    <a:pt x="71" y="55"/>
                    <a:pt x="67" y="55"/>
                  </a:cubicBezTo>
                  <a:cubicBezTo>
                    <a:pt x="66" y="55"/>
                    <a:pt x="63" y="68"/>
                    <a:pt x="62" y="68"/>
                  </a:cubicBezTo>
                  <a:cubicBezTo>
                    <a:pt x="62" y="68"/>
                    <a:pt x="57" y="71"/>
                    <a:pt x="56" y="71"/>
                  </a:cubicBezTo>
                  <a:cubicBezTo>
                    <a:pt x="54" y="72"/>
                    <a:pt x="54" y="75"/>
                    <a:pt x="52" y="77"/>
                  </a:cubicBezTo>
                  <a:close/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287" name="Freeform 1510"/>
            <p:cNvSpPr/>
            <p:nvPr/>
          </p:nvSpPr>
          <p:spPr>
            <a:xfrm>
              <a:off x="3673" y="1874"/>
              <a:ext cx="88" cy="101"/>
            </a:xfrm>
            <a:custGeom>
              <a:avLst/>
              <a:gdLst>
                <a:gd name="txL" fmla="*/ 0 w 52"/>
                <a:gd name="txT" fmla="*/ 0 h 58"/>
                <a:gd name="txR" fmla="*/ 52 w 52"/>
                <a:gd name="txB" fmla="*/ 58 h 58"/>
              </a:gdLst>
              <a:ahLst/>
              <a:cxnLst>
                <a:cxn ang="0">
                  <a:pos x="0" y="26"/>
                </a:cxn>
                <a:cxn ang="0">
                  <a:pos x="5" y="18"/>
                </a:cxn>
                <a:cxn ang="0">
                  <a:pos x="6" y="16"/>
                </a:cxn>
                <a:cxn ang="0">
                  <a:pos x="8" y="16"/>
                </a:cxn>
                <a:cxn ang="0">
                  <a:pos x="13" y="11"/>
                </a:cxn>
                <a:cxn ang="0">
                  <a:pos x="15" y="8"/>
                </a:cxn>
                <a:cxn ang="0">
                  <a:pos x="18" y="7"/>
                </a:cxn>
                <a:cxn ang="0">
                  <a:pos x="21" y="6"/>
                </a:cxn>
                <a:cxn ang="0">
                  <a:pos x="23" y="5"/>
                </a:cxn>
                <a:cxn ang="0">
                  <a:pos x="25" y="4"/>
                </a:cxn>
                <a:cxn ang="0">
                  <a:pos x="26" y="4"/>
                </a:cxn>
                <a:cxn ang="0">
                  <a:pos x="35" y="0"/>
                </a:cxn>
                <a:cxn ang="0">
                  <a:pos x="36" y="1"/>
                </a:cxn>
                <a:cxn ang="0">
                  <a:pos x="38" y="2"/>
                </a:cxn>
                <a:cxn ang="0">
                  <a:pos x="39" y="3"/>
                </a:cxn>
                <a:cxn ang="0">
                  <a:pos x="39" y="5"/>
                </a:cxn>
                <a:cxn ang="0">
                  <a:pos x="40" y="6"/>
                </a:cxn>
                <a:cxn ang="0">
                  <a:pos x="41" y="9"/>
                </a:cxn>
                <a:cxn ang="0">
                  <a:pos x="46" y="15"/>
                </a:cxn>
                <a:cxn ang="0">
                  <a:pos x="48" y="19"/>
                </a:cxn>
                <a:cxn ang="0">
                  <a:pos x="50" y="24"/>
                </a:cxn>
                <a:cxn ang="0">
                  <a:pos x="51" y="27"/>
                </a:cxn>
                <a:cxn ang="0">
                  <a:pos x="52" y="28"/>
                </a:cxn>
                <a:cxn ang="0">
                  <a:pos x="52" y="30"/>
                </a:cxn>
                <a:cxn ang="0">
                  <a:pos x="52" y="32"/>
                </a:cxn>
                <a:cxn ang="0">
                  <a:pos x="51" y="38"/>
                </a:cxn>
                <a:cxn ang="0">
                  <a:pos x="48" y="39"/>
                </a:cxn>
                <a:cxn ang="0">
                  <a:pos x="44" y="47"/>
                </a:cxn>
                <a:cxn ang="0">
                  <a:pos x="39" y="49"/>
                </a:cxn>
                <a:cxn ang="0">
                  <a:pos x="35" y="51"/>
                </a:cxn>
                <a:cxn ang="0">
                  <a:pos x="32" y="52"/>
                </a:cxn>
                <a:cxn ang="0">
                  <a:pos x="30" y="53"/>
                </a:cxn>
                <a:cxn ang="0">
                  <a:pos x="27" y="54"/>
                </a:cxn>
                <a:cxn ang="0">
                  <a:pos x="26" y="55"/>
                </a:cxn>
                <a:cxn ang="0">
                  <a:pos x="20" y="58"/>
                </a:cxn>
                <a:cxn ang="0">
                  <a:pos x="18" y="55"/>
                </a:cxn>
                <a:cxn ang="0">
                  <a:pos x="15" y="56"/>
                </a:cxn>
                <a:cxn ang="0">
                  <a:pos x="14" y="53"/>
                </a:cxn>
                <a:cxn ang="0">
                  <a:pos x="12" y="54"/>
                </a:cxn>
                <a:cxn ang="0">
                  <a:pos x="11" y="51"/>
                </a:cxn>
                <a:cxn ang="0">
                  <a:pos x="9" y="46"/>
                </a:cxn>
                <a:cxn ang="0">
                  <a:pos x="10" y="45"/>
                </a:cxn>
                <a:cxn ang="0">
                  <a:pos x="12" y="45"/>
                </a:cxn>
                <a:cxn ang="0">
                  <a:pos x="13" y="44"/>
                </a:cxn>
                <a:cxn ang="0">
                  <a:pos x="15" y="43"/>
                </a:cxn>
                <a:cxn ang="0">
                  <a:pos x="16" y="43"/>
                </a:cxn>
                <a:cxn ang="0">
                  <a:pos x="25" y="39"/>
                </a:cxn>
                <a:cxn ang="0">
                  <a:pos x="30" y="36"/>
                </a:cxn>
                <a:cxn ang="0">
                  <a:pos x="33" y="31"/>
                </a:cxn>
                <a:cxn ang="0">
                  <a:pos x="35" y="29"/>
                </a:cxn>
                <a:cxn ang="0">
                  <a:pos x="35" y="27"/>
                </a:cxn>
                <a:cxn ang="0">
                  <a:pos x="34" y="25"/>
                </a:cxn>
                <a:cxn ang="0">
                  <a:pos x="33" y="24"/>
                </a:cxn>
                <a:cxn ang="0">
                  <a:pos x="31" y="18"/>
                </a:cxn>
                <a:cxn ang="0">
                  <a:pos x="28" y="19"/>
                </a:cxn>
                <a:cxn ang="0">
                  <a:pos x="24" y="19"/>
                </a:cxn>
                <a:cxn ang="0">
                  <a:pos x="20" y="19"/>
                </a:cxn>
                <a:cxn ang="0">
                  <a:pos x="17" y="20"/>
                </a:cxn>
                <a:cxn ang="0">
                  <a:pos x="15" y="20"/>
                </a:cxn>
                <a:cxn ang="0">
                  <a:pos x="12" y="21"/>
                </a:cxn>
                <a:cxn ang="0">
                  <a:pos x="0" y="26"/>
                </a:cxn>
              </a:cxnLst>
              <a:rect l="txL" t="txT" r="txR" b="txB"/>
              <a:pathLst>
                <a:path w="52" h="58">
                  <a:moveTo>
                    <a:pt x="0" y="26"/>
                  </a:moveTo>
                  <a:cubicBezTo>
                    <a:pt x="1" y="24"/>
                    <a:pt x="4" y="19"/>
                    <a:pt x="5" y="18"/>
                  </a:cubicBezTo>
                  <a:lnTo>
                    <a:pt x="6" y="16"/>
                  </a:lnTo>
                  <a:cubicBezTo>
                    <a:pt x="6" y="16"/>
                    <a:pt x="8" y="16"/>
                    <a:pt x="8" y="16"/>
                  </a:cubicBezTo>
                  <a:cubicBezTo>
                    <a:pt x="9" y="15"/>
                    <a:pt x="10" y="13"/>
                    <a:pt x="13" y="11"/>
                  </a:cubicBezTo>
                  <a:cubicBezTo>
                    <a:pt x="12" y="10"/>
                    <a:pt x="14" y="9"/>
                    <a:pt x="15" y="8"/>
                  </a:cubicBezTo>
                  <a:cubicBezTo>
                    <a:pt x="15" y="8"/>
                    <a:pt x="18" y="7"/>
                    <a:pt x="18" y="7"/>
                  </a:cubicBezTo>
                  <a:cubicBezTo>
                    <a:pt x="18" y="7"/>
                    <a:pt x="21" y="6"/>
                    <a:pt x="21" y="6"/>
                  </a:cubicBezTo>
                  <a:lnTo>
                    <a:pt x="23" y="5"/>
                  </a:lnTo>
                  <a:cubicBezTo>
                    <a:pt x="23" y="5"/>
                    <a:pt x="25" y="4"/>
                    <a:pt x="25" y="4"/>
                  </a:cubicBezTo>
                  <a:lnTo>
                    <a:pt x="26" y="4"/>
                  </a:lnTo>
                  <a:cubicBezTo>
                    <a:pt x="28" y="3"/>
                    <a:pt x="34" y="0"/>
                    <a:pt x="35" y="0"/>
                  </a:cubicBezTo>
                  <a:lnTo>
                    <a:pt x="36" y="1"/>
                  </a:lnTo>
                  <a:cubicBezTo>
                    <a:pt x="36" y="1"/>
                    <a:pt x="38" y="2"/>
                    <a:pt x="38" y="2"/>
                  </a:cubicBezTo>
                  <a:lnTo>
                    <a:pt x="39" y="3"/>
                  </a:lnTo>
                  <a:cubicBezTo>
                    <a:pt x="39" y="3"/>
                    <a:pt x="39" y="5"/>
                    <a:pt x="39" y="5"/>
                  </a:cubicBezTo>
                  <a:lnTo>
                    <a:pt x="40" y="6"/>
                  </a:lnTo>
                  <a:cubicBezTo>
                    <a:pt x="40" y="6"/>
                    <a:pt x="41" y="9"/>
                    <a:pt x="41" y="9"/>
                  </a:cubicBezTo>
                  <a:cubicBezTo>
                    <a:pt x="42" y="11"/>
                    <a:pt x="44" y="12"/>
                    <a:pt x="46" y="15"/>
                  </a:cubicBezTo>
                  <a:cubicBezTo>
                    <a:pt x="46" y="15"/>
                    <a:pt x="48" y="19"/>
                    <a:pt x="48" y="19"/>
                  </a:cubicBezTo>
                  <a:cubicBezTo>
                    <a:pt x="48" y="19"/>
                    <a:pt x="50" y="24"/>
                    <a:pt x="50" y="24"/>
                  </a:cubicBezTo>
                  <a:cubicBezTo>
                    <a:pt x="50" y="24"/>
                    <a:pt x="51" y="27"/>
                    <a:pt x="51" y="27"/>
                  </a:cubicBezTo>
                  <a:lnTo>
                    <a:pt x="52" y="28"/>
                  </a:lnTo>
                  <a:cubicBezTo>
                    <a:pt x="52" y="28"/>
                    <a:pt x="52" y="30"/>
                    <a:pt x="52" y="30"/>
                  </a:cubicBezTo>
                  <a:lnTo>
                    <a:pt x="52" y="32"/>
                  </a:lnTo>
                  <a:cubicBezTo>
                    <a:pt x="52" y="34"/>
                    <a:pt x="50" y="36"/>
                    <a:pt x="51" y="38"/>
                  </a:cubicBezTo>
                  <a:cubicBezTo>
                    <a:pt x="51" y="38"/>
                    <a:pt x="48" y="39"/>
                    <a:pt x="48" y="39"/>
                  </a:cubicBezTo>
                  <a:cubicBezTo>
                    <a:pt x="46" y="40"/>
                    <a:pt x="47" y="45"/>
                    <a:pt x="44" y="47"/>
                  </a:cubicBezTo>
                  <a:cubicBezTo>
                    <a:pt x="44" y="47"/>
                    <a:pt x="39" y="49"/>
                    <a:pt x="39" y="49"/>
                  </a:cubicBezTo>
                  <a:cubicBezTo>
                    <a:pt x="38" y="49"/>
                    <a:pt x="36" y="50"/>
                    <a:pt x="35" y="51"/>
                  </a:cubicBezTo>
                  <a:cubicBezTo>
                    <a:pt x="35" y="51"/>
                    <a:pt x="32" y="52"/>
                    <a:pt x="32" y="52"/>
                  </a:cubicBezTo>
                  <a:lnTo>
                    <a:pt x="30" y="53"/>
                  </a:lnTo>
                  <a:cubicBezTo>
                    <a:pt x="30" y="53"/>
                    <a:pt x="27" y="54"/>
                    <a:pt x="27" y="54"/>
                  </a:cubicBezTo>
                  <a:lnTo>
                    <a:pt x="26" y="55"/>
                  </a:lnTo>
                  <a:cubicBezTo>
                    <a:pt x="24" y="56"/>
                    <a:pt x="21" y="57"/>
                    <a:pt x="20" y="58"/>
                  </a:cubicBezTo>
                  <a:lnTo>
                    <a:pt x="18" y="55"/>
                  </a:lnTo>
                  <a:lnTo>
                    <a:pt x="15" y="56"/>
                  </a:lnTo>
                  <a:lnTo>
                    <a:pt x="14" y="53"/>
                  </a:lnTo>
                  <a:cubicBezTo>
                    <a:pt x="14" y="53"/>
                    <a:pt x="12" y="54"/>
                    <a:pt x="12" y="54"/>
                  </a:cubicBezTo>
                  <a:cubicBezTo>
                    <a:pt x="12" y="54"/>
                    <a:pt x="11" y="51"/>
                    <a:pt x="11" y="51"/>
                  </a:cubicBezTo>
                  <a:cubicBezTo>
                    <a:pt x="11" y="51"/>
                    <a:pt x="9" y="46"/>
                    <a:pt x="9" y="46"/>
                  </a:cubicBezTo>
                  <a:lnTo>
                    <a:pt x="10" y="45"/>
                  </a:lnTo>
                  <a:cubicBezTo>
                    <a:pt x="10" y="45"/>
                    <a:pt x="12" y="45"/>
                    <a:pt x="12" y="45"/>
                  </a:cubicBezTo>
                  <a:lnTo>
                    <a:pt x="13" y="44"/>
                  </a:lnTo>
                  <a:cubicBezTo>
                    <a:pt x="13" y="44"/>
                    <a:pt x="15" y="43"/>
                    <a:pt x="15" y="43"/>
                  </a:cubicBezTo>
                  <a:lnTo>
                    <a:pt x="16" y="43"/>
                  </a:lnTo>
                  <a:cubicBezTo>
                    <a:pt x="18" y="42"/>
                    <a:pt x="24" y="39"/>
                    <a:pt x="25" y="39"/>
                  </a:cubicBezTo>
                  <a:cubicBezTo>
                    <a:pt x="25" y="39"/>
                    <a:pt x="30" y="36"/>
                    <a:pt x="30" y="36"/>
                  </a:cubicBezTo>
                  <a:cubicBezTo>
                    <a:pt x="31" y="36"/>
                    <a:pt x="32" y="32"/>
                    <a:pt x="33" y="31"/>
                  </a:cubicBezTo>
                  <a:cubicBezTo>
                    <a:pt x="33" y="31"/>
                    <a:pt x="35" y="29"/>
                    <a:pt x="35" y="29"/>
                  </a:cubicBezTo>
                  <a:lnTo>
                    <a:pt x="35" y="27"/>
                  </a:lnTo>
                  <a:cubicBezTo>
                    <a:pt x="35" y="27"/>
                    <a:pt x="34" y="25"/>
                    <a:pt x="34" y="25"/>
                  </a:cubicBezTo>
                  <a:lnTo>
                    <a:pt x="33" y="24"/>
                  </a:lnTo>
                  <a:cubicBezTo>
                    <a:pt x="33" y="22"/>
                    <a:pt x="31" y="19"/>
                    <a:pt x="31" y="18"/>
                  </a:cubicBezTo>
                  <a:lnTo>
                    <a:pt x="28" y="19"/>
                  </a:lnTo>
                  <a:cubicBezTo>
                    <a:pt x="27" y="18"/>
                    <a:pt x="25" y="18"/>
                    <a:pt x="24" y="19"/>
                  </a:cubicBezTo>
                  <a:cubicBezTo>
                    <a:pt x="24" y="19"/>
                    <a:pt x="20" y="19"/>
                    <a:pt x="20" y="19"/>
                  </a:cubicBezTo>
                  <a:cubicBezTo>
                    <a:pt x="20" y="19"/>
                    <a:pt x="17" y="20"/>
                    <a:pt x="17" y="20"/>
                  </a:cubicBezTo>
                  <a:lnTo>
                    <a:pt x="15" y="20"/>
                  </a:lnTo>
                  <a:cubicBezTo>
                    <a:pt x="15" y="20"/>
                    <a:pt x="12" y="21"/>
                    <a:pt x="12" y="21"/>
                  </a:cubicBezTo>
                  <a:cubicBezTo>
                    <a:pt x="12" y="21"/>
                    <a:pt x="7" y="23"/>
                    <a:pt x="0" y="26"/>
                  </a:cubicBezTo>
                  <a:close/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288" name="Freeform 1511"/>
            <p:cNvSpPr/>
            <p:nvPr/>
          </p:nvSpPr>
          <p:spPr>
            <a:xfrm>
              <a:off x="3686" y="1917"/>
              <a:ext cx="29" cy="21"/>
            </a:xfrm>
            <a:custGeom>
              <a:avLst/>
              <a:gdLst>
                <a:gd name="txL" fmla="*/ 0 w 17"/>
                <a:gd name="txT" fmla="*/ 0 h 12"/>
                <a:gd name="txR" fmla="*/ 17 w 17"/>
                <a:gd name="txB" fmla="*/ 12 h 12"/>
              </a:gdLst>
              <a:ahLst/>
              <a:cxnLst>
                <a:cxn ang="0">
                  <a:pos x="9" y="1"/>
                </a:cxn>
                <a:cxn ang="0">
                  <a:pos x="5" y="3"/>
                </a:cxn>
                <a:cxn ang="0">
                  <a:pos x="4" y="4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1" y="8"/>
                </a:cxn>
                <a:cxn ang="0">
                  <a:pos x="2" y="10"/>
                </a:cxn>
                <a:cxn ang="0">
                  <a:pos x="4" y="12"/>
                </a:cxn>
                <a:cxn ang="0">
                  <a:pos x="8" y="10"/>
                </a:cxn>
                <a:cxn ang="0">
                  <a:pos x="11" y="9"/>
                </a:cxn>
                <a:cxn ang="0">
                  <a:pos x="15" y="8"/>
                </a:cxn>
                <a:cxn ang="0">
                  <a:pos x="16" y="6"/>
                </a:cxn>
                <a:cxn ang="0">
                  <a:pos x="17" y="4"/>
                </a:cxn>
                <a:cxn ang="0">
                  <a:pos x="16" y="3"/>
                </a:cxn>
                <a:cxn ang="0">
                  <a:pos x="15" y="1"/>
                </a:cxn>
                <a:cxn ang="0">
                  <a:pos x="9" y="1"/>
                </a:cxn>
              </a:cxnLst>
              <a:rect l="txL" t="txT" r="txR" b="txB"/>
              <a:pathLst>
                <a:path w="17" h="12">
                  <a:moveTo>
                    <a:pt x="9" y="1"/>
                  </a:moveTo>
                  <a:lnTo>
                    <a:pt x="5" y="3"/>
                  </a:lnTo>
                  <a:cubicBezTo>
                    <a:pt x="5" y="3"/>
                    <a:pt x="4" y="4"/>
                    <a:pt x="4" y="4"/>
                  </a:cubicBezTo>
                  <a:cubicBezTo>
                    <a:pt x="3" y="4"/>
                    <a:pt x="1" y="5"/>
                    <a:pt x="0" y="5"/>
                  </a:cubicBezTo>
                  <a:lnTo>
                    <a:pt x="0" y="6"/>
                  </a:lnTo>
                  <a:cubicBezTo>
                    <a:pt x="0" y="6"/>
                    <a:pt x="1" y="8"/>
                    <a:pt x="1" y="8"/>
                  </a:cubicBezTo>
                  <a:cubicBezTo>
                    <a:pt x="1" y="8"/>
                    <a:pt x="2" y="10"/>
                    <a:pt x="2" y="10"/>
                  </a:cubicBezTo>
                  <a:cubicBezTo>
                    <a:pt x="2" y="11"/>
                    <a:pt x="4" y="11"/>
                    <a:pt x="4" y="12"/>
                  </a:cubicBezTo>
                  <a:cubicBezTo>
                    <a:pt x="5" y="12"/>
                    <a:pt x="7" y="11"/>
                    <a:pt x="8" y="10"/>
                  </a:cubicBezTo>
                  <a:cubicBezTo>
                    <a:pt x="8" y="10"/>
                    <a:pt x="11" y="9"/>
                    <a:pt x="11" y="9"/>
                  </a:cubicBezTo>
                  <a:cubicBezTo>
                    <a:pt x="11" y="9"/>
                    <a:pt x="15" y="8"/>
                    <a:pt x="15" y="8"/>
                  </a:cubicBezTo>
                  <a:cubicBezTo>
                    <a:pt x="15" y="8"/>
                    <a:pt x="16" y="6"/>
                    <a:pt x="16" y="6"/>
                  </a:cubicBezTo>
                  <a:lnTo>
                    <a:pt x="17" y="4"/>
                  </a:lnTo>
                  <a:cubicBezTo>
                    <a:pt x="17" y="4"/>
                    <a:pt x="16" y="3"/>
                    <a:pt x="16" y="3"/>
                  </a:cubicBezTo>
                  <a:cubicBezTo>
                    <a:pt x="16" y="3"/>
                    <a:pt x="15" y="1"/>
                    <a:pt x="15" y="1"/>
                  </a:cubicBezTo>
                  <a:cubicBezTo>
                    <a:pt x="15" y="0"/>
                    <a:pt x="13" y="1"/>
                    <a:pt x="9" y="1"/>
                  </a:cubicBezTo>
                  <a:close/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289" name="Freeform 1512"/>
            <p:cNvSpPr/>
            <p:nvPr/>
          </p:nvSpPr>
          <p:spPr>
            <a:xfrm>
              <a:off x="3705" y="1957"/>
              <a:ext cx="167" cy="148"/>
            </a:xfrm>
            <a:custGeom>
              <a:avLst/>
              <a:gdLst>
                <a:gd name="txL" fmla="*/ 0 w 98"/>
                <a:gd name="txT" fmla="*/ 0 h 85"/>
                <a:gd name="txR" fmla="*/ 98 w 98"/>
                <a:gd name="txB" fmla="*/ 85 h 85"/>
              </a:gdLst>
              <a:ahLst/>
              <a:cxnLst>
                <a:cxn ang="0">
                  <a:pos x="0" y="36"/>
                </a:cxn>
                <a:cxn ang="0">
                  <a:pos x="9" y="45"/>
                </a:cxn>
                <a:cxn ang="0">
                  <a:pos x="13" y="51"/>
                </a:cxn>
                <a:cxn ang="0">
                  <a:pos x="19" y="61"/>
                </a:cxn>
                <a:cxn ang="0">
                  <a:pos x="24" y="68"/>
                </a:cxn>
                <a:cxn ang="0">
                  <a:pos x="33" y="77"/>
                </a:cxn>
                <a:cxn ang="0">
                  <a:pos x="44" y="83"/>
                </a:cxn>
                <a:cxn ang="0">
                  <a:pos x="50" y="85"/>
                </a:cxn>
                <a:cxn ang="0">
                  <a:pos x="61" y="84"/>
                </a:cxn>
                <a:cxn ang="0">
                  <a:pos x="78" y="78"/>
                </a:cxn>
                <a:cxn ang="0">
                  <a:pos x="84" y="76"/>
                </a:cxn>
                <a:cxn ang="0">
                  <a:pos x="90" y="71"/>
                </a:cxn>
                <a:cxn ang="0">
                  <a:pos x="98" y="59"/>
                </a:cxn>
                <a:cxn ang="0">
                  <a:pos x="97" y="52"/>
                </a:cxn>
                <a:cxn ang="0">
                  <a:pos x="96" y="39"/>
                </a:cxn>
                <a:cxn ang="0">
                  <a:pos x="93" y="33"/>
                </a:cxn>
                <a:cxn ang="0">
                  <a:pos x="89" y="24"/>
                </a:cxn>
                <a:cxn ang="0">
                  <a:pos x="86" y="15"/>
                </a:cxn>
                <a:cxn ang="0">
                  <a:pos x="84" y="0"/>
                </a:cxn>
                <a:cxn ang="0">
                  <a:pos x="53" y="23"/>
                </a:cxn>
                <a:cxn ang="0">
                  <a:pos x="35" y="33"/>
                </a:cxn>
                <a:cxn ang="0">
                  <a:pos x="14" y="38"/>
                </a:cxn>
                <a:cxn ang="0">
                  <a:pos x="0" y="36"/>
                </a:cxn>
              </a:cxnLst>
              <a:rect l="txL" t="txT" r="txR" b="txB"/>
              <a:pathLst>
                <a:path w="98" h="85">
                  <a:moveTo>
                    <a:pt x="0" y="36"/>
                  </a:moveTo>
                  <a:lnTo>
                    <a:pt x="9" y="45"/>
                  </a:lnTo>
                  <a:cubicBezTo>
                    <a:pt x="9" y="45"/>
                    <a:pt x="10" y="47"/>
                    <a:pt x="13" y="51"/>
                  </a:cubicBezTo>
                  <a:cubicBezTo>
                    <a:pt x="15" y="55"/>
                    <a:pt x="17" y="58"/>
                    <a:pt x="19" y="61"/>
                  </a:cubicBezTo>
                  <a:cubicBezTo>
                    <a:pt x="22" y="64"/>
                    <a:pt x="24" y="68"/>
                    <a:pt x="24" y="68"/>
                  </a:cubicBezTo>
                  <a:cubicBezTo>
                    <a:pt x="24" y="68"/>
                    <a:pt x="28" y="74"/>
                    <a:pt x="33" y="77"/>
                  </a:cubicBezTo>
                  <a:cubicBezTo>
                    <a:pt x="39" y="80"/>
                    <a:pt x="44" y="83"/>
                    <a:pt x="44" y="83"/>
                  </a:cubicBezTo>
                  <a:lnTo>
                    <a:pt x="50" y="85"/>
                  </a:lnTo>
                  <a:lnTo>
                    <a:pt x="61" y="84"/>
                  </a:lnTo>
                  <a:lnTo>
                    <a:pt x="78" y="78"/>
                  </a:lnTo>
                  <a:lnTo>
                    <a:pt x="84" y="76"/>
                  </a:lnTo>
                  <a:cubicBezTo>
                    <a:pt x="84" y="76"/>
                    <a:pt x="86" y="74"/>
                    <a:pt x="90" y="71"/>
                  </a:cubicBezTo>
                  <a:cubicBezTo>
                    <a:pt x="94" y="68"/>
                    <a:pt x="98" y="59"/>
                    <a:pt x="98" y="59"/>
                  </a:cubicBezTo>
                  <a:lnTo>
                    <a:pt x="97" y="52"/>
                  </a:lnTo>
                  <a:lnTo>
                    <a:pt x="96" y="39"/>
                  </a:lnTo>
                  <a:lnTo>
                    <a:pt x="93" y="33"/>
                  </a:lnTo>
                  <a:lnTo>
                    <a:pt x="89" y="24"/>
                  </a:lnTo>
                  <a:cubicBezTo>
                    <a:pt x="89" y="24"/>
                    <a:pt x="86" y="20"/>
                    <a:pt x="86" y="15"/>
                  </a:cubicBezTo>
                  <a:cubicBezTo>
                    <a:pt x="87" y="10"/>
                    <a:pt x="84" y="0"/>
                    <a:pt x="84" y="0"/>
                  </a:cubicBezTo>
                  <a:lnTo>
                    <a:pt x="53" y="23"/>
                  </a:lnTo>
                  <a:lnTo>
                    <a:pt x="35" y="33"/>
                  </a:lnTo>
                  <a:lnTo>
                    <a:pt x="14" y="38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290" name="Freeform 1513"/>
            <p:cNvSpPr/>
            <p:nvPr/>
          </p:nvSpPr>
          <p:spPr>
            <a:xfrm>
              <a:off x="3671" y="1801"/>
              <a:ext cx="169" cy="129"/>
            </a:xfrm>
            <a:custGeom>
              <a:avLst/>
              <a:gdLst>
                <a:gd name="txL" fmla="*/ 0 w 99"/>
                <a:gd name="txT" fmla="*/ 0 h 74"/>
                <a:gd name="txR" fmla="*/ 99 w 99"/>
                <a:gd name="txB" fmla="*/ 74 h 74"/>
              </a:gdLst>
              <a:ahLst/>
              <a:cxnLst>
                <a:cxn ang="0">
                  <a:pos x="17" y="25"/>
                </a:cxn>
                <a:cxn ang="0">
                  <a:pos x="43" y="15"/>
                </a:cxn>
                <a:cxn ang="0">
                  <a:pos x="90" y="51"/>
                </a:cxn>
                <a:cxn ang="0">
                  <a:pos x="90" y="69"/>
                </a:cxn>
                <a:cxn ang="0">
                  <a:pos x="96" y="63"/>
                </a:cxn>
                <a:cxn ang="0">
                  <a:pos x="94" y="34"/>
                </a:cxn>
                <a:cxn ang="0">
                  <a:pos x="76" y="12"/>
                </a:cxn>
                <a:cxn ang="0">
                  <a:pos x="22" y="16"/>
                </a:cxn>
                <a:cxn ang="0">
                  <a:pos x="13" y="24"/>
                </a:cxn>
                <a:cxn ang="0">
                  <a:pos x="3" y="30"/>
                </a:cxn>
                <a:cxn ang="0">
                  <a:pos x="6" y="33"/>
                </a:cxn>
                <a:cxn ang="0">
                  <a:pos x="17" y="25"/>
                </a:cxn>
              </a:cxnLst>
              <a:rect l="txL" t="txT" r="txR" b="txB"/>
              <a:pathLst>
                <a:path w="99" h="74">
                  <a:moveTo>
                    <a:pt x="17" y="25"/>
                  </a:moveTo>
                  <a:cubicBezTo>
                    <a:pt x="25" y="23"/>
                    <a:pt x="35" y="17"/>
                    <a:pt x="43" y="15"/>
                  </a:cubicBezTo>
                  <a:cubicBezTo>
                    <a:pt x="68" y="10"/>
                    <a:pt x="86" y="33"/>
                    <a:pt x="90" y="51"/>
                  </a:cubicBezTo>
                  <a:cubicBezTo>
                    <a:pt x="92" y="56"/>
                    <a:pt x="90" y="64"/>
                    <a:pt x="90" y="69"/>
                  </a:cubicBezTo>
                  <a:cubicBezTo>
                    <a:pt x="91" y="74"/>
                    <a:pt x="92" y="68"/>
                    <a:pt x="96" y="63"/>
                  </a:cubicBezTo>
                  <a:cubicBezTo>
                    <a:pt x="99" y="60"/>
                    <a:pt x="97" y="39"/>
                    <a:pt x="94" y="34"/>
                  </a:cubicBezTo>
                  <a:cubicBezTo>
                    <a:pt x="89" y="25"/>
                    <a:pt x="82" y="17"/>
                    <a:pt x="76" y="12"/>
                  </a:cubicBezTo>
                  <a:cubicBezTo>
                    <a:pt x="61" y="0"/>
                    <a:pt x="38" y="9"/>
                    <a:pt x="22" y="16"/>
                  </a:cubicBezTo>
                  <a:cubicBezTo>
                    <a:pt x="18" y="18"/>
                    <a:pt x="17" y="22"/>
                    <a:pt x="13" y="24"/>
                  </a:cubicBezTo>
                  <a:cubicBezTo>
                    <a:pt x="9" y="25"/>
                    <a:pt x="7" y="28"/>
                    <a:pt x="3" y="30"/>
                  </a:cubicBezTo>
                  <a:cubicBezTo>
                    <a:pt x="0" y="32"/>
                    <a:pt x="0" y="36"/>
                    <a:pt x="6" y="33"/>
                  </a:cubicBezTo>
                  <a:cubicBezTo>
                    <a:pt x="10" y="32"/>
                    <a:pt x="12" y="28"/>
                    <a:pt x="17" y="25"/>
                  </a:cubicBezTo>
                  <a:close/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291" name="Freeform 1514"/>
            <p:cNvSpPr/>
            <p:nvPr/>
          </p:nvSpPr>
          <p:spPr>
            <a:xfrm>
              <a:off x="3744" y="1989"/>
              <a:ext cx="249" cy="408"/>
            </a:xfrm>
            <a:custGeom>
              <a:avLst/>
              <a:gdLst>
                <a:gd name="txL" fmla="*/ 0 w 146"/>
                <a:gd name="txT" fmla="*/ 0 h 235"/>
                <a:gd name="txR" fmla="*/ 146 w 146"/>
                <a:gd name="txB" fmla="*/ 235 h 235"/>
              </a:gdLst>
              <a:ahLst/>
              <a:cxnLst>
                <a:cxn ang="0">
                  <a:pos x="71" y="0"/>
                </a:cxn>
                <a:cxn ang="0">
                  <a:pos x="74" y="25"/>
                </a:cxn>
                <a:cxn ang="0">
                  <a:pos x="75" y="42"/>
                </a:cxn>
                <a:cxn ang="0">
                  <a:pos x="67" y="51"/>
                </a:cxn>
                <a:cxn ang="0">
                  <a:pos x="58" y="46"/>
                </a:cxn>
                <a:cxn ang="0">
                  <a:pos x="47" y="36"/>
                </a:cxn>
                <a:cxn ang="0">
                  <a:pos x="25" y="26"/>
                </a:cxn>
                <a:cxn ang="0">
                  <a:pos x="38" y="40"/>
                </a:cxn>
                <a:cxn ang="0">
                  <a:pos x="45" y="47"/>
                </a:cxn>
                <a:cxn ang="0">
                  <a:pos x="53" y="58"/>
                </a:cxn>
                <a:cxn ang="0">
                  <a:pos x="22" y="60"/>
                </a:cxn>
                <a:cxn ang="0">
                  <a:pos x="0" y="50"/>
                </a:cxn>
                <a:cxn ang="0">
                  <a:pos x="14" y="65"/>
                </a:cxn>
                <a:cxn ang="0">
                  <a:pos x="34" y="70"/>
                </a:cxn>
                <a:cxn ang="0">
                  <a:pos x="51" y="73"/>
                </a:cxn>
                <a:cxn ang="0">
                  <a:pos x="61" y="79"/>
                </a:cxn>
                <a:cxn ang="0">
                  <a:pos x="69" y="81"/>
                </a:cxn>
                <a:cxn ang="0">
                  <a:pos x="76" y="83"/>
                </a:cxn>
                <a:cxn ang="0">
                  <a:pos x="86" y="98"/>
                </a:cxn>
                <a:cxn ang="0">
                  <a:pos x="98" y="121"/>
                </a:cxn>
                <a:cxn ang="0">
                  <a:pos x="111" y="152"/>
                </a:cxn>
                <a:cxn ang="0">
                  <a:pos x="120" y="184"/>
                </a:cxn>
                <a:cxn ang="0">
                  <a:pos x="131" y="235"/>
                </a:cxn>
                <a:cxn ang="0">
                  <a:pos x="146" y="230"/>
                </a:cxn>
                <a:cxn ang="0">
                  <a:pos x="135" y="197"/>
                </a:cxn>
                <a:cxn ang="0">
                  <a:pos x="126" y="168"/>
                </a:cxn>
                <a:cxn ang="0">
                  <a:pos x="120" y="146"/>
                </a:cxn>
                <a:cxn ang="0">
                  <a:pos x="114" y="128"/>
                </a:cxn>
                <a:cxn ang="0">
                  <a:pos x="105" y="112"/>
                </a:cxn>
                <a:cxn ang="0">
                  <a:pos x="99" y="97"/>
                </a:cxn>
                <a:cxn ang="0">
                  <a:pos x="93" y="87"/>
                </a:cxn>
                <a:cxn ang="0">
                  <a:pos x="86" y="76"/>
                </a:cxn>
                <a:cxn ang="0">
                  <a:pos x="82" y="69"/>
                </a:cxn>
                <a:cxn ang="0">
                  <a:pos x="83" y="55"/>
                </a:cxn>
                <a:cxn ang="0">
                  <a:pos x="71" y="0"/>
                </a:cxn>
              </a:cxnLst>
              <a:rect l="txL" t="txT" r="txR" b="txB"/>
              <a:pathLst>
                <a:path w="146" h="235">
                  <a:moveTo>
                    <a:pt x="71" y="0"/>
                  </a:moveTo>
                  <a:cubicBezTo>
                    <a:pt x="72" y="9"/>
                    <a:pt x="73" y="17"/>
                    <a:pt x="74" y="25"/>
                  </a:cubicBezTo>
                  <a:cubicBezTo>
                    <a:pt x="74" y="31"/>
                    <a:pt x="75" y="36"/>
                    <a:pt x="75" y="42"/>
                  </a:cubicBezTo>
                  <a:cubicBezTo>
                    <a:pt x="73" y="46"/>
                    <a:pt x="70" y="47"/>
                    <a:pt x="67" y="51"/>
                  </a:cubicBezTo>
                  <a:cubicBezTo>
                    <a:pt x="62" y="48"/>
                    <a:pt x="63" y="49"/>
                    <a:pt x="58" y="46"/>
                  </a:cubicBezTo>
                  <a:cubicBezTo>
                    <a:pt x="56" y="43"/>
                    <a:pt x="49" y="40"/>
                    <a:pt x="47" y="36"/>
                  </a:cubicBezTo>
                  <a:lnTo>
                    <a:pt x="25" y="26"/>
                  </a:lnTo>
                  <a:lnTo>
                    <a:pt x="38" y="40"/>
                  </a:lnTo>
                  <a:cubicBezTo>
                    <a:pt x="40" y="42"/>
                    <a:pt x="43" y="45"/>
                    <a:pt x="45" y="47"/>
                  </a:cubicBezTo>
                  <a:cubicBezTo>
                    <a:pt x="46" y="50"/>
                    <a:pt x="57" y="54"/>
                    <a:pt x="53" y="58"/>
                  </a:cubicBezTo>
                  <a:cubicBezTo>
                    <a:pt x="50" y="63"/>
                    <a:pt x="22" y="60"/>
                    <a:pt x="22" y="60"/>
                  </a:cubicBezTo>
                  <a:lnTo>
                    <a:pt x="0" y="50"/>
                  </a:lnTo>
                  <a:lnTo>
                    <a:pt x="14" y="65"/>
                  </a:lnTo>
                  <a:lnTo>
                    <a:pt x="34" y="70"/>
                  </a:lnTo>
                  <a:cubicBezTo>
                    <a:pt x="40" y="70"/>
                    <a:pt x="45" y="69"/>
                    <a:pt x="51" y="73"/>
                  </a:cubicBezTo>
                  <a:cubicBezTo>
                    <a:pt x="57" y="78"/>
                    <a:pt x="61" y="79"/>
                    <a:pt x="61" y="79"/>
                  </a:cubicBezTo>
                  <a:lnTo>
                    <a:pt x="69" y="81"/>
                  </a:lnTo>
                  <a:lnTo>
                    <a:pt x="76" y="83"/>
                  </a:lnTo>
                  <a:cubicBezTo>
                    <a:pt x="76" y="83"/>
                    <a:pt x="79" y="83"/>
                    <a:pt x="86" y="98"/>
                  </a:cubicBezTo>
                  <a:cubicBezTo>
                    <a:pt x="93" y="114"/>
                    <a:pt x="91" y="107"/>
                    <a:pt x="98" y="121"/>
                  </a:cubicBezTo>
                  <a:cubicBezTo>
                    <a:pt x="105" y="135"/>
                    <a:pt x="109" y="144"/>
                    <a:pt x="111" y="152"/>
                  </a:cubicBezTo>
                  <a:cubicBezTo>
                    <a:pt x="114" y="160"/>
                    <a:pt x="120" y="184"/>
                    <a:pt x="120" y="184"/>
                  </a:cubicBezTo>
                  <a:lnTo>
                    <a:pt x="131" y="235"/>
                  </a:lnTo>
                  <a:lnTo>
                    <a:pt x="146" y="230"/>
                  </a:lnTo>
                  <a:lnTo>
                    <a:pt x="135" y="197"/>
                  </a:lnTo>
                  <a:lnTo>
                    <a:pt x="126" y="168"/>
                  </a:lnTo>
                  <a:lnTo>
                    <a:pt x="120" y="146"/>
                  </a:lnTo>
                  <a:cubicBezTo>
                    <a:pt x="120" y="146"/>
                    <a:pt x="115" y="135"/>
                    <a:pt x="114" y="128"/>
                  </a:cubicBezTo>
                  <a:cubicBezTo>
                    <a:pt x="112" y="121"/>
                    <a:pt x="105" y="112"/>
                    <a:pt x="105" y="112"/>
                  </a:cubicBezTo>
                  <a:lnTo>
                    <a:pt x="99" y="97"/>
                  </a:lnTo>
                  <a:lnTo>
                    <a:pt x="93" y="87"/>
                  </a:lnTo>
                  <a:cubicBezTo>
                    <a:pt x="90" y="83"/>
                    <a:pt x="88" y="80"/>
                    <a:pt x="86" y="76"/>
                  </a:cubicBezTo>
                  <a:cubicBezTo>
                    <a:pt x="85" y="74"/>
                    <a:pt x="83" y="72"/>
                    <a:pt x="82" y="69"/>
                  </a:cubicBezTo>
                  <a:cubicBezTo>
                    <a:pt x="82" y="65"/>
                    <a:pt x="83" y="60"/>
                    <a:pt x="83" y="55"/>
                  </a:cubicBezTo>
                  <a:cubicBezTo>
                    <a:pt x="85" y="37"/>
                    <a:pt x="78" y="18"/>
                    <a:pt x="71" y="0"/>
                  </a:cubicBezTo>
                  <a:close/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292" name="Freeform 1515"/>
            <p:cNvSpPr/>
            <p:nvPr/>
          </p:nvSpPr>
          <p:spPr>
            <a:xfrm>
              <a:off x="3883" y="2211"/>
              <a:ext cx="126" cy="189"/>
            </a:xfrm>
            <a:custGeom>
              <a:avLst/>
              <a:gdLst>
                <a:gd name="txL" fmla="*/ 0 w 74"/>
                <a:gd name="txT" fmla="*/ 0 h 109"/>
                <a:gd name="txR" fmla="*/ 74 w 74"/>
                <a:gd name="txB" fmla="*/ 109 h 109"/>
              </a:gdLst>
              <a:ahLst/>
              <a:cxnLst>
                <a:cxn ang="0">
                  <a:pos x="22" y="3"/>
                </a:cxn>
                <a:cxn ang="0">
                  <a:pos x="0" y="33"/>
                </a:cxn>
                <a:cxn ang="0">
                  <a:pos x="24" y="84"/>
                </a:cxn>
                <a:cxn ang="0">
                  <a:pos x="26" y="96"/>
                </a:cxn>
                <a:cxn ang="0">
                  <a:pos x="31" y="90"/>
                </a:cxn>
                <a:cxn ang="0">
                  <a:pos x="74" y="41"/>
                </a:cxn>
                <a:cxn ang="0">
                  <a:pos x="61" y="8"/>
                </a:cxn>
                <a:cxn ang="0">
                  <a:pos x="22" y="3"/>
                </a:cxn>
              </a:cxnLst>
              <a:rect l="txL" t="txT" r="txR" b="txB"/>
              <a:pathLst>
                <a:path w="74" h="109">
                  <a:moveTo>
                    <a:pt x="22" y="3"/>
                  </a:moveTo>
                  <a:cubicBezTo>
                    <a:pt x="11" y="6"/>
                    <a:pt x="0" y="19"/>
                    <a:pt x="0" y="33"/>
                  </a:cubicBezTo>
                  <a:cubicBezTo>
                    <a:pt x="0" y="55"/>
                    <a:pt x="24" y="71"/>
                    <a:pt x="24" y="84"/>
                  </a:cubicBezTo>
                  <a:cubicBezTo>
                    <a:pt x="24" y="88"/>
                    <a:pt x="26" y="90"/>
                    <a:pt x="26" y="96"/>
                  </a:cubicBezTo>
                  <a:cubicBezTo>
                    <a:pt x="26" y="109"/>
                    <a:pt x="27" y="94"/>
                    <a:pt x="31" y="90"/>
                  </a:cubicBezTo>
                  <a:cubicBezTo>
                    <a:pt x="47" y="75"/>
                    <a:pt x="74" y="72"/>
                    <a:pt x="74" y="41"/>
                  </a:cubicBezTo>
                  <a:cubicBezTo>
                    <a:pt x="74" y="24"/>
                    <a:pt x="70" y="17"/>
                    <a:pt x="61" y="8"/>
                  </a:cubicBezTo>
                  <a:cubicBezTo>
                    <a:pt x="53" y="0"/>
                    <a:pt x="36" y="4"/>
                    <a:pt x="22" y="3"/>
                  </a:cubicBezTo>
                  <a:close/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293" name="Freeform 1516"/>
            <p:cNvSpPr/>
            <p:nvPr/>
          </p:nvSpPr>
          <p:spPr>
            <a:xfrm>
              <a:off x="3908" y="2230"/>
              <a:ext cx="48" cy="127"/>
            </a:xfrm>
            <a:custGeom>
              <a:avLst/>
              <a:gdLst>
                <a:gd name="txL" fmla="*/ 0 w 28"/>
                <a:gd name="txT" fmla="*/ 0 h 73"/>
                <a:gd name="txR" fmla="*/ 28 w 28"/>
                <a:gd name="txB" fmla="*/ 73 h 73"/>
              </a:gdLst>
              <a:ahLst/>
              <a:cxnLst>
                <a:cxn ang="0">
                  <a:pos x="28" y="0"/>
                </a:cxn>
                <a:cxn ang="0">
                  <a:pos x="20" y="20"/>
                </a:cxn>
                <a:cxn ang="0">
                  <a:pos x="14" y="55"/>
                </a:cxn>
                <a:cxn ang="0">
                  <a:pos x="4" y="64"/>
                </a:cxn>
                <a:cxn ang="0">
                  <a:pos x="2" y="69"/>
                </a:cxn>
                <a:cxn ang="0">
                  <a:pos x="1" y="71"/>
                </a:cxn>
                <a:cxn ang="0">
                  <a:pos x="13" y="60"/>
                </a:cxn>
                <a:cxn ang="0">
                  <a:pos x="23" y="33"/>
                </a:cxn>
                <a:cxn ang="0">
                  <a:pos x="23" y="16"/>
                </a:cxn>
                <a:cxn ang="0">
                  <a:pos x="28" y="0"/>
                </a:cxn>
              </a:cxnLst>
              <a:rect l="txL" t="txT" r="txR" b="txB"/>
              <a:pathLst>
                <a:path w="28" h="73">
                  <a:moveTo>
                    <a:pt x="28" y="0"/>
                  </a:moveTo>
                  <a:cubicBezTo>
                    <a:pt x="24" y="2"/>
                    <a:pt x="20" y="15"/>
                    <a:pt x="20" y="20"/>
                  </a:cubicBezTo>
                  <a:cubicBezTo>
                    <a:pt x="20" y="27"/>
                    <a:pt x="19" y="52"/>
                    <a:pt x="14" y="55"/>
                  </a:cubicBezTo>
                  <a:cubicBezTo>
                    <a:pt x="10" y="57"/>
                    <a:pt x="6" y="61"/>
                    <a:pt x="4" y="64"/>
                  </a:cubicBezTo>
                  <a:cubicBezTo>
                    <a:pt x="4" y="64"/>
                    <a:pt x="2" y="68"/>
                    <a:pt x="2" y="69"/>
                  </a:cubicBezTo>
                  <a:cubicBezTo>
                    <a:pt x="2" y="69"/>
                    <a:pt x="0" y="73"/>
                    <a:pt x="1" y="71"/>
                  </a:cubicBezTo>
                  <a:cubicBezTo>
                    <a:pt x="3" y="66"/>
                    <a:pt x="12" y="64"/>
                    <a:pt x="13" y="60"/>
                  </a:cubicBezTo>
                  <a:cubicBezTo>
                    <a:pt x="16" y="51"/>
                    <a:pt x="24" y="44"/>
                    <a:pt x="23" y="33"/>
                  </a:cubicBezTo>
                  <a:cubicBezTo>
                    <a:pt x="23" y="30"/>
                    <a:pt x="22" y="19"/>
                    <a:pt x="23" y="16"/>
                  </a:cubicBezTo>
                  <a:cubicBezTo>
                    <a:pt x="24" y="13"/>
                    <a:pt x="27" y="5"/>
                    <a:pt x="28" y="0"/>
                  </a:cubicBezTo>
                  <a:close/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294" name="Freeform 1517"/>
            <p:cNvSpPr/>
            <p:nvPr/>
          </p:nvSpPr>
          <p:spPr>
            <a:xfrm>
              <a:off x="3910" y="2240"/>
              <a:ext cx="32" cy="35"/>
            </a:xfrm>
            <a:custGeom>
              <a:avLst/>
              <a:gdLst>
                <a:gd name="txL" fmla="*/ 0 w 19"/>
                <a:gd name="txT" fmla="*/ 0 h 20"/>
                <a:gd name="txR" fmla="*/ 19 w 19"/>
                <a:gd name="txB" fmla="*/ 20 h 20"/>
              </a:gdLst>
              <a:ahLst/>
              <a:cxnLst>
                <a:cxn ang="0">
                  <a:pos x="19" y="0"/>
                </a:cxn>
                <a:cxn ang="0">
                  <a:pos x="11" y="0"/>
                </a:cxn>
                <a:cxn ang="0">
                  <a:pos x="6" y="3"/>
                </a:cxn>
                <a:cxn ang="0">
                  <a:pos x="4" y="5"/>
                </a:cxn>
                <a:cxn ang="0">
                  <a:pos x="0" y="16"/>
                </a:cxn>
                <a:cxn ang="0">
                  <a:pos x="1" y="19"/>
                </a:cxn>
                <a:cxn ang="0">
                  <a:pos x="1" y="16"/>
                </a:cxn>
                <a:cxn ang="0">
                  <a:pos x="4" y="10"/>
                </a:cxn>
                <a:cxn ang="0">
                  <a:pos x="6" y="7"/>
                </a:cxn>
                <a:cxn ang="0">
                  <a:pos x="13" y="4"/>
                </a:cxn>
                <a:cxn ang="0">
                  <a:pos x="19" y="0"/>
                </a:cxn>
              </a:cxnLst>
              <a:rect l="txL" t="txT" r="txR" b="txB"/>
              <a:pathLst>
                <a:path w="19" h="20">
                  <a:moveTo>
                    <a:pt x="19" y="0"/>
                  </a:moveTo>
                  <a:cubicBezTo>
                    <a:pt x="17" y="0"/>
                    <a:pt x="14" y="0"/>
                    <a:pt x="11" y="0"/>
                  </a:cubicBezTo>
                  <a:cubicBezTo>
                    <a:pt x="10" y="0"/>
                    <a:pt x="7" y="3"/>
                    <a:pt x="6" y="3"/>
                  </a:cubicBezTo>
                  <a:cubicBezTo>
                    <a:pt x="6" y="3"/>
                    <a:pt x="4" y="4"/>
                    <a:pt x="4" y="5"/>
                  </a:cubicBezTo>
                  <a:cubicBezTo>
                    <a:pt x="2" y="8"/>
                    <a:pt x="0" y="11"/>
                    <a:pt x="0" y="16"/>
                  </a:cubicBezTo>
                  <a:cubicBezTo>
                    <a:pt x="0" y="16"/>
                    <a:pt x="1" y="20"/>
                    <a:pt x="1" y="19"/>
                  </a:cubicBezTo>
                  <a:cubicBezTo>
                    <a:pt x="0" y="18"/>
                    <a:pt x="1" y="16"/>
                    <a:pt x="1" y="16"/>
                  </a:cubicBezTo>
                  <a:cubicBezTo>
                    <a:pt x="1" y="13"/>
                    <a:pt x="3" y="12"/>
                    <a:pt x="4" y="10"/>
                  </a:cubicBezTo>
                  <a:cubicBezTo>
                    <a:pt x="4" y="10"/>
                    <a:pt x="6" y="7"/>
                    <a:pt x="6" y="7"/>
                  </a:cubicBezTo>
                  <a:cubicBezTo>
                    <a:pt x="8" y="7"/>
                    <a:pt x="12" y="4"/>
                    <a:pt x="13" y="4"/>
                  </a:cubicBezTo>
                  <a:cubicBezTo>
                    <a:pt x="14" y="4"/>
                    <a:pt x="18" y="0"/>
                    <a:pt x="19" y="0"/>
                  </a:cubicBezTo>
                  <a:close/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295" name="Freeform 1518"/>
            <p:cNvSpPr/>
            <p:nvPr/>
          </p:nvSpPr>
          <p:spPr>
            <a:xfrm>
              <a:off x="3966" y="2230"/>
              <a:ext cx="24" cy="57"/>
            </a:xfrm>
            <a:custGeom>
              <a:avLst/>
              <a:gdLst>
                <a:gd name="txL" fmla="*/ 0 w 14"/>
                <a:gd name="txT" fmla="*/ 0 h 33"/>
                <a:gd name="txR" fmla="*/ 14 w 14"/>
                <a:gd name="txB" fmla="*/ 33 h 33"/>
              </a:gdLst>
              <a:ahLst/>
              <a:cxnLst>
                <a:cxn ang="0">
                  <a:pos x="0" y="0"/>
                </a:cxn>
                <a:cxn ang="0">
                  <a:pos x="14" y="16"/>
                </a:cxn>
                <a:cxn ang="0">
                  <a:pos x="14" y="30"/>
                </a:cxn>
                <a:cxn ang="0">
                  <a:pos x="13" y="32"/>
                </a:cxn>
                <a:cxn ang="0">
                  <a:pos x="12" y="32"/>
                </a:cxn>
                <a:cxn ang="0">
                  <a:pos x="8" y="14"/>
                </a:cxn>
                <a:cxn ang="0">
                  <a:pos x="6" y="8"/>
                </a:cxn>
                <a:cxn ang="0">
                  <a:pos x="0" y="0"/>
                </a:cxn>
              </a:cxnLst>
              <a:rect l="txL" t="txT" r="txR" b="txB"/>
              <a:pathLst>
                <a:path w="14" h="33">
                  <a:moveTo>
                    <a:pt x="0" y="0"/>
                  </a:moveTo>
                  <a:cubicBezTo>
                    <a:pt x="6" y="5"/>
                    <a:pt x="14" y="8"/>
                    <a:pt x="14" y="16"/>
                  </a:cubicBezTo>
                  <a:cubicBezTo>
                    <a:pt x="14" y="20"/>
                    <a:pt x="14" y="27"/>
                    <a:pt x="14" y="30"/>
                  </a:cubicBezTo>
                  <a:cubicBezTo>
                    <a:pt x="14" y="30"/>
                    <a:pt x="13" y="32"/>
                    <a:pt x="13" y="32"/>
                  </a:cubicBezTo>
                  <a:cubicBezTo>
                    <a:pt x="12" y="32"/>
                    <a:pt x="13" y="33"/>
                    <a:pt x="12" y="32"/>
                  </a:cubicBezTo>
                  <a:cubicBezTo>
                    <a:pt x="12" y="25"/>
                    <a:pt x="9" y="21"/>
                    <a:pt x="8" y="14"/>
                  </a:cubicBezTo>
                  <a:cubicBezTo>
                    <a:pt x="8" y="14"/>
                    <a:pt x="6" y="9"/>
                    <a:pt x="6" y="8"/>
                  </a:cubicBezTo>
                  <a:cubicBezTo>
                    <a:pt x="5" y="6"/>
                    <a:pt x="1" y="3"/>
                    <a:pt x="0" y="0"/>
                  </a:cubicBezTo>
                  <a:close/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296" name="Freeform 1519"/>
            <p:cNvSpPr/>
            <p:nvPr/>
          </p:nvSpPr>
          <p:spPr>
            <a:xfrm>
              <a:off x="3905" y="2284"/>
              <a:ext cx="25" cy="41"/>
            </a:xfrm>
            <a:custGeom>
              <a:avLst/>
              <a:gdLst>
                <a:gd name="txL" fmla="*/ 0 w 15"/>
                <a:gd name="txT" fmla="*/ 0 h 24"/>
                <a:gd name="txR" fmla="*/ 15 w 15"/>
                <a:gd name="txB" fmla="*/ 24 h 24"/>
              </a:gdLst>
              <a:ahLst/>
              <a:cxnLst>
                <a:cxn ang="0">
                  <a:pos x="13" y="0"/>
                </a:cxn>
                <a:cxn ang="0">
                  <a:pos x="7" y="3"/>
                </a:cxn>
                <a:cxn ang="0">
                  <a:pos x="1" y="15"/>
                </a:cxn>
                <a:cxn ang="0">
                  <a:pos x="0" y="19"/>
                </a:cxn>
                <a:cxn ang="0">
                  <a:pos x="0" y="23"/>
                </a:cxn>
                <a:cxn ang="0">
                  <a:pos x="1" y="23"/>
                </a:cxn>
                <a:cxn ang="0">
                  <a:pos x="1" y="20"/>
                </a:cxn>
                <a:cxn ang="0">
                  <a:pos x="2" y="19"/>
                </a:cxn>
                <a:cxn ang="0">
                  <a:pos x="3" y="12"/>
                </a:cxn>
                <a:cxn ang="0">
                  <a:pos x="9" y="6"/>
                </a:cxn>
                <a:cxn ang="0">
                  <a:pos x="12" y="4"/>
                </a:cxn>
                <a:cxn ang="0">
                  <a:pos x="14" y="3"/>
                </a:cxn>
                <a:cxn ang="0">
                  <a:pos x="13" y="0"/>
                </a:cxn>
              </a:cxnLst>
              <a:rect l="txL" t="txT" r="txR" b="txB"/>
              <a:pathLst>
                <a:path w="15" h="24">
                  <a:moveTo>
                    <a:pt x="13" y="0"/>
                  </a:moveTo>
                  <a:cubicBezTo>
                    <a:pt x="10" y="1"/>
                    <a:pt x="10" y="2"/>
                    <a:pt x="7" y="3"/>
                  </a:cubicBezTo>
                  <a:cubicBezTo>
                    <a:pt x="3" y="5"/>
                    <a:pt x="1" y="10"/>
                    <a:pt x="1" y="15"/>
                  </a:cubicBezTo>
                  <a:cubicBezTo>
                    <a:pt x="1" y="15"/>
                    <a:pt x="0" y="19"/>
                    <a:pt x="0" y="19"/>
                  </a:cubicBezTo>
                  <a:cubicBezTo>
                    <a:pt x="0" y="20"/>
                    <a:pt x="0" y="22"/>
                    <a:pt x="0" y="23"/>
                  </a:cubicBezTo>
                  <a:cubicBezTo>
                    <a:pt x="0" y="24"/>
                    <a:pt x="1" y="23"/>
                    <a:pt x="1" y="23"/>
                  </a:cubicBezTo>
                  <a:cubicBezTo>
                    <a:pt x="1" y="23"/>
                    <a:pt x="1" y="21"/>
                    <a:pt x="1" y="20"/>
                  </a:cubicBezTo>
                  <a:cubicBezTo>
                    <a:pt x="1" y="20"/>
                    <a:pt x="2" y="19"/>
                    <a:pt x="2" y="19"/>
                  </a:cubicBezTo>
                  <a:cubicBezTo>
                    <a:pt x="2" y="18"/>
                    <a:pt x="3" y="12"/>
                    <a:pt x="3" y="12"/>
                  </a:cubicBezTo>
                  <a:cubicBezTo>
                    <a:pt x="5" y="10"/>
                    <a:pt x="6" y="6"/>
                    <a:pt x="9" y="6"/>
                  </a:cubicBezTo>
                  <a:cubicBezTo>
                    <a:pt x="9" y="6"/>
                    <a:pt x="12" y="4"/>
                    <a:pt x="12" y="4"/>
                  </a:cubicBezTo>
                  <a:cubicBezTo>
                    <a:pt x="12" y="4"/>
                    <a:pt x="14" y="3"/>
                    <a:pt x="14" y="3"/>
                  </a:cubicBezTo>
                  <a:cubicBezTo>
                    <a:pt x="15" y="3"/>
                    <a:pt x="15" y="1"/>
                    <a:pt x="13" y="0"/>
                  </a:cubicBezTo>
                  <a:close/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297" name="Freeform 1520"/>
            <p:cNvSpPr/>
            <p:nvPr/>
          </p:nvSpPr>
          <p:spPr>
            <a:xfrm>
              <a:off x="3956" y="2265"/>
              <a:ext cx="5" cy="40"/>
            </a:xfrm>
            <a:custGeom>
              <a:avLst/>
              <a:gdLst>
                <a:gd name="txL" fmla="*/ 0 w 3"/>
                <a:gd name="txT" fmla="*/ 0 h 23"/>
                <a:gd name="txR" fmla="*/ 3 w 3"/>
                <a:gd name="txB" fmla="*/ 23 h 23"/>
              </a:gdLst>
              <a:ahLst/>
              <a:cxnLst>
                <a:cxn ang="0">
                  <a:pos x="0" y="0"/>
                </a:cxn>
                <a:cxn ang="0">
                  <a:pos x="0" y="7"/>
                </a:cxn>
                <a:cxn ang="0">
                  <a:pos x="0" y="10"/>
                </a:cxn>
                <a:cxn ang="0">
                  <a:pos x="1" y="12"/>
                </a:cxn>
                <a:cxn ang="0">
                  <a:pos x="1" y="15"/>
                </a:cxn>
                <a:cxn ang="0">
                  <a:pos x="1" y="16"/>
                </a:cxn>
                <a:cxn ang="0">
                  <a:pos x="1" y="19"/>
                </a:cxn>
                <a:cxn ang="0">
                  <a:pos x="1" y="20"/>
                </a:cxn>
                <a:cxn ang="0">
                  <a:pos x="1" y="22"/>
                </a:cxn>
                <a:cxn ang="0">
                  <a:pos x="2" y="22"/>
                </a:cxn>
                <a:cxn ang="0">
                  <a:pos x="3" y="23"/>
                </a:cxn>
                <a:cxn ang="0">
                  <a:pos x="3" y="22"/>
                </a:cxn>
                <a:cxn ang="0">
                  <a:pos x="3" y="21"/>
                </a:cxn>
                <a:cxn ang="0">
                  <a:pos x="3" y="19"/>
                </a:cxn>
                <a:cxn ang="0">
                  <a:pos x="3" y="17"/>
                </a:cxn>
                <a:cxn ang="0">
                  <a:pos x="3" y="16"/>
                </a:cxn>
                <a:cxn ang="0">
                  <a:pos x="3" y="15"/>
                </a:cxn>
                <a:cxn ang="0">
                  <a:pos x="3" y="15"/>
                </a:cxn>
                <a:cxn ang="0">
                  <a:pos x="3" y="13"/>
                </a:cxn>
                <a:cxn ang="0">
                  <a:pos x="3" y="12"/>
                </a:cxn>
                <a:cxn ang="0">
                  <a:pos x="3" y="12"/>
                </a:cxn>
                <a:cxn ang="0">
                  <a:pos x="3" y="11"/>
                </a:cxn>
                <a:cxn ang="0">
                  <a:pos x="3" y="10"/>
                </a:cxn>
                <a:cxn ang="0">
                  <a:pos x="3" y="10"/>
                </a:cxn>
                <a:cxn ang="0">
                  <a:pos x="3" y="9"/>
                </a:cxn>
                <a:cxn ang="0">
                  <a:pos x="3" y="9"/>
                </a:cxn>
                <a:cxn ang="0">
                  <a:pos x="3" y="8"/>
                </a:cxn>
                <a:cxn ang="0">
                  <a:pos x="2" y="6"/>
                </a:cxn>
                <a:cxn ang="0">
                  <a:pos x="1" y="5"/>
                </a:cxn>
                <a:cxn ang="0">
                  <a:pos x="1" y="4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0" y="0"/>
                </a:cxn>
              </a:cxnLst>
              <a:rect l="txL" t="txT" r="txR" b="txB"/>
              <a:pathLst>
                <a:path w="3" h="23">
                  <a:moveTo>
                    <a:pt x="0" y="0"/>
                  </a:moveTo>
                  <a:cubicBezTo>
                    <a:pt x="0" y="1"/>
                    <a:pt x="0" y="5"/>
                    <a:pt x="0" y="7"/>
                  </a:cubicBezTo>
                  <a:cubicBezTo>
                    <a:pt x="0" y="8"/>
                    <a:pt x="0" y="9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" y="13"/>
                    <a:pt x="1" y="14"/>
                    <a:pt x="1" y="15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1" y="17"/>
                    <a:pt x="1" y="18"/>
                    <a:pt x="1" y="19"/>
                  </a:cubicBezTo>
                  <a:cubicBezTo>
                    <a:pt x="1" y="19"/>
                    <a:pt x="1" y="20"/>
                    <a:pt x="1" y="20"/>
                  </a:cubicBezTo>
                  <a:cubicBezTo>
                    <a:pt x="1" y="20"/>
                    <a:pt x="1" y="22"/>
                    <a:pt x="1" y="22"/>
                  </a:cubicBezTo>
                  <a:cubicBezTo>
                    <a:pt x="1" y="22"/>
                    <a:pt x="2" y="22"/>
                    <a:pt x="2" y="22"/>
                  </a:cubicBezTo>
                  <a:cubicBezTo>
                    <a:pt x="2" y="22"/>
                    <a:pt x="3" y="23"/>
                    <a:pt x="3" y="23"/>
                  </a:cubicBezTo>
                  <a:cubicBezTo>
                    <a:pt x="3" y="23"/>
                    <a:pt x="3" y="22"/>
                    <a:pt x="3" y="22"/>
                  </a:cubicBezTo>
                  <a:cubicBezTo>
                    <a:pt x="3" y="22"/>
                    <a:pt x="3" y="21"/>
                    <a:pt x="3" y="21"/>
                  </a:cubicBezTo>
                  <a:cubicBezTo>
                    <a:pt x="3" y="20"/>
                    <a:pt x="3" y="20"/>
                    <a:pt x="3" y="19"/>
                  </a:cubicBezTo>
                  <a:cubicBezTo>
                    <a:pt x="3" y="19"/>
                    <a:pt x="3" y="17"/>
                    <a:pt x="3" y="17"/>
                  </a:cubicBezTo>
                  <a:lnTo>
                    <a:pt x="3" y="16"/>
                  </a:lnTo>
                  <a:cubicBezTo>
                    <a:pt x="3" y="16"/>
                    <a:pt x="3" y="15"/>
                    <a:pt x="3" y="15"/>
                  </a:cubicBezTo>
                  <a:lnTo>
                    <a:pt x="3" y="15"/>
                  </a:lnTo>
                  <a:cubicBezTo>
                    <a:pt x="3" y="15"/>
                    <a:pt x="3" y="13"/>
                    <a:pt x="3" y="13"/>
                  </a:cubicBezTo>
                  <a:lnTo>
                    <a:pt x="3" y="12"/>
                  </a:lnTo>
                  <a:cubicBezTo>
                    <a:pt x="3" y="12"/>
                    <a:pt x="3" y="12"/>
                    <a:pt x="3" y="12"/>
                  </a:cubicBezTo>
                  <a:lnTo>
                    <a:pt x="3" y="11"/>
                  </a:lnTo>
                  <a:cubicBezTo>
                    <a:pt x="3" y="11"/>
                    <a:pt x="3" y="10"/>
                    <a:pt x="3" y="10"/>
                  </a:cubicBezTo>
                  <a:lnTo>
                    <a:pt x="3" y="10"/>
                  </a:lnTo>
                  <a:cubicBezTo>
                    <a:pt x="3" y="10"/>
                    <a:pt x="3" y="9"/>
                    <a:pt x="3" y="9"/>
                  </a:cubicBezTo>
                  <a:lnTo>
                    <a:pt x="3" y="9"/>
                  </a:lnTo>
                  <a:cubicBezTo>
                    <a:pt x="3" y="9"/>
                    <a:pt x="3" y="8"/>
                    <a:pt x="3" y="8"/>
                  </a:cubicBezTo>
                  <a:cubicBezTo>
                    <a:pt x="3" y="6"/>
                    <a:pt x="2" y="6"/>
                    <a:pt x="2" y="6"/>
                  </a:cubicBezTo>
                  <a:cubicBezTo>
                    <a:pt x="2" y="6"/>
                    <a:pt x="1" y="5"/>
                    <a:pt x="1" y="5"/>
                  </a:cubicBezTo>
                  <a:cubicBezTo>
                    <a:pt x="1" y="5"/>
                    <a:pt x="1" y="4"/>
                    <a:pt x="1" y="4"/>
                  </a:cubicBezTo>
                  <a:cubicBezTo>
                    <a:pt x="1" y="4"/>
                    <a:pt x="1" y="2"/>
                    <a:pt x="1" y="2"/>
                  </a:cubicBezTo>
                  <a:lnTo>
                    <a:pt x="1" y="2"/>
                  </a:ln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0" y="0"/>
                    <a:pt x="0" y="1"/>
                    <a:pt x="0" y="0"/>
                  </a:cubicBezTo>
                  <a:close/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298" name="Freeform 1521"/>
            <p:cNvSpPr/>
            <p:nvPr/>
          </p:nvSpPr>
          <p:spPr>
            <a:xfrm>
              <a:off x="3584" y="2332"/>
              <a:ext cx="392" cy="254"/>
            </a:xfrm>
            <a:custGeom>
              <a:avLst/>
              <a:gdLst>
                <a:gd name="txL" fmla="*/ 0 w 230"/>
                <a:gd name="txT" fmla="*/ 0 h 146"/>
                <a:gd name="txR" fmla="*/ 230 w 230"/>
                <a:gd name="txB" fmla="*/ 146 h 146"/>
              </a:gdLst>
              <a:ahLst/>
              <a:cxnLst>
                <a:cxn ang="0">
                  <a:pos x="228" y="7"/>
                </a:cxn>
                <a:cxn ang="0">
                  <a:pos x="64" y="43"/>
                </a:cxn>
                <a:cxn ang="0">
                  <a:pos x="62" y="63"/>
                </a:cxn>
                <a:cxn ang="0">
                  <a:pos x="20" y="99"/>
                </a:cxn>
                <a:cxn ang="0">
                  <a:pos x="38" y="86"/>
                </a:cxn>
                <a:cxn ang="0">
                  <a:pos x="11" y="139"/>
                </a:cxn>
                <a:cxn ang="0">
                  <a:pos x="89" y="100"/>
                </a:cxn>
                <a:cxn ang="0">
                  <a:pos x="195" y="74"/>
                </a:cxn>
                <a:cxn ang="0">
                  <a:pos x="224" y="44"/>
                </a:cxn>
                <a:cxn ang="0">
                  <a:pos x="228" y="7"/>
                </a:cxn>
              </a:cxnLst>
              <a:rect l="txL" t="txT" r="txR" b="txB"/>
              <a:pathLst>
                <a:path w="230" h="146">
                  <a:moveTo>
                    <a:pt x="228" y="7"/>
                  </a:moveTo>
                  <a:cubicBezTo>
                    <a:pt x="202" y="0"/>
                    <a:pt x="72" y="24"/>
                    <a:pt x="64" y="43"/>
                  </a:cubicBezTo>
                  <a:cubicBezTo>
                    <a:pt x="64" y="44"/>
                    <a:pt x="62" y="62"/>
                    <a:pt x="62" y="63"/>
                  </a:cubicBezTo>
                  <a:cubicBezTo>
                    <a:pt x="64" y="72"/>
                    <a:pt x="32" y="100"/>
                    <a:pt x="20" y="99"/>
                  </a:cubicBezTo>
                  <a:cubicBezTo>
                    <a:pt x="18" y="99"/>
                    <a:pt x="34" y="88"/>
                    <a:pt x="38" y="86"/>
                  </a:cubicBezTo>
                  <a:cubicBezTo>
                    <a:pt x="49" y="79"/>
                    <a:pt x="27" y="128"/>
                    <a:pt x="11" y="139"/>
                  </a:cubicBezTo>
                  <a:cubicBezTo>
                    <a:pt x="0" y="146"/>
                    <a:pt x="75" y="96"/>
                    <a:pt x="89" y="100"/>
                  </a:cubicBezTo>
                  <a:cubicBezTo>
                    <a:pt x="126" y="110"/>
                    <a:pt x="166" y="92"/>
                    <a:pt x="195" y="74"/>
                  </a:cubicBezTo>
                  <a:cubicBezTo>
                    <a:pt x="205" y="68"/>
                    <a:pt x="219" y="55"/>
                    <a:pt x="224" y="44"/>
                  </a:cubicBezTo>
                  <a:cubicBezTo>
                    <a:pt x="230" y="28"/>
                    <a:pt x="222" y="21"/>
                    <a:pt x="228" y="7"/>
                  </a:cubicBezTo>
                  <a:close/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299" name="Freeform 1522"/>
            <p:cNvSpPr/>
            <p:nvPr/>
          </p:nvSpPr>
          <p:spPr>
            <a:xfrm>
              <a:off x="3802" y="2390"/>
              <a:ext cx="121" cy="104"/>
            </a:xfrm>
            <a:custGeom>
              <a:avLst/>
              <a:gdLst>
                <a:gd name="txL" fmla="*/ 0 w 71"/>
                <a:gd name="txT" fmla="*/ 0 h 60"/>
                <a:gd name="txR" fmla="*/ 71 w 71"/>
                <a:gd name="txB" fmla="*/ 60 h 60"/>
              </a:gdLst>
              <a:ahLst/>
              <a:cxnLst>
                <a:cxn ang="0">
                  <a:pos x="71" y="0"/>
                </a:cxn>
                <a:cxn ang="0">
                  <a:pos x="54" y="21"/>
                </a:cxn>
                <a:cxn ang="0">
                  <a:pos x="9" y="53"/>
                </a:cxn>
                <a:cxn ang="0">
                  <a:pos x="1" y="58"/>
                </a:cxn>
                <a:cxn ang="0">
                  <a:pos x="23" y="38"/>
                </a:cxn>
                <a:cxn ang="0">
                  <a:pos x="47" y="20"/>
                </a:cxn>
                <a:cxn ang="0">
                  <a:pos x="71" y="0"/>
                </a:cxn>
              </a:cxnLst>
              <a:rect l="txL" t="txT" r="txR" b="txB"/>
              <a:pathLst>
                <a:path w="71" h="60">
                  <a:moveTo>
                    <a:pt x="71" y="0"/>
                  </a:moveTo>
                  <a:cubicBezTo>
                    <a:pt x="66" y="7"/>
                    <a:pt x="60" y="16"/>
                    <a:pt x="54" y="21"/>
                  </a:cubicBezTo>
                  <a:cubicBezTo>
                    <a:pt x="40" y="31"/>
                    <a:pt x="19" y="47"/>
                    <a:pt x="9" y="53"/>
                  </a:cubicBezTo>
                  <a:cubicBezTo>
                    <a:pt x="9" y="53"/>
                    <a:pt x="0" y="60"/>
                    <a:pt x="1" y="58"/>
                  </a:cubicBezTo>
                  <a:cubicBezTo>
                    <a:pt x="5" y="53"/>
                    <a:pt x="19" y="44"/>
                    <a:pt x="23" y="38"/>
                  </a:cubicBezTo>
                  <a:cubicBezTo>
                    <a:pt x="27" y="33"/>
                    <a:pt x="41" y="28"/>
                    <a:pt x="47" y="20"/>
                  </a:cubicBezTo>
                  <a:cubicBezTo>
                    <a:pt x="48" y="17"/>
                    <a:pt x="67" y="2"/>
                    <a:pt x="71" y="0"/>
                  </a:cubicBezTo>
                  <a:close/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300" name="Freeform 1523"/>
            <p:cNvSpPr/>
            <p:nvPr/>
          </p:nvSpPr>
          <p:spPr>
            <a:xfrm>
              <a:off x="3761" y="2419"/>
              <a:ext cx="99" cy="68"/>
            </a:xfrm>
            <a:custGeom>
              <a:avLst/>
              <a:gdLst>
                <a:gd name="txL" fmla="*/ 0 w 58"/>
                <a:gd name="txT" fmla="*/ 0 h 39"/>
                <a:gd name="txR" fmla="*/ 58 w 58"/>
                <a:gd name="txB" fmla="*/ 39 h 39"/>
              </a:gdLst>
              <a:ahLst/>
              <a:cxnLst>
                <a:cxn ang="0">
                  <a:pos x="58" y="0"/>
                </a:cxn>
                <a:cxn ang="0">
                  <a:pos x="38" y="17"/>
                </a:cxn>
                <a:cxn ang="0">
                  <a:pos x="31" y="23"/>
                </a:cxn>
                <a:cxn ang="0">
                  <a:pos x="21" y="30"/>
                </a:cxn>
                <a:cxn ang="0">
                  <a:pos x="11" y="35"/>
                </a:cxn>
                <a:cxn ang="0">
                  <a:pos x="2" y="39"/>
                </a:cxn>
                <a:cxn ang="0">
                  <a:pos x="0" y="39"/>
                </a:cxn>
                <a:cxn ang="0">
                  <a:pos x="1" y="39"/>
                </a:cxn>
                <a:cxn ang="0">
                  <a:pos x="9" y="33"/>
                </a:cxn>
                <a:cxn ang="0">
                  <a:pos x="32" y="17"/>
                </a:cxn>
                <a:cxn ang="0">
                  <a:pos x="34" y="17"/>
                </a:cxn>
                <a:cxn ang="0">
                  <a:pos x="38" y="14"/>
                </a:cxn>
                <a:cxn ang="0">
                  <a:pos x="47" y="8"/>
                </a:cxn>
                <a:cxn ang="0">
                  <a:pos x="58" y="0"/>
                </a:cxn>
              </a:cxnLst>
              <a:rect l="txL" t="txT" r="txR" b="txB"/>
              <a:pathLst>
                <a:path w="58" h="39">
                  <a:moveTo>
                    <a:pt x="58" y="0"/>
                  </a:moveTo>
                  <a:cubicBezTo>
                    <a:pt x="52" y="5"/>
                    <a:pt x="44" y="12"/>
                    <a:pt x="38" y="17"/>
                  </a:cubicBezTo>
                  <a:cubicBezTo>
                    <a:pt x="36" y="19"/>
                    <a:pt x="34" y="21"/>
                    <a:pt x="31" y="23"/>
                  </a:cubicBezTo>
                  <a:cubicBezTo>
                    <a:pt x="30" y="24"/>
                    <a:pt x="24" y="30"/>
                    <a:pt x="21" y="30"/>
                  </a:cubicBezTo>
                  <a:cubicBezTo>
                    <a:pt x="20" y="30"/>
                    <a:pt x="11" y="35"/>
                    <a:pt x="11" y="35"/>
                  </a:cubicBezTo>
                  <a:cubicBezTo>
                    <a:pt x="10" y="36"/>
                    <a:pt x="3" y="38"/>
                    <a:pt x="2" y="39"/>
                  </a:cubicBezTo>
                  <a:cubicBezTo>
                    <a:pt x="2" y="39"/>
                    <a:pt x="0" y="39"/>
                    <a:pt x="0" y="39"/>
                  </a:cubicBezTo>
                  <a:cubicBezTo>
                    <a:pt x="0" y="39"/>
                    <a:pt x="0" y="39"/>
                    <a:pt x="1" y="39"/>
                  </a:cubicBezTo>
                  <a:cubicBezTo>
                    <a:pt x="3" y="37"/>
                    <a:pt x="7" y="34"/>
                    <a:pt x="9" y="33"/>
                  </a:cubicBezTo>
                  <a:cubicBezTo>
                    <a:pt x="17" y="29"/>
                    <a:pt x="26" y="22"/>
                    <a:pt x="32" y="17"/>
                  </a:cubicBezTo>
                  <a:cubicBezTo>
                    <a:pt x="32" y="17"/>
                    <a:pt x="34" y="17"/>
                    <a:pt x="34" y="17"/>
                  </a:cubicBezTo>
                  <a:cubicBezTo>
                    <a:pt x="34" y="17"/>
                    <a:pt x="36" y="14"/>
                    <a:pt x="38" y="14"/>
                  </a:cubicBezTo>
                  <a:cubicBezTo>
                    <a:pt x="38" y="14"/>
                    <a:pt x="47" y="8"/>
                    <a:pt x="47" y="8"/>
                  </a:cubicBezTo>
                  <a:cubicBezTo>
                    <a:pt x="47" y="7"/>
                    <a:pt x="55" y="3"/>
                    <a:pt x="58" y="0"/>
                  </a:cubicBezTo>
                  <a:close/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301" name="Freeform 1524"/>
            <p:cNvSpPr/>
            <p:nvPr/>
          </p:nvSpPr>
          <p:spPr>
            <a:xfrm>
              <a:off x="3649" y="2367"/>
              <a:ext cx="293" cy="160"/>
            </a:xfrm>
            <a:custGeom>
              <a:avLst/>
              <a:gdLst>
                <a:gd name="txL" fmla="*/ 0 w 172"/>
                <a:gd name="txT" fmla="*/ 0 h 92"/>
                <a:gd name="txR" fmla="*/ 172 w 172"/>
                <a:gd name="txB" fmla="*/ 92 h 92"/>
              </a:gdLst>
              <a:ahLst/>
              <a:cxnLst>
                <a:cxn ang="0">
                  <a:pos x="172" y="0"/>
                </a:cxn>
                <a:cxn ang="0">
                  <a:pos x="104" y="30"/>
                </a:cxn>
                <a:cxn ang="0">
                  <a:pos x="28" y="76"/>
                </a:cxn>
                <a:cxn ang="0">
                  <a:pos x="8" y="88"/>
                </a:cxn>
                <a:cxn ang="0">
                  <a:pos x="49" y="59"/>
                </a:cxn>
                <a:cxn ang="0">
                  <a:pos x="79" y="43"/>
                </a:cxn>
                <a:cxn ang="0">
                  <a:pos x="124" y="12"/>
                </a:cxn>
                <a:cxn ang="0">
                  <a:pos x="172" y="0"/>
                </a:cxn>
              </a:cxnLst>
              <a:rect l="txL" t="txT" r="txR" b="txB"/>
              <a:pathLst>
                <a:path w="172" h="92">
                  <a:moveTo>
                    <a:pt x="172" y="0"/>
                  </a:moveTo>
                  <a:cubicBezTo>
                    <a:pt x="137" y="12"/>
                    <a:pt x="135" y="10"/>
                    <a:pt x="104" y="30"/>
                  </a:cubicBezTo>
                  <a:cubicBezTo>
                    <a:pt x="79" y="46"/>
                    <a:pt x="55" y="62"/>
                    <a:pt x="28" y="76"/>
                  </a:cubicBezTo>
                  <a:cubicBezTo>
                    <a:pt x="24" y="78"/>
                    <a:pt x="0" y="92"/>
                    <a:pt x="8" y="88"/>
                  </a:cubicBezTo>
                  <a:cubicBezTo>
                    <a:pt x="18" y="83"/>
                    <a:pt x="40" y="66"/>
                    <a:pt x="49" y="59"/>
                  </a:cubicBezTo>
                  <a:cubicBezTo>
                    <a:pt x="56" y="53"/>
                    <a:pt x="72" y="52"/>
                    <a:pt x="79" y="43"/>
                  </a:cubicBezTo>
                  <a:cubicBezTo>
                    <a:pt x="86" y="33"/>
                    <a:pt x="112" y="22"/>
                    <a:pt x="124" y="12"/>
                  </a:cubicBezTo>
                  <a:cubicBezTo>
                    <a:pt x="127" y="9"/>
                    <a:pt x="167" y="0"/>
                    <a:pt x="172" y="0"/>
                  </a:cubicBezTo>
                  <a:close/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302" name="Freeform 1525"/>
            <p:cNvSpPr/>
            <p:nvPr/>
          </p:nvSpPr>
          <p:spPr>
            <a:xfrm>
              <a:off x="3550" y="2001"/>
              <a:ext cx="211" cy="187"/>
            </a:xfrm>
            <a:custGeom>
              <a:avLst/>
              <a:gdLst>
                <a:gd name="txL" fmla="*/ 0 w 124"/>
                <a:gd name="txT" fmla="*/ 0 h 108"/>
                <a:gd name="txR" fmla="*/ 124 w 124"/>
                <a:gd name="txB" fmla="*/ 108 h 108"/>
              </a:gdLst>
              <a:ahLst/>
              <a:cxnLst>
                <a:cxn ang="0">
                  <a:pos x="116" y="55"/>
                </a:cxn>
                <a:cxn ang="0">
                  <a:pos x="80" y="13"/>
                </a:cxn>
                <a:cxn ang="0">
                  <a:pos x="47" y="2"/>
                </a:cxn>
                <a:cxn ang="0">
                  <a:pos x="24" y="8"/>
                </a:cxn>
                <a:cxn ang="0">
                  <a:pos x="17" y="16"/>
                </a:cxn>
                <a:cxn ang="0">
                  <a:pos x="4" y="16"/>
                </a:cxn>
                <a:cxn ang="0">
                  <a:pos x="11" y="26"/>
                </a:cxn>
                <a:cxn ang="0">
                  <a:pos x="37" y="68"/>
                </a:cxn>
                <a:cxn ang="0">
                  <a:pos x="75" y="98"/>
                </a:cxn>
                <a:cxn ang="0">
                  <a:pos x="86" y="104"/>
                </a:cxn>
                <a:cxn ang="0">
                  <a:pos x="120" y="95"/>
                </a:cxn>
                <a:cxn ang="0">
                  <a:pos x="120" y="78"/>
                </a:cxn>
                <a:cxn ang="0">
                  <a:pos x="114" y="67"/>
                </a:cxn>
                <a:cxn ang="0">
                  <a:pos x="116" y="55"/>
                </a:cxn>
              </a:cxnLst>
              <a:rect l="txL" t="txT" r="txR" b="txB"/>
              <a:pathLst>
                <a:path w="124" h="108">
                  <a:moveTo>
                    <a:pt x="116" y="55"/>
                  </a:moveTo>
                  <a:cubicBezTo>
                    <a:pt x="124" y="47"/>
                    <a:pt x="90" y="23"/>
                    <a:pt x="80" y="13"/>
                  </a:cubicBezTo>
                  <a:cubicBezTo>
                    <a:pt x="77" y="11"/>
                    <a:pt x="49" y="0"/>
                    <a:pt x="47" y="2"/>
                  </a:cubicBezTo>
                  <a:cubicBezTo>
                    <a:pt x="45" y="5"/>
                    <a:pt x="30" y="2"/>
                    <a:pt x="24" y="8"/>
                  </a:cubicBezTo>
                  <a:cubicBezTo>
                    <a:pt x="22" y="10"/>
                    <a:pt x="19" y="14"/>
                    <a:pt x="17" y="16"/>
                  </a:cubicBezTo>
                  <a:cubicBezTo>
                    <a:pt x="14" y="19"/>
                    <a:pt x="10" y="17"/>
                    <a:pt x="4" y="16"/>
                  </a:cubicBezTo>
                  <a:cubicBezTo>
                    <a:pt x="0" y="14"/>
                    <a:pt x="11" y="26"/>
                    <a:pt x="11" y="26"/>
                  </a:cubicBezTo>
                  <a:cubicBezTo>
                    <a:pt x="13" y="28"/>
                    <a:pt x="36" y="66"/>
                    <a:pt x="37" y="68"/>
                  </a:cubicBezTo>
                  <a:cubicBezTo>
                    <a:pt x="40" y="76"/>
                    <a:pt x="75" y="98"/>
                    <a:pt x="75" y="98"/>
                  </a:cubicBezTo>
                  <a:cubicBezTo>
                    <a:pt x="77" y="99"/>
                    <a:pt x="84" y="104"/>
                    <a:pt x="86" y="104"/>
                  </a:cubicBezTo>
                  <a:cubicBezTo>
                    <a:pt x="94" y="107"/>
                    <a:pt x="121" y="108"/>
                    <a:pt x="120" y="95"/>
                  </a:cubicBezTo>
                  <a:cubicBezTo>
                    <a:pt x="120" y="88"/>
                    <a:pt x="122" y="83"/>
                    <a:pt x="120" y="78"/>
                  </a:cubicBezTo>
                  <a:cubicBezTo>
                    <a:pt x="119" y="76"/>
                    <a:pt x="113" y="69"/>
                    <a:pt x="114" y="67"/>
                  </a:cubicBezTo>
                  <a:cubicBezTo>
                    <a:pt x="115" y="67"/>
                    <a:pt x="116" y="60"/>
                    <a:pt x="116" y="55"/>
                  </a:cubicBezTo>
                  <a:close/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303" name="Freeform 1526"/>
            <p:cNvSpPr/>
            <p:nvPr/>
          </p:nvSpPr>
          <p:spPr>
            <a:xfrm>
              <a:off x="3610" y="2035"/>
              <a:ext cx="126" cy="118"/>
            </a:xfrm>
            <a:custGeom>
              <a:avLst/>
              <a:gdLst>
                <a:gd name="txL" fmla="*/ 0 w 74"/>
                <a:gd name="txT" fmla="*/ 0 h 68"/>
                <a:gd name="txR" fmla="*/ 74 w 74"/>
                <a:gd name="txB" fmla="*/ 68 h 68"/>
              </a:gdLst>
              <a:ahLst/>
              <a:cxnLst>
                <a:cxn ang="0">
                  <a:pos x="74" y="68"/>
                </a:cxn>
                <a:cxn ang="0">
                  <a:pos x="49" y="38"/>
                </a:cxn>
                <a:cxn ang="0">
                  <a:pos x="13" y="11"/>
                </a:cxn>
                <a:cxn ang="0">
                  <a:pos x="4" y="4"/>
                </a:cxn>
                <a:cxn ang="0">
                  <a:pos x="26" y="16"/>
                </a:cxn>
                <a:cxn ang="0">
                  <a:pos x="39" y="28"/>
                </a:cxn>
                <a:cxn ang="0">
                  <a:pos x="62" y="42"/>
                </a:cxn>
                <a:cxn ang="0">
                  <a:pos x="74" y="68"/>
                </a:cxn>
              </a:cxnLst>
              <a:rect l="txL" t="txT" r="txR" b="txB"/>
              <a:pathLst>
                <a:path w="74" h="68">
                  <a:moveTo>
                    <a:pt x="74" y="68"/>
                  </a:moveTo>
                  <a:cubicBezTo>
                    <a:pt x="64" y="51"/>
                    <a:pt x="65" y="49"/>
                    <a:pt x="49" y="38"/>
                  </a:cubicBezTo>
                  <a:cubicBezTo>
                    <a:pt x="37" y="29"/>
                    <a:pt x="24" y="22"/>
                    <a:pt x="13" y="11"/>
                  </a:cubicBezTo>
                  <a:cubicBezTo>
                    <a:pt x="11" y="9"/>
                    <a:pt x="0" y="0"/>
                    <a:pt x="4" y="4"/>
                  </a:cubicBezTo>
                  <a:cubicBezTo>
                    <a:pt x="8" y="8"/>
                    <a:pt x="21" y="14"/>
                    <a:pt x="26" y="16"/>
                  </a:cubicBezTo>
                  <a:cubicBezTo>
                    <a:pt x="30" y="18"/>
                    <a:pt x="32" y="28"/>
                    <a:pt x="39" y="28"/>
                  </a:cubicBezTo>
                  <a:cubicBezTo>
                    <a:pt x="46" y="28"/>
                    <a:pt x="55" y="39"/>
                    <a:pt x="62" y="42"/>
                  </a:cubicBezTo>
                  <a:cubicBezTo>
                    <a:pt x="64" y="43"/>
                    <a:pt x="74" y="64"/>
                    <a:pt x="74" y="68"/>
                  </a:cubicBezTo>
                  <a:close/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304" name="Freeform 1527"/>
            <p:cNvSpPr/>
            <p:nvPr/>
          </p:nvSpPr>
          <p:spPr>
            <a:xfrm>
              <a:off x="3644" y="2122"/>
              <a:ext cx="77" cy="30"/>
            </a:xfrm>
            <a:custGeom>
              <a:avLst/>
              <a:gdLst>
                <a:gd name="txL" fmla="*/ 0 w 45"/>
                <a:gd name="txT" fmla="*/ 0 h 17"/>
                <a:gd name="txR" fmla="*/ 45 w 45"/>
                <a:gd name="txB" fmla="*/ 17 h 17"/>
              </a:gdLst>
              <a:ahLst/>
              <a:cxnLst>
                <a:cxn ang="0">
                  <a:pos x="45" y="17"/>
                </a:cxn>
                <a:cxn ang="0">
                  <a:pos x="29" y="16"/>
                </a:cxn>
                <a:cxn ang="0">
                  <a:pos x="5" y="2"/>
                </a:cxn>
                <a:cxn ang="0">
                  <a:pos x="1" y="0"/>
                </a:cxn>
                <a:cxn ang="0">
                  <a:pos x="15" y="4"/>
                </a:cxn>
                <a:cxn ang="0">
                  <a:pos x="29" y="11"/>
                </a:cxn>
                <a:cxn ang="0">
                  <a:pos x="45" y="17"/>
                </a:cxn>
              </a:cxnLst>
              <a:rect l="txL" t="txT" r="txR" b="txB"/>
              <a:pathLst>
                <a:path w="45" h="17">
                  <a:moveTo>
                    <a:pt x="45" y="17"/>
                  </a:moveTo>
                  <a:cubicBezTo>
                    <a:pt x="40" y="17"/>
                    <a:pt x="33" y="17"/>
                    <a:pt x="29" y="16"/>
                  </a:cubicBezTo>
                  <a:cubicBezTo>
                    <a:pt x="21" y="12"/>
                    <a:pt x="9" y="6"/>
                    <a:pt x="5" y="2"/>
                  </a:cubicBezTo>
                  <a:cubicBezTo>
                    <a:pt x="5" y="2"/>
                    <a:pt x="0" y="0"/>
                    <a:pt x="1" y="0"/>
                  </a:cubicBezTo>
                  <a:cubicBezTo>
                    <a:pt x="4" y="0"/>
                    <a:pt x="11" y="4"/>
                    <a:pt x="15" y="4"/>
                  </a:cubicBezTo>
                  <a:cubicBezTo>
                    <a:pt x="19" y="4"/>
                    <a:pt x="24" y="11"/>
                    <a:pt x="29" y="11"/>
                  </a:cubicBezTo>
                  <a:cubicBezTo>
                    <a:pt x="31" y="11"/>
                    <a:pt x="43" y="15"/>
                    <a:pt x="45" y="17"/>
                  </a:cubicBezTo>
                  <a:close/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305" name="Freeform 1528"/>
            <p:cNvSpPr/>
            <p:nvPr/>
          </p:nvSpPr>
          <p:spPr>
            <a:xfrm>
              <a:off x="3693" y="2060"/>
              <a:ext cx="24" cy="34"/>
            </a:xfrm>
            <a:custGeom>
              <a:avLst/>
              <a:gdLst>
                <a:gd name="txL" fmla="*/ 0 w 14"/>
                <a:gd name="txT" fmla="*/ 0 h 20"/>
                <a:gd name="txR" fmla="*/ 14 w 14"/>
                <a:gd name="txB" fmla="*/ 20 h 20"/>
              </a:gdLst>
              <a:ahLst/>
              <a:cxnLst>
                <a:cxn ang="0">
                  <a:pos x="14" y="20"/>
                </a:cxn>
                <a:cxn ang="0">
                  <a:pos x="5" y="2"/>
                </a:cxn>
                <a:cxn ang="0">
                  <a:pos x="3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7" y="8"/>
                </a:cxn>
                <a:cxn ang="0">
                  <a:pos x="10" y="14"/>
                </a:cxn>
                <a:cxn ang="0">
                  <a:pos x="14" y="20"/>
                </a:cxn>
              </a:cxnLst>
              <a:rect l="txL" t="txT" r="txR" b="txB"/>
              <a:pathLst>
                <a:path w="14" h="20">
                  <a:moveTo>
                    <a:pt x="14" y="20"/>
                  </a:moveTo>
                  <a:cubicBezTo>
                    <a:pt x="12" y="14"/>
                    <a:pt x="9" y="6"/>
                    <a:pt x="5" y="2"/>
                  </a:cubicBezTo>
                  <a:cubicBezTo>
                    <a:pt x="4" y="1"/>
                    <a:pt x="3" y="2"/>
                    <a:pt x="3" y="1"/>
                  </a:cubicBezTo>
                  <a:cubicBezTo>
                    <a:pt x="2" y="1"/>
                    <a:pt x="1" y="0"/>
                    <a:pt x="1" y="0"/>
                  </a:cubicBezTo>
                  <a:cubicBezTo>
                    <a:pt x="1" y="0"/>
                    <a:pt x="0" y="0"/>
                    <a:pt x="1" y="0"/>
                  </a:cubicBezTo>
                  <a:cubicBezTo>
                    <a:pt x="3" y="2"/>
                    <a:pt x="6" y="7"/>
                    <a:pt x="7" y="8"/>
                  </a:cubicBezTo>
                  <a:cubicBezTo>
                    <a:pt x="9" y="10"/>
                    <a:pt x="9" y="12"/>
                    <a:pt x="10" y="14"/>
                  </a:cubicBezTo>
                  <a:cubicBezTo>
                    <a:pt x="10" y="15"/>
                    <a:pt x="13" y="18"/>
                    <a:pt x="14" y="20"/>
                  </a:cubicBezTo>
                  <a:close/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306" name="Freeform 1529"/>
            <p:cNvSpPr/>
            <p:nvPr/>
          </p:nvSpPr>
          <p:spPr>
            <a:xfrm>
              <a:off x="3644" y="2091"/>
              <a:ext cx="51" cy="33"/>
            </a:xfrm>
            <a:custGeom>
              <a:avLst/>
              <a:gdLst>
                <a:gd name="txL" fmla="*/ 0 w 30"/>
                <a:gd name="txT" fmla="*/ 0 h 19"/>
                <a:gd name="txR" fmla="*/ 30 w 30"/>
                <a:gd name="txB" fmla="*/ 19 h 19"/>
              </a:gdLst>
              <a:ahLst/>
              <a:cxnLst>
                <a:cxn ang="0">
                  <a:pos x="30" y="19"/>
                </a:cxn>
                <a:cxn ang="0">
                  <a:pos x="18" y="14"/>
                </a:cxn>
                <a:cxn ang="0">
                  <a:pos x="13" y="13"/>
                </a:cxn>
                <a:cxn ang="0">
                  <a:pos x="8" y="10"/>
                </a:cxn>
                <a:cxn ang="0">
                  <a:pos x="4" y="5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1" y="1"/>
                </a:cxn>
                <a:cxn ang="0">
                  <a:pos x="5" y="3"/>
                </a:cxn>
                <a:cxn ang="0">
                  <a:pos x="17" y="10"/>
                </a:cxn>
                <a:cxn ang="0">
                  <a:pos x="18" y="11"/>
                </a:cxn>
                <a:cxn ang="0">
                  <a:pos x="20" y="13"/>
                </a:cxn>
                <a:cxn ang="0">
                  <a:pos x="24" y="16"/>
                </a:cxn>
                <a:cxn ang="0">
                  <a:pos x="30" y="19"/>
                </a:cxn>
              </a:cxnLst>
              <a:rect l="txL" t="txT" r="txR" b="txB"/>
              <a:pathLst>
                <a:path w="30" h="19">
                  <a:moveTo>
                    <a:pt x="30" y="19"/>
                  </a:moveTo>
                  <a:cubicBezTo>
                    <a:pt x="26" y="18"/>
                    <a:pt x="22" y="16"/>
                    <a:pt x="18" y="14"/>
                  </a:cubicBezTo>
                  <a:cubicBezTo>
                    <a:pt x="16" y="14"/>
                    <a:pt x="15" y="13"/>
                    <a:pt x="13" y="13"/>
                  </a:cubicBezTo>
                  <a:cubicBezTo>
                    <a:pt x="12" y="13"/>
                    <a:pt x="8" y="11"/>
                    <a:pt x="8" y="10"/>
                  </a:cubicBezTo>
                  <a:cubicBezTo>
                    <a:pt x="8" y="9"/>
                    <a:pt x="4" y="5"/>
                    <a:pt x="4" y="5"/>
                  </a:cubicBezTo>
                  <a:cubicBezTo>
                    <a:pt x="3" y="5"/>
                    <a:pt x="1" y="2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cubicBezTo>
                    <a:pt x="2" y="2"/>
                    <a:pt x="4" y="2"/>
                    <a:pt x="5" y="3"/>
                  </a:cubicBezTo>
                  <a:cubicBezTo>
                    <a:pt x="8" y="6"/>
                    <a:pt x="14" y="9"/>
                    <a:pt x="17" y="10"/>
                  </a:cubicBezTo>
                  <a:cubicBezTo>
                    <a:pt x="17" y="10"/>
                    <a:pt x="18" y="11"/>
                    <a:pt x="18" y="11"/>
                  </a:cubicBezTo>
                  <a:cubicBezTo>
                    <a:pt x="18" y="11"/>
                    <a:pt x="19" y="12"/>
                    <a:pt x="20" y="13"/>
                  </a:cubicBezTo>
                  <a:cubicBezTo>
                    <a:pt x="20" y="13"/>
                    <a:pt x="24" y="16"/>
                    <a:pt x="24" y="16"/>
                  </a:cubicBezTo>
                  <a:cubicBezTo>
                    <a:pt x="25" y="16"/>
                    <a:pt x="28" y="19"/>
                    <a:pt x="30" y="19"/>
                  </a:cubicBezTo>
                  <a:close/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307" name="Freeform 1530"/>
            <p:cNvSpPr/>
            <p:nvPr/>
          </p:nvSpPr>
          <p:spPr>
            <a:xfrm>
              <a:off x="3661" y="2044"/>
              <a:ext cx="24" cy="28"/>
            </a:xfrm>
            <a:custGeom>
              <a:avLst/>
              <a:gdLst>
                <a:gd name="txL" fmla="*/ 0 w 14"/>
                <a:gd name="txT" fmla="*/ 0 h 16"/>
                <a:gd name="txR" fmla="*/ 14 w 14"/>
                <a:gd name="txB" fmla="*/ 16 h 16"/>
              </a:gdLst>
              <a:ahLst/>
              <a:cxnLst>
                <a:cxn ang="0">
                  <a:pos x="13" y="16"/>
                </a:cxn>
                <a:cxn ang="0">
                  <a:pos x="10" y="11"/>
                </a:cxn>
                <a:cxn ang="0">
                  <a:pos x="9" y="10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5" y="4"/>
                </a:cxn>
                <a:cxn ang="0">
                  <a:pos x="4" y="2"/>
                </a:cxn>
                <a:cxn ang="0">
                  <a:pos x="3" y="1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3" y="1"/>
                </a:cxn>
                <a:cxn ang="0">
                  <a:pos x="5" y="2"/>
                </a:cxn>
                <a:cxn ang="0">
                  <a:pos x="6" y="3"/>
                </a:cxn>
                <a:cxn ang="0">
                  <a:pos x="6" y="4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7" y="8"/>
                </a:cxn>
                <a:cxn ang="0">
                  <a:pos x="7" y="8"/>
                </a:cxn>
                <a:cxn ang="0">
                  <a:pos x="7" y="9"/>
                </a:cxn>
                <a:cxn ang="0">
                  <a:pos x="8" y="9"/>
                </a:cxn>
                <a:cxn ang="0">
                  <a:pos x="8" y="9"/>
                </a:cxn>
                <a:cxn ang="0">
                  <a:pos x="8" y="10"/>
                </a:cxn>
                <a:cxn ang="0">
                  <a:pos x="9" y="11"/>
                </a:cxn>
                <a:cxn ang="0">
                  <a:pos x="10" y="11"/>
                </a:cxn>
                <a:cxn ang="0">
                  <a:pos x="11" y="12"/>
                </a:cxn>
                <a:cxn ang="0">
                  <a:pos x="12" y="13"/>
                </a:cxn>
                <a:cxn ang="0">
                  <a:pos x="12" y="13"/>
                </a:cxn>
                <a:cxn ang="0">
                  <a:pos x="12" y="13"/>
                </a:cxn>
                <a:cxn ang="0">
                  <a:pos x="13" y="13"/>
                </a:cxn>
                <a:cxn ang="0">
                  <a:pos x="13" y="16"/>
                </a:cxn>
              </a:cxnLst>
              <a:rect l="txL" t="txT" r="txR" b="txB"/>
              <a:pathLst>
                <a:path w="14" h="16">
                  <a:moveTo>
                    <a:pt x="13" y="16"/>
                  </a:moveTo>
                  <a:cubicBezTo>
                    <a:pt x="12" y="14"/>
                    <a:pt x="11" y="13"/>
                    <a:pt x="10" y="11"/>
                  </a:cubicBezTo>
                  <a:cubicBezTo>
                    <a:pt x="10" y="11"/>
                    <a:pt x="9" y="10"/>
                    <a:pt x="9" y="10"/>
                  </a:cubicBezTo>
                  <a:cubicBezTo>
                    <a:pt x="9" y="10"/>
                    <a:pt x="8" y="8"/>
                    <a:pt x="8" y="8"/>
                  </a:cubicBezTo>
                  <a:cubicBezTo>
                    <a:pt x="8" y="8"/>
                    <a:pt x="7" y="8"/>
                    <a:pt x="7" y="7"/>
                  </a:cubicBezTo>
                  <a:cubicBezTo>
                    <a:pt x="7" y="6"/>
                    <a:pt x="5" y="5"/>
                    <a:pt x="5" y="4"/>
                  </a:cubicBezTo>
                  <a:cubicBezTo>
                    <a:pt x="5" y="3"/>
                    <a:pt x="4" y="3"/>
                    <a:pt x="4" y="2"/>
                  </a:cubicBezTo>
                  <a:cubicBezTo>
                    <a:pt x="4" y="2"/>
                    <a:pt x="3" y="2"/>
                    <a:pt x="3" y="1"/>
                  </a:cubicBezTo>
                  <a:cubicBezTo>
                    <a:pt x="3" y="1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1"/>
                    <a:pt x="3" y="1"/>
                  </a:cubicBezTo>
                  <a:cubicBezTo>
                    <a:pt x="3" y="1"/>
                    <a:pt x="4" y="2"/>
                    <a:pt x="5" y="2"/>
                  </a:cubicBezTo>
                  <a:cubicBezTo>
                    <a:pt x="5" y="3"/>
                    <a:pt x="5" y="3"/>
                    <a:pt x="6" y="3"/>
                  </a:cubicBezTo>
                  <a:cubicBezTo>
                    <a:pt x="6" y="3"/>
                    <a:pt x="6" y="4"/>
                    <a:pt x="6" y="4"/>
                  </a:cubicBezTo>
                  <a:lnTo>
                    <a:pt x="7" y="5"/>
                  </a:lnTo>
                  <a:cubicBezTo>
                    <a:pt x="7" y="5"/>
                    <a:pt x="7" y="5"/>
                    <a:pt x="7" y="5"/>
                  </a:cubicBezTo>
                  <a:lnTo>
                    <a:pt x="7" y="6"/>
                  </a:lnTo>
                  <a:cubicBezTo>
                    <a:pt x="7" y="6"/>
                    <a:pt x="7" y="6"/>
                    <a:pt x="7" y="6"/>
                  </a:cubicBezTo>
                  <a:lnTo>
                    <a:pt x="7" y="7"/>
                  </a:lnTo>
                  <a:cubicBezTo>
                    <a:pt x="7" y="7"/>
                    <a:pt x="7" y="7"/>
                    <a:pt x="7" y="7"/>
                  </a:cubicBezTo>
                  <a:lnTo>
                    <a:pt x="7" y="8"/>
                  </a:lnTo>
                  <a:cubicBezTo>
                    <a:pt x="7" y="8"/>
                    <a:pt x="7" y="8"/>
                    <a:pt x="7" y="8"/>
                  </a:cubicBezTo>
                  <a:lnTo>
                    <a:pt x="7" y="9"/>
                  </a:lnTo>
                  <a:cubicBezTo>
                    <a:pt x="7" y="9"/>
                    <a:pt x="8" y="9"/>
                    <a:pt x="8" y="9"/>
                  </a:cubicBezTo>
                  <a:lnTo>
                    <a:pt x="8" y="9"/>
                  </a:lnTo>
                  <a:cubicBezTo>
                    <a:pt x="8" y="9"/>
                    <a:pt x="8" y="10"/>
                    <a:pt x="8" y="10"/>
                  </a:cubicBezTo>
                  <a:cubicBezTo>
                    <a:pt x="8" y="10"/>
                    <a:pt x="9" y="11"/>
                    <a:pt x="9" y="11"/>
                  </a:cubicBezTo>
                  <a:cubicBezTo>
                    <a:pt x="9" y="11"/>
                    <a:pt x="10" y="11"/>
                    <a:pt x="10" y="11"/>
                  </a:cubicBezTo>
                  <a:cubicBezTo>
                    <a:pt x="10" y="11"/>
                    <a:pt x="11" y="12"/>
                    <a:pt x="11" y="12"/>
                  </a:cubicBezTo>
                  <a:cubicBezTo>
                    <a:pt x="11" y="12"/>
                    <a:pt x="12" y="13"/>
                    <a:pt x="12" y="13"/>
                  </a:cubicBezTo>
                  <a:lnTo>
                    <a:pt x="12" y="13"/>
                  </a:lnTo>
                  <a:cubicBezTo>
                    <a:pt x="12" y="13"/>
                    <a:pt x="12" y="13"/>
                    <a:pt x="12" y="13"/>
                  </a:cubicBezTo>
                  <a:lnTo>
                    <a:pt x="13" y="13"/>
                  </a:lnTo>
                  <a:cubicBezTo>
                    <a:pt x="13" y="13"/>
                    <a:pt x="14" y="14"/>
                    <a:pt x="13" y="16"/>
                  </a:cubicBezTo>
                  <a:close/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308" name="Freeform 1531"/>
            <p:cNvSpPr/>
            <p:nvPr/>
          </p:nvSpPr>
          <p:spPr>
            <a:xfrm>
              <a:off x="3671" y="2209"/>
              <a:ext cx="94" cy="92"/>
            </a:xfrm>
            <a:custGeom>
              <a:avLst/>
              <a:gdLst>
                <a:gd name="txL" fmla="*/ 0 w 55"/>
                <a:gd name="txT" fmla="*/ 0 h 53"/>
                <a:gd name="txR" fmla="*/ 55 w 55"/>
                <a:gd name="txB" fmla="*/ 53 h 53"/>
              </a:gdLst>
              <a:ahLst/>
              <a:cxnLst>
                <a:cxn ang="0">
                  <a:pos x="12" y="47"/>
                </a:cxn>
                <a:cxn ang="0">
                  <a:pos x="6" y="53"/>
                </a:cxn>
                <a:cxn ang="0">
                  <a:pos x="2" y="51"/>
                </a:cxn>
                <a:cxn ang="0">
                  <a:pos x="0" y="43"/>
                </a:cxn>
                <a:cxn ang="0">
                  <a:pos x="4" y="29"/>
                </a:cxn>
                <a:cxn ang="0">
                  <a:pos x="14" y="15"/>
                </a:cxn>
                <a:cxn ang="0">
                  <a:pos x="40" y="0"/>
                </a:cxn>
                <a:cxn ang="0">
                  <a:pos x="55" y="3"/>
                </a:cxn>
                <a:cxn ang="0">
                  <a:pos x="43" y="8"/>
                </a:cxn>
                <a:cxn ang="0">
                  <a:pos x="25" y="20"/>
                </a:cxn>
                <a:cxn ang="0">
                  <a:pos x="16" y="30"/>
                </a:cxn>
                <a:cxn ang="0">
                  <a:pos x="12" y="47"/>
                </a:cxn>
              </a:cxnLst>
              <a:rect l="txL" t="txT" r="txR" b="txB"/>
              <a:pathLst>
                <a:path w="55" h="53">
                  <a:moveTo>
                    <a:pt x="12" y="47"/>
                  </a:moveTo>
                  <a:lnTo>
                    <a:pt x="6" y="53"/>
                  </a:lnTo>
                  <a:lnTo>
                    <a:pt x="2" y="51"/>
                  </a:lnTo>
                  <a:lnTo>
                    <a:pt x="0" y="43"/>
                  </a:lnTo>
                  <a:lnTo>
                    <a:pt x="4" y="29"/>
                  </a:lnTo>
                  <a:lnTo>
                    <a:pt x="14" y="15"/>
                  </a:lnTo>
                  <a:lnTo>
                    <a:pt x="40" y="0"/>
                  </a:lnTo>
                  <a:lnTo>
                    <a:pt x="55" y="3"/>
                  </a:lnTo>
                  <a:lnTo>
                    <a:pt x="43" y="8"/>
                  </a:lnTo>
                  <a:lnTo>
                    <a:pt x="25" y="20"/>
                  </a:lnTo>
                  <a:lnTo>
                    <a:pt x="16" y="30"/>
                  </a:lnTo>
                  <a:lnTo>
                    <a:pt x="12" y="47"/>
                  </a:lnTo>
                  <a:close/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309" name="Freeform 1532"/>
            <p:cNvSpPr/>
            <p:nvPr/>
          </p:nvSpPr>
          <p:spPr>
            <a:xfrm>
              <a:off x="3707" y="2233"/>
              <a:ext cx="46" cy="63"/>
            </a:xfrm>
            <a:custGeom>
              <a:avLst/>
              <a:gdLst>
                <a:gd name="txL" fmla="*/ 0 w 27"/>
                <a:gd name="txT" fmla="*/ 0 h 36"/>
                <a:gd name="txR" fmla="*/ 27 w 27"/>
                <a:gd name="txB" fmla="*/ 36 h 36"/>
              </a:gdLst>
              <a:ahLst/>
              <a:cxnLst>
                <a:cxn ang="0">
                  <a:pos x="0" y="23"/>
                </a:cxn>
                <a:cxn ang="0">
                  <a:pos x="10" y="16"/>
                </a:cxn>
                <a:cxn ang="0">
                  <a:pos x="9" y="8"/>
                </a:cxn>
                <a:cxn ang="0">
                  <a:pos x="17" y="3"/>
                </a:cxn>
                <a:cxn ang="0">
                  <a:pos x="27" y="0"/>
                </a:cxn>
                <a:cxn ang="0">
                  <a:pos x="27" y="15"/>
                </a:cxn>
                <a:cxn ang="0">
                  <a:pos x="20" y="26"/>
                </a:cxn>
                <a:cxn ang="0">
                  <a:pos x="5" y="36"/>
                </a:cxn>
                <a:cxn ang="0">
                  <a:pos x="0" y="23"/>
                </a:cxn>
              </a:cxnLst>
              <a:rect l="txL" t="txT" r="txR" b="txB"/>
              <a:pathLst>
                <a:path w="27" h="36">
                  <a:moveTo>
                    <a:pt x="0" y="23"/>
                  </a:moveTo>
                  <a:lnTo>
                    <a:pt x="10" y="16"/>
                  </a:lnTo>
                  <a:lnTo>
                    <a:pt x="9" y="8"/>
                  </a:lnTo>
                  <a:lnTo>
                    <a:pt x="17" y="3"/>
                  </a:lnTo>
                  <a:lnTo>
                    <a:pt x="27" y="0"/>
                  </a:lnTo>
                  <a:lnTo>
                    <a:pt x="27" y="15"/>
                  </a:lnTo>
                  <a:lnTo>
                    <a:pt x="20" y="26"/>
                  </a:lnTo>
                  <a:lnTo>
                    <a:pt x="5" y="36"/>
                  </a:lnTo>
                  <a:lnTo>
                    <a:pt x="0" y="23"/>
                  </a:lnTo>
                  <a:close/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310" name="Freeform 1533"/>
            <p:cNvSpPr/>
            <p:nvPr/>
          </p:nvSpPr>
          <p:spPr>
            <a:xfrm>
              <a:off x="3685" y="2216"/>
              <a:ext cx="100" cy="115"/>
            </a:xfrm>
            <a:custGeom>
              <a:avLst/>
              <a:gdLst>
                <a:gd name="txL" fmla="*/ 0 w 59"/>
                <a:gd name="txT" fmla="*/ 0 h 66"/>
                <a:gd name="txR" fmla="*/ 59 w 59"/>
                <a:gd name="txB" fmla="*/ 66 h 66"/>
              </a:gdLst>
              <a:ahLst/>
              <a:cxnLst>
                <a:cxn ang="0">
                  <a:pos x="41" y="38"/>
                </a:cxn>
                <a:cxn ang="0">
                  <a:pos x="46" y="23"/>
                </a:cxn>
                <a:cxn ang="0">
                  <a:pos x="44" y="6"/>
                </a:cxn>
                <a:cxn ang="0">
                  <a:pos x="53" y="0"/>
                </a:cxn>
                <a:cxn ang="0">
                  <a:pos x="59" y="11"/>
                </a:cxn>
                <a:cxn ang="0">
                  <a:pos x="57" y="29"/>
                </a:cxn>
                <a:cxn ang="0">
                  <a:pos x="48" y="47"/>
                </a:cxn>
                <a:cxn ang="0">
                  <a:pos x="28" y="57"/>
                </a:cxn>
                <a:cxn ang="0">
                  <a:pos x="4" y="66"/>
                </a:cxn>
                <a:cxn ang="0">
                  <a:pos x="0" y="55"/>
                </a:cxn>
                <a:cxn ang="0">
                  <a:pos x="8" y="45"/>
                </a:cxn>
                <a:cxn ang="0">
                  <a:pos x="14" y="52"/>
                </a:cxn>
                <a:cxn ang="0">
                  <a:pos x="26" y="48"/>
                </a:cxn>
                <a:cxn ang="0">
                  <a:pos x="41" y="38"/>
                </a:cxn>
              </a:cxnLst>
              <a:rect l="txL" t="txT" r="txR" b="txB"/>
              <a:pathLst>
                <a:path w="59" h="66">
                  <a:moveTo>
                    <a:pt x="41" y="38"/>
                  </a:moveTo>
                  <a:lnTo>
                    <a:pt x="46" y="23"/>
                  </a:lnTo>
                  <a:lnTo>
                    <a:pt x="44" y="6"/>
                  </a:lnTo>
                  <a:lnTo>
                    <a:pt x="53" y="0"/>
                  </a:lnTo>
                  <a:lnTo>
                    <a:pt x="59" y="11"/>
                  </a:lnTo>
                  <a:lnTo>
                    <a:pt x="57" y="29"/>
                  </a:lnTo>
                  <a:lnTo>
                    <a:pt x="48" y="47"/>
                  </a:lnTo>
                  <a:lnTo>
                    <a:pt x="28" y="57"/>
                  </a:lnTo>
                  <a:lnTo>
                    <a:pt x="4" y="66"/>
                  </a:lnTo>
                  <a:lnTo>
                    <a:pt x="0" y="55"/>
                  </a:lnTo>
                  <a:lnTo>
                    <a:pt x="8" y="45"/>
                  </a:lnTo>
                  <a:lnTo>
                    <a:pt x="14" y="52"/>
                  </a:lnTo>
                  <a:lnTo>
                    <a:pt x="26" y="48"/>
                  </a:lnTo>
                  <a:lnTo>
                    <a:pt x="41" y="38"/>
                  </a:lnTo>
                  <a:close/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311" name="Freeform 1534"/>
            <p:cNvSpPr/>
            <p:nvPr/>
          </p:nvSpPr>
          <p:spPr>
            <a:xfrm>
              <a:off x="3717" y="2164"/>
              <a:ext cx="97" cy="85"/>
            </a:xfrm>
            <a:custGeom>
              <a:avLst/>
              <a:gdLst>
                <a:gd name="txL" fmla="*/ 0 w 57"/>
                <a:gd name="txT" fmla="*/ 0 h 49"/>
                <a:gd name="txR" fmla="*/ 57 w 57"/>
                <a:gd name="txB" fmla="*/ 49 h 49"/>
              </a:gdLst>
              <a:ahLst/>
              <a:cxnLst>
                <a:cxn ang="0">
                  <a:pos x="0" y="28"/>
                </a:cxn>
                <a:cxn ang="0">
                  <a:pos x="12" y="20"/>
                </a:cxn>
                <a:cxn ang="0">
                  <a:pos x="22" y="19"/>
                </a:cxn>
                <a:cxn ang="0">
                  <a:pos x="29" y="24"/>
                </a:cxn>
                <a:cxn ang="0">
                  <a:pos x="35" y="28"/>
                </a:cxn>
                <a:cxn ang="0">
                  <a:pos x="41" y="28"/>
                </a:cxn>
                <a:cxn ang="0">
                  <a:pos x="46" y="34"/>
                </a:cxn>
                <a:cxn ang="0">
                  <a:pos x="48" y="49"/>
                </a:cxn>
                <a:cxn ang="0">
                  <a:pos x="53" y="38"/>
                </a:cxn>
                <a:cxn ang="0">
                  <a:pos x="51" y="19"/>
                </a:cxn>
                <a:cxn ang="0">
                  <a:pos x="49" y="9"/>
                </a:cxn>
                <a:cxn ang="0">
                  <a:pos x="36" y="4"/>
                </a:cxn>
                <a:cxn ang="0">
                  <a:pos x="22" y="6"/>
                </a:cxn>
                <a:cxn ang="0">
                  <a:pos x="0" y="28"/>
                </a:cxn>
              </a:cxnLst>
              <a:rect l="txL" t="txT" r="txR" b="txB"/>
              <a:pathLst>
                <a:path w="57" h="49">
                  <a:moveTo>
                    <a:pt x="0" y="28"/>
                  </a:moveTo>
                  <a:cubicBezTo>
                    <a:pt x="0" y="28"/>
                    <a:pt x="8" y="22"/>
                    <a:pt x="12" y="20"/>
                  </a:cubicBezTo>
                  <a:cubicBezTo>
                    <a:pt x="17" y="18"/>
                    <a:pt x="22" y="19"/>
                    <a:pt x="22" y="19"/>
                  </a:cubicBezTo>
                  <a:lnTo>
                    <a:pt x="29" y="24"/>
                  </a:lnTo>
                  <a:lnTo>
                    <a:pt x="35" y="28"/>
                  </a:lnTo>
                  <a:lnTo>
                    <a:pt x="41" y="28"/>
                  </a:lnTo>
                  <a:cubicBezTo>
                    <a:pt x="41" y="28"/>
                    <a:pt x="46" y="29"/>
                    <a:pt x="46" y="34"/>
                  </a:cubicBezTo>
                  <a:cubicBezTo>
                    <a:pt x="47" y="40"/>
                    <a:pt x="48" y="49"/>
                    <a:pt x="48" y="49"/>
                  </a:cubicBezTo>
                  <a:cubicBezTo>
                    <a:pt x="48" y="49"/>
                    <a:pt x="54" y="46"/>
                    <a:pt x="53" y="38"/>
                  </a:cubicBezTo>
                  <a:cubicBezTo>
                    <a:pt x="52" y="30"/>
                    <a:pt x="51" y="19"/>
                    <a:pt x="51" y="19"/>
                  </a:cubicBezTo>
                  <a:cubicBezTo>
                    <a:pt x="51" y="19"/>
                    <a:pt x="57" y="12"/>
                    <a:pt x="49" y="9"/>
                  </a:cubicBezTo>
                  <a:cubicBezTo>
                    <a:pt x="40" y="7"/>
                    <a:pt x="40" y="9"/>
                    <a:pt x="36" y="4"/>
                  </a:cubicBezTo>
                  <a:cubicBezTo>
                    <a:pt x="32" y="0"/>
                    <a:pt x="31" y="0"/>
                    <a:pt x="22" y="6"/>
                  </a:cubicBezTo>
                  <a:cubicBezTo>
                    <a:pt x="13" y="11"/>
                    <a:pt x="0" y="28"/>
                    <a:pt x="0" y="28"/>
                  </a:cubicBezTo>
                  <a:close/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312" name="Freeform 1535"/>
            <p:cNvSpPr/>
            <p:nvPr/>
          </p:nvSpPr>
          <p:spPr>
            <a:xfrm>
              <a:off x="3671" y="2280"/>
              <a:ext cx="109" cy="87"/>
            </a:xfrm>
            <a:custGeom>
              <a:avLst/>
              <a:gdLst>
                <a:gd name="txL" fmla="*/ 0 w 64"/>
                <a:gd name="txT" fmla="*/ 0 h 50"/>
                <a:gd name="txR" fmla="*/ 64 w 64"/>
                <a:gd name="txB" fmla="*/ 50 h 50"/>
              </a:gdLst>
              <a:ahLst/>
              <a:cxnLst>
                <a:cxn ang="0">
                  <a:pos x="0" y="33"/>
                </a:cxn>
                <a:cxn ang="0">
                  <a:pos x="1" y="44"/>
                </a:cxn>
                <a:cxn ang="0">
                  <a:pos x="9" y="49"/>
                </a:cxn>
                <a:cxn ang="0">
                  <a:pos x="19" y="47"/>
                </a:cxn>
                <a:cxn ang="0">
                  <a:pos x="37" y="38"/>
                </a:cxn>
                <a:cxn ang="0">
                  <a:pos x="52" y="29"/>
                </a:cxn>
                <a:cxn ang="0">
                  <a:pos x="63" y="13"/>
                </a:cxn>
                <a:cxn ang="0">
                  <a:pos x="64" y="0"/>
                </a:cxn>
                <a:cxn ang="0">
                  <a:pos x="56" y="14"/>
                </a:cxn>
                <a:cxn ang="0">
                  <a:pos x="44" y="21"/>
                </a:cxn>
                <a:cxn ang="0">
                  <a:pos x="31" y="28"/>
                </a:cxn>
                <a:cxn ang="0">
                  <a:pos x="15" y="32"/>
                </a:cxn>
                <a:cxn ang="0">
                  <a:pos x="0" y="33"/>
                </a:cxn>
              </a:cxnLst>
              <a:rect l="txL" t="txT" r="txR" b="txB"/>
              <a:pathLst>
                <a:path w="64" h="50">
                  <a:moveTo>
                    <a:pt x="0" y="33"/>
                  </a:moveTo>
                  <a:lnTo>
                    <a:pt x="1" y="44"/>
                  </a:lnTo>
                  <a:lnTo>
                    <a:pt x="9" y="49"/>
                  </a:lnTo>
                  <a:cubicBezTo>
                    <a:pt x="9" y="49"/>
                    <a:pt x="13" y="50"/>
                    <a:pt x="19" y="47"/>
                  </a:cubicBezTo>
                  <a:cubicBezTo>
                    <a:pt x="24" y="45"/>
                    <a:pt x="31" y="42"/>
                    <a:pt x="37" y="38"/>
                  </a:cubicBezTo>
                  <a:cubicBezTo>
                    <a:pt x="44" y="35"/>
                    <a:pt x="48" y="38"/>
                    <a:pt x="52" y="29"/>
                  </a:cubicBezTo>
                  <a:cubicBezTo>
                    <a:pt x="57" y="20"/>
                    <a:pt x="62" y="19"/>
                    <a:pt x="63" y="13"/>
                  </a:cubicBezTo>
                  <a:cubicBezTo>
                    <a:pt x="64" y="6"/>
                    <a:pt x="64" y="0"/>
                    <a:pt x="64" y="0"/>
                  </a:cubicBezTo>
                  <a:lnTo>
                    <a:pt x="56" y="14"/>
                  </a:lnTo>
                  <a:cubicBezTo>
                    <a:pt x="56" y="14"/>
                    <a:pt x="51" y="17"/>
                    <a:pt x="44" y="21"/>
                  </a:cubicBezTo>
                  <a:cubicBezTo>
                    <a:pt x="37" y="26"/>
                    <a:pt x="31" y="28"/>
                    <a:pt x="31" y="28"/>
                  </a:cubicBezTo>
                  <a:lnTo>
                    <a:pt x="15" y="32"/>
                  </a:lnTo>
                  <a:lnTo>
                    <a:pt x="0" y="33"/>
                  </a:lnTo>
                  <a:close/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313" name="Freeform 1536"/>
            <p:cNvSpPr/>
            <p:nvPr/>
          </p:nvSpPr>
          <p:spPr>
            <a:xfrm>
              <a:off x="3729" y="2176"/>
              <a:ext cx="109" cy="184"/>
            </a:xfrm>
            <a:custGeom>
              <a:avLst/>
              <a:gdLst>
                <a:gd name="txL" fmla="*/ 0 w 64"/>
                <a:gd name="txT" fmla="*/ 0 h 106"/>
                <a:gd name="txR" fmla="*/ 64 w 64"/>
                <a:gd name="txB" fmla="*/ 106 h 106"/>
              </a:gdLst>
              <a:ahLst/>
              <a:cxnLst>
                <a:cxn ang="0">
                  <a:pos x="0" y="106"/>
                </a:cxn>
                <a:cxn ang="0">
                  <a:pos x="14" y="99"/>
                </a:cxn>
                <a:cxn ang="0">
                  <a:pos x="26" y="84"/>
                </a:cxn>
                <a:cxn ang="0">
                  <a:pos x="32" y="71"/>
                </a:cxn>
                <a:cxn ang="0">
                  <a:pos x="38" y="54"/>
                </a:cxn>
                <a:cxn ang="0">
                  <a:pos x="46" y="42"/>
                </a:cxn>
                <a:cxn ang="0">
                  <a:pos x="53" y="26"/>
                </a:cxn>
                <a:cxn ang="0">
                  <a:pos x="53" y="12"/>
                </a:cxn>
                <a:cxn ang="0">
                  <a:pos x="60" y="11"/>
                </a:cxn>
                <a:cxn ang="0">
                  <a:pos x="63" y="33"/>
                </a:cxn>
                <a:cxn ang="0">
                  <a:pos x="64" y="51"/>
                </a:cxn>
                <a:cxn ang="0">
                  <a:pos x="56" y="65"/>
                </a:cxn>
                <a:cxn ang="0">
                  <a:pos x="44" y="78"/>
                </a:cxn>
                <a:cxn ang="0">
                  <a:pos x="30" y="96"/>
                </a:cxn>
                <a:cxn ang="0">
                  <a:pos x="22" y="105"/>
                </a:cxn>
                <a:cxn ang="0">
                  <a:pos x="0" y="106"/>
                </a:cxn>
              </a:cxnLst>
              <a:rect l="txL" t="txT" r="txR" b="txB"/>
              <a:pathLst>
                <a:path w="64" h="106">
                  <a:moveTo>
                    <a:pt x="0" y="106"/>
                  </a:moveTo>
                  <a:cubicBezTo>
                    <a:pt x="5" y="104"/>
                    <a:pt x="14" y="99"/>
                    <a:pt x="14" y="99"/>
                  </a:cubicBezTo>
                  <a:lnTo>
                    <a:pt x="26" y="84"/>
                  </a:lnTo>
                  <a:lnTo>
                    <a:pt x="32" y="71"/>
                  </a:lnTo>
                  <a:lnTo>
                    <a:pt x="38" y="54"/>
                  </a:lnTo>
                  <a:lnTo>
                    <a:pt x="46" y="42"/>
                  </a:lnTo>
                  <a:cubicBezTo>
                    <a:pt x="46" y="42"/>
                    <a:pt x="53" y="32"/>
                    <a:pt x="53" y="26"/>
                  </a:cubicBezTo>
                  <a:cubicBezTo>
                    <a:pt x="54" y="20"/>
                    <a:pt x="53" y="12"/>
                    <a:pt x="53" y="12"/>
                  </a:cubicBezTo>
                  <a:cubicBezTo>
                    <a:pt x="53" y="12"/>
                    <a:pt x="58" y="0"/>
                    <a:pt x="60" y="11"/>
                  </a:cubicBezTo>
                  <a:cubicBezTo>
                    <a:pt x="62" y="21"/>
                    <a:pt x="63" y="27"/>
                    <a:pt x="63" y="33"/>
                  </a:cubicBezTo>
                  <a:cubicBezTo>
                    <a:pt x="64" y="40"/>
                    <a:pt x="64" y="51"/>
                    <a:pt x="64" y="51"/>
                  </a:cubicBezTo>
                  <a:lnTo>
                    <a:pt x="56" y="65"/>
                  </a:lnTo>
                  <a:lnTo>
                    <a:pt x="44" y="78"/>
                  </a:lnTo>
                  <a:lnTo>
                    <a:pt x="30" y="96"/>
                  </a:lnTo>
                  <a:lnTo>
                    <a:pt x="22" y="105"/>
                  </a:lnTo>
                  <a:lnTo>
                    <a:pt x="0" y="106"/>
                  </a:lnTo>
                  <a:close/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314" name="Freeform 1537"/>
            <p:cNvSpPr/>
            <p:nvPr/>
          </p:nvSpPr>
          <p:spPr>
            <a:xfrm>
              <a:off x="3639" y="2350"/>
              <a:ext cx="92" cy="66"/>
            </a:xfrm>
            <a:custGeom>
              <a:avLst/>
              <a:gdLst>
                <a:gd name="txL" fmla="*/ 0 w 54"/>
                <a:gd name="txT" fmla="*/ 0 h 38"/>
                <a:gd name="txR" fmla="*/ 54 w 54"/>
                <a:gd name="txB" fmla="*/ 38 h 38"/>
              </a:gdLst>
              <a:ahLst/>
              <a:cxnLst>
                <a:cxn ang="0">
                  <a:pos x="54" y="17"/>
                </a:cxn>
                <a:cxn ang="0">
                  <a:pos x="44" y="23"/>
                </a:cxn>
                <a:cxn ang="0">
                  <a:pos x="33" y="29"/>
                </a:cxn>
                <a:cxn ang="0">
                  <a:pos x="17" y="32"/>
                </a:cxn>
                <a:cxn ang="0">
                  <a:pos x="9" y="21"/>
                </a:cxn>
                <a:cxn ang="0">
                  <a:pos x="5" y="1"/>
                </a:cxn>
                <a:cxn ang="0">
                  <a:pos x="14" y="8"/>
                </a:cxn>
                <a:cxn ang="0">
                  <a:pos x="24" y="12"/>
                </a:cxn>
                <a:cxn ang="0">
                  <a:pos x="34" y="12"/>
                </a:cxn>
                <a:cxn ang="0">
                  <a:pos x="50" y="11"/>
                </a:cxn>
                <a:cxn ang="0">
                  <a:pos x="54" y="17"/>
                </a:cxn>
              </a:cxnLst>
              <a:rect l="txL" t="txT" r="txR" b="txB"/>
              <a:pathLst>
                <a:path w="54" h="38">
                  <a:moveTo>
                    <a:pt x="54" y="17"/>
                  </a:moveTo>
                  <a:cubicBezTo>
                    <a:pt x="54" y="17"/>
                    <a:pt x="49" y="21"/>
                    <a:pt x="44" y="23"/>
                  </a:cubicBezTo>
                  <a:cubicBezTo>
                    <a:pt x="39" y="26"/>
                    <a:pt x="40" y="29"/>
                    <a:pt x="33" y="29"/>
                  </a:cubicBezTo>
                  <a:cubicBezTo>
                    <a:pt x="27" y="29"/>
                    <a:pt x="22" y="38"/>
                    <a:pt x="17" y="32"/>
                  </a:cubicBezTo>
                  <a:cubicBezTo>
                    <a:pt x="12" y="26"/>
                    <a:pt x="11" y="26"/>
                    <a:pt x="9" y="21"/>
                  </a:cubicBezTo>
                  <a:cubicBezTo>
                    <a:pt x="7" y="16"/>
                    <a:pt x="0" y="0"/>
                    <a:pt x="5" y="1"/>
                  </a:cubicBezTo>
                  <a:cubicBezTo>
                    <a:pt x="11" y="1"/>
                    <a:pt x="14" y="8"/>
                    <a:pt x="14" y="8"/>
                  </a:cubicBezTo>
                  <a:lnTo>
                    <a:pt x="24" y="12"/>
                  </a:lnTo>
                  <a:cubicBezTo>
                    <a:pt x="24" y="12"/>
                    <a:pt x="25" y="13"/>
                    <a:pt x="34" y="12"/>
                  </a:cubicBezTo>
                  <a:cubicBezTo>
                    <a:pt x="44" y="11"/>
                    <a:pt x="50" y="11"/>
                    <a:pt x="50" y="11"/>
                  </a:cubicBezTo>
                  <a:lnTo>
                    <a:pt x="54" y="17"/>
                  </a:lnTo>
                  <a:close/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315" name="Freeform 1538"/>
            <p:cNvSpPr/>
            <p:nvPr/>
          </p:nvSpPr>
          <p:spPr>
            <a:xfrm>
              <a:off x="3644" y="2134"/>
              <a:ext cx="169" cy="111"/>
            </a:xfrm>
            <a:custGeom>
              <a:avLst/>
              <a:gdLst>
                <a:gd name="txL" fmla="*/ 0 w 99"/>
                <a:gd name="txT" fmla="*/ 0 h 64"/>
                <a:gd name="txR" fmla="*/ 99 w 99"/>
                <a:gd name="txB" fmla="*/ 64 h 64"/>
              </a:gdLst>
              <a:ahLst/>
              <a:cxnLst>
                <a:cxn ang="0">
                  <a:pos x="1" y="64"/>
                </a:cxn>
                <a:cxn ang="0">
                  <a:pos x="17" y="49"/>
                </a:cxn>
                <a:cxn ang="0">
                  <a:pos x="34" y="38"/>
                </a:cxn>
                <a:cxn ang="0">
                  <a:pos x="50" y="28"/>
                </a:cxn>
                <a:cxn ang="0">
                  <a:pos x="57" y="23"/>
                </a:cxn>
                <a:cxn ang="0">
                  <a:pos x="65" y="18"/>
                </a:cxn>
                <a:cxn ang="0">
                  <a:pos x="79" y="12"/>
                </a:cxn>
                <a:cxn ang="0">
                  <a:pos x="91" y="14"/>
                </a:cxn>
                <a:cxn ang="0">
                  <a:pos x="90" y="3"/>
                </a:cxn>
                <a:cxn ang="0">
                  <a:pos x="81" y="5"/>
                </a:cxn>
                <a:cxn ang="0">
                  <a:pos x="70" y="2"/>
                </a:cxn>
                <a:cxn ang="0">
                  <a:pos x="57" y="5"/>
                </a:cxn>
                <a:cxn ang="0">
                  <a:pos x="43" y="11"/>
                </a:cxn>
                <a:cxn ang="0">
                  <a:pos x="28" y="20"/>
                </a:cxn>
                <a:cxn ang="0">
                  <a:pos x="19" y="27"/>
                </a:cxn>
                <a:cxn ang="0">
                  <a:pos x="0" y="53"/>
                </a:cxn>
                <a:cxn ang="0">
                  <a:pos x="1" y="64"/>
                </a:cxn>
              </a:cxnLst>
              <a:rect l="txL" t="txT" r="txR" b="txB"/>
              <a:pathLst>
                <a:path w="99" h="64">
                  <a:moveTo>
                    <a:pt x="1" y="64"/>
                  </a:moveTo>
                  <a:lnTo>
                    <a:pt x="17" y="49"/>
                  </a:lnTo>
                  <a:lnTo>
                    <a:pt x="34" y="38"/>
                  </a:lnTo>
                  <a:lnTo>
                    <a:pt x="50" y="28"/>
                  </a:lnTo>
                  <a:lnTo>
                    <a:pt x="57" y="23"/>
                  </a:lnTo>
                  <a:cubicBezTo>
                    <a:pt x="57" y="23"/>
                    <a:pt x="59" y="21"/>
                    <a:pt x="65" y="18"/>
                  </a:cubicBezTo>
                  <a:cubicBezTo>
                    <a:pt x="70" y="15"/>
                    <a:pt x="72" y="13"/>
                    <a:pt x="79" y="12"/>
                  </a:cubicBezTo>
                  <a:cubicBezTo>
                    <a:pt x="86" y="12"/>
                    <a:pt x="84" y="12"/>
                    <a:pt x="91" y="14"/>
                  </a:cubicBezTo>
                  <a:cubicBezTo>
                    <a:pt x="99" y="17"/>
                    <a:pt x="90" y="3"/>
                    <a:pt x="90" y="3"/>
                  </a:cubicBezTo>
                  <a:lnTo>
                    <a:pt x="81" y="5"/>
                  </a:lnTo>
                  <a:cubicBezTo>
                    <a:pt x="81" y="5"/>
                    <a:pt x="77" y="0"/>
                    <a:pt x="70" y="2"/>
                  </a:cubicBezTo>
                  <a:cubicBezTo>
                    <a:pt x="64" y="4"/>
                    <a:pt x="57" y="5"/>
                    <a:pt x="57" y="5"/>
                  </a:cubicBezTo>
                  <a:lnTo>
                    <a:pt x="43" y="11"/>
                  </a:lnTo>
                  <a:lnTo>
                    <a:pt x="28" y="20"/>
                  </a:lnTo>
                  <a:cubicBezTo>
                    <a:pt x="28" y="20"/>
                    <a:pt x="25" y="19"/>
                    <a:pt x="19" y="27"/>
                  </a:cubicBezTo>
                  <a:cubicBezTo>
                    <a:pt x="13" y="34"/>
                    <a:pt x="0" y="53"/>
                    <a:pt x="0" y="53"/>
                  </a:cubicBezTo>
                  <a:lnTo>
                    <a:pt x="1" y="64"/>
                  </a:lnTo>
                  <a:close/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316" name="Freeform 1539"/>
            <p:cNvSpPr/>
            <p:nvPr/>
          </p:nvSpPr>
          <p:spPr>
            <a:xfrm>
              <a:off x="3596" y="2226"/>
              <a:ext cx="101" cy="120"/>
            </a:xfrm>
            <a:custGeom>
              <a:avLst/>
              <a:gdLst>
                <a:gd name="txL" fmla="*/ 0 w 59"/>
                <a:gd name="txT" fmla="*/ 0 h 69"/>
                <a:gd name="txR" fmla="*/ 59 w 59"/>
                <a:gd name="txB" fmla="*/ 69 h 69"/>
              </a:gdLst>
              <a:ahLst/>
              <a:cxnLst>
                <a:cxn ang="0">
                  <a:pos x="59" y="0"/>
                </a:cxn>
                <a:cxn ang="0">
                  <a:pos x="48" y="13"/>
                </a:cxn>
                <a:cxn ang="0">
                  <a:pos x="44" y="24"/>
                </a:cxn>
                <a:cxn ang="0">
                  <a:pos x="40" y="42"/>
                </a:cxn>
                <a:cxn ang="0">
                  <a:pos x="41" y="57"/>
                </a:cxn>
                <a:cxn ang="0">
                  <a:pos x="42" y="64"/>
                </a:cxn>
                <a:cxn ang="0">
                  <a:pos x="34" y="67"/>
                </a:cxn>
                <a:cxn ang="0">
                  <a:pos x="18" y="69"/>
                </a:cxn>
                <a:cxn ang="0">
                  <a:pos x="8" y="67"/>
                </a:cxn>
                <a:cxn ang="0">
                  <a:pos x="2" y="63"/>
                </a:cxn>
                <a:cxn ang="0">
                  <a:pos x="0" y="48"/>
                </a:cxn>
                <a:cxn ang="0">
                  <a:pos x="6" y="36"/>
                </a:cxn>
                <a:cxn ang="0">
                  <a:pos x="22" y="21"/>
                </a:cxn>
                <a:cxn ang="0">
                  <a:pos x="33" y="9"/>
                </a:cxn>
                <a:cxn ang="0">
                  <a:pos x="43" y="3"/>
                </a:cxn>
                <a:cxn ang="0">
                  <a:pos x="59" y="0"/>
                </a:cxn>
              </a:cxnLst>
              <a:rect l="txL" t="txT" r="txR" b="txB"/>
              <a:pathLst>
                <a:path w="59" h="69">
                  <a:moveTo>
                    <a:pt x="59" y="0"/>
                  </a:moveTo>
                  <a:cubicBezTo>
                    <a:pt x="54" y="3"/>
                    <a:pt x="48" y="13"/>
                    <a:pt x="48" y="13"/>
                  </a:cubicBezTo>
                  <a:lnTo>
                    <a:pt x="44" y="24"/>
                  </a:lnTo>
                  <a:cubicBezTo>
                    <a:pt x="44" y="24"/>
                    <a:pt x="39" y="35"/>
                    <a:pt x="40" y="42"/>
                  </a:cubicBezTo>
                  <a:cubicBezTo>
                    <a:pt x="40" y="48"/>
                    <a:pt x="41" y="57"/>
                    <a:pt x="41" y="57"/>
                  </a:cubicBezTo>
                  <a:lnTo>
                    <a:pt x="42" y="64"/>
                  </a:lnTo>
                  <a:cubicBezTo>
                    <a:pt x="42" y="64"/>
                    <a:pt x="39" y="66"/>
                    <a:pt x="34" y="67"/>
                  </a:cubicBezTo>
                  <a:cubicBezTo>
                    <a:pt x="29" y="68"/>
                    <a:pt x="18" y="69"/>
                    <a:pt x="18" y="69"/>
                  </a:cubicBezTo>
                  <a:lnTo>
                    <a:pt x="8" y="67"/>
                  </a:lnTo>
                  <a:cubicBezTo>
                    <a:pt x="8" y="67"/>
                    <a:pt x="3" y="69"/>
                    <a:pt x="2" y="63"/>
                  </a:cubicBezTo>
                  <a:cubicBezTo>
                    <a:pt x="0" y="57"/>
                    <a:pt x="0" y="48"/>
                    <a:pt x="0" y="48"/>
                  </a:cubicBezTo>
                  <a:lnTo>
                    <a:pt x="6" y="36"/>
                  </a:lnTo>
                  <a:lnTo>
                    <a:pt x="22" y="21"/>
                  </a:lnTo>
                  <a:lnTo>
                    <a:pt x="33" y="9"/>
                  </a:lnTo>
                  <a:cubicBezTo>
                    <a:pt x="33" y="9"/>
                    <a:pt x="38" y="6"/>
                    <a:pt x="43" y="3"/>
                  </a:cubicBezTo>
                  <a:cubicBezTo>
                    <a:pt x="47" y="0"/>
                    <a:pt x="59" y="0"/>
                    <a:pt x="59" y="0"/>
                  </a:cubicBezTo>
                  <a:close/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317" name="Freeform 1540"/>
            <p:cNvSpPr/>
            <p:nvPr/>
          </p:nvSpPr>
          <p:spPr>
            <a:xfrm>
              <a:off x="3811" y="2133"/>
              <a:ext cx="75" cy="126"/>
            </a:xfrm>
            <a:custGeom>
              <a:avLst/>
              <a:gdLst>
                <a:gd name="txL" fmla="*/ 0 w 44"/>
                <a:gd name="txT" fmla="*/ 0 h 73"/>
                <a:gd name="txR" fmla="*/ 44 w 44"/>
                <a:gd name="txB" fmla="*/ 73 h 73"/>
              </a:gdLst>
              <a:ahLst/>
              <a:cxnLst>
                <a:cxn ang="0">
                  <a:pos x="6" y="14"/>
                </a:cxn>
                <a:cxn ang="0">
                  <a:pos x="24" y="4"/>
                </a:cxn>
                <a:cxn ang="0">
                  <a:pos x="36" y="15"/>
                </a:cxn>
                <a:cxn ang="0">
                  <a:pos x="43" y="34"/>
                </a:cxn>
                <a:cxn ang="0">
                  <a:pos x="44" y="51"/>
                </a:cxn>
                <a:cxn ang="0">
                  <a:pos x="41" y="56"/>
                </a:cxn>
                <a:cxn ang="0">
                  <a:pos x="31" y="68"/>
                </a:cxn>
                <a:cxn ang="0">
                  <a:pos x="25" y="61"/>
                </a:cxn>
                <a:cxn ang="0">
                  <a:pos x="24" y="48"/>
                </a:cxn>
                <a:cxn ang="0">
                  <a:pos x="22" y="36"/>
                </a:cxn>
                <a:cxn ang="0">
                  <a:pos x="11" y="25"/>
                </a:cxn>
                <a:cxn ang="0">
                  <a:pos x="0" y="25"/>
                </a:cxn>
                <a:cxn ang="0">
                  <a:pos x="6" y="14"/>
                </a:cxn>
              </a:cxnLst>
              <a:rect l="txL" t="txT" r="txR" b="txB"/>
              <a:pathLst>
                <a:path w="44" h="73">
                  <a:moveTo>
                    <a:pt x="6" y="14"/>
                  </a:moveTo>
                  <a:cubicBezTo>
                    <a:pt x="14" y="9"/>
                    <a:pt x="19" y="0"/>
                    <a:pt x="24" y="4"/>
                  </a:cubicBezTo>
                  <a:cubicBezTo>
                    <a:pt x="29" y="8"/>
                    <a:pt x="33" y="6"/>
                    <a:pt x="36" y="15"/>
                  </a:cubicBezTo>
                  <a:cubicBezTo>
                    <a:pt x="39" y="24"/>
                    <a:pt x="42" y="28"/>
                    <a:pt x="43" y="34"/>
                  </a:cubicBezTo>
                  <a:cubicBezTo>
                    <a:pt x="43" y="39"/>
                    <a:pt x="44" y="51"/>
                    <a:pt x="44" y="51"/>
                  </a:cubicBezTo>
                  <a:lnTo>
                    <a:pt x="41" y="56"/>
                  </a:lnTo>
                  <a:cubicBezTo>
                    <a:pt x="41" y="56"/>
                    <a:pt x="39" y="63"/>
                    <a:pt x="31" y="68"/>
                  </a:cubicBezTo>
                  <a:cubicBezTo>
                    <a:pt x="24" y="73"/>
                    <a:pt x="26" y="63"/>
                    <a:pt x="25" y="61"/>
                  </a:cubicBezTo>
                  <a:lnTo>
                    <a:pt x="24" y="48"/>
                  </a:lnTo>
                  <a:lnTo>
                    <a:pt x="22" y="36"/>
                  </a:lnTo>
                  <a:lnTo>
                    <a:pt x="11" y="25"/>
                  </a:lnTo>
                  <a:lnTo>
                    <a:pt x="0" y="25"/>
                  </a:lnTo>
                  <a:lnTo>
                    <a:pt x="6" y="14"/>
                  </a:lnTo>
                  <a:close/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318" name="Freeform 1541"/>
            <p:cNvSpPr/>
            <p:nvPr/>
          </p:nvSpPr>
          <p:spPr>
            <a:xfrm>
              <a:off x="3591" y="2362"/>
              <a:ext cx="60" cy="64"/>
            </a:xfrm>
            <a:custGeom>
              <a:avLst/>
              <a:gdLst>
                <a:gd name="txL" fmla="*/ 0 w 35"/>
                <a:gd name="txT" fmla="*/ 0 h 37"/>
                <a:gd name="txR" fmla="*/ 35 w 35"/>
                <a:gd name="txB" fmla="*/ 37 h 37"/>
              </a:gdLst>
              <a:ahLst/>
              <a:cxnLst>
                <a:cxn ang="0">
                  <a:pos x="24" y="0"/>
                </a:cxn>
                <a:cxn ang="0">
                  <a:pos x="27" y="10"/>
                </a:cxn>
                <a:cxn ang="0">
                  <a:pos x="31" y="24"/>
                </a:cxn>
                <a:cxn ang="0">
                  <a:pos x="27" y="36"/>
                </a:cxn>
                <a:cxn ang="0">
                  <a:pos x="14" y="36"/>
                </a:cxn>
                <a:cxn ang="0">
                  <a:pos x="3" y="27"/>
                </a:cxn>
                <a:cxn ang="0">
                  <a:pos x="24" y="0"/>
                </a:cxn>
              </a:cxnLst>
              <a:rect l="txL" t="txT" r="txR" b="txB"/>
              <a:pathLst>
                <a:path w="35" h="37">
                  <a:moveTo>
                    <a:pt x="24" y="0"/>
                  </a:moveTo>
                  <a:cubicBezTo>
                    <a:pt x="24" y="0"/>
                    <a:pt x="26" y="1"/>
                    <a:pt x="27" y="10"/>
                  </a:cubicBezTo>
                  <a:cubicBezTo>
                    <a:pt x="28" y="18"/>
                    <a:pt x="26" y="19"/>
                    <a:pt x="31" y="24"/>
                  </a:cubicBezTo>
                  <a:cubicBezTo>
                    <a:pt x="35" y="30"/>
                    <a:pt x="27" y="36"/>
                    <a:pt x="27" y="36"/>
                  </a:cubicBezTo>
                  <a:cubicBezTo>
                    <a:pt x="27" y="36"/>
                    <a:pt x="24" y="36"/>
                    <a:pt x="14" y="36"/>
                  </a:cubicBezTo>
                  <a:cubicBezTo>
                    <a:pt x="3" y="35"/>
                    <a:pt x="0" y="37"/>
                    <a:pt x="3" y="27"/>
                  </a:cubicBezTo>
                  <a:cubicBezTo>
                    <a:pt x="5" y="16"/>
                    <a:pt x="24" y="0"/>
                    <a:pt x="24" y="0"/>
                  </a:cubicBezTo>
                  <a:close/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319" name="Freeform 1542"/>
            <p:cNvSpPr/>
            <p:nvPr/>
          </p:nvSpPr>
          <p:spPr>
            <a:xfrm>
              <a:off x="3603" y="2261"/>
              <a:ext cx="256" cy="186"/>
            </a:xfrm>
            <a:custGeom>
              <a:avLst/>
              <a:gdLst>
                <a:gd name="txL" fmla="*/ 0 w 150"/>
                <a:gd name="txT" fmla="*/ 0 h 107"/>
                <a:gd name="txR" fmla="*/ 150 w 150"/>
                <a:gd name="txB" fmla="*/ 107 h 107"/>
              </a:gdLst>
              <a:ahLst/>
              <a:cxnLst>
                <a:cxn ang="0">
                  <a:pos x="145" y="0"/>
                </a:cxn>
                <a:cxn ang="0">
                  <a:pos x="136" y="14"/>
                </a:cxn>
                <a:cxn ang="0">
                  <a:pos x="122" y="33"/>
                </a:cxn>
                <a:cxn ang="0">
                  <a:pos x="113" y="42"/>
                </a:cxn>
                <a:cxn ang="0">
                  <a:pos x="92" y="66"/>
                </a:cxn>
                <a:cxn ang="0">
                  <a:pos x="44" y="101"/>
                </a:cxn>
                <a:cxn ang="0">
                  <a:pos x="112" y="70"/>
                </a:cxn>
                <a:cxn ang="0">
                  <a:pos x="136" y="38"/>
                </a:cxn>
                <a:cxn ang="0">
                  <a:pos x="149" y="21"/>
                </a:cxn>
                <a:cxn ang="0">
                  <a:pos x="145" y="0"/>
                </a:cxn>
              </a:cxnLst>
              <a:rect l="txL" t="txT" r="txR" b="txB"/>
              <a:pathLst>
                <a:path w="150" h="107">
                  <a:moveTo>
                    <a:pt x="145" y="0"/>
                  </a:moveTo>
                  <a:cubicBezTo>
                    <a:pt x="145" y="0"/>
                    <a:pt x="136" y="6"/>
                    <a:pt x="136" y="14"/>
                  </a:cubicBezTo>
                  <a:cubicBezTo>
                    <a:pt x="135" y="22"/>
                    <a:pt x="122" y="33"/>
                    <a:pt x="122" y="33"/>
                  </a:cubicBezTo>
                  <a:lnTo>
                    <a:pt x="113" y="42"/>
                  </a:lnTo>
                  <a:lnTo>
                    <a:pt x="92" y="66"/>
                  </a:lnTo>
                  <a:cubicBezTo>
                    <a:pt x="70" y="91"/>
                    <a:pt x="0" y="96"/>
                    <a:pt x="44" y="101"/>
                  </a:cubicBezTo>
                  <a:cubicBezTo>
                    <a:pt x="89" y="107"/>
                    <a:pt x="95" y="76"/>
                    <a:pt x="112" y="70"/>
                  </a:cubicBezTo>
                  <a:cubicBezTo>
                    <a:pt x="130" y="64"/>
                    <a:pt x="134" y="42"/>
                    <a:pt x="136" y="38"/>
                  </a:cubicBezTo>
                  <a:cubicBezTo>
                    <a:pt x="139" y="35"/>
                    <a:pt x="150" y="28"/>
                    <a:pt x="149" y="21"/>
                  </a:cubicBezTo>
                  <a:cubicBezTo>
                    <a:pt x="148" y="14"/>
                    <a:pt x="145" y="0"/>
                    <a:pt x="145" y="0"/>
                  </a:cubicBezTo>
                  <a:close/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320" name="Freeform 1543"/>
            <p:cNvSpPr/>
            <p:nvPr/>
          </p:nvSpPr>
          <p:spPr>
            <a:xfrm>
              <a:off x="3712" y="2173"/>
              <a:ext cx="208" cy="279"/>
            </a:xfrm>
            <a:custGeom>
              <a:avLst/>
              <a:gdLst>
                <a:gd name="txL" fmla="*/ 0 w 122"/>
                <a:gd name="txT" fmla="*/ 0 h 161"/>
                <a:gd name="txR" fmla="*/ 122 w 122"/>
                <a:gd name="txB" fmla="*/ 161 h 161"/>
              </a:gdLst>
              <a:ahLst/>
              <a:cxnLst>
                <a:cxn ang="0">
                  <a:pos x="0" y="160"/>
                </a:cxn>
                <a:cxn ang="0">
                  <a:pos x="37" y="136"/>
                </a:cxn>
                <a:cxn ang="0">
                  <a:pos x="63" y="118"/>
                </a:cxn>
                <a:cxn ang="0">
                  <a:pos x="81" y="92"/>
                </a:cxn>
                <a:cxn ang="0">
                  <a:pos x="90" y="81"/>
                </a:cxn>
                <a:cxn ang="0">
                  <a:pos x="92" y="67"/>
                </a:cxn>
                <a:cxn ang="0">
                  <a:pos x="104" y="44"/>
                </a:cxn>
                <a:cxn ang="0">
                  <a:pos x="104" y="17"/>
                </a:cxn>
                <a:cxn ang="0">
                  <a:pos x="120" y="29"/>
                </a:cxn>
                <a:cxn ang="0">
                  <a:pos x="115" y="46"/>
                </a:cxn>
                <a:cxn ang="0">
                  <a:pos x="117" y="70"/>
                </a:cxn>
                <a:cxn ang="0">
                  <a:pos x="109" y="94"/>
                </a:cxn>
                <a:cxn ang="0">
                  <a:pos x="97" y="118"/>
                </a:cxn>
                <a:cxn ang="0">
                  <a:pos x="81" y="134"/>
                </a:cxn>
                <a:cxn ang="0">
                  <a:pos x="69" y="147"/>
                </a:cxn>
                <a:cxn ang="0">
                  <a:pos x="29" y="161"/>
                </a:cxn>
                <a:cxn ang="0">
                  <a:pos x="0" y="160"/>
                </a:cxn>
              </a:cxnLst>
              <a:rect l="txL" t="txT" r="txR" b="txB"/>
              <a:pathLst>
                <a:path w="122" h="161">
                  <a:moveTo>
                    <a:pt x="0" y="160"/>
                  </a:moveTo>
                  <a:lnTo>
                    <a:pt x="37" y="136"/>
                  </a:lnTo>
                  <a:lnTo>
                    <a:pt x="63" y="118"/>
                  </a:lnTo>
                  <a:lnTo>
                    <a:pt x="81" y="92"/>
                  </a:lnTo>
                  <a:lnTo>
                    <a:pt x="90" y="81"/>
                  </a:lnTo>
                  <a:cubicBezTo>
                    <a:pt x="90" y="81"/>
                    <a:pt x="86" y="75"/>
                    <a:pt x="92" y="67"/>
                  </a:cubicBezTo>
                  <a:cubicBezTo>
                    <a:pt x="98" y="60"/>
                    <a:pt x="102" y="58"/>
                    <a:pt x="104" y="44"/>
                  </a:cubicBezTo>
                  <a:cubicBezTo>
                    <a:pt x="107" y="29"/>
                    <a:pt x="105" y="34"/>
                    <a:pt x="104" y="17"/>
                  </a:cubicBezTo>
                  <a:cubicBezTo>
                    <a:pt x="103" y="0"/>
                    <a:pt x="120" y="29"/>
                    <a:pt x="120" y="29"/>
                  </a:cubicBezTo>
                  <a:lnTo>
                    <a:pt x="115" y="46"/>
                  </a:lnTo>
                  <a:cubicBezTo>
                    <a:pt x="115" y="46"/>
                    <a:pt x="122" y="59"/>
                    <a:pt x="117" y="70"/>
                  </a:cubicBezTo>
                  <a:cubicBezTo>
                    <a:pt x="113" y="81"/>
                    <a:pt x="109" y="94"/>
                    <a:pt x="109" y="94"/>
                  </a:cubicBezTo>
                  <a:lnTo>
                    <a:pt x="97" y="118"/>
                  </a:lnTo>
                  <a:lnTo>
                    <a:pt x="81" y="134"/>
                  </a:lnTo>
                  <a:cubicBezTo>
                    <a:pt x="81" y="134"/>
                    <a:pt x="81" y="142"/>
                    <a:pt x="69" y="147"/>
                  </a:cubicBezTo>
                  <a:cubicBezTo>
                    <a:pt x="57" y="152"/>
                    <a:pt x="29" y="161"/>
                    <a:pt x="29" y="161"/>
                  </a:cubicBezTo>
                  <a:lnTo>
                    <a:pt x="0" y="160"/>
                  </a:lnTo>
                  <a:close/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321" name="Freeform 1544"/>
            <p:cNvSpPr/>
            <p:nvPr/>
          </p:nvSpPr>
          <p:spPr>
            <a:xfrm>
              <a:off x="3768" y="2384"/>
              <a:ext cx="72" cy="28"/>
            </a:xfrm>
            <a:custGeom>
              <a:avLst/>
              <a:gdLst>
                <a:gd name="txL" fmla="*/ 0 w 42"/>
                <a:gd name="txT" fmla="*/ 0 h 16"/>
                <a:gd name="txR" fmla="*/ 42 w 42"/>
                <a:gd name="txB" fmla="*/ 16 h 16"/>
              </a:gdLst>
              <a:ahLst/>
              <a:cxnLst>
                <a:cxn ang="0">
                  <a:pos x="42" y="0"/>
                </a:cxn>
                <a:cxn ang="0">
                  <a:pos x="8" y="10"/>
                </a:cxn>
                <a:cxn ang="0">
                  <a:pos x="4" y="12"/>
                </a:cxn>
                <a:cxn ang="0">
                  <a:pos x="1" y="16"/>
                </a:cxn>
                <a:cxn ang="0">
                  <a:pos x="1" y="15"/>
                </a:cxn>
                <a:cxn ang="0">
                  <a:pos x="19" y="8"/>
                </a:cxn>
                <a:cxn ang="0">
                  <a:pos x="29" y="5"/>
                </a:cxn>
                <a:cxn ang="0">
                  <a:pos x="42" y="0"/>
                </a:cxn>
              </a:cxnLst>
              <a:rect l="txL" t="txT" r="txR" b="txB"/>
              <a:pathLst>
                <a:path w="42" h="16">
                  <a:moveTo>
                    <a:pt x="42" y="0"/>
                  </a:moveTo>
                  <a:cubicBezTo>
                    <a:pt x="31" y="2"/>
                    <a:pt x="17" y="5"/>
                    <a:pt x="8" y="10"/>
                  </a:cubicBezTo>
                  <a:cubicBezTo>
                    <a:pt x="5" y="11"/>
                    <a:pt x="6" y="12"/>
                    <a:pt x="4" y="12"/>
                  </a:cubicBezTo>
                  <a:cubicBezTo>
                    <a:pt x="3" y="13"/>
                    <a:pt x="1" y="15"/>
                    <a:pt x="1" y="16"/>
                  </a:cubicBezTo>
                  <a:cubicBezTo>
                    <a:pt x="1" y="16"/>
                    <a:pt x="0" y="16"/>
                    <a:pt x="1" y="15"/>
                  </a:cubicBezTo>
                  <a:cubicBezTo>
                    <a:pt x="6" y="13"/>
                    <a:pt x="15" y="10"/>
                    <a:pt x="19" y="8"/>
                  </a:cubicBezTo>
                  <a:cubicBezTo>
                    <a:pt x="23" y="6"/>
                    <a:pt x="27" y="6"/>
                    <a:pt x="29" y="5"/>
                  </a:cubicBezTo>
                  <a:cubicBezTo>
                    <a:pt x="31" y="5"/>
                    <a:pt x="38" y="1"/>
                    <a:pt x="42" y="0"/>
                  </a:cubicBezTo>
                  <a:close/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322" name="Freeform 1545"/>
            <p:cNvSpPr/>
            <p:nvPr/>
          </p:nvSpPr>
          <p:spPr>
            <a:xfrm>
              <a:off x="3710" y="2426"/>
              <a:ext cx="63" cy="31"/>
            </a:xfrm>
            <a:custGeom>
              <a:avLst/>
              <a:gdLst>
                <a:gd name="txL" fmla="*/ 0 w 37"/>
                <a:gd name="txT" fmla="*/ 0 h 18"/>
                <a:gd name="txR" fmla="*/ 37 w 37"/>
                <a:gd name="txB" fmla="*/ 18 h 18"/>
              </a:gdLst>
              <a:ahLst/>
              <a:cxnLst>
                <a:cxn ang="0">
                  <a:pos x="37" y="1"/>
                </a:cxn>
                <a:cxn ang="0">
                  <a:pos x="28" y="5"/>
                </a:cxn>
                <a:cxn ang="0">
                  <a:pos x="24" y="7"/>
                </a:cxn>
                <a:cxn ang="0">
                  <a:pos x="21" y="8"/>
                </a:cxn>
                <a:cxn ang="0">
                  <a:pos x="19" y="8"/>
                </a:cxn>
                <a:cxn ang="0">
                  <a:pos x="13" y="11"/>
                </a:cxn>
                <a:cxn ang="0">
                  <a:pos x="8" y="13"/>
                </a:cxn>
                <a:cxn ang="0">
                  <a:pos x="6" y="14"/>
                </a:cxn>
                <a:cxn ang="0">
                  <a:pos x="4" y="14"/>
                </a:cxn>
                <a:cxn ang="0">
                  <a:pos x="3" y="16"/>
                </a:cxn>
                <a:cxn ang="0">
                  <a:pos x="1" y="17"/>
                </a:cxn>
                <a:cxn ang="0">
                  <a:pos x="0" y="18"/>
                </a:cxn>
                <a:cxn ang="0">
                  <a:pos x="2" y="16"/>
                </a:cxn>
                <a:cxn ang="0">
                  <a:pos x="5" y="14"/>
                </a:cxn>
                <a:cxn ang="0">
                  <a:pos x="9" y="11"/>
                </a:cxn>
                <a:cxn ang="0">
                  <a:pos x="12" y="10"/>
                </a:cxn>
                <a:cxn ang="0">
                  <a:pos x="14" y="9"/>
                </a:cxn>
                <a:cxn ang="0">
                  <a:pos x="15" y="9"/>
                </a:cxn>
                <a:cxn ang="0">
                  <a:pos x="16" y="9"/>
                </a:cxn>
                <a:cxn ang="0">
                  <a:pos x="16" y="9"/>
                </a:cxn>
                <a:cxn ang="0">
                  <a:pos x="17" y="9"/>
                </a:cxn>
                <a:cxn ang="0">
                  <a:pos x="18" y="9"/>
                </a:cxn>
                <a:cxn ang="0">
                  <a:pos x="18" y="9"/>
                </a:cxn>
                <a:cxn ang="0">
                  <a:pos x="19" y="9"/>
                </a:cxn>
                <a:cxn ang="0">
                  <a:pos x="20" y="9"/>
                </a:cxn>
                <a:cxn ang="0">
                  <a:pos x="21" y="9"/>
                </a:cxn>
                <a:cxn ang="0">
                  <a:pos x="21" y="8"/>
                </a:cxn>
                <a:cxn ang="0">
                  <a:pos x="22" y="8"/>
                </a:cxn>
                <a:cxn ang="0">
                  <a:pos x="23" y="7"/>
                </a:cxn>
                <a:cxn ang="0">
                  <a:pos x="26" y="7"/>
                </a:cxn>
                <a:cxn ang="0">
                  <a:pos x="27" y="5"/>
                </a:cxn>
                <a:cxn ang="0">
                  <a:pos x="31" y="4"/>
                </a:cxn>
                <a:cxn ang="0">
                  <a:pos x="32" y="3"/>
                </a:cxn>
                <a:cxn ang="0">
                  <a:pos x="32" y="2"/>
                </a:cxn>
                <a:cxn ang="0">
                  <a:pos x="33" y="2"/>
                </a:cxn>
                <a:cxn ang="0">
                  <a:pos x="33" y="2"/>
                </a:cxn>
                <a:cxn ang="0">
                  <a:pos x="37" y="1"/>
                </a:cxn>
              </a:cxnLst>
              <a:rect l="txL" t="txT" r="txR" b="txB"/>
              <a:pathLst>
                <a:path w="37" h="18">
                  <a:moveTo>
                    <a:pt x="37" y="1"/>
                  </a:moveTo>
                  <a:cubicBezTo>
                    <a:pt x="34" y="2"/>
                    <a:pt x="31" y="4"/>
                    <a:pt x="28" y="5"/>
                  </a:cubicBezTo>
                  <a:cubicBezTo>
                    <a:pt x="27" y="5"/>
                    <a:pt x="24" y="7"/>
                    <a:pt x="24" y="7"/>
                  </a:cubicBezTo>
                  <a:cubicBezTo>
                    <a:pt x="24" y="7"/>
                    <a:pt x="21" y="8"/>
                    <a:pt x="21" y="8"/>
                  </a:cubicBezTo>
                  <a:cubicBezTo>
                    <a:pt x="20" y="8"/>
                    <a:pt x="20" y="8"/>
                    <a:pt x="19" y="8"/>
                  </a:cubicBezTo>
                  <a:cubicBezTo>
                    <a:pt x="17" y="9"/>
                    <a:pt x="14" y="11"/>
                    <a:pt x="13" y="11"/>
                  </a:cubicBezTo>
                  <a:cubicBezTo>
                    <a:pt x="11" y="11"/>
                    <a:pt x="10" y="12"/>
                    <a:pt x="8" y="13"/>
                  </a:cubicBezTo>
                  <a:cubicBezTo>
                    <a:pt x="8" y="13"/>
                    <a:pt x="7" y="14"/>
                    <a:pt x="6" y="14"/>
                  </a:cubicBezTo>
                  <a:cubicBezTo>
                    <a:pt x="6" y="14"/>
                    <a:pt x="4" y="14"/>
                    <a:pt x="4" y="14"/>
                  </a:cubicBezTo>
                  <a:cubicBezTo>
                    <a:pt x="4" y="14"/>
                    <a:pt x="3" y="16"/>
                    <a:pt x="3" y="16"/>
                  </a:cubicBezTo>
                  <a:cubicBezTo>
                    <a:pt x="3" y="16"/>
                    <a:pt x="1" y="17"/>
                    <a:pt x="1" y="17"/>
                  </a:cubicBezTo>
                  <a:cubicBezTo>
                    <a:pt x="1" y="17"/>
                    <a:pt x="0" y="18"/>
                    <a:pt x="0" y="18"/>
                  </a:cubicBezTo>
                  <a:cubicBezTo>
                    <a:pt x="1" y="17"/>
                    <a:pt x="2" y="16"/>
                    <a:pt x="2" y="16"/>
                  </a:cubicBezTo>
                  <a:cubicBezTo>
                    <a:pt x="3" y="15"/>
                    <a:pt x="5" y="14"/>
                    <a:pt x="5" y="14"/>
                  </a:cubicBezTo>
                  <a:cubicBezTo>
                    <a:pt x="6" y="13"/>
                    <a:pt x="8" y="12"/>
                    <a:pt x="9" y="11"/>
                  </a:cubicBezTo>
                  <a:cubicBezTo>
                    <a:pt x="10" y="11"/>
                    <a:pt x="10" y="11"/>
                    <a:pt x="12" y="10"/>
                  </a:cubicBezTo>
                  <a:cubicBezTo>
                    <a:pt x="12" y="10"/>
                    <a:pt x="14" y="9"/>
                    <a:pt x="14" y="9"/>
                  </a:cubicBezTo>
                  <a:lnTo>
                    <a:pt x="15" y="9"/>
                  </a:lnTo>
                  <a:cubicBezTo>
                    <a:pt x="15" y="9"/>
                    <a:pt x="16" y="9"/>
                    <a:pt x="16" y="9"/>
                  </a:cubicBezTo>
                  <a:lnTo>
                    <a:pt x="16" y="9"/>
                  </a:lnTo>
                  <a:cubicBezTo>
                    <a:pt x="16" y="9"/>
                    <a:pt x="17" y="9"/>
                    <a:pt x="17" y="9"/>
                  </a:cubicBezTo>
                  <a:lnTo>
                    <a:pt x="18" y="9"/>
                  </a:lnTo>
                  <a:cubicBezTo>
                    <a:pt x="18" y="9"/>
                    <a:pt x="18" y="9"/>
                    <a:pt x="18" y="9"/>
                  </a:cubicBezTo>
                  <a:lnTo>
                    <a:pt x="19" y="9"/>
                  </a:lnTo>
                  <a:cubicBezTo>
                    <a:pt x="19" y="9"/>
                    <a:pt x="20" y="9"/>
                    <a:pt x="20" y="9"/>
                  </a:cubicBezTo>
                  <a:lnTo>
                    <a:pt x="21" y="9"/>
                  </a:lnTo>
                  <a:cubicBezTo>
                    <a:pt x="21" y="9"/>
                    <a:pt x="21" y="8"/>
                    <a:pt x="21" y="8"/>
                  </a:cubicBezTo>
                  <a:lnTo>
                    <a:pt x="22" y="8"/>
                  </a:lnTo>
                  <a:cubicBezTo>
                    <a:pt x="22" y="8"/>
                    <a:pt x="23" y="7"/>
                    <a:pt x="23" y="7"/>
                  </a:cubicBezTo>
                  <a:cubicBezTo>
                    <a:pt x="23" y="7"/>
                    <a:pt x="26" y="7"/>
                    <a:pt x="26" y="7"/>
                  </a:cubicBezTo>
                  <a:cubicBezTo>
                    <a:pt x="26" y="7"/>
                    <a:pt x="27" y="5"/>
                    <a:pt x="27" y="5"/>
                  </a:cubicBezTo>
                  <a:cubicBezTo>
                    <a:pt x="27" y="5"/>
                    <a:pt x="30" y="4"/>
                    <a:pt x="31" y="4"/>
                  </a:cubicBezTo>
                  <a:cubicBezTo>
                    <a:pt x="31" y="4"/>
                    <a:pt x="32" y="3"/>
                    <a:pt x="32" y="3"/>
                  </a:cubicBezTo>
                  <a:lnTo>
                    <a:pt x="32" y="2"/>
                  </a:lnTo>
                  <a:cubicBezTo>
                    <a:pt x="32" y="2"/>
                    <a:pt x="33" y="2"/>
                    <a:pt x="33" y="2"/>
                  </a:cubicBezTo>
                  <a:lnTo>
                    <a:pt x="33" y="2"/>
                  </a:lnTo>
                  <a:cubicBezTo>
                    <a:pt x="33" y="2"/>
                    <a:pt x="36" y="0"/>
                    <a:pt x="37" y="1"/>
                  </a:cubicBezTo>
                  <a:close/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323" name="Freeform 1546"/>
            <p:cNvSpPr/>
            <p:nvPr/>
          </p:nvSpPr>
          <p:spPr>
            <a:xfrm>
              <a:off x="4145" y="2155"/>
              <a:ext cx="227" cy="120"/>
            </a:xfrm>
            <a:custGeom>
              <a:avLst/>
              <a:gdLst>
                <a:gd name="txL" fmla="*/ 0 w 133"/>
                <a:gd name="txT" fmla="*/ 0 h 69"/>
                <a:gd name="txR" fmla="*/ 133 w 133"/>
                <a:gd name="txB" fmla="*/ 69 h 69"/>
              </a:gdLst>
              <a:ahLst/>
              <a:cxnLst>
                <a:cxn ang="0">
                  <a:pos x="0" y="34"/>
                </a:cxn>
                <a:cxn ang="0">
                  <a:pos x="71" y="0"/>
                </a:cxn>
                <a:cxn ang="0">
                  <a:pos x="103" y="8"/>
                </a:cxn>
                <a:cxn ang="0">
                  <a:pos x="130" y="6"/>
                </a:cxn>
                <a:cxn ang="0">
                  <a:pos x="115" y="17"/>
                </a:cxn>
                <a:cxn ang="0">
                  <a:pos x="93" y="46"/>
                </a:cxn>
                <a:cxn ang="0">
                  <a:pos x="42" y="69"/>
                </a:cxn>
                <a:cxn ang="0">
                  <a:pos x="0" y="34"/>
                </a:cxn>
              </a:cxnLst>
              <a:rect l="txL" t="txT" r="txR" b="txB"/>
              <a:pathLst>
                <a:path w="133" h="69">
                  <a:moveTo>
                    <a:pt x="0" y="34"/>
                  </a:moveTo>
                  <a:cubicBezTo>
                    <a:pt x="4" y="1"/>
                    <a:pt x="38" y="0"/>
                    <a:pt x="71" y="0"/>
                  </a:cubicBezTo>
                  <a:cubicBezTo>
                    <a:pt x="81" y="0"/>
                    <a:pt x="92" y="8"/>
                    <a:pt x="103" y="8"/>
                  </a:cubicBezTo>
                  <a:cubicBezTo>
                    <a:pt x="111" y="8"/>
                    <a:pt x="123" y="6"/>
                    <a:pt x="130" y="6"/>
                  </a:cubicBezTo>
                  <a:cubicBezTo>
                    <a:pt x="133" y="6"/>
                    <a:pt x="119" y="16"/>
                    <a:pt x="115" y="17"/>
                  </a:cubicBezTo>
                  <a:cubicBezTo>
                    <a:pt x="107" y="21"/>
                    <a:pt x="99" y="39"/>
                    <a:pt x="93" y="46"/>
                  </a:cubicBezTo>
                  <a:cubicBezTo>
                    <a:pt x="83" y="56"/>
                    <a:pt x="60" y="69"/>
                    <a:pt x="42" y="69"/>
                  </a:cubicBezTo>
                  <a:cubicBezTo>
                    <a:pt x="20" y="69"/>
                    <a:pt x="3" y="57"/>
                    <a:pt x="0" y="34"/>
                  </a:cubicBezTo>
                  <a:close/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324" name="Freeform 1547"/>
            <p:cNvSpPr/>
            <p:nvPr/>
          </p:nvSpPr>
          <p:spPr>
            <a:xfrm>
              <a:off x="4178" y="2199"/>
              <a:ext cx="124" cy="31"/>
            </a:xfrm>
            <a:custGeom>
              <a:avLst/>
              <a:gdLst>
                <a:gd name="txL" fmla="*/ 0 w 73"/>
                <a:gd name="txT" fmla="*/ 0 h 18"/>
                <a:gd name="txR" fmla="*/ 73 w 73"/>
                <a:gd name="txB" fmla="*/ 18 h 18"/>
              </a:gdLst>
              <a:ahLst/>
              <a:cxnLst>
                <a:cxn ang="0">
                  <a:pos x="0" y="15"/>
                </a:cxn>
                <a:cxn ang="0">
                  <a:pos x="21" y="14"/>
                </a:cxn>
                <a:cxn ang="0">
                  <a:pos x="52" y="4"/>
                </a:cxn>
                <a:cxn ang="0">
                  <a:pos x="64" y="8"/>
                </a:cxn>
                <a:cxn ang="0">
                  <a:pos x="69" y="8"/>
                </a:cxn>
                <a:cxn ang="0">
                  <a:pos x="71" y="8"/>
                </a:cxn>
                <a:cxn ang="0">
                  <a:pos x="56" y="2"/>
                </a:cxn>
                <a:cxn ang="0">
                  <a:pos x="30" y="5"/>
                </a:cxn>
                <a:cxn ang="0">
                  <a:pos x="17" y="13"/>
                </a:cxn>
                <a:cxn ang="0">
                  <a:pos x="0" y="15"/>
                </a:cxn>
              </a:cxnLst>
              <a:rect l="txL" t="txT" r="txR" b="txB"/>
              <a:pathLst>
                <a:path w="73" h="18">
                  <a:moveTo>
                    <a:pt x="0" y="15"/>
                  </a:moveTo>
                  <a:cubicBezTo>
                    <a:pt x="4" y="18"/>
                    <a:pt x="16" y="16"/>
                    <a:pt x="21" y="14"/>
                  </a:cubicBezTo>
                  <a:cubicBezTo>
                    <a:pt x="27" y="10"/>
                    <a:pt x="48" y="0"/>
                    <a:pt x="52" y="4"/>
                  </a:cubicBezTo>
                  <a:cubicBezTo>
                    <a:pt x="55" y="6"/>
                    <a:pt x="61" y="7"/>
                    <a:pt x="64" y="8"/>
                  </a:cubicBezTo>
                  <a:cubicBezTo>
                    <a:pt x="64" y="8"/>
                    <a:pt x="69" y="8"/>
                    <a:pt x="69" y="8"/>
                  </a:cubicBezTo>
                  <a:cubicBezTo>
                    <a:pt x="70" y="8"/>
                    <a:pt x="73" y="8"/>
                    <a:pt x="71" y="8"/>
                  </a:cubicBezTo>
                  <a:cubicBezTo>
                    <a:pt x="66" y="8"/>
                    <a:pt x="61" y="1"/>
                    <a:pt x="56" y="2"/>
                  </a:cubicBezTo>
                  <a:cubicBezTo>
                    <a:pt x="48" y="4"/>
                    <a:pt x="39" y="1"/>
                    <a:pt x="30" y="5"/>
                  </a:cubicBezTo>
                  <a:cubicBezTo>
                    <a:pt x="28" y="7"/>
                    <a:pt x="19" y="13"/>
                    <a:pt x="17" y="13"/>
                  </a:cubicBezTo>
                  <a:cubicBezTo>
                    <a:pt x="13" y="13"/>
                    <a:pt x="5" y="15"/>
                    <a:pt x="0" y="15"/>
                  </a:cubicBezTo>
                  <a:close/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325" name="Freeform 1548"/>
            <p:cNvSpPr/>
            <p:nvPr/>
          </p:nvSpPr>
          <p:spPr>
            <a:xfrm>
              <a:off x="4193" y="2233"/>
              <a:ext cx="41" cy="19"/>
            </a:xfrm>
            <a:custGeom>
              <a:avLst/>
              <a:gdLst>
                <a:gd name="txL" fmla="*/ 0 w 24"/>
                <a:gd name="txT" fmla="*/ 0 h 11"/>
                <a:gd name="txR" fmla="*/ 24 w 24"/>
                <a:gd name="txB" fmla="*/ 11 h 11"/>
              </a:gdLst>
              <a:ahLst/>
              <a:cxnLst>
                <a:cxn ang="0">
                  <a:pos x="0" y="0"/>
                </a:cxn>
                <a:cxn ang="0">
                  <a:pos x="4" y="6"/>
                </a:cxn>
                <a:cxn ang="0">
                  <a:pos x="8" y="9"/>
                </a:cxn>
                <a:cxn ang="0">
                  <a:pos x="10" y="10"/>
                </a:cxn>
                <a:cxn ang="0">
                  <a:pos x="21" y="8"/>
                </a:cxn>
                <a:cxn ang="0">
                  <a:pos x="24" y="7"/>
                </a:cxn>
                <a:cxn ang="0">
                  <a:pos x="21" y="8"/>
                </a:cxn>
                <a:cxn ang="0">
                  <a:pos x="15" y="8"/>
                </a:cxn>
                <a:cxn ang="0">
                  <a:pos x="11" y="7"/>
                </a:cxn>
                <a:cxn ang="0">
                  <a:pos x="6" y="3"/>
                </a:cxn>
                <a:cxn ang="0">
                  <a:pos x="0" y="0"/>
                </a:cxn>
              </a:cxnLst>
              <a:rect l="txL" t="txT" r="txR" b="txB"/>
              <a:pathLst>
                <a:path w="24" h="11">
                  <a:moveTo>
                    <a:pt x="0" y="0"/>
                  </a:moveTo>
                  <a:cubicBezTo>
                    <a:pt x="1" y="2"/>
                    <a:pt x="3" y="4"/>
                    <a:pt x="4" y="6"/>
                  </a:cubicBezTo>
                  <a:cubicBezTo>
                    <a:pt x="4" y="7"/>
                    <a:pt x="8" y="9"/>
                    <a:pt x="8" y="9"/>
                  </a:cubicBezTo>
                  <a:cubicBezTo>
                    <a:pt x="8" y="9"/>
                    <a:pt x="10" y="10"/>
                    <a:pt x="10" y="10"/>
                  </a:cubicBezTo>
                  <a:cubicBezTo>
                    <a:pt x="14" y="10"/>
                    <a:pt x="17" y="11"/>
                    <a:pt x="21" y="8"/>
                  </a:cubicBezTo>
                  <a:cubicBezTo>
                    <a:pt x="21" y="8"/>
                    <a:pt x="24" y="7"/>
                    <a:pt x="24" y="7"/>
                  </a:cubicBezTo>
                  <a:cubicBezTo>
                    <a:pt x="23" y="7"/>
                    <a:pt x="21" y="8"/>
                    <a:pt x="21" y="8"/>
                  </a:cubicBezTo>
                  <a:cubicBezTo>
                    <a:pt x="19" y="9"/>
                    <a:pt x="17" y="8"/>
                    <a:pt x="15" y="8"/>
                  </a:cubicBezTo>
                  <a:cubicBezTo>
                    <a:pt x="15" y="8"/>
                    <a:pt x="11" y="7"/>
                    <a:pt x="11" y="7"/>
                  </a:cubicBezTo>
                  <a:cubicBezTo>
                    <a:pt x="10" y="6"/>
                    <a:pt x="7" y="4"/>
                    <a:pt x="6" y="3"/>
                  </a:cubicBezTo>
                  <a:cubicBezTo>
                    <a:pt x="6" y="2"/>
                    <a:pt x="0" y="0"/>
                    <a:pt x="0" y="0"/>
                  </a:cubicBezTo>
                  <a:close/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326" name="Freeform 1549"/>
            <p:cNvSpPr/>
            <p:nvPr/>
          </p:nvSpPr>
          <p:spPr>
            <a:xfrm>
              <a:off x="4174" y="2174"/>
              <a:ext cx="38" cy="44"/>
            </a:xfrm>
            <a:custGeom>
              <a:avLst/>
              <a:gdLst>
                <a:gd name="txL" fmla="*/ 0 w 22"/>
                <a:gd name="txT" fmla="*/ 0 h 25"/>
                <a:gd name="txR" fmla="*/ 22 w 22"/>
                <a:gd name="txB" fmla="*/ 25 h 25"/>
              </a:gdLst>
              <a:ahLst/>
              <a:cxnLst>
                <a:cxn ang="0">
                  <a:pos x="0" y="25"/>
                </a:cxn>
                <a:cxn ang="0">
                  <a:pos x="8" y="6"/>
                </a:cxn>
                <a:cxn ang="0">
                  <a:pos x="19" y="0"/>
                </a:cxn>
                <a:cxn ang="0">
                  <a:pos x="21" y="0"/>
                </a:cxn>
                <a:cxn ang="0">
                  <a:pos x="22" y="1"/>
                </a:cxn>
                <a:cxn ang="0">
                  <a:pos x="9" y="12"/>
                </a:cxn>
                <a:cxn ang="0">
                  <a:pos x="4" y="16"/>
                </a:cxn>
                <a:cxn ang="0">
                  <a:pos x="0" y="25"/>
                </a:cxn>
              </a:cxnLst>
              <a:rect l="txL" t="txT" r="txR" b="txB"/>
              <a:pathLst>
                <a:path w="22" h="25">
                  <a:moveTo>
                    <a:pt x="0" y="25"/>
                  </a:moveTo>
                  <a:cubicBezTo>
                    <a:pt x="2" y="18"/>
                    <a:pt x="1" y="10"/>
                    <a:pt x="8" y="6"/>
                  </a:cubicBezTo>
                  <a:cubicBezTo>
                    <a:pt x="11" y="4"/>
                    <a:pt x="16" y="2"/>
                    <a:pt x="19" y="0"/>
                  </a:cubicBezTo>
                  <a:cubicBezTo>
                    <a:pt x="19" y="0"/>
                    <a:pt x="21" y="0"/>
                    <a:pt x="21" y="0"/>
                  </a:cubicBezTo>
                  <a:cubicBezTo>
                    <a:pt x="21" y="1"/>
                    <a:pt x="22" y="0"/>
                    <a:pt x="22" y="1"/>
                  </a:cubicBezTo>
                  <a:cubicBezTo>
                    <a:pt x="16" y="4"/>
                    <a:pt x="14" y="8"/>
                    <a:pt x="9" y="12"/>
                  </a:cubicBezTo>
                  <a:cubicBezTo>
                    <a:pt x="8" y="12"/>
                    <a:pt x="5" y="16"/>
                    <a:pt x="4" y="16"/>
                  </a:cubicBezTo>
                  <a:cubicBezTo>
                    <a:pt x="3" y="18"/>
                    <a:pt x="2" y="22"/>
                    <a:pt x="0" y="25"/>
                  </a:cubicBezTo>
                  <a:close/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327" name="Freeform 1550"/>
            <p:cNvSpPr/>
            <p:nvPr/>
          </p:nvSpPr>
          <p:spPr>
            <a:xfrm>
              <a:off x="4236" y="2223"/>
              <a:ext cx="42" cy="14"/>
            </a:xfrm>
            <a:custGeom>
              <a:avLst/>
              <a:gdLst>
                <a:gd name="txL" fmla="*/ 0 w 25"/>
                <a:gd name="txT" fmla="*/ 0 h 8"/>
                <a:gd name="txR" fmla="*/ 25 w 25"/>
                <a:gd name="txB" fmla="*/ 8 h 8"/>
              </a:gdLst>
              <a:ahLst/>
              <a:cxnLst>
                <a:cxn ang="0">
                  <a:pos x="0" y="2"/>
                </a:cxn>
                <a:cxn ang="0">
                  <a:pos x="5" y="6"/>
                </a:cxn>
                <a:cxn ang="0">
                  <a:pos x="17" y="6"/>
                </a:cxn>
                <a:cxn ang="0">
                  <a:pos x="21" y="5"/>
                </a:cxn>
                <a:cxn ang="0">
                  <a:pos x="25" y="3"/>
                </a:cxn>
                <a:cxn ang="0">
                  <a:pos x="24" y="3"/>
                </a:cxn>
                <a:cxn ang="0">
                  <a:pos x="22" y="4"/>
                </a:cxn>
                <a:cxn ang="0">
                  <a:pos x="20" y="4"/>
                </a:cxn>
                <a:cxn ang="0">
                  <a:pos x="14" y="6"/>
                </a:cxn>
                <a:cxn ang="0">
                  <a:pos x="6" y="3"/>
                </a:cxn>
                <a:cxn ang="0">
                  <a:pos x="4" y="1"/>
                </a:cxn>
                <a:cxn ang="0">
                  <a:pos x="2" y="0"/>
                </a:cxn>
                <a:cxn ang="0">
                  <a:pos x="0" y="2"/>
                </a:cxn>
              </a:cxnLst>
              <a:rect l="txL" t="txT" r="txR" b="txB"/>
              <a:pathLst>
                <a:path w="25" h="8">
                  <a:moveTo>
                    <a:pt x="0" y="2"/>
                  </a:moveTo>
                  <a:cubicBezTo>
                    <a:pt x="2" y="4"/>
                    <a:pt x="3" y="4"/>
                    <a:pt x="5" y="6"/>
                  </a:cubicBezTo>
                  <a:cubicBezTo>
                    <a:pt x="8" y="8"/>
                    <a:pt x="13" y="8"/>
                    <a:pt x="17" y="6"/>
                  </a:cubicBezTo>
                  <a:cubicBezTo>
                    <a:pt x="18" y="6"/>
                    <a:pt x="21" y="5"/>
                    <a:pt x="21" y="5"/>
                  </a:cubicBezTo>
                  <a:cubicBezTo>
                    <a:pt x="22" y="5"/>
                    <a:pt x="24" y="4"/>
                    <a:pt x="25" y="3"/>
                  </a:cubicBezTo>
                  <a:cubicBezTo>
                    <a:pt x="25" y="3"/>
                    <a:pt x="24" y="3"/>
                    <a:pt x="24" y="3"/>
                  </a:cubicBezTo>
                  <a:cubicBezTo>
                    <a:pt x="24" y="3"/>
                    <a:pt x="23" y="4"/>
                    <a:pt x="22" y="4"/>
                  </a:cubicBezTo>
                  <a:cubicBezTo>
                    <a:pt x="22" y="4"/>
                    <a:pt x="21" y="4"/>
                    <a:pt x="20" y="4"/>
                  </a:cubicBezTo>
                  <a:cubicBezTo>
                    <a:pt x="19" y="5"/>
                    <a:pt x="14" y="6"/>
                    <a:pt x="14" y="6"/>
                  </a:cubicBezTo>
                  <a:cubicBezTo>
                    <a:pt x="11" y="5"/>
                    <a:pt x="8" y="5"/>
                    <a:pt x="6" y="3"/>
                  </a:cubicBezTo>
                  <a:cubicBezTo>
                    <a:pt x="6" y="3"/>
                    <a:pt x="4" y="1"/>
                    <a:pt x="4" y="1"/>
                  </a:cubicBezTo>
                  <a:cubicBezTo>
                    <a:pt x="4" y="1"/>
                    <a:pt x="2" y="1"/>
                    <a:pt x="2" y="0"/>
                  </a:cubicBezTo>
                  <a:cubicBezTo>
                    <a:pt x="1" y="0"/>
                    <a:pt x="0" y="0"/>
                    <a:pt x="0" y="2"/>
                  </a:cubicBezTo>
                  <a:close/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328" name="Freeform 1551"/>
            <p:cNvSpPr/>
            <p:nvPr/>
          </p:nvSpPr>
          <p:spPr>
            <a:xfrm>
              <a:off x="4207" y="2190"/>
              <a:ext cx="30" cy="21"/>
            </a:xfrm>
            <a:custGeom>
              <a:avLst/>
              <a:gdLst>
                <a:gd name="txL" fmla="*/ 0 w 18"/>
                <a:gd name="txT" fmla="*/ 0 h 12"/>
                <a:gd name="txR" fmla="*/ 18 w 18"/>
                <a:gd name="txB" fmla="*/ 12 h 12"/>
              </a:gdLst>
              <a:ahLst/>
              <a:cxnLst>
                <a:cxn ang="0">
                  <a:pos x="0" y="12"/>
                </a:cxn>
                <a:cxn ang="0">
                  <a:pos x="6" y="9"/>
                </a:cxn>
                <a:cxn ang="0">
                  <a:pos x="8" y="7"/>
                </a:cxn>
                <a:cxn ang="0">
                  <a:pos x="10" y="6"/>
                </a:cxn>
                <a:cxn ang="0">
                  <a:pos x="12" y="5"/>
                </a:cxn>
                <a:cxn ang="0">
                  <a:pos x="14" y="5"/>
                </a:cxn>
                <a:cxn ang="0">
                  <a:pos x="16" y="3"/>
                </a:cxn>
                <a:cxn ang="0">
                  <a:pos x="17" y="2"/>
                </a:cxn>
                <a:cxn ang="0">
                  <a:pos x="18" y="2"/>
                </a:cxn>
                <a:cxn ang="0">
                  <a:pos x="18" y="1"/>
                </a:cxn>
                <a:cxn ang="0">
                  <a:pos x="18" y="0"/>
                </a:cxn>
                <a:cxn ang="0">
                  <a:pos x="17" y="0"/>
                </a:cxn>
                <a:cxn ang="0">
                  <a:pos x="16" y="1"/>
                </a:cxn>
                <a:cxn ang="0">
                  <a:pos x="15" y="1"/>
                </a:cxn>
                <a:cxn ang="0">
                  <a:pos x="13" y="2"/>
                </a:cxn>
                <a:cxn ang="0">
                  <a:pos x="13" y="3"/>
                </a:cxn>
                <a:cxn ang="0">
                  <a:pos x="12" y="3"/>
                </a:cxn>
                <a:cxn ang="0">
                  <a:pos x="11" y="3"/>
                </a:cxn>
                <a:cxn ang="0">
                  <a:pos x="10" y="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5" y="8"/>
                </a:cxn>
                <a:cxn ang="0">
                  <a:pos x="4" y="9"/>
                </a:cxn>
                <a:cxn ang="0">
                  <a:pos x="3" y="9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2" y="11"/>
                </a:cxn>
                <a:cxn ang="0">
                  <a:pos x="1" y="11"/>
                </a:cxn>
                <a:cxn ang="0">
                  <a:pos x="0" y="12"/>
                </a:cxn>
              </a:cxnLst>
              <a:rect l="txL" t="txT" r="txR" b="txB"/>
              <a:pathLst>
                <a:path w="18" h="12">
                  <a:moveTo>
                    <a:pt x="0" y="12"/>
                  </a:moveTo>
                  <a:cubicBezTo>
                    <a:pt x="1" y="11"/>
                    <a:pt x="4" y="10"/>
                    <a:pt x="6" y="9"/>
                  </a:cubicBezTo>
                  <a:cubicBezTo>
                    <a:pt x="7" y="9"/>
                    <a:pt x="7" y="8"/>
                    <a:pt x="8" y="7"/>
                  </a:cubicBezTo>
                  <a:cubicBezTo>
                    <a:pt x="9" y="7"/>
                    <a:pt x="10" y="7"/>
                    <a:pt x="10" y="6"/>
                  </a:cubicBezTo>
                  <a:cubicBezTo>
                    <a:pt x="11" y="6"/>
                    <a:pt x="12" y="6"/>
                    <a:pt x="12" y="5"/>
                  </a:cubicBezTo>
                  <a:cubicBezTo>
                    <a:pt x="12" y="5"/>
                    <a:pt x="14" y="5"/>
                    <a:pt x="14" y="5"/>
                  </a:cubicBezTo>
                  <a:cubicBezTo>
                    <a:pt x="14" y="4"/>
                    <a:pt x="15" y="4"/>
                    <a:pt x="16" y="3"/>
                  </a:cubicBezTo>
                  <a:cubicBezTo>
                    <a:pt x="16" y="3"/>
                    <a:pt x="16" y="2"/>
                    <a:pt x="17" y="2"/>
                  </a:cubicBezTo>
                  <a:cubicBezTo>
                    <a:pt x="17" y="2"/>
                    <a:pt x="18" y="2"/>
                    <a:pt x="18" y="2"/>
                  </a:cubicBezTo>
                  <a:cubicBezTo>
                    <a:pt x="18" y="2"/>
                    <a:pt x="18" y="1"/>
                    <a:pt x="18" y="1"/>
                  </a:cubicBezTo>
                  <a:cubicBezTo>
                    <a:pt x="18" y="1"/>
                    <a:pt x="18" y="0"/>
                    <a:pt x="18" y="0"/>
                  </a:cubicBezTo>
                  <a:cubicBezTo>
                    <a:pt x="18" y="0"/>
                    <a:pt x="17" y="0"/>
                    <a:pt x="17" y="0"/>
                  </a:cubicBezTo>
                  <a:cubicBezTo>
                    <a:pt x="17" y="0"/>
                    <a:pt x="16" y="1"/>
                    <a:pt x="16" y="1"/>
                  </a:cubicBezTo>
                  <a:cubicBezTo>
                    <a:pt x="16" y="1"/>
                    <a:pt x="15" y="1"/>
                    <a:pt x="15" y="1"/>
                  </a:cubicBezTo>
                  <a:cubicBezTo>
                    <a:pt x="14" y="2"/>
                    <a:pt x="13" y="2"/>
                    <a:pt x="13" y="2"/>
                  </a:cubicBezTo>
                  <a:lnTo>
                    <a:pt x="13" y="3"/>
                  </a:lnTo>
                  <a:cubicBezTo>
                    <a:pt x="13" y="3"/>
                    <a:pt x="12" y="3"/>
                    <a:pt x="12" y="3"/>
                  </a:cubicBezTo>
                  <a:lnTo>
                    <a:pt x="11" y="3"/>
                  </a:lnTo>
                  <a:cubicBezTo>
                    <a:pt x="11" y="3"/>
                    <a:pt x="10" y="4"/>
                    <a:pt x="10" y="4"/>
                  </a:cubicBezTo>
                  <a:lnTo>
                    <a:pt x="9" y="5"/>
                  </a:lnTo>
                  <a:cubicBezTo>
                    <a:pt x="9" y="5"/>
                    <a:pt x="9" y="5"/>
                    <a:pt x="9" y="5"/>
                  </a:cubicBezTo>
                  <a:lnTo>
                    <a:pt x="8" y="5"/>
                  </a:lnTo>
                  <a:cubicBezTo>
                    <a:pt x="8" y="5"/>
                    <a:pt x="8" y="5"/>
                    <a:pt x="8" y="5"/>
                  </a:cubicBezTo>
                  <a:lnTo>
                    <a:pt x="7" y="6"/>
                  </a:lnTo>
                  <a:cubicBezTo>
                    <a:pt x="7" y="6"/>
                    <a:pt x="7" y="6"/>
                    <a:pt x="7" y="6"/>
                  </a:cubicBezTo>
                  <a:lnTo>
                    <a:pt x="6" y="6"/>
                  </a:lnTo>
                  <a:cubicBezTo>
                    <a:pt x="6" y="6"/>
                    <a:pt x="6" y="6"/>
                    <a:pt x="6" y="6"/>
                  </a:cubicBezTo>
                  <a:cubicBezTo>
                    <a:pt x="5" y="7"/>
                    <a:pt x="5" y="8"/>
                    <a:pt x="5" y="8"/>
                  </a:cubicBezTo>
                  <a:cubicBezTo>
                    <a:pt x="5" y="8"/>
                    <a:pt x="4" y="9"/>
                    <a:pt x="4" y="9"/>
                  </a:cubicBezTo>
                  <a:cubicBezTo>
                    <a:pt x="4" y="9"/>
                    <a:pt x="3" y="9"/>
                    <a:pt x="3" y="9"/>
                  </a:cubicBezTo>
                  <a:cubicBezTo>
                    <a:pt x="3" y="9"/>
                    <a:pt x="2" y="10"/>
                    <a:pt x="2" y="10"/>
                  </a:cubicBezTo>
                  <a:lnTo>
                    <a:pt x="2" y="10"/>
                  </a:ln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1" y="11"/>
                    <a:pt x="1" y="11"/>
                  </a:cubicBezTo>
                  <a:cubicBezTo>
                    <a:pt x="0" y="12"/>
                    <a:pt x="1" y="12"/>
                    <a:pt x="0" y="12"/>
                  </a:cubicBezTo>
                  <a:close/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329" name="Freeform 1552"/>
            <p:cNvSpPr/>
            <p:nvPr/>
          </p:nvSpPr>
          <p:spPr>
            <a:xfrm>
              <a:off x="3964" y="2204"/>
              <a:ext cx="144" cy="163"/>
            </a:xfrm>
            <a:custGeom>
              <a:avLst/>
              <a:gdLst>
                <a:gd name="txL" fmla="*/ 0 w 84"/>
                <a:gd name="txT" fmla="*/ 0 h 94"/>
                <a:gd name="txR" fmla="*/ 84 w 84"/>
                <a:gd name="txB" fmla="*/ 94 h 94"/>
              </a:gdLst>
              <a:ahLst/>
              <a:cxnLst>
                <a:cxn ang="0">
                  <a:pos x="71" y="81"/>
                </a:cxn>
                <a:cxn ang="0">
                  <a:pos x="43" y="26"/>
                </a:cxn>
                <a:cxn ang="0">
                  <a:pos x="18" y="15"/>
                </a:cxn>
                <a:cxn ang="0">
                  <a:pos x="3" y="2"/>
                </a:cxn>
                <a:cxn ang="0">
                  <a:pos x="7" y="16"/>
                </a:cxn>
                <a:cxn ang="0">
                  <a:pos x="7" y="44"/>
                </a:cxn>
                <a:cxn ang="0">
                  <a:pos x="28" y="83"/>
                </a:cxn>
                <a:cxn ang="0">
                  <a:pos x="71" y="81"/>
                </a:cxn>
              </a:cxnLst>
              <a:rect l="txL" t="txT" r="txR" b="txB"/>
              <a:pathLst>
                <a:path w="84" h="94">
                  <a:moveTo>
                    <a:pt x="71" y="81"/>
                  </a:moveTo>
                  <a:cubicBezTo>
                    <a:pt x="84" y="59"/>
                    <a:pt x="63" y="42"/>
                    <a:pt x="43" y="26"/>
                  </a:cubicBezTo>
                  <a:cubicBezTo>
                    <a:pt x="36" y="21"/>
                    <a:pt x="26" y="21"/>
                    <a:pt x="18" y="15"/>
                  </a:cubicBezTo>
                  <a:cubicBezTo>
                    <a:pt x="13" y="12"/>
                    <a:pt x="7" y="5"/>
                    <a:pt x="3" y="2"/>
                  </a:cubicBezTo>
                  <a:cubicBezTo>
                    <a:pt x="0" y="0"/>
                    <a:pt x="5" y="13"/>
                    <a:pt x="7" y="16"/>
                  </a:cubicBezTo>
                  <a:cubicBezTo>
                    <a:pt x="10" y="22"/>
                    <a:pt x="6" y="37"/>
                    <a:pt x="7" y="44"/>
                  </a:cubicBezTo>
                  <a:cubicBezTo>
                    <a:pt x="8" y="56"/>
                    <a:pt x="16" y="74"/>
                    <a:pt x="28" y="83"/>
                  </a:cubicBezTo>
                  <a:cubicBezTo>
                    <a:pt x="41" y="94"/>
                    <a:pt x="58" y="94"/>
                    <a:pt x="71" y="81"/>
                  </a:cubicBezTo>
                  <a:close/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330" name="Freeform 1553"/>
            <p:cNvSpPr/>
            <p:nvPr/>
          </p:nvSpPr>
          <p:spPr>
            <a:xfrm>
              <a:off x="4103" y="2237"/>
              <a:ext cx="158" cy="140"/>
            </a:xfrm>
            <a:custGeom>
              <a:avLst/>
              <a:gdLst>
                <a:gd name="txL" fmla="*/ 0 w 93"/>
                <a:gd name="txT" fmla="*/ 0 h 81"/>
                <a:gd name="txR" fmla="*/ 93 w 93"/>
                <a:gd name="txB" fmla="*/ 81 h 81"/>
              </a:gdLst>
              <a:ahLst/>
              <a:cxnLst>
                <a:cxn ang="0">
                  <a:pos x="1" y="38"/>
                </a:cxn>
                <a:cxn ang="0">
                  <a:pos x="76" y="33"/>
                </a:cxn>
                <a:cxn ang="0">
                  <a:pos x="88" y="52"/>
                </a:cxn>
                <a:cxn ang="0">
                  <a:pos x="79" y="60"/>
                </a:cxn>
                <a:cxn ang="0">
                  <a:pos x="52" y="77"/>
                </a:cxn>
                <a:cxn ang="0">
                  <a:pos x="14" y="75"/>
                </a:cxn>
                <a:cxn ang="0">
                  <a:pos x="1" y="58"/>
                </a:cxn>
                <a:cxn ang="0">
                  <a:pos x="1" y="38"/>
                </a:cxn>
              </a:cxnLst>
              <a:rect l="txL" t="txT" r="txR" b="txB"/>
              <a:pathLst>
                <a:path w="93" h="81">
                  <a:moveTo>
                    <a:pt x="1" y="38"/>
                  </a:moveTo>
                  <a:cubicBezTo>
                    <a:pt x="27" y="17"/>
                    <a:pt x="55" y="0"/>
                    <a:pt x="76" y="33"/>
                  </a:cubicBezTo>
                  <a:cubicBezTo>
                    <a:pt x="80" y="39"/>
                    <a:pt x="84" y="46"/>
                    <a:pt x="88" y="52"/>
                  </a:cubicBezTo>
                  <a:cubicBezTo>
                    <a:pt x="93" y="59"/>
                    <a:pt x="87" y="55"/>
                    <a:pt x="79" y="60"/>
                  </a:cubicBezTo>
                  <a:cubicBezTo>
                    <a:pt x="71" y="65"/>
                    <a:pt x="60" y="72"/>
                    <a:pt x="52" y="77"/>
                  </a:cubicBezTo>
                  <a:cubicBezTo>
                    <a:pt x="44" y="81"/>
                    <a:pt x="17" y="80"/>
                    <a:pt x="14" y="75"/>
                  </a:cubicBezTo>
                  <a:cubicBezTo>
                    <a:pt x="12" y="71"/>
                    <a:pt x="4" y="63"/>
                    <a:pt x="1" y="58"/>
                  </a:cubicBezTo>
                  <a:cubicBezTo>
                    <a:pt x="0" y="56"/>
                    <a:pt x="1" y="42"/>
                    <a:pt x="1" y="38"/>
                  </a:cubicBezTo>
                  <a:close/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331" name="Freeform 1554"/>
            <p:cNvSpPr/>
            <p:nvPr/>
          </p:nvSpPr>
          <p:spPr>
            <a:xfrm>
              <a:off x="4178" y="2226"/>
              <a:ext cx="370" cy="177"/>
            </a:xfrm>
            <a:custGeom>
              <a:avLst/>
              <a:gdLst>
                <a:gd name="txL" fmla="*/ 0 w 217"/>
                <a:gd name="txT" fmla="*/ 0 h 102"/>
                <a:gd name="txR" fmla="*/ 217 w 217"/>
                <a:gd name="txB" fmla="*/ 102 h 102"/>
              </a:gdLst>
              <a:ahLst/>
              <a:cxnLst>
                <a:cxn ang="0">
                  <a:pos x="0" y="60"/>
                </a:cxn>
                <a:cxn ang="0">
                  <a:pos x="106" y="12"/>
                </a:cxn>
                <a:cxn ang="0">
                  <a:pos x="131" y="18"/>
                </a:cxn>
                <a:cxn ang="0">
                  <a:pos x="179" y="40"/>
                </a:cxn>
                <a:cxn ang="0">
                  <a:pos x="198" y="48"/>
                </a:cxn>
                <a:cxn ang="0">
                  <a:pos x="203" y="68"/>
                </a:cxn>
                <a:cxn ang="0">
                  <a:pos x="157" y="71"/>
                </a:cxn>
                <a:cxn ang="0">
                  <a:pos x="82" y="100"/>
                </a:cxn>
                <a:cxn ang="0">
                  <a:pos x="37" y="90"/>
                </a:cxn>
                <a:cxn ang="0">
                  <a:pos x="0" y="60"/>
                </a:cxn>
              </a:cxnLst>
              <a:rect l="txL" t="txT" r="txR" b="txB"/>
              <a:pathLst>
                <a:path w="217" h="102">
                  <a:moveTo>
                    <a:pt x="0" y="60"/>
                  </a:moveTo>
                  <a:cubicBezTo>
                    <a:pt x="4" y="41"/>
                    <a:pt x="84" y="0"/>
                    <a:pt x="106" y="12"/>
                  </a:cubicBezTo>
                  <a:cubicBezTo>
                    <a:pt x="107" y="13"/>
                    <a:pt x="129" y="17"/>
                    <a:pt x="131" y="18"/>
                  </a:cubicBezTo>
                  <a:cubicBezTo>
                    <a:pt x="139" y="21"/>
                    <a:pt x="175" y="40"/>
                    <a:pt x="179" y="40"/>
                  </a:cubicBezTo>
                  <a:cubicBezTo>
                    <a:pt x="181" y="40"/>
                    <a:pt x="202" y="49"/>
                    <a:pt x="198" y="48"/>
                  </a:cubicBezTo>
                  <a:cubicBezTo>
                    <a:pt x="130" y="32"/>
                    <a:pt x="217" y="68"/>
                    <a:pt x="203" y="68"/>
                  </a:cubicBezTo>
                  <a:cubicBezTo>
                    <a:pt x="193" y="67"/>
                    <a:pt x="166" y="64"/>
                    <a:pt x="157" y="71"/>
                  </a:cubicBezTo>
                  <a:cubicBezTo>
                    <a:pt x="133" y="87"/>
                    <a:pt x="112" y="102"/>
                    <a:pt x="82" y="100"/>
                  </a:cubicBezTo>
                  <a:cubicBezTo>
                    <a:pt x="71" y="100"/>
                    <a:pt x="49" y="97"/>
                    <a:pt x="37" y="90"/>
                  </a:cubicBezTo>
                  <a:cubicBezTo>
                    <a:pt x="19" y="79"/>
                    <a:pt x="16" y="69"/>
                    <a:pt x="0" y="60"/>
                  </a:cubicBezTo>
                  <a:close/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332" name="Freeform 1555"/>
            <p:cNvSpPr/>
            <p:nvPr/>
          </p:nvSpPr>
          <p:spPr>
            <a:xfrm>
              <a:off x="4222" y="2298"/>
              <a:ext cx="232" cy="29"/>
            </a:xfrm>
            <a:custGeom>
              <a:avLst/>
              <a:gdLst>
                <a:gd name="txL" fmla="*/ 0 w 136"/>
                <a:gd name="txT" fmla="*/ 0 h 17"/>
                <a:gd name="txR" fmla="*/ 136 w 136"/>
                <a:gd name="txB" fmla="*/ 17 h 17"/>
              </a:gdLst>
              <a:ahLst/>
              <a:cxnLst>
                <a:cxn ang="0">
                  <a:pos x="0" y="17"/>
                </a:cxn>
                <a:cxn ang="0">
                  <a:pos x="52" y="8"/>
                </a:cxn>
                <a:cxn ang="0">
                  <a:pos x="114" y="13"/>
                </a:cxn>
                <a:cxn ang="0">
                  <a:pos x="130" y="13"/>
                </a:cxn>
                <a:cxn ang="0">
                  <a:pos x="96" y="7"/>
                </a:cxn>
                <a:cxn ang="0">
                  <a:pos x="72" y="7"/>
                </a:cxn>
                <a:cxn ang="0">
                  <a:pos x="35" y="1"/>
                </a:cxn>
                <a:cxn ang="0">
                  <a:pos x="0" y="17"/>
                </a:cxn>
              </a:cxnLst>
              <a:rect l="txL" t="txT" r="txR" b="txB"/>
              <a:pathLst>
                <a:path w="136" h="17">
                  <a:moveTo>
                    <a:pt x="0" y="17"/>
                  </a:moveTo>
                  <a:cubicBezTo>
                    <a:pt x="26" y="8"/>
                    <a:pt x="27" y="5"/>
                    <a:pt x="52" y="8"/>
                  </a:cubicBezTo>
                  <a:cubicBezTo>
                    <a:pt x="73" y="10"/>
                    <a:pt x="92" y="14"/>
                    <a:pt x="114" y="13"/>
                  </a:cubicBezTo>
                  <a:cubicBezTo>
                    <a:pt x="117" y="12"/>
                    <a:pt x="136" y="13"/>
                    <a:pt x="130" y="13"/>
                  </a:cubicBezTo>
                  <a:cubicBezTo>
                    <a:pt x="122" y="14"/>
                    <a:pt x="103" y="9"/>
                    <a:pt x="96" y="7"/>
                  </a:cubicBezTo>
                  <a:cubicBezTo>
                    <a:pt x="90" y="5"/>
                    <a:pt x="79" y="13"/>
                    <a:pt x="72" y="7"/>
                  </a:cubicBezTo>
                  <a:cubicBezTo>
                    <a:pt x="65" y="0"/>
                    <a:pt x="45" y="4"/>
                    <a:pt x="35" y="1"/>
                  </a:cubicBezTo>
                  <a:cubicBezTo>
                    <a:pt x="32" y="0"/>
                    <a:pt x="3" y="13"/>
                    <a:pt x="0" y="17"/>
                  </a:cubicBezTo>
                  <a:close/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333" name="Freeform 1556"/>
            <p:cNvSpPr/>
            <p:nvPr/>
          </p:nvSpPr>
          <p:spPr>
            <a:xfrm>
              <a:off x="4241" y="2337"/>
              <a:ext cx="104" cy="42"/>
            </a:xfrm>
            <a:custGeom>
              <a:avLst/>
              <a:gdLst>
                <a:gd name="txL" fmla="*/ 0 w 61"/>
                <a:gd name="txT" fmla="*/ 0 h 24"/>
                <a:gd name="txR" fmla="*/ 61 w 61"/>
                <a:gd name="txB" fmla="*/ 24 h 24"/>
              </a:gdLst>
              <a:ahLst/>
              <a:cxnLst>
                <a:cxn ang="0">
                  <a:pos x="0" y="1"/>
                </a:cxn>
                <a:cxn ang="0">
                  <a:pos x="16" y="14"/>
                </a:cxn>
                <a:cxn ang="0">
                  <a:pos x="54" y="22"/>
                </a:cxn>
                <a:cxn ang="0">
                  <a:pos x="60" y="23"/>
                </a:cxn>
                <a:cxn ang="0">
                  <a:pos x="41" y="14"/>
                </a:cxn>
                <a:cxn ang="0">
                  <a:pos x="21" y="9"/>
                </a:cxn>
                <a:cxn ang="0">
                  <a:pos x="0" y="1"/>
                </a:cxn>
              </a:cxnLst>
              <a:rect l="txL" t="txT" r="txR" b="txB"/>
              <a:pathLst>
                <a:path w="61" h="24">
                  <a:moveTo>
                    <a:pt x="0" y="1"/>
                  </a:moveTo>
                  <a:cubicBezTo>
                    <a:pt x="4" y="6"/>
                    <a:pt x="10" y="12"/>
                    <a:pt x="16" y="14"/>
                  </a:cubicBezTo>
                  <a:cubicBezTo>
                    <a:pt x="28" y="17"/>
                    <a:pt x="46" y="22"/>
                    <a:pt x="54" y="22"/>
                  </a:cubicBezTo>
                  <a:cubicBezTo>
                    <a:pt x="54" y="22"/>
                    <a:pt x="61" y="24"/>
                    <a:pt x="60" y="23"/>
                  </a:cubicBezTo>
                  <a:cubicBezTo>
                    <a:pt x="56" y="19"/>
                    <a:pt x="45" y="18"/>
                    <a:pt x="41" y="14"/>
                  </a:cubicBezTo>
                  <a:cubicBezTo>
                    <a:pt x="37" y="11"/>
                    <a:pt x="26" y="14"/>
                    <a:pt x="21" y="9"/>
                  </a:cubicBezTo>
                  <a:cubicBezTo>
                    <a:pt x="19" y="7"/>
                    <a:pt x="3" y="0"/>
                    <a:pt x="0" y="1"/>
                  </a:cubicBezTo>
                  <a:close/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334" name="Freeform 1557"/>
            <p:cNvSpPr/>
            <p:nvPr/>
          </p:nvSpPr>
          <p:spPr>
            <a:xfrm>
              <a:off x="4294" y="2265"/>
              <a:ext cx="52" cy="17"/>
            </a:xfrm>
            <a:custGeom>
              <a:avLst/>
              <a:gdLst>
                <a:gd name="txL" fmla="*/ 0 w 31"/>
                <a:gd name="txT" fmla="*/ 0 h 10"/>
                <a:gd name="txR" fmla="*/ 31 w 31"/>
                <a:gd name="txB" fmla="*/ 10 h 10"/>
              </a:gdLst>
              <a:ahLst/>
              <a:cxnLst>
                <a:cxn ang="0">
                  <a:pos x="0" y="10"/>
                </a:cxn>
                <a:cxn ang="0">
                  <a:pos x="25" y="0"/>
                </a:cxn>
                <a:cxn ang="0">
                  <a:pos x="28" y="1"/>
                </a:cxn>
                <a:cxn ang="0">
                  <a:pos x="31" y="2"/>
                </a:cxn>
                <a:cxn ang="0">
                  <a:pos x="31" y="2"/>
                </a:cxn>
                <a:cxn ang="0">
                  <a:pos x="17" y="5"/>
                </a:cxn>
                <a:cxn ang="0">
                  <a:pos x="10" y="8"/>
                </a:cxn>
                <a:cxn ang="0">
                  <a:pos x="0" y="10"/>
                </a:cxn>
              </a:cxnLst>
              <a:rect l="txL" t="txT" r="txR" b="txB"/>
              <a:pathLst>
                <a:path w="31" h="10">
                  <a:moveTo>
                    <a:pt x="0" y="10"/>
                  </a:moveTo>
                  <a:cubicBezTo>
                    <a:pt x="8" y="6"/>
                    <a:pt x="17" y="1"/>
                    <a:pt x="25" y="0"/>
                  </a:cubicBezTo>
                  <a:cubicBezTo>
                    <a:pt x="27" y="0"/>
                    <a:pt x="27" y="1"/>
                    <a:pt x="28" y="1"/>
                  </a:cubicBezTo>
                  <a:cubicBezTo>
                    <a:pt x="29" y="1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27" y="2"/>
                    <a:pt x="20" y="5"/>
                    <a:pt x="17" y="5"/>
                  </a:cubicBezTo>
                  <a:cubicBezTo>
                    <a:pt x="14" y="5"/>
                    <a:pt x="11" y="7"/>
                    <a:pt x="10" y="8"/>
                  </a:cubicBezTo>
                  <a:cubicBezTo>
                    <a:pt x="8" y="9"/>
                    <a:pt x="3" y="9"/>
                    <a:pt x="0" y="10"/>
                  </a:cubicBezTo>
                  <a:close/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335" name="Freeform 1558"/>
            <p:cNvSpPr/>
            <p:nvPr/>
          </p:nvSpPr>
          <p:spPr>
            <a:xfrm>
              <a:off x="4288" y="2332"/>
              <a:ext cx="82" cy="21"/>
            </a:xfrm>
            <a:custGeom>
              <a:avLst/>
              <a:gdLst>
                <a:gd name="txL" fmla="*/ 0 w 48"/>
                <a:gd name="txT" fmla="*/ 0 h 12"/>
                <a:gd name="txR" fmla="*/ 48 w 48"/>
                <a:gd name="txB" fmla="*/ 12 h 12"/>
              </a:gdLst>
              <a:ahLst/>
              <a:cxnLst>
                <a:cxn ang="0">
                  <a:pos x="0" y="0"/>
                </a:cxn>
                <a:cxn ang="0">
                  <a:pos x="18" y="7"/>
                </a:cxn>
                <a:cxn ang="0">
                  <a:pos x="23" y="10"/>
                </a:cxn>
                <a:cxn ang="0">
                  <a:pos x="32" y="11"/>
                </a:cxn>
                <a:cxn ang="0">
                  <a:pos x="40" y="10"/>
                </a:cxn>
                <a:cxn ang="0">
                  <a:pos x="47" y="9"/>
                </a:cxn>
                <a:cxn ang="0">
                  <a:pos x="48" y="8"/>
                </a:cxn>
                <a:cxn ang="0">
                  <a:pos x="47" y="8"/>
                </a:cxn>
                <a:cxn ang="0">
                  <a:pos x="40" y="7"/>
                </a:cxn>
                <a:cxn ang="0">
                  <a:pos x="22" y="4"/>
                </a:cxn>
                <a:cxn ang="0">
                  <a:pos x="20" y="4"/>
                </a:cxn>
                <a:cxn ang="0">
                  <a:pos x="16" y="3"/>
                </a:cxn>
                <a:cxn ang="0">
                  <a:pos x="9" y="2"/>
                </a:cxn>
                <a:cxn ang="0">
                  <a:pos x="0" y="0"/>
                </a:cxn>
              </a:cxnLst>
              <a:rect l="txL" t="txT" r="txR" b="txB"/>
              <a:pathLst>
                <a:path w="48" h="12">
                  <a:moveTo>
                    <a:pt x="0" y="0"/>
                  </a:moveTo>
                  <a:cubicBezTo>
                    <a:pt x="5" y="3"/>
                    <a:pt x="12" y="5"/>
                    <a:pt x="18" y="7"/>
                  </a:cubicBezTo>
                  <a:cubicBezTo>
                    <a:pt x="20" y="8"/>
                    <a:pt x="21" y="9"/>
                    <a:pt x="23" y="10"/>
                  </a:cubicBezTo>
                  <a:cubicBezTo>
                    <a:pt x="25" y="10"/>
                    <a:pt x="30" y="12"/>
                    <a:pt x="32" y="11"/>
                  </a:cubicBezTo>
                  <a:cubicBezTo>
                    <a:pt x="32" y="11"/>
                    <a:pt x="40" y="10"/>
                    <a:pt x="40" y="10"/>
                  </a:cubicBezTo>
                  <a:cubicBezTo>
                    <a:pt x="41" y="10"/>
                    <a:pt x="46" y="9"/>
                    <a:pt x="47" y="9"/>
                  </a:cubicBezTo>
                  <a:cubicBezTo>
                    <a:pt x="47" y="9"/>
                    <a:pt x="48" y="8"/>
                    <a:pt x="48" y="8"/>
                  </a:cubicBezTo>
                  <a:cubicBezTo>
                    <a:pt x="48" y="8"/>
                    <a:pt x="48" y="8"/>
                    <a:pt x="47" y="8"/>
                  </a:cubicBezTo>
                  <a:cubicBezTo>
                    <a:pt x="46" y="8"/>
                    <a:pt x="42" y="7"/>
                    <a:pt x="40" y="7"/>
                  </a:cubicBezTo>
                  <a:cubicBezTo>
                    <a:pt x="35" y="7"/>
                    <a:pt x="27" y="5"/>
                    <a:pt x="22" y="4"/>
                  </a:cubicBezTo>
                  <a:cubicBezTo>
                    <a:pt x="22" y="4"/>
                    <a:pt x="20" y="4"/>
                    <a:pt x="20" y="4"/>
                  </a:cubicBezTo>
                  <a:cubicBezTo>
                    <a:pt x="20" y="4"/>
                    <a:pt x="18" y="3"/>
                    <a:pt x="16" y="3"/>
                  </a:cubicBezTo>
                  <a:cubicBezTo>
                    <a:pt x="16" y="3"/>
                    <a:pt x="9" y="2"/>
                    <a:pt x="9" y="2"/>
                  </a:cubicBezTo>
                  <a:cubicBezTo>
                    <a:pt x="9" y="2"/>
                    <a:pt x="3" y="2"/>
                    <a:pt x="0" y="0"/>
                  </a:cubicBezTo>
                  <a:close/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336" name="Freeform 1559"/>
            <p:cNvSpPr/>
            <p:nvPr/>
          </p:nvSpPr>
          <p:spPr>
            <a:xfrm>
              <a:off x="4348" y="2278"/>
              <a:ext cx="48" cy="13"/>
            </a:xfrm>
            <a:custGeom>
              <a:avLst/>
              <a:gdLst>
                <a:gd name="txL" fmla="*/ 0 w 28"/>
                <a:gd name="txT" fmla="*/ 0 h 7"/>
                <a:gd name="txR" fmla="*/ 28 w 28"/>
                <a:gd name="txB" fmla="*/ 7 h 7"/>
              </a:gdLst>
              <a:ahLst/>
              <a:cxnLst>
                <a:cxn ang="0">
                  <a:pos x="0" y="7"/>
                </a:cxn>
                <a:cxn ang="0">
                  <a:pos x="7" y="5"/>
                </a:cxn>
                <a:cxn ang="0">
                  <a:pos x="10" y="4"/>
                </a:cxn>
                <a:cxn ang="0">
                  <a:pos x="12" y="4"/>
                </a:cxn>
                <a:cxn ang="0">
                  <a:pos x="14" y="3"/>
                </a:cxn>
                <a:cxn ang="0">
                  <a:pos x="18" y="2"/>
                </a:cxn>
                <a:cxn ang="0">
                  <a:pos x="22" y="1"/>
                </a:cxn>
                <a:cxn ang="0">
                  <a:pos x="23" y="1"/>
                </a:cxn>
                <a:cxn ang="0">
                  <a:pos x="25" y="1"/>
                </a:cxn>
                <a:cxn ang="0">
                  <a:pos x="26" y="2"/>
                </a:cxn>
                <a:cxn ang="0">
                  <a:pos x="27" y="2"/>
                </a:cxn>
                <a:cxn ang="0">
                  <a:pos x="28" y="2"/>
                </a:cxn>
                <a:cxn ang="0">
                  <a:pos x="26" y="1"/>
                </a:cxn>
                <a:cxn ang="0">
                  <a:pos x="24" y="1"/>
                </a:cxn>
                <a:cxn ang="0">
                  <a:pos x="21" y="0"/>
                </a:cxn>
                <a:cxn ang="0">
                  <a:pos x="19" y="0"/>
                </a:cxn>
                <a:cxn ang="0">
                  <a:pos x="17" y="1"/>
                </a:cxn>
                <a:cxn ang="0">
                  <a:pos x="16" y="1"/>
                </a:cxn>
                <a:cxn ang="0">
                  <a:pos x="16" y="2"/>
                </a:cxn>
                <a:cxn ang="0">
                  <a:pos x="15" y="2"/>
                </a:cxn>
                <a:cxn ang="0">
                  <a:pos x="15" y="3"/>
                </a:cxn>
                <a:cxn ang="0">
                  <a:pos x="15" y="3"/>
                </a:cxn>
                <a:cxn ang="0">
                  <a:pos x="14" y="3"/>
                </a:cxn>
                <a:cxn ang="0">
                  <a:pos x="14" y="4"/>
                </a:cxn>
                <a:cxn ang="0">
                  <a:pos x="13" y="4"/>
                </a:cxn>
                <a:cxn ang="0">
                  <a:pos x="12" y="5"/>
                </a:cxn>
                <a:cxn ang="0">
                  <a:pos x="12" y="4"/>
                </a:cxn>
                <a:cxn ang="0">
                  <a:pos x="11" y="5"/>
                </a:cxn>
                <a:cxn ang="0">
                  <a:pos x="10" y="5"/>
                </a:cxn>
                <a:cxn ang="0">
                  <a:pos x="9" y="6"/>
                </a:cxn>
                <a:cxn ang="0">
                  <a:pos x="7" y="4"/>
                </a:cxn>
                <a:cxn ang="0">
                  <a:pos x="5" y="5"/>
                </a:cxn>
                <a:cxn ang="0">
                  <a:pos x="4" y="5"/>
                </a:cxn>
                <a:cxn ang="0">
                  <a:pos x="3" y="4"/>
                </a:cxn>
                <a:cxn ang="0">
                  <a:pos x="3" y="5"/>
                </a:cxn>
                <a:cxn ang="0">
                  <a:pos x="2" y="5"/>
                </a:cxn>
                <a:cxn ang="0">
                  <a:pos x="0" y="7"/>
                </a:cxn>
              </a:cxnLst>
              <a:rect l="txL" t="txT" r="txR" b="txB"/>
              <a:pathLst>
                <a:path w="28" h="7">
                  <a:moveTo>
                    <a:pt x="0" y="7"/>
                  </a:moveTo>
                  <a:cubicBezTo>
                    <a:pt x="2" y="6"/>
                    <a:pt x="5" y="6"/>
                    <a:pt x="7" y="5"/>
                  </a:cubicBezTo>
                  <a:cubicBezTo>
                    <a:pt x="7" y="4"/>
                    <a:pt x="10" y="4"/>
                    <a:pt x="10" y="4"/>
                  </a:cubicBezTo>
                  <a:cubicBezTo>
                    <a:pt x="10" y="4"/>
                    <a:pt x="12" y="4"/>
                    <a:pt x="12" y="4"/>
                  </a:cubicBezTo>
                  <a:cubicBezTo>
                    <a:pt x="13" y="3"/>
                    <a:pt x="13" y="4"/>
                    <a:pt x="14" y="3"/>
                  </a:cubicBezTo>
                  <a:cubicBezTo>
                    <a:pt x="15" y="3"/>
                    <a:pt x="17" y="3"/>
                    <a:pt x="18" y="2"/>
                  </a:cubicBezTo>
                  <a:cubicBezTo>
                    <a:pt x="19" y="1"/>
                    <a:pt x="20" y="2"/>
                    <a:pt x="22" y="1"/>
                  </a:cubicBezTo>
                  <a:cubicBezTo>
                    <a:pt x="22" y="1"/>
                    <a:pt x="23" y="2"/>
                    <a:pt x="23" y="1"/>
                  </a:cubicBezTo>
                  <a:cubicBezTo>
                    <a:pt x="23" y="1"/>
                    <a:pt x="25" y="1"/>
                    <a:pt x="25" y="1"/>
                  </a:cubicBezTo>
                  <a:cubicBezTo>
                    <a:pt x="25" y="1"/>
                    <a:pt x="26" y="2"/>
                    <a:pt x="26" y="2"/>
                  </a:cubicBezTo>
                  <a:cubicBezTo>
                    <a:pt x="26" y="2"/>
                    <a:pt x="27" y="2"/>
                    <a:pt x="27" y="2"/>
                  </a:cubicBezTo>
                  <a:cubicBezTo>
                    <a:pt x="27" y="2"/>
                    <a:pt x="28" y="2"/>
                    <a:pt x="28" y="2"/>
                  </a:cubicBezTo>
                  <a:cubicBezTo>
                    <a:pt x="28" y="1"/>
                    <a:pt x="27" y="1"/>
                    <a:pt x="26" y="1"/>
                  </a:cubicBezTo>
                  <a:cubicBezTo>
                    <a:pt x="26" y="1"/>
                    <a:pt x="24" y="1"/>
                    <a:pt x="24" y="1"/>
                  </a:cubicBezTo>
                  <a:cubicBezTo>
                    <a:pt x="23" y="0"/>
                    <a:pt x="22" y="0"/>
                    <a:pt x="21" y="0"/>
                  </a:cubicBezTo>
                  <a:cubicBezTo>
                    <a:pt x="20" y="0"/>
                    <a:pt x="20" y="0"/>
                    <a:pt x="19" y="0"/>
                  </a:cubicBezTo>
                  <a:cubicBezTo>
                    <a:pt x="19" y="0"/>
                    <a:pt x="17" y="1"/>
                    <a:pt x="17" y="1"/>
                  </a:cubicBezTo>
                  <a:lnTo>
                    <a:pt x="16" y="1"/>
                  </a:lnTo>
                  <a:cubicBezTo>
                    <a:pt x="16" y="1"/>
                    <a:pt x="16" y="2"/>
                    <a:pt x="16" y="2"/>
                  </a:cubicBezTo>
                  <a:lnTo>
                    <a:pt x="15" y="2"/>
                  </a:lnTo>
                  <a:cubicBezTo>
                    <a:pt x="15" y="2"/>
                    <a:pt x="15" y="3"/>
                    <a:pt x="15" y="3"/>
                  </a:cubicBezTo>
                  <a:lnTo>
                    <a:pt x="15" y="3"/>
                  </a:lnTo>
                  <a:cubicBezTo>
                    <a:pt x="15" y="3"/>
                    <a:pt x="14" y="3"/>
                    <a:pt x="14" y="3"/>
                  </a:cubicBezTo>
                  <a:lnTo>
                    <a:pt x="14" y="4"/>
                  </a:lnTo>
                  <a:cubicBezTo>
                    <a:pt x="14" y="4"/>
                    <a:pt x="13" y="4"/>
                    <a:pt x="13" y="4"/>
                  </a:cubicBezTo>
                  <a:lnTo>
                    <a:pt x="12" y="5"/>
                  </a:lnTo>
                  <a:cubicBezTo>
                    <a:pt x="12" y="5"/>
                    <a:pt x="12" y="4"/>
                    <a:pt x="12" y="4"/>
                  </a:cubicBezTo>
                  <a:lnTo>
                    <a:pt x="11" y="5"/>
                  </a:lnTo>
                  <a:cubicBezTo>
                    <a:pt x="11" y="5"/>
                    <a:pt x="10" y="5"/>
                    <a:pt x="10" y="5"/>
                  </a:cubicBezTo>
                  <a:cubicBezTo>
                    <a:pt x="10" y="5"/>
                    <a:pt x="9" y="6"/>
                    <a:pt x="9" y="6"/>
                  </a:cubicBezTo>
                  <a:cubicBezTo>
                    <a:pt x="9" y="6"/>
                    <a:pt x="7" y="4"/>
                    <a:pt x="7" y="4"/>
                  </a:cubicBezTo>
                  <a:cubicBezTo>
                    <a:pt x="7" y="4"/>
                    <a:pt x="5" y="5"/>
                    <a:pt x="5" y="5"/>
                  </a:cubicBezTo>
                  <a:cubicBezTo>
                    <a:pt x="5" y="5"/>
                    <a:pt x="4" y="5"/>
                    <a:pt x="4" y="5"/>
                  </a:cubicBezTo>
                  <a:lnTo>
                    <a:pt x="3" y="4"/>
                  </a:lnTo>
                  <a:cubicBezTo>
                    <a:pt x="3" y="4"/>
                    <a:pt x="3" y="5"/>
                    <a:pt x="3" y="5"/>
                  </a:cubicBezTo>
                  <a:lnTo>
                    <a:pt x="2" y="5"/>
                  </a:lnTo>
                  <a:cubicBezTo>
                    <a:pt x="2" y="5"/>
                    <a:pt x="0" y="5"/>
                    <a:pt x="0" y="7"/>
                  </a:cubicBezTo>
                  <a:close/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337" name="Freeform 1560"/>
            <p:cNvSpPr/>
            <p:nvPr/>
          </p:nvSpPr>
          <p:spPr>
            <a:xfrm>
              <a:off x="4157" y="2292"/>
              <a:ext cx="205" cy="179"/>
            </a:xfrm>
            <a:custGeom>
              <a:avLst/>
              <a:gdLst>
                <a:gd name="txL" fmla="*/ 0 w 120"/>
                <a:gd name="txT" fmla="*/ 0 h 103"/>
                <a:gd name="txR" fmla="*/ 120 w 120"/>
                <a:gd name="txB" fmla="*/ 103 h 103"/>
              </a:gdLst>
              <a:ahLst/>
              <a:cxnLst>
                <a:cxn ang="0">
                  <a:pos x="5" y="39"/>
                </a:cxn>
                <a:cxn ang="0">
                  <a:pos x="103" y="47"/>
                </a:cxn>
                <a:cxn ang="0">
                  <a:pos x="115" y="73"/>
                </a:cxn>
                <a:cxn ang="0">
                  <a:pos x="102" y="81"/>
                </a:cxn>
                <a:cxn ang="0">
                  <a:pos x="63" y="98"/>
                </a:cxn>
                <a:cxn ang="0">
                  <a:pos x="15" y="89"/>
                </a:cxn>
                <a:cxn ang="0">
                  <a:pos x="1" y="66"/>
                </a:cxn>
                <a:cxn ang="0">
                  <a:pos x="5" y="39"/>
                </a:cxn>
              </a:cxnLst>
              <a:rect l="txL" t="txT" r="txR" b="txB"/>
              <a:pathLst>
                <a:path w="120" h="103">
                  <a:moveTo>
                    <a:pt x="5" y="39"/>
                  </a:moveTo>
                  <a:cubicBezTo>
                    <a:pt x="41" y="17"/>
                    <a:pt x="81" y="0"/>
                    <a:pt x="103" y="47"/>
                  </a:cubicBezTo>
                  <a:cubicBezTo>
                    <a:pt x="106" y="55"/>
                    <a:pt x="111" y="64"/>
                    <a:pt x="115" y="73"/>
                  </a:cubicBezTo>
                  <a:cubicBezTo>
                    <a:pt x="120" y="83"/>
                    <a:pt x="112" y="76"/>
                    <a:pt x="102" y="81"/>
                  </a:cubicBezTo>
                  <a:cubicBezTo>
                    <a:pt x="90" y="87"/>
                    <a:pt x="75" y="93"/>
                    <a:pt x="63" y="98"/>
                  </a:cubicBezTo>
                  <a:cubicBezTo>
                    <a:pt x="53" y="103"/>
                    <a:pt x="18" y="97"/>
                    <a:pt x="15" y="89"/>
                  </a:cubicBezTo>
                  <a:cubicBezTo>
                    <a:pt x="13" y="85"/>
                    <a:pt x="5" y="73"/>
                    <a:pt x="1" y="66"/>
                  </a:cubicBezTo>
                  <a:cubicBezTo>
                    <a:pt x="0" y="63"/>
                    <a:pt x="4" y="44"/>
                    <a:pt x="5" y="39"/>
                  </a:cubicBezTo>
                  <a:close/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338" name="Freeform 1561"/>
            <p:cNvSpPr/>
            <p:nvPr/>
          </p:nvSpPr>
          <p:spPr>
            <a:xfrm>
              <a:off x="4222" y="2218"/>
              <a:ext cx="159" cy="140"/>
            </a:xfrm>
            <a:custGeom>
              <a:avLst/>
              <a:gdLst>
                <a:gd name="txL" fmla="*/ 0 w 93"/>
                <a:gd name="txT" fmla="*/ 0 h 81"/>
                <a:gd name="txR" fmla="*/ 93 w 93"/>
                <a:gd name="txB" fmla="*/ 81 h 81"/>
              </a:gdLst>
              <a:ahLst/>
              <a:cxnLst>
                <a:cxn ang="0">
                  <a:pos x="1" y="37"/>
                </a:cxn>
                <a:cxn ang="0">
                  <a:pos x="76" y="33"/>
                </a:cxn>
                <a:cxn ang="0">
                  <a:pos x="88" y="52"/>
                </a:cxn>
                <a:cxn ang="0">
                  <a:pos x="79" y="60"/>
                </a:cxn>
                <a:cxn ang="0">
                  <a:pos x="51" y="76"/>
                </a:cxn>
                <a:cxn ang="0">
                  <a:pos x="13" y="74"/>
                </a:cxn>
                <a:cxn ang="0">
                  <a:pos x="1" y="58"/>
                </a:cxn>
                <a:cxn ang="0">
                  <a:pos x="1" y="37"/>
                </a:cxn>
              </a:cxnLst>
              <a:rect l="txL" t="txT" r="txR" b="txB"/>
              <a:pathLst>
                <a:path w="93" h="81">
                  <a:moveTo>
                    <a:pt x="1" y="37"/>
                  </a:moveTo>
                  <a:cubicBezTo>
                    <a:pt x="26" y="17"/>
                    <a:pt x="55" y="0"/>
                    <a:pt x="76" y="33"/>
                  </a:cubicBezTo>
                  <a:cubicBezTo>
                    <a:pt x="80" y="39"/>
                    <a:pt x="84" y="46"/>
                    <a:pt x="88" y="52"/>
                  </a:cubicBezTo>
                  <a:cubicBezTo>
                    <a:pt x="93" y="59"/>
                    <a:pt x="86" y="55"/>
                    <a:pt x="79" y="60"/>
                  </a:cubicBezTo>
                  <a:cubicBezTo>
                    <a:pt x="70" y="65"/>
                    <a:pt x="59" y="71"/>
                    <a:pt x="51" y="76"/>
                  </a:cubicBezTo>
                  <a:cubicBezTo>
                    <a:pt x="44" y="81"/>
                    <a:pt x="17" y="80"/>
                    <a:pt x="13" y="74"/>
                  </a:cubicBezTo>
                  <a:cubicBezTo>
                    <a:pt x="11" y="71"/>
                    <a:pt x="4" y="63"/>
                    <a:pt x="1" y="58"/>
                  </a:cubicBezTo>
                  <a:cubicBezTo>
                    <a:pt x="0" y="56"/>
                    <a:pt x="1" y="41"/>
                    <a:pt x="1" y="37"/>
                  </a:cubicBezTo>
                  <a:close/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339" name="Freeform 1562"/>
            <p:cNvSpPr/>
            <p:nvPr/>
          </p:nvSpPr>
          <p:spPr>
            <a:xfrm>
              <a:off x="3959" y="2331"/>
              <a:ext cx="154" cy="203"/>
            </a:xfrm>
            <a:custGeom>
              <a:avLst/>
              <a:gdLst>
                <a:gd name="txL" fmla="*/ 0 w 90"/>
                <a:gd name="txT" fmla="*/ 0 h 117"/>
                <a:gd name="txR" fmla="*/ 90 w 90"/>
                <a:gd name="txB" fmla="*/ 117 h 117"/>
              </a:gdLst>
              <a:ahLst/>
              <a:cxnLst>
                <a:cxn ang="0">
                  <a:pos x="48" y="9"/>
                </a:cxn>
                <a:cxn ang="0">
                  <a:pos x="15" y="25"/>
                </a:cxn>
                <a:cxn ang="0">
                  <a:pos x="9" y="41"/>
                </a:cxn>
                <a:cxn ang="0">
                  <a:pos x="5" y="76"/>
                </a:cxn>
                <a:cxn ang="0">
                  <a:pos x="6" y="94"/>
                </a:cxn>
                <a:cxn ang="0">
                  <a:pos x="2" y="117"/>
                </a:cxn>
                <a:cxn ang="0">
                  <a:pos x="24" y="108"/>
                </a:cxn>
                <a:cxn ang="0">
                  <a:pos x="83" y="63"/>
                </a:cxn>
                <a:cxn ang="0">
                  <a:pos x="89" y="46"/>
                </a:cxn>
                <a:cxn ang="0">
                  <a:pos x="81" y="13"/>
                </a:cxn>
                <a:cxn ang="0">
                  <a:pos x="66" y="9"/>
                </a:cxn>
                <a:cxn ang="0">
                  <a:pos x="48" y="9"/>
                </a:cxn>
              </a:cxnLst>
              <a:rect l="txL" t="txT" r="txR" b="txB"/>
              <a:pathLst>
                <a:path w="90" h="117">
                  <a:moveTo>
                    <a:pt x="48" y="9"/>
                  </a:moveTo>
                  <a:cubicBezTo>
                    <a:pt x="31" y="0"/>
                    <a:pt x="19" y="17"/>
                    <a:pt x="15" y="25"/>
                  </a:cubicBezTo>
                  <a:cubicBezTo>
                    <a:pt x="13" y="28"/>
                    <a:pt x="12" y="36"/>
                    <a:pt x="9" y="41"/>
                  </a:cubicBezTo>
                  <a:cubicBezTo>
                    <a:pt x="9" y="41"/>
                    <a:pt x="5" y="75"/>
                    <a:pt x="5" y="76"/>
                  </a:cubicBezTo>
                  <a:cubicBezTo>
                    <a:pt x="5" y="82"/>
                    <a:pt x="5" y="88"/>
                    <a:pt x="6" y="94"/>
                  </a:cubicBezTo>
                  <a:cubicBezTo>
                    <a:pt x="7" y="100"/>
                    <a:pt x="0" y="117"/>
                    <a:pt x="2" y="117"/>
                  </a:cubicBezTo>
                  <a:cubicBezTo>
                    <a:pt x="6" y="116"/>
                    <a:pt x="14" y="109"/>
                    <a:pt x="24" y="108"/>
                  </a:cubicBezTo>
                  <a:cubicBezTo>
                    <a:pt x="33" y="106"/>
                    <a:pt x="84" y="71"/>
                    <a:pt x="83" y="63"/>
                  </a:cubicBezTo>
                  <a:cubicBezTo>
                    <a:pt x="82" y="61"/>
                    <a:pt x="90" y="49"/>
                    <a:pt x="89" y="46"/>
                  </a:cubicBezTo>
                  <a:cubicBezTo>
                    <a:pt x="88" y="33"/>
                    <a:pt x="89" y="20"/>
                    <a:pt x="81" y="13"/>
                  </a:cubicBezTo>
                  <a:cubicBezTo>
                    <a:pt x="76" y="8"/>
                    <a:pt x="74" y="7"/>
                    <a:pt x="66" y="9"/>
                  </a:cubicBezTo>
                  <a:cubicBezTo>
                    <a:pt x="63" y="9"/>
                    <a:pt x="51" y="11"/>
                    <a:pt x="48" y="9"/>
                  </a:cubicBezTo>
                  <a:close/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340" name="Freeform 1563"/>
            <p:cNvSpPr/>
            <p:nvPr/>
          </p:nvSpPr>
          <p:spPr>
            <a:xfrm>
              <a:off x="3927" y="2131"/>
              <a:ext cx="211" cy="187"/>
            </a:xfrm>
            <a:custGeom>
              <a:avLst/>
              <a:gdLst>
                <a:gd name="txL" fmla="*/ 0 w 124"/>
                <a:gd name="txT" fmla="*/ 0 h 108"/>
                <a:gd name="txR" fmla="*/ 124 w 124"/>
                <a:gd name="txB" fmla="*/ 108 h 108"/>
              </a:gdLst>
              <a:ahLst/>
              <a:cxnLst>
                <a:cxn ang="0">
                  <a:pos x="116" y="55"/>
                </a:cxn>
                <a:cxn ang="0">
                  <a:pos x="80" y="13"/>
                </a:cxn>
                <a:cxn ang="0">
                  <a:pos x="47" y="2"/>
                </a:cxn>
                <a:cxn ang="0">
                  <a:pos x="24" y="8"/>
                </a:cxn>
                <a:cxn ang="0">
                  <a:pos x="17" y="15"/>
                </a:cxn>
                <a:cxn ang="0">
                  <a:pos x="4" y="15"/>
                </a:cxn>
                <a:cxn ang="0">
                  <a:pos x="11" y="26"/>
                </a:cxn>
                <a:cxn ang="0">
                  <a:pos x="37" y="68"/>
                </a:cxn>
                <a:cxn ang="0">
                  <a:pos x="75" y="98"/>
                </a:cxn>
                <a:cxn ang="0">
                  <a:pos x="86" y="104"/>
                </a:cxn>
                <a:cxn ang="0">
                  <a:pos x="120" y="95"/>
                </a:cxn>
                <a:cxn ang="0">
                  <a:pos x="120" y="77"/>
                </a:cxn>
                <a:cxn ang="0">
                  <a:pos x="114" y="67"/>
                </a:cxn>
                <a:cxn ang="0">
                  <a:pos x="116" y="55"/>
                </a:cxn>
              </a:cxnLst>
              <a:rect l="txL" t="txT" r="txR" b="txB"/>
              <a:pathLst>
                <a:path w="124" h="108">
                  <a:moveTo>
                    <a:pt x="116" y="55"/>
                  </a:moveTo>
                  <a:cubicBezTo>
                    <a:pt x="124" y="47"/>
                    <a:pt x="90" y="23"/>
                    <a:pt x="80" y="13"/>
                  </a:cubicBezTo>
                  <a:cubicBezTo>
                    <a:pt x="77" y="11"/>
                    <a:pt x="49" y="0"/>
                    <a:pt x="47" y="2"/>
                  </a:cubicBezTo>
                  <a:cubicBezTo>
                    <a:pt x="45" y="4"/>
                    <a:pt x="29" y="2"/>
                    <a:pt x="24" y="8"/>
                  </a:cubicBezTo>
                  <a:cubicBezTo>
                    <a:pt x="22" y="10"/>
                    <a:pt x="18" y="14"/>
                    <a:pt x="17" y="15"/>
                  </a:cubicBezTo>
                  <a:cubicBezTo>
                    <a:pt x="13" y="19"/>
                    <a:pt x="10" y="17"/>
                    <a:pt x="4" y="15"/>
                  </a:cubicBezTo>
                  <a:cubicBezTo>
                    <a:pt x="0" y="14"/>
                    <a:pt x="11" y="26"/>
                    <a:pt x="11" y="26"/>
                  </a:cubicBezTo>
                  <a:cubicBezTo>
                    <a:pt x="13" y="28"/>
                    <a:pt x="36" y="66"/>
                    <a:pt x="37" y="68"/>
                  </a:cubicBezTo>
                  <a:cubicBezTo>
                    <a:pt x="40" y="76"/>
                    <a:pt x="75" y="98"/>
                    <a:pt x="75" y="98"/>
                  </a:cubicBezTo>
                  <a:cubicBezTo>
                    <a:pt x="76" y="99"/>
                    <a:pt x="84" y="104"/>
                    <a:pt x="86" y="104"/>
                  </a:cubicBezTo>
                  <a:cubicBezTo>
                    <a:pt x="94" y="107"/>
                    <a:pt x="121" y="108"/>
                    <a:pt x="120" y="95"/>
                  </a:cubicBezTo>
                  <a:cubicBezTo>
                    <a:pt x="120" y="88"/>
                    <a:pt x="122" y="83"/>
                    <a:pt x="120" y="77"/>
                  </a:cubicBezTo>
                  <a:cubicBezTo>
                    <a:pt x="119" y="76"/>
                    <a:pt x="113" y="69"/>
                    <a:pt x="114" y="67"/>
                  </a:cubicBezTo>
                  <a:cubicBezTo>
                    <a:pt x="115" y="67"/>
                    <a:pt x="116" y="60"/>
                    <a:pt x="116" y="55"/>
                  </a:cubicBezTo>
                  <a:close/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341" name="Freeform 1564"/>
            <p:cNvSpPr/>
            <p:nvPr/>
          </p:nvSpPr>
          <p:spPr>
            <a:xfrm>
              <a:off x="4143" y="2351"/>
              <a:ext cx="249" cy="304"/>
            </a:xfrm>
            <a:custGeom>
              <a:avLst/>
              <a:gdLst>
                <a:gd name="txL" fmla="*/ 0 w 146"/>
                <a:gd name="txT" fmla="*/ 0 h 175"/>
                <a:gd name="txR" fmla="*/ 146 w 146"/>
                <a:gd name="txB" fmla="*/ 175 h 175"/>
              </a:gdLst>
              <a:ahLst/>
              <a:cxnLst>
                <a:cxn ang="0">
                  <a:pos x="2" y="9"/>
                </a:cxn>
                <a:cxn ang="0">
                  <a:pos x="108" y="55"/>
                </a:cxn>
                <a:cxn ang="0">
                  <a:pos x="120" y="77"/>
                </a:cxn>
                <a:cxn ang="0">
                  <a:pos x="137" y="128"/>
                </a:cxn>
                <a:cxn ang="0">
                  <a:pos x="144" y="147"/>
                </a:cxn>
                <a:cxn ang="0">
                  <a:pos x="132" y="164"/>
                </a:cxn>
                <a:cxn ang="0">
                  <a:pos x="99" y="132"/>
                </a:cxn>
                <a:cxn ang="0">
                  <a:pos x="27" y="97"/>
                </a:cxn>
                <a:cxn ang="0">
                  <a:pos x="4" y="56"/>
                </a:cxn>
                <a:cxn ang="0">
                  <a:pos x="2" y="9"/>
                </a:cxn>
              </a:cxnLst>
              <a:rect l="txL" t="txT" r="txR" b="txB"/>
              <a:pathLst>
                <a:path w="146" h="175">
                  <a:moveTo>
                    <a:pt x="2" y="9"/>
                  </a:moveTo>
                  <a:cubicBezTo>
                    <a:pt x="18" y="0"/>
                    <a:pt x="103" y="31"/>
                    <a:pt x="108" y="55"/>
                  </a:cubicBezTo>
                  <a:cubicBezTo>
                    <a:pt x="108" y="57"/>
                    <a:pt x="120" y="76"/>
                    <a:pt x="120" y="77"/>
                  </a:cubicBezTo>
                  <a:cubicBezTo>
                    <a:pt x="124" y="85"/>
                    <a:pt x="134" y="125"/>
                    <a:pt x="137" y="128"/>
                  </a:cubicBezTo>
                  <a:cubicBezTo>
                    <a:pt x="138" y="130"/>
                    <a:pt x="146" y="151"/>
                    <a:pt x="144" y="147"/>
                  </a:cubicBezTo>
                  <a:cubicBezTo>
                    <a:pt x="110" y="86"/>
                    <a:pt x="142" y="175"/>
                    <a:pt x="132" y="164"/>
                  </a:cubicBezTo>
                  <a:cubicBezTo>
                    <a:pt x="125" y="157"/>
                    <a:pt x="111" y="135"/>
                    <a:pt x="99" y="132"/>
                  </a:cubicBezTo>
                  <a:cubicBezTo>
                    <a:pt x="71" y="126"/>
                    <a:pt x="45" y="120"/>
                    <a:pt x="27" y="97"/>
                  </a:cubicBezTo>
                  <a:cubicBezTo>
                    <a:pt x="20" y="89"/>
                    <a:pt x="7" y="71"/>
                    <a:pt x="4" y="56"/>
                  </a:cubicBezTo>
                  <a:cubicBezTo>
                    <a:pt x="0" y="36"/>
                    <a:pt x="5" y="27"/>
                    <a:pt x="2" y="9"/>
                  </a:cubicBezTo>
                  <a:close/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342" name="Freeform 1565"/>
            <p:cNvSpPr/>
            <p:nvPr/>
          </p:nvSpPr>
          <p:spPr>
            <a:xfrm>
              <a:off x="4178" y="2398"/>
              <a:ext cx="162" cy="170"/>
            </a:xfrm>
            <a:custGeom>
              <a:avLst/>
              <a:gdLst>
                <a:gd name="txL" fmla="*/ 0 w 95"/>
                <a:gd name="txT" fmla="*/ 0 h 98"/>
                <a:gd name="txR" fmla="*/ 95 w 95"/>
                <a:gd name="txB" fmla="*/ 98 h 98"/>
              </a:gdLst>
              <a:ahLst/>
              <a:cxnLst>
                <a:cxn ang="0">
                  <a:pos x="0" y="0"/>
                </a:cxn>
                <a:cxn ang="0">
                  <a:pos x="42" y="33"/>
                </a:cxn>
                <a:cxn ang="0">
                  <a:pos x="80" y="81"/>
                </a:cxn>
                <a:cxn ang="0">
                  <a:pos x="91" y="93"/>
                </a:cxn>
                <a:cxn ang="0">
                  <a:pos x="72" y="64"/>
                </a:cxn>
                <a:cxn ang="0">
                  <a:pos x="56" y="47"/>
                </a:cxn>
                <a:cxn ang="0">
                  <a:pos x="36" y="15"/>
                </a:cxn>
                <a:cxn ang="0">
                  <a:pos x="0" y="0"/>
                </a:cxn>
              </a:cxnLst>
              <a:rect l="txL" t="txT" r="txR" b="txB"/>
              <a:pathLst>
                <a:path w="95" h="98">
                  <a:moveTo>
                    <a:pt x="0" y="0"/>
                  </a:moveTo>
                  <a:cubicBezTo>
                    <a:pt x="24" y="13"/>
                    <a:pt x="27" y="12"/>
                    <a:pt x="42" y="33"/>
                  </a:cubicBezTo>
                  <a:cubicBezTo>
                    <a:pt x="54" y="49"/>
                    <a:pt x="65" y="66"/>
                    <a:pt x="80" y="81"/>
                  </a:cubicBezTo>
                  <a:cubicBezTo>
                    <a:pt x="82" y="83"/>
                    <a:pt x="95" y="98"/>
                    <a:pt x="91" y="93"/>
                  </a:cubicBezTo>
                  <a:cubicBezTo>
                    <a:pt x="85" y="88"/>
                    <a:pt x="76" y="71"/>
                    <a:pt x="72" y="64"/>
                  </a:cubicBezTo>
                  <a:cubicBezTo>
                    <a:pt x="70" y="58"/>
                    <a:pt x="56" y="55"/>
                    <a:pt x="56" y="47"/>
                  </a:cubicBezTo>
                  <a:cubicBezTo>
                    <a:pt x="56" y="37"/>
                    <a:pt x="40" y="25"/>
                    <a:pt x="36" y="15"/>
                  </a:cubicBezTo>
                  <a:cubicBezTo>
                    <a:pt x="34" y="12"/>
                    <a:pt x="6" y="0"/>
                    <a:pt x="0" y="0"/>
                  </a:cubicBezTo>
                  <a:close/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343" name="Freeform 1566"/>
            <p:cNvSpPr/>
            <p:nvPr/>
          </p:nvSpPr>
          <p:spPr>
            <a:xfrm>
              <a:off x="4181" y="2421"/>
              <a:ext cx="43" cy="104"/>
            </a:xfrm>
            <a:custGeom>
              <a:avLst/>
              <a:gdLst>
                <a:gd name="txL" fmla="*/ 0 w 25"/>
                <a:gd name="txT" fmla="*/ 0 h 60"/>
                <a:gd name="txR" fmla="*/ 25 w 25"/>
                <a:gd name="txB" fmla="*/ 60 h 60"/>
              </a:gdLst>
              <a:ahLst/>
              <a:cxnLst>
                <a:cxn ang="0">
                  <a:pos x="0" y="0"/>
                </a:cxn>
                <a:cxn ang="0">
                  <a:pos x="2" y="20"/>
                </a:cxn>
                <a:cxn ang="0">
                  <a:pos x="22" y="54"/>
                </a:cxn>
                <a:cxn ang="0">
                  <a:pos x="25" y="59"/>
                </a:cxn>
                <a:cxn ang="0">
                  <a:pos x="18" y="39"/>
                </a:cxn>
                <a:cxn ang="0">
                  <a:pos x="9" y="20"/>
                </a:cxn>
                <a:cxn ang="0">
                  <a:pos x="0" y="0"/>
                </a:cxn>
              </a:cxnLst>
              <a:rect l="txL" t="txT" r="txR" b="txB"/>
              <a:pathLst>
                <a:path w="25" h="60">
                  <a:moveTo>
                    <a:pt x="0" y="0"/>
                  </a:moveTo>
                  <a:cubicBezTo>
                    <a:pt x="0" y="6"/>
                    <a:pt x="0" y="15"/>
                    <a:pt x="2" y="20"/>
                  </a:cubicBezTo>
                  <a:cubicBezTo>
                    <a:pt x="8" y="31"/>
                    <a:pt x="16" y="48"/>
                    <a:pt x="22" y="54"/>
                  </a:cubicBezTo>
                  <a:cubicBezTo>
                    <a:pt x="22" y="54"/>
                    <a:pt x="25" y="60"/>
                    <a:pt x="25" y="59"/>
                  </a:cubicBezTo>
                  <a:cubicBezTo>
                    <a:pt x="25" y="54"/>
                    <a:pt x="18" y="44"/>
                    <a:pt x="18" y="39"/>
                  </a:cubicBezTo>
                  <a:cubicBezTo>
                    <a:pt x="18" y="34"/>
                    <a:pt x="9" y="28"/>
                    <a:pt x="9" y="20"/>
                  </a:cubicBezTo>
                  <a:cubicBezTo>
                    <a:pt x="9" y="18"/>
                    <a:pt x="3" y="2"/>
                    <a:pt x="0" y="0"/>
                  </a:cubicBezTo>
                  <a:close/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344" name="Freeform 1567"/>
            <p:cNvSpPr/>
            <p:nvPr/>
          </p:nvSpPr>
          <p:spPr>
            <a:xfrm>
              <a:off x="4259" y="2423"/>
              <a:ext cx="47" cy="29"/>
            </a:xfrm>
            <a:custGeom>
              <a:avLst/>
              <a:gdLst>
                <a:gd name="txL" fmla="*/ 0 w 27"/>
                <a:gd name="txT" fmla="*/ 0 h 17"/>
                <a:gd name="txR" fmla="*/ 27 w 27"/>
                <a:gd name="txB" fmla="*/ 17 h 17"/>
              </a:gdLst>
              <a:ahLst/>
              <a:cxnLst>
                <a:cxn ang="0">
                  <a:pos x="0" y="0"/>
                </a:cxn>
                <a:cxn ang="0">
                  <a:pos x="24" y="11"/>
                </a:cxn>
                <a:cxn ang="0">
                  <a:pos x="25" y="14"/>
                </a:cxn>
                <a:cxn ang="0">
                  <a:pos x="26" y="17"/>
                </a:cxn>
                <a:cxn ang="0">
                  <a:pos x="26" y="17"/>
                </a:cxn>
                <a:cxn ang="0">
                  <a:pos x="15" y="9"/>
                </a:cxn>
                <a:cxn ang="0">
                  <a:pos x="8" y="5"/>
                </a:cxn>
                <a:cxn ang="0">
                  <a:pos x="0" y="0"/>
                </a:cxn>
              </a:cxnLst>
              <a:rect l="txL" t="txT" r="txR" b="txB"/>
              <a:pathLst>
                <a:path w="27" h="17">
                  <a:moveTo>
                    <a:pt x="0" y="0"/>
                  </a:moveTo>
                  <a:cubicBezTo>
                    <a:pt x="8" y="3"/>
                    <a:pt x="18" y="6"/>
                    <a:pt x="24" y="11"/>
                  </a:cubicBezTo>
                  <a:cubicBezTo>
                    <a:pt x="25" y="13"/>
                    <a:pt x="24" y="13"/>
                    <a:pt x="25" y="14"/>
                  </a:cubicBezTo>
                  <a:cubicBezTo>
                    <a:pt x="26" y="15"/>
                    <a:pt x="26" y="17"/>
                    <a:pt x="26" y="17"/>
                  </a:cubicBezTo>
                  <a:cubicBezTo>
                    <a:pt x="26" y="17"/>
                    <a:pt x="27" y="17"/>
                    <a:pt x="26" y="17"/>
                  </a:cubicBezTo>
                  <a:cubicBezTo>
                    <a:pt x="24" y="14"/>
                    <a:pt x="17" y="11"/>
                    <a:pt x="15" y="9"/>
                  </a:cubicBezTo>
                  <a:cubicBezTo>
                    <a:pt x="13" y="7"/>
                    <a:pt x="10" y="6"/>
                    <a:pt x="8" y="5"/>
                  </a:cubicBezTo>
                  <a:cubicBezTo>
                    <a:pt x="6" y="5"/>
                    <a:pt x="2" y="1"/>
                    <a:pt x="0" y="0"/>
                  </a:cubicBezTo>
                  <a:close/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345" name="Freeform 1568"/>
            <p:cNvSpPr/>
            <p:nvPr/>
          </p:nvSpPr>
          <p:spPr>
            <a:xfrm>
              <a:off x="4219" y="2452"/>
              <a:ext cx="46" cy="71"/>
            </a:xfrm>
            <a:custGeom>
              <a:avLst/>
              <a:gdLst>
                <a:gd name="txL" fmla="*/ 0 w 27"/>
                <a:gd name="txT" fmla="*/ 0 h 41"/>
                <a:gd name="txR" fmla="*/ 27 w 27"/>
                <a:gd name="txB" fmla="*/ 41 h 41"/>
              </a:gdLst>
              <a:ahLst/>
              <a:cxnLst>
                <a:cxn ang="0">
                  <a:pos x="0" y="0"/>
                </a:cxn>
                <a:cxn ang="0">
                  <a:pos x="7" y="18"/>
                </a:cxn>
                <a:cxn ang="0">
                  <a:pos x="9" y="24"/>
                </a:cxn>
                <a:cxn ang="0">
                  <a:pos x="14" y="31"/>
                </a:cxn>
                <a:cxn ang="0">
                  <a:pos x="20" y="36"/>
                </a:cxn>
                <a:cxn ang="0">
                  <a:pos x="26" y="40"/>
                </a:cxn>
                <a:cxn ang="0">
                  <a:pos x="27" y="41"/>
                </a:cxn>
                <a:cxn ang="0">
                  <a:pos x="26" y="40"/>
                </a:cxn>
                <a:cxn ang="0">
                  <a:pos x="22" y="34"/>
                </a:cxn>
                <a:cxn ang="0">
                  <a:pos x="12" y="18"/>
                </a:cxn>
                <a:cxn ang="0">
                  <a:pos x="11" y="18"/>
                </a:cxn>
                <a:cxn ang="0">
                  <a:pos x="9" y="14"/>
                </a:cxn>
                <a:cxn ang="0">
                  <a:pos x="5" y="8"/>
                </a:cxn>
                <a:cxn ang="0">
                  <a:pos x="0" y="0"/>
                </a:cxn>
              </a:cxnLst>
              <a:rect l="txL" t="txT" r="txR" b="txB"/>
              <a:pathLst>
                <a:path w="27" h="41">
                  <a:moveTo>
                    <a:pt x="0" y="0"/>
                  </a:moveTo>
                  <a:cubicBezTo>
                    <a:pt x="2" y="6"/>
                    <a:pt x="5" y="12"/>
                    <a:pt x="7" y="18"/>
                  </a:cubicBezTo>
                  <a:cubicBezTo>
                    <a:pt x="8" y="20"/>
                    <a:pt x="8" y="22"/>
                    <a:pt x="9" y="24"/>
                  </a:cubicBezTo>
                  <a:cubicBezTo>
                    <a:pt x="10" y="25"/>
                    <a:pt x="12" y="30"/>
                    <a:pt x="14" y="31"/>
                  </a:cubicBezTo>
                  <a:cubicBezTo>
                    <a:pt x="14" y="31"/>
                    <a:pt x="20" y="36"/>
                    <a:pt x="20" y="36"/>
                  </a:cubicBezTo>
                  <a:cubicBezTo>
                    <a:pt x="20" y="37"/>
                    <a:pt x="24" y="40"/>
                    <a:pt x="26" y="40"/>
                  </a:cubicBezTo>
                  <a:cubicBezTo>
                    <a:pt x="26" y="40"/>
                    <a:pt x="27" y="41"/>
                    <a:pt x="27" y="41"/>
                  </a:cubicBezTo>
                  <a:cubicBezTo>
                    <a:pt x="27" y="41"/>
                    <a:pt x="27" y="41"/>
                    <a:pt x="26" y="40"/>
                  </a:cubicBezTo>
                  <a:cubicBezTo>
                    <a:pt x="25" y="39"/>
                    <a:pt x="24" y="36"/>
                    <a:pt x="22" y="34"/>
                  </a:cubicBezTo>
                  <a:cubicBezTo>
                    <a:pt x="18" y="30"/>
                    <a:pt x="14" y="23"/>
                    <a:pt x="12" y="18"/>
                  </a:cubicBezTo>
                  <a:cubicBezTo>
                    <a:pt x="12" y="18"/>
                    <a:pt x="11" y="18"/>
                    <a:pt x="11" y="18"/>
                  </a:cubicBezTo>
                  <a:cubicBezTo>
                    <a:pt x="11" y="18"/>
                    <a:pt x="10" y="15"/>
                    <a:pt x="9" y="14"/>
                  </a:cubicBezTo>
                  <a:cubicBezTo>
                    <a:pt x="9" y="14"/>
                    <a:pt x="5" y="8"/>
                    <a:pt x="5" y="8"/>
                  </a:cubicBezTo>
                  <a:cubicBezTo>
                    <a:pt x="5" y="8"/>
                    <a:pt x="1" y="3"/>
                    <a:pt x="0" y="0"/>
                  </a:cubicBezTo>
                  <a:close/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346" name="Freeform 1569"/>
            <p:cNvSpPr/>
            <p:nvPr/>
          </p:nvSpPr>
          <p:spPr>
            <a:xfrm>
              <a:off x="4290" y="2466"/>
              <a:ext cx="39" cy="33"/>
            </a:xfrm>
            <a:custGeom>
              <a:avLst/>
              <a:gdLst>
                <a:gd name="txL" fmla="*/ 0 w 23"/>
                <a:gd name="txT" fmla="*/ 0 h 19"/>
                <a:gd name="txR" fmla="*/ 23 w 23"/>
                <a:gd name="txB" fmla="*/ 19 h 19"/>
              </a:gdLst>
              <a:ahLst/>
              <a:cxnLst>
                <a:cxn ang="0">
                  <a:pos x="0" y="1"/>
                </a:cxn>
                <a:cxn ang="0">
                  <a:pos x="6" y="5"/>
                </a:cxn>
                <a:cxn ang="0">
                  <a:pos x="8" y="7"/>
                </a:cxn>
                <a:cxn ang="0">
                  <a:pos x="10" y="8"/>
                </a:cxn>
                <a:cxn ang="0">
                  <a:pos x="12" y="9"/>
                </a:cxn>
                <a:cxn ang="0">
                  <a:pos x="16" y="12"/>
                </a:cxn>
                <a:cxn ang="0">
                  <a:pos x="18" y="14"/>
                </a:cxn>
                <a:cxn ang="0">
                  <a:pos x="20" y="15"/>
                </a:cxn>
                <a:cxn ang="0">
                  <a:pos x="21" y="16"/>
                </a:cxn>
                <a:cxn ang="0">
                  <a:pos x="21" y="18"/>
                </a:cxn>
                <a:cxn ang="0">
                  <a:pos x="22" y="18"/>
                </a:cxn>
                <a:cxn ang="0">
                  <a:pos x="23" y="19"/>
                </a:cxn>
                <a:cxn ang="0">
                  <a:pos x="22" y="17"/>
                </a:cxn>
                <a:cxn ang="0">
                  <a:pos x="20" y="15"/>
                </a:cxn>
                <a:cxn ang="0">
                  <a:pos x="18" y="12"/>
                </a:cxn>
                <a:cxn ang="0">
                  <a:pos x="17" y="11"/>
                </a:cxn>
                <a:cxn ang="0">
                  <a:pos x="16" y="10"/>
                </a:cxn>
                <a:cxn ang="0">
                  <a:pos x="15" y="10"/>
                </a:cxn>
                <a:cxn ang="0">
                  <a:pos x="14" y="10"/>
                </a:cxn>
                <a:cxn ang="0">
                  <a:pos x="14" y="10"/>
                </a:cxn>
                <a:cxn ang="0">
                  <a:pos x="13" y="10"/>
                </a:cxn>
                <a:cxn ang="0">
                  <a:pos x="12" y="10"/>
                </a:cxn>
                <a:cxn ang="0">
                  <a:pos x="12" y="10"/>
                </a:cxn>
                <a:cxn ang="0">
                  <a:pos x="11" y="10"/>
                </a:cxn>
                <a:cxn ang="0">
                  <a:pos x="10" y="10"/>
                </a:cxn>
                <a:cxn ang="0">
                  <a:pos x="10" y="9"/>
                </a:cxn>
                <a:cxn ang="0">
                  <a:pos x="10" y="8"/>
                </a:cxn>
                <a:cxn ang="0">
                  <a:pos x="9" y="8"/>
                </a:cxn>
                <a:cxn ang="0">
                  <a:pos x="8" y="8"/>
                </a:cxn>
                <a:cxn ang="0">
                  <a:pos x="6" y="7"/>
                </a:cxn>
                <a:cxn ang="0">
                  <a:pos x="6" y="5"/>
                </a:cxn>
                <a:cxn ang="0">
                  <a:pos x="4" y="4"/>
                </a:cxn>
                <a:cxn ang="0">
                  <a:pos x="4" y="3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0" y="1"/>
                </a:cxn>
              </a:cxnLst>
              <a:rect l="txL" t="txT" r="txR" b="txB"/>
              <a:pathLst>
                <a:path w="23" h="19">
                  <a:moveTo>
                    <a:pt x="0" y="1"/>
                  </a:moveTo>
                  <a:cubicBezTo>
                    <a:pt x="2" y="2"/>
                    <a:pt x="4" y="4"/>
                    <a:pt x="6" y="5"/>
                  </a:cubicBezTo>
                  <a:cubicBezTo>
                    <a:pt x="6" y="5"/>
                    <a:pt x="8" y="7"/>
                    <a:pt x="8" y="7"/>
                  </a:cubicBezTo>
                  <a:cubicBezTo>
                    <a:pt x="8" y="7"/>
                    <a:pt x="10" y="8"/>
                    <a:pt x="10" y="8"/>
                  </a:cubicBezTo>
                  <a:cubicBezTo>
                    <a:pt x="11" y="8"/>
                    <a:pt x="11" y="9"/>
                    <a:pt x="12" y="9"/>
                  </a:cubicBezTo>
                  <a:cubicBezTo>
                    <a:pt x="13" y="10"/>
                    <a:pt x="14" y="12"/>
                    <a:pt x="16" y="12"/>
                  </a:cubicBezTo>
                  <a:cubicBezTo>
                    <a:pt x="17" y="12"/>
                    <a:pt x="17" y="13"/>
                    <a:pt x="18" y="14"/>
                  </a:cubicBezTo>
                  <a:cubicBezTo>
                    <a:pt x="18" y="14"/>
                    <a:pt x="19" y="15"/>
                    <a:pt x="20" y="15"/>
                  </a:cubicBezTo>
                  <a:cubicBezTo>
                    <a:pt x="20" y="15"/>
                    <a:pt x="21" y="16"/>
                    <a:pt x="21" y="16"/>
                  </a:cubicBezTo>
                  <a:cubicBezTo>
                    <a:pt x="21" y="16"/>
                    <a:pt x="21" y="18"/>
                    <a:pt x="21" y="18"/>
                  </a:cubicBezTo>
                  <a:cubicBezTo>
                    <a:pt x="21" y="18"/>
                    <a:pt x="22" y="18"/>
                    <a:pt x="22" y="18"/>
                  </a:cubicBezTo>
                  <a:cubicBezTo>
                    <a:pt x="22" y="18"/>
                    <a:pt x="23" y="19"/>
                    <a:pt x="23" y="19"/>
                  </a:cubicBezTo>
                  <a:cubicBezTo>
                    <a:pt x="23" y="18"/>
                    <a:pt x="22" y="18"/>
                    <a:pt x="22" y="17"/>
                  </a:cubicBezTo>
                  <a:cubicBezTo>
                    <a:pt x="22" y="16"/>
                    <a:pt x="20" y="16"/>
                    <a:pt x="20" y="15"/>
                  </a:cubicBezTo>
                  <a:cubicBezTo>
                    <a:pt x="20" y="14"/>
                    <a:pt x="19" y="13"/>
                    <a:pt x="18" y="12"/>
                  </a:cubicBezTo>
                  <a:cubicBezTo>
                    <a:pt x="18" y="12"/>
                    <a:pt x="18" y="12"/>
                    <a:pt x="17" y="11"/>
                  </a:cubicBezTo>
                  <a:cubicBezTo>
                    <a:pt x="17" y="11"/>
                    <a:pt x="16" y="10"/>
                    <a:pt x="16" y="10"/>
                  </a:cubicBezTo>
                  <a:lnTo>
                    <a:pt x="15" y="10"/>
                  </a:lnTo>
                  <a:cubicBezTo>
                    <a:pt x="15" y="10"/>
                    <a:pt x="14" y="10"/>
                    <a:pt x="14" y="10"/>
                  </a:cubicBezTo>
                  <a:lnTo>
                    <a:pt x="14" y="10"/>
                  </a:lnTo>
                  <a:cubicBezTo>
                    <a:pt x="14" y="10"/>
                    <a:pt x="13" y="10"/>
                    <a:pt x="13" y="10"/>
                  </a:cubicBezTo>
                  <a:lnTo>
                    <a:pt x="12" y="10"/>
                  </a:lnTo>
                  <a:cubicBezTo>
                    <a:pt x="12" y="10"/>
                    <a:pt x="12" y="10"/>
                    <a:pt x="12" y="10"/>
                  </a:cubicBezTo>
                  <a:lnTo>
                    <a:pt x="11" y="10"/>
                  </a:lnTo>
                  <a:cubicBezTo>
                    <a:pt x="11" y="10"/>
                    <a:pt x="10" y="10"/>
                    <a:pt x="10" y="10"/>
                  </a:cubicBezTo>
                  <a:lnTo>
                    <a:pt x="10" y="9"/>
                  </a:lnTo>
                  <a:cubicBezTo>
                    <a:pt x="10" y="9"/>
                    <a:pt x="10" y="8"/>
                    <a:pt x="10" y="8"/>
                  </a:cubicBezTo>
                  <a:lnTo>
                    <a:pt x="9" y="8"/>
                  </a:lnTo>
                  <a:cubicBezTo>
                    <a:pt x="9" y="8"/>
                    <a:pt x="8" y="8"/>
                    <a:pt x="8" y="8"/>
                  </a:cubicBezTo>
                  <a:cubicBezTo>
                    <a:pt x="8" y="8"/>
                    <a:pt x="6" y="7"/>
                    <a:pt x="6" y="7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6" y="5"/>
                    <a:pt x="4" y="4"/>
                    <a:pt x="4" y="4"/>
                  </a:cubicBezTo>
                  <a:cubicBezTo>
                    <a:pt x="4" y="4"/>
                    <a:pt x="4" y="3"/>
                    <a:pt x="4" y="3"/>
                  </a:cubicBezTo>
                  <a:lnTo>
                    <a:pt x="4" y="2"/>
                  </a:lnTo>
                  <a:cubicBezTo>
                    <a:pt x="4" y="2"/>
                    <a:pt x="3" y="2"/>
                    <a:pt x="3" y="2"/>
                  </a:cubicBezTo>
                  <a:lnTo>
                    <a:pt x="3" y="2"/>
                  </a:lnTo>
                  <a:cubicBezTo>
                    <a:pt x="3" y="2"/>
                    <a:pt x="2" y="0"/>
                    <a:pt x="0" y="1"/>
                  </a:cubicBezTo>
                  <a:close/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347" name="Freeform 1570"/>
            <p:cNvSpPr/>
            <p:nvPr/>
          </p:nvSpPr>
          <p:spPr>
            <a:xfrm>
              <a:off x="3985" y="2358"/>
              <a:ext cx="61" cy="144"/>
            </a:xfrm>
            <a:custGeom>
              <a:avLst/>
              <a:gdLst>
                <a:gd name="txL" fmla="*/ 0 w 36"/>
                <a:gd name="txT" fmla="*/ 0 h 83"/>
                <a:gd name="txR" fmla="*/ 36 w 36"/>
                <a:gd name="txB" fmla="*/ 83 h 83"/>
              </a:gdLst>
              <a:ahLst/>
              <a:cxnLst>
                <a:cxn ang="0">
                  <a:pos x="36" y="0"/>
                </a:cxn>
                <a:cxn ang="0">
                  <a:pos x="26" y="23"/>
                </a:cxn>
                <a:cxn ang="0">
                  <a:pos x="18" y="63"/>
                </a:cxn>
                <a:cxn ang="0">
                  <a:pos x="5" y="73"/>
                </a:cxn>
                <a:cxn ang="0">
                  <a:pos x="2" y="78"/>
                </a:cxn>
                <a:cxn ang="0">
                  <a:pos x="1" y="80"/>
                </a:cxn>
                <a:cxn ang="0">
                  <a:pos x="16" y="68"/>
                </a:cxn>
                <a:cxn ang="0">
                  <a:pos x="29" y="38"/>
                </a:cxn>
                <a:cxn ang="0">
                  <a:pos x="29" y="19"/>
                </a:cxn>
                <a:cxn ang="0">
                  <a:pos x="36" y="0"/>
                </a:cxn>
              </a:cxnLst>
              <a:rect l="txL" t="txT" r="txR" b="txB"/>
              <a:pathLst>
                <a:path w="36" h="83">
                  <a:moveTo>
                    <a:pt x="36" y="0"/>
                  </a:moveTo>
                  <a:cubicBezTo>
                    <a:pt x="32" y="2"/>
                    <a:pt x="26" y="17"/>
                    <a:pt x="26" y="23"/>
                  </a:cubicBezTo>
                  <a:cubicBezTo>
                    <a:pt x="26" y="31"/>
                    <a:pt x="24" y="60"/>
                    <a:pt x="18" y="63"/>
                  </a:cubicBezTo>
                  <a:cubicBezTo>
                    <a:pt x="13" y="65"/>
                    <a:pt x="8" y="70"/>
                    <a:pt x="5" y="73"/>
                  </a:cubicBezTo>
                  <a:cubicBezTo>
                    <a:pt x="5" y="73"/>
                    <a:pt x="2" y="78"/>
                    <a:pt x="2" y="78"/>
                  </a:cubicBezTo>
                  <a:cubicBezTo>
                    <a:pt x="2" y="79"/>
                    <a:pt x="0" y="83"/>
                    <a:pt x="1" y="80"/>
                  </a:cubicBezTo>
                  <a:cubicBezTo>
                    <a:pt x="4" y="75"/>
                    <a:pt x="15" y="74"/>
                    <a:pt x="16" y="68"/>
                  </a:cubicBezTo>
                  <a:cubicBezTo>
                    <a:pt x="20" y="58"/>
                    <a:pt x="29" y="50"/>
                    <a:pt x="29" y="38"/>
                  </a:cubicBezTo>
                  <a:cubicBezTo>
                    <a:pt x="29" y="35"/>
                    <a:pt x="28" y="21"/>
                    <a:pt x="29" y="19"/>
                  </a:cubicBezTo>
                  <a:cubicBezTo>
                    <a:pt x="31" y="15"/>
                    <a:pt x="34" y="5"/>
                    <a:pt x="36" y="0"/>
                  </a:cubicBezTo>
                  <a:close/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348" name="Freeform 1571"/>
            <p:cNvSpPr/>
            <p:nvPr/>
          </p:nvSpPr>
          <p:spPr>
            <a:xfrm>
              <a:off x="3992" y="2370"/>
              <a:ext cx="37" cy="39"/>
            </a:xfrm>
            <a:custGeom>
              <a:avLst/>
              <a:gdLst>
                <a:gd name="txL" fmla="*/ 0 w 22"/>
                <a:gd name="txT" fmla="*/ 0 h 22"/>
                <a:gd name="txR" fmla="*/ 22 w 22"/>
                <a:gd name="txB" fmla="*/ 22 h 22"/>
              </a:gdLst>
              <a:ahLst/>
              <a:cxnLst>
                <a:cxn ang="0">
                  <a:pos x="22" y="0"/>
                </a:cxn>
                <a:cxn ang="0">
                  <a:pos x="14" y="0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0" y="17"/>
                </a:cxn>
                <a:cxn ang="0">
                  <a:pos x="0" y="21"/>
                </a:cxn>
                <a:cxn ang="0">
                  <a:pos x="1" y="17"/>
                </a:cxn>
                <a:cxn ang="0">
                  <a:pos x="4" y="10"/>
                </a:cxn>
                <a:cxn ang="0">
                  <a:pos x="7" y="7"/>
                </a:cxn>
                <a:cxn ang="0">
                  <a:pos x="15" y="4"/>
                </a:cxn>
                <a:cxn ang="0">
                  <a:pos x="22" y="0"/>
                </a:cxn>
              </a:cxnLst>
              <a:rect l="txL" t="txT" r="txR" b="txB"/>
              <a:pathLst>
                <a:path w="22" h="22">
                  <a:moveTo>
                    <a:pt x="22" y="0"/>
                  </a:moveTo>
                  <a:cubicBezTo>
                    <a:pt x="20" y="0"/>
                    <a:pt x="16" y="0"/>
                    <a:pt x="14" y="0"/>
                  </a:cubicBezTo>
                  <a:cubicBezTo>
                    <a:pt x="12" y="0"/>
                    <a:pt x="8" y="2"/>
                    <a:pt x="7" y="3"/>
                  </a:cubicBezTo>
                  <a:cubicBezTo>
                    <a:pt x="7" y="3"/>
                    <a:pt x="5" y="4"/>
                    <a:pt x="5" y="4"/>
                  </a:cubicBezTo>
                  <a:cubicBezTo>
                    <a:pt x="3" y="8"/>
                    <a:pt x="0" y="11"/>
                    <a:pt x="0" y="17"/>
                  </a:cubicBezTo>
                  <a:cubicBezTo>
                    <a:pt x="0" y="17"/>
                    <a:pt x="0" y="22"/>
                    <a:pt x="0" y="21"/>
                  </a:cubicBezTo>
                  <a:cubicBezTo>
                    <a:pt x="0" y="20"/>
                    <a:pt x="1" y="18"/>
                    <a:pt x="1" y="17"/>
                  </a:cubicBezTo>
                  <a:cubicBezTo>
                    <a:pt x="1" y="14"/>
                    <a:pt x="3" y="12"/>
                    <a:pt x="4" y="10"/>
                  </a:cubicBezTo>
                  <a:cubicBezTo>
                    <a:pt x="4" y="10"/>
                    <a:pt x="7" y="7"/>
                    <a:pt x="7" y="7"/>
                  </a:cubicBezTo>
                  <a:cubicBezTo>
                    <a:pt x="10" y="7"/>
                    <a:pt x="14" y="4"/>
                    <a:pt x="15" y="4"/>
                  </a:cubicBezTo>
                  <a:cubicBezTo>
                    <a:pt x="17" y="4"/>
                    <a:pt x="22" y="0"/>
                    <a:pt x="22" y="0"/>
                  </a:cubicBezTo>
                  <a:close/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349" name="Freeform 1572"/>
            <p:cNvSpPr/>
            <p:nvPr/>
          </p:nvSpPr>
          <p:spPr>
            <a:xfrm>
              <a:off x="4057" y="2358"/>
              <a:ext cx="27" cy="68"/>
            </a:xfrm>
            <a:custGeom>
              <a:avLst/>
              <a:gdLst>
                <a:gd name="txL" fmla="*/ 0 w 16"/>
                <a:gd name="txT" fmla="*/ 0 h 39"/>
                <a:gd name="txR" fmla="*/ 16 w 16"/>
                <a:gd name="txB" fmla="*/ 39 h 39"/>
              </a:gdLst>
              <a:ahLst/>
              <a:cxnLst>
                <a:cxn ang="0">
                  <a:pos x="0" y="0"/>
                </a:cxn>
                <a:cxn ang="0">
                  <a:pos x="16" y="20"/>
                </a:cxn>
                <a:cxn ang="0">
                  <a:pos x="16" y="36"/>
                </a:cxn>
                <a:cxn ang="0">
                  <a:pos x="14" y="38"/>
                </a:cxn>
                <a:cxn ang="0">
                  <a:pos x="14" y="38"/>
                </a:cxn>
                <a:cxn ang="0">
                  <a:pos x="10" y="17"/>
                </a:cxn>
                <a:cxn ang="0">
                  <a:pos x="7" y="10"/>
                </a:cxn>
                <a:cxn ang="0">
                  <a:pos x="0" y="0"/>
                </a:cxn>
              </a:cxnLst>
              <a:rect l="txL" t="txT" r="txR" b="txB"/>
              <a:pathLst>
                <a:path w="16" h="39">
                  <a:moveTo>
                    <a:pt x="0" y="0"/>
                  </a:moveTo>
                  <a:cubicBezTo>
                    <a:pt x="7" y="7"/>
                    <a:pt x="16" y="10"/>
                    <a:pt x="16" y="20"/>
                  </a:cubicBezTo>
                  <a:cubicBezTo>
                    <a:pt x="16" y="25"/>
                    <a:pt x="16" y="32"/>
                    <a:pt x="16" y="36"/>
                  </a:cubicBezTo>
                  <a:cubicBezTo>
                    <a:pt x="16" y="36"/>
                    <a:pt x="14" y="38"/>
                    <a:pt x="14" y="38"/>
                  </a:cubicBezTo>
                  <a:cubicBezTo>
                    <a:pt x="14" y="38"/>
                    <a:pt x="14" y="39"/>
                    <a:pt x="14" y="38"/>
                  </a:cubicBezTo>
                  <a:cubicBezTo>
                    <a:pt x="14" y="30"/>
                    <a:pt x="10" y="25"/>
                    <a:pt x="10" y="17"/>
                  </a:cubicBezTo>
                  <a:cubicBezTo>
                    <a:pt x="10" y="17"/>
                    <a:pt x="7" y="11"/>
                    <a:pt x="7" y="10"/>
                  </a:cubicBezTo>
                  <a:cubicBezTo>
                    <a:pt x="6" y="8"/>
                    <a:pt x="2" y="4"/>
                    <a:pt x="0" y="0"/>
                  </a:cubicBezTo>
                  <a:close/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350" name="Freeform 1573"/>
            <p:cNvSpPr/>
            <p:nvPr/>
          </p:nvSpPr>
          <p:spPr>
            <a:xfrm>
              <a:off x="3983" y="2421"/>
              <a:ext cx="31" cy="45"/>
            </a:xfrm>
            <a:custGeom>
              <a:avLst/>
              <a:gdLst>
                <a:gd name="txL" fmla="*/ 0 w 18"/>
                <a:gd name="txT" fmla="*/ 0 h 26"/>
                <a:gd name="txR" fmla="*/ 18 w 18"/>
                <a:gd name="txB" fmla="*/ 26 h 26"/>
              </a:gdLst>
              <a:ahLst/>
              <a:cxnLst>
                <a:cxn ang="0">
                  <a:pos x="16" y="0"/>
                </a:cxn>
                <a:cxn ang="0">
                  <a:pos x="9" y="3"/>
                </a:cxn>
                <a:cxn ang="0">
                  <a:pos x="1" y="16"/>
                </a:cxn>
                <a:cxn ang="0">
                  <a:pos x="0" y="21"/>
                </a:cxn>
                <a:cxn ang="0">
                  <a:pos x="0" y="26"/>
                </a:cxn>
                <a:cxn ang="0">
                  <a:pos x="0" y="26"/>
                </a:cxn>
                <a:cxn ang="0">
                  <a:pos x="0" y="22"/>
                </a:cxn>
                <a:cxn ang="0">
                  <a:pos x="2" y="20"/>
                </a:cxn>
                <a:cxn ang="0">
                  <a:pos x="4" y="12"/>
                </a:cxn>
                <a:cxn ang="0">
                  <a:pos x="11" y="6"/>
                </a:cxn>
                <a:cxn ang="0">
                  <a:pos x="15" y="4"/>
                </a:cxn>
                <a:cxn ang="0">
                  <a:pos x="17" y="3"/>
                </a:cxn>
                <a:cxn ang="0">
                  <a:pos x="16" y="0"/>
                </a:cxn>
              </a:cxnLst>
              <a:rect l="txL" t="txT" r="txR" b="txB"/>
              <a:pathLst>
                <a:path w="18" h="26">
                  <a:moveTo>
                    <a:pt x="16" y="0"/>
                  </a:moveTo>
                  <a:cubicBezTo>
                    <a:pt x="12" y="0"/>
                    <a:pt x="12" y="2"/>
                    <a:pt x="9" y="3"/>
                  </a:cubicBezTo>
                  <a:cubicBezTo>
                    <a:pt x="4" y="5"/>
                    <a:pt x="1" y="10"/>
                    <a:pt x="1" y="16"/>
                  </a:cubicBezTo>
                  <a:cubicBezTo>
                    <a:pt x="1" y="16"/>
                    <a:pt x="0" y="21"/>
                    <a:pt x="0" y="21"/>
                  </a:cubicBezTo>
                  <a:cubicBezTo>
                    <a:pt x="0" y="22"/>
                    <a:pt x="0" y="24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3"/>
                    <a:pt x="0" y="22"/>
                  </a:cubicBezTo>
                  <a:cubicBezTo>
                    <a:pt x="0" y="22"/>
                    <a:pt x="2" y="21"/>
                    <a:pt x="2" y="20"/>
                  </a:cubicBezTo>
                  <a:cubicBezTo>
                    <a:pt x="2" y="19"/>
                    <a:pt x="3" y="13"/>
                    <a:pt x="4" y="12"/>
                  </a:cubicBezTo>
                  <a:cubicBezTo>
                    <a:pt x="6" y="10"/>
                    <a:pt x="8" y="6"/>
                    <a:pt x="11" y="6"/>
                  </a:cubicBezTo>
                  <a:cubicBezTo>
                    <a:pt x="11" y="6"/>
                    <a:pt x="15" y="4"/>
                    <a:pt x="15" y="4"/>
                  </a:cubicBezTo>
                  <a:cubicBezTo>
                    <a:pt x="15" y="4"/>
                    <a:pt x="17" y="3"/>
                    <a:pt x="17" y="3"/>
                  </a:cubicBezTo>
                  <a:cubicBezTo>
                    <a:pt x="18" y="3"/>
                    <a:pt x="18" y="1"/>
                    <a:pt x="16" y="0"/>
                  </a:cubicBezTo>
                  <a:close/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351" name="Freeform 1574"/>
            <p:cNvSpPr/>
            <p:nvPr/>
          </p:nvSpPr>
          <p:spPr>
            <a:xfrm>
              <a:off x="4045" y="2398"/>
              <a:ext cx="5" cy="47"/>
            </a:xfrm>
            <a:custGeom>
              <a:avLst/>
              <a:gdLst>
                <a:gd name="txL" fmla="*/ 0 w 3"/>
                <a:gd name="txT" fmla="*/ 0 h 27"/>
                <a:gd name="txR" fmla="*/ 3 w 3"/>
                <a:gd name="txB" fmla="*/ 27 h 27"/>
              </a:gdLst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0" y="12"/>
                </a:cxn>
                <a:cxn ang="0">
                  <a:pos x="0" y="15"/>
                </a:cxn>
                <a:cxn ang="0">
                  <a:pos x="0" y="17"/>
                </a:cxn>
                <a:cxn ang="0">
                  <a:pos x="0" y="19"/>
                </a:cxn>
                <a:cxn ang="0">
                  <a:pos x="0" y="22"/>
                </a:cxn>
                <a:cxn ang="0">
                  <a:pos x="1" y="24"/>
                </a:cxn>
                <a:cxn ang="0">
                  <a:pos x="1" y="25"/>
                </a:cxn>
                <a:cxn ang="0">
                  <a:pos x="1" y="26"/>
                </a:cxn>
                <a:cxn ang="0">
                  <a:pos x="2" y="27"/>
                </a:cxn>
                <a:cxn ang="0">
                  <a:pos x="3" y="26"/>
                </a:cxn>
                <a:cxn ang="0">
                  <a:pos x="3" y="25"/>
                </a:cxn>
                <a:cxn ang="0">
                  <a:pos x="3" y="23"/>
                </a:cxn>
                <a:cxn ang="0">
                  <a:pos x="3" y="21"/>
                </a:cxn>
                <a:cxn ang="0">
                  <a:pos x="3" y="19"/>
                </a:cxn>
                <a:cxn ang="0">
                  <a:pos x="3" y="18"/>
                </a:cxn>
                <a:cxn ang="0">
                  <a:pos x="3" y="17"/>
                </a:cxn>
                <a:cxn ang="0">
                  <a:pos x="3" y="16"/>
                </a:cxn>
                <a:cxn ang="0">
                  <a:pos x="3" y="15"/>
                </a:cxn>
                <a:cxn ang="0">
                  <a:pos x="3" y="14"/>
                </a:cxn>
                <a:cxn ang="0">
                  <a:pos x="3" y="13"/>
                </a:cxn>
                <a:cxn ang="0">
                  <a:pos x="3" y="13"/>
                </a:cxn>
                <a:cxn ang="0">
                  <a:pos x="3" y="12"/>
                </a:cxn>
                <a:cxn ang="0">
                  <a:pos x="3" y="11"/>
                </a:cxn>
                <a:cxn ang="0">
                  <a:pos x="3" y="11"/>
                </a:cxn>
                <a:cxn ang="0">
                  <a:pos x="3" y="10"/>
                </a:cxn>
                <a:cxn ang="0">
                  <a:pos x="2" y="8"/>
                </a:cxn>
                <a:cxn ang="0">
                  <a:pos x="1" y="6"/>
                </a:cxn>
                <a:cxn ang="0">
                  <a:pos x="1" y="4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0" y="0"/>
                </a:cxn>
              </a:cxnLst>
              <a:rect l="txL" t="txT" r="txR" b="txB"/>
              <a:pathLst>
                <a:path w="3" h="27">
                  <a:moveTo>
                    <a:pt x="0" y="0"/>
                  </a:moveTo>
                  <a:cubicBezTo>
                    <a:pt x="0" y="2"/>
                    <a:pt x="0" y="6"/>
                    <a:pt x="0" y="8"/>
                  </a:cubicBezTo>
                  <a:cubicBezTo>
                    <a:pt x="0" y="9"/>
                    <a:pt x="0" y="11"/>
                    <a:pt x="0" y="12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0" y="15"/>
                    <a:pt x="0" y="17"/>
                    <a:pt x="0" y="17"/>
                  </a:cubicBezTo>
                  <a:cubicBezTo>
                    <a:pt x="0" y="17"/>
                    <a:pt x="0" y="19"/>
                    <a:pt x="0" y="19"/>
                  </a:cubicBezTo>
                  <a:cubicBezTo>
                    <a:pt x="0" y="20"/>
                    <a:pt x="0" y="21"/>
                    <a:pt x="0" y="22"/>
                  </a:cubicBezTo>
                  <a:cubicBezTo>
                    <a:pt x="0" y="23"/>
                    <a:pt x="1" y="23"/>
                    <a:pt x="1" y="24"/>
                  </a:cubicBezTo>
                  <a:cubicBezTo>
                    <a:pt x="1" y="24"/>
                    <a:pt x="1" y="25"/>
                    <a:pt x="1" y="25"/>
                  </a:cubicBezTo>
                  <a:cubicBezTo>
                    <a:pt x="1" y="25"/>
                    <a:pt x="1" y="26"/>
                    <a:pt x="1" y="26"/>
                  </a:cubicBezTo>
                  <a:cubicBezTo>
                    <a:pt x="1" y="26"/>
                    <a:pt x="2" y="27"/>
                    <a:pt x="2" y="27"/>
                  </a:cubicBezTo>
                  <a:cubicBezTo>
                    <a:pt x="2" y="27"/>
                    <a:pt x="3" y="26"/>
                    <a:pt x="3" y="26"/>
                  </a:cubicBezTo>
                  <a:cubicBezTo>
                    <a:pt x="3" y="26"/>
                    <a:pt x="3" y="25"/>
                    <a:pt x="3" y="25"/>
                  </a:cubicBezTo>
                  <a:cubicBezTo>
                    <a:pt x="3" y="24"/>
                    <a:pt x="3" y="23"/>
                    <a:pt x="3" y="23"/>
                  </a:cubicBezTo>
                  <a:cubicBezTo>
                    <a:pt x="3" y="22"/>
                    <a:pt x="3" y="21"/>
                    <a:pt x="3" y="21"/>
                  </a:cubicBezTo>
                  <a:lnTo>
                    <a:pt x="3" y="19"/>
                  </a:lnTo>
                  <a:cubicBezTo>
                    <a:pt x="3" y="19"/>
                    <a:pt x="3" y="18"/>
                    <a:pt x="3" y="18"/>
                  </a:cubicBezTo>
                  <a:lnTo>
                    <a:pt x="3" y="17"/>
                  </a:lnTo>
                  <a:cubicBezTo>
                    <a:pt x="3" y="17"/>
                    <a:pt x="3" y="16"/>
                    <a:pt x="3" y="16"/>
                  </a:cubicBezTo>
                  <a:lnTo>
                    <a:pt x="3" y="15"/>
                  </a:lnTo>
                  <a:cubicBezTo>
                    <a:pt x="3" y="15"/>
                    <a:pt x="3" y="14"/>
                    <a:pt x="3" y="14"/>
                  </a:cubicBezTo>
                  <a:lnTo>
                    <a:pt x="3" y="13"/>
                  </a:lnTo>
                  <a:cubicBezTo>
                    <a:pt x="3" y="13"/>
                    <a:pt x="3" y="13"/>
                    <a:pt x="3" y="13"/>
                  </a:cubicBezTo>
                  <a:lnTo>
                    <a:pt x="3" y="12"/>
                  </a:lnTo>
                  <a:cubicBezTo>
                    <a:pt x="3" y="12"/>
                    <a:pt x="3" y="11"/>
                    <a:pt x="3" y="11"/>
                  </a:cubicBezTo>
                  <a:lnTo>
                    <a:pt x="3" y="11"/>
                  </a:lnTo>
                  <a:cubicBezTo>
                    <a:pt x="3" y="11"/>
                    <a:pt x="3" y="10"/>
                    <a:pt x="3" y="10"/>
                  </a:cubicBezTo>
                  <a:cubicBezTo>
                    <a:pt x="3" y="8"/>
                    <a:pt x="2" y="8"/>
                    <a:pt x="2" y="8"/>
                  </a:cubicBezTo>
                  <a:cubicBezTo>
                    <a:pt x="2" y="8"/>
                    <a:pt x="1" y="6"/>
                    <a:pt x="1" y="6"/>
                  </a:cubicBezTo>
                  <a:cubicBezTo>
                    <a:pt x="1" y="6"/>
                    <a:pt x="1" y="4"/>
                    <a:pt x="1" y="4"/>
                  </a:cubicBezTo>
                  <a:cubicBezTo>
                    <a:pt x="1" y="4"/>
                    <a:pt x="1" y="3"/>
                    <a:pt x="1" y="3"/>
                  </a:cubicBezTo>
                  <a:lnTo>
                    <a:pt x="1" y="3"/>
                  </a:lnTo>
                  <a:cubicBezTo>
                    <a:pt x="1" y="3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0" y="0"/>
                    <a:pt x="0" y="1"/>
                    <a:pt x="0" y="0"/>
                  </a:cubicBezTo>
                  <a:close/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352" name="Freeform 1575"/>
            <p:cNvSpPr/>
            <p:nvPr/>
          </p:nvSpPr>
          <p:spPr>
            <a:xfrm>
              <a:off x="3987" y="2166"/>
              <a:ext cx="126" cy="118"/>
            </a:xfrm>
            <a:custGeom>
              <a:avLst/>
              <a:gdLst>
                <a:gd name="txL" fmla="*/ 0 w 74"/>
                <a:gd name="txT" fmla="*/ 0 h 68"/>
                <a:gd name="txR" fmla="*/ 74 w 74"/>
                <a:gd name="txB" fmla="*/ 68 h 68"/>
              </a:gdLst>
              <a:ahLst/>
              <a:cxnLst>
                <a:cxn ang="0">
                  <a:pos x="74" y="68"/>
                </a:cxn>
                <a:cxn ang="0">
                  <a:pos x="49" y="38"/>
                </a:cxn>
                <a:cxn ang="0">
                  <a:pos x="13" y="11"/>
                </a:cxn>
                <a:cxn ang="0">
                  <a:pos x="4" y="4"/>
                </a:cxn>
                <a:cxn ang="0">
                  <a:pos x="25" y="16"/>
                </a:cxn>
                <a:cxn ang="0">
                  <a:pos x="38" y="28"/>
                </a:cxn>
                <a:cxn ang="0">
                  <a:pos x="62" y="42"/>
                </a:cxn>
                <a:cxn ang="0">
                  <a:pos x="74" y="68"/>
                </a:cxn>
              </a:cxnLst>
              <a:rect l="txL" t="txT" r="txR" b="txB"/>
              <a:pathLst>
                <a:path w="74" h="68">
                  <a:moveTo>
                    <a:pt x="74" y="68"/>
                  </a:moveTo>
                  <a:cubicBezTo>
                    <a:pt x="63" y="51"/>
                    <a:pt x="64" y="49"/>
                    <a:pt x="49" y="38"/>
                  </a:cubicBezTo>
                  <a:cubicBezTo>
                    <a:pt x="37" y="29"/>
                    <a:pt x="24" y="22"/>
                    <a:pt x="13" y="11"/>
                  </a:cubicBezTo>
                  <a:cubicBezTo>
                    <a:pt x="11" y="9"/>
                    <a:pt x="0" y="0"/>
                    <a:pt x="4" y="4"/>
                  </a:cubicBezTo>
                  <a:cubicBezTo>
                    <a:pt x="8" y="7"/>
                    <a:pt x="20" y="14"/>
                    <a:pt x="25" y="16"/>
                  </a:cubicBezTo>
                  <a:cubicBezTo>
                    <a:pt x="30" y="18"/>
                    <a:pt x="32" y="28"/>
                    <a:pt x="38" y="28"/>
                  </a:cubicBezTo>
                  <a:cubicBezTo>
                    <a:pt x="46" y="27"/>
                    <a:pt x="55" y="39"/>
                    <a:pt x="62" y="42"/>
                  </a:cubicBezTo>
                  <a:cubicBezTo>
                    <a:pt x="64" y="43"/>
                    <a:pt x="74" y="64"/>
                    <a:pt x="74" y="68"/>
                  </a:cubicBezTo>
                  <a:close/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353" name="Freeform 1576"/>
            <p:cNvSpPr/>
            <p:nvPr/>
          </p:nvSpPr>
          <p:spPr>
            <a:xfrm>
              <a:off x="4019" y="2252"/>
              <a:ext cx="77" cy="30"/>
            </a:xfrm>
            <a:custGeom>
              <a:avLst/>
              <a:gdLst>
                <a:gd name="txL" fmla="*/ 0 w 45"/>
                <a:gd name="txT" fmla="*/ 0 h 17"/>
                <a:gd name="txR" fmla="*/ 45 w 45"/>
                <a:gd name="txB" fmla="*/ 17 h 17"/>
              </a:gdLst>
              <a:ahLst/>
              <a:cxnLst>
                <a:cxn ang="0">
                  <a:pos x="45" y="17"/>
                </a:cxn>
                <a:cxn ang="0">
                  <a:pos x="30" y="16"/>
                </a:cxn>
                <a:cxn ang="0">
                  <a:pos x="5" y="2"/>
                </a:cxn>
                <a:cxn ang="0">
                  <a:pos x="1" y="0"/>
                </a:cxn>
                <a:cxn ang="0">
                  <a:pos x="16" y="4"/>
                </a:cxn>
                <a:cxn ang="0">
                  <a:pos x="30" y="11"/>
                </a:cxn>
                <a:cxn ang="0">
                  <a:pos x="45" y="17"/>
                </a:cxn>
              </a:cxnLst>
              <a:rect l="txL" t="txT" r="txR" b="txB"/>
              <a:pathLst>
                <a:path w="45" h="17">
                  <a:moveTo>
                    <a:pt x="45" y="17"/>
                  </a:moveTo>
                  <a:cubicBezTo>
                    <a:pt x="40" y="17"/>
                    <a:pt x="34" y="17"/>
                    <a:pt x="30" y="16"/>
                  </a:cubicBezTo>
                  <a:cubicBezTo>
                    <a:pt x="22" y="12"/>
                    <a:pt x="10" y="6"/>
                    <a:pt x="5" y="2"/>
                  </a:cubicBezTo>
                  <a:cubicBezTo>
                    <a:pt x="5" y="2"/>
                    <a:pt x="0" y="0"/>
                    <a:pt x="1" y="0"/>
                  </a:cubicBezTo>
                  <a:cubicBezTo>
                    <a:pt x="5" y="0"/>
                    <a:pt x="12" y="4"/>
                    <a:pt x="16" y="4"/>
                  </a:cubicBezTo>
                  <a:cubicBezTo>
                    <a:pt x="20" y="4"/>
                    <a:pt x="25" y="11"/>
                    <a:pt x="30" y="11"/>
                  </a:cubicBezTo>
                  <a:cubicBezTo>
                    <a:pt x="32" y="11"/>
                    <a:pt x="44" y="15"/>
                    <a:pt x="45" y="17"/>
                  </a:cubicBezTo>
                  <a:close/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354" name="Freeform 1577"/>
            <p:cNvSpPr/>
            <p:nvPr/>
          </p:nvSpPr>
          <p:spPr>
            <a:xfrm>
              <a:off x="4070" y="2190"/>
              <a:ext cx="24" cy="33"/>
            </a:xfrm>
            <a:custGeom>
              <a:avLst/>
              <a:gdLst>
                <a:gd name="txL" fmla="*/ 0 w 14"/>
                <a:gd name="txT" fmla="*/ 0 h 19"/>
                <a:gd name="txR" fmla="*/ 14 w 14"/>
                <a:gd name="txB" fmla="*/ 19 h 19"/>
              </a:gdLst>
              <a:ahLst/>
              <a:cxnLst>
                <a:cxn ang="0">
                  <a:pos x="14" y="19"/>
                </a:cxn>
                <a:cxn ang="0">
                  <a:pos x="5" y="2"/>
                </a:cxn>
                <a:cxn ang="0">
                  <a:pos x="3" y="1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7" y="8"/>
                </a:cxn>
                <a:cxn ang="0">
                  <a:pos x="9" y="14"/>
                </a:cxn>
                <a:cxn ang="0">
                  <a:pos x="14" y="19"/>
                </a:cxn>
              </a:cxnLst>
              <a:rect l="txL" t="txT" r="txR" b="txB"/>
              <a:pathLst>
                <a:path w="14" h="19">
                  <a:moveTo>
                    <a:pt x="14" y="19"/>
                  </a:moveTo>
                  <a:cubicBezTo>
                    <a:pt x="11" y="14"/>
                    <a:pt x="9" y="6"/>
                    <a:pt x="5" y="2"/>
                  </a:cubicBezTo>
                  <a:cubicBezTo>
                    <a:pt x="4" y="1"/>
                    <a:pt x="3" y="2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3" y="2"/>
                    <a:pt x="5" y="7"/>
                    <a:pt x="7" y="8"/>
                  </a:cubicBezTo>
                  <a:cubicBezTo>
                    <a:pt x="8" y="10"/>
                    <a:pt x="9" y="12"/>
                    <a:pt x="9" y="14"/>
                  </a:cubicBezTo>
                  <a:cubicBezTo>
                    <a:pt x="10" y="15"/>
                    <a:pt x="12" y="17"/>
                    <a:pt x="14" y="19"/>
                  </a:cubicBezTo>
                  <a:close/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355" name="Freeform 1578"/>
            <p:cNvSpPr/>
            <p:nvPr/>
          </p:nvSpPr>
          <p:spPr>
            <a:xfrm>
              <a:off x="4021" y="2221"/>
              <a:ext cx="51" cy="33"/>
            </a:xfrm>
            <a:custGeom>
              <a:avLst/>
              <a:gdLst>
                <a:gd name="txL" fmla="*/ 0 w 30"/>
                <a:gd name="txT" fmla="*/ 0 h 19"/>
                <a:gd name="txR" fmla="*/ 30 w 30"/>
                <a:gd name="txB" fmla="*/ 19 h 19"/>
              </a:gdLst>
              <a:ahLst/>
              <a:cxnLst>
                <a:cxn ang="0">
                  <a:pos x="30" y="19"/>
                </a:cxn>
                <a:cxn ang="0">
                  <a:pos x="17" y="14"/>
                </a:cxn>
                <a:cxn ang="0">
                  <a:pos x="13" y="13"/>
                </a:cxn>
                <a:cxn ang="0">
                  <a:pos x="8" y="10"/>
                </a:cxn>
                <a:cxn ang="0">
                  <a:pos x="4" y="5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5" y="3"/>
                </a:cxn>
                <a:cxn ang="0">
                  <a:pos x="17" y="10"/>
                </a:cxn>
                <a:cxn ang="0">
                  <a:pos x="17" y="11"/>
                </a:cxn>
                <a:cxn ang="0">
                  <a:pos x="20" y="13"/>
                </a:cxn>
                <a:cxn ang="0">
                  <a:pos x="24" y="16"/>
                </a:cxn>
                <a:cxn ang="0">
                  <a:pos x="30" y="19"/>
                </a:cxn>
              </a:cxnLst>
              <a:rect l="txL" t="txT" r="txR" b="txB"/>
              <a:pathLst>
                <a:path w="30" h="19">
                  <a:moveTo>
                    <a:pt x="30" y="19"/>
                  </a:moveTo>
                  <a:cubicBezTo>
                    <a:pt x="26" y="18"/>
                    <a:pt x="21" y="16"/>
                    <a:pt x="17" y="14"/>
                  </a:cubicBezTo>
                  <a:cubicBezTo>
                    <a:pt x="16" y="14"/>
                    <a:pt x="14" y="13"/>
                    <a:pt x="13" y="13"/>
                  </a:cubicBezTo>
                  <a:cubicBezTo>
                    <a:pt x="12" y="12"/>
                    <a:pt x="8" y="11"/>
                    <a:pt x="8" y="10"/>
                  </a:cubicBezTo>
                  <a:cubicBezTo>
                    <a:pt x="8" y="9"/>
                    <a:pt x="4" y="5"/>
                    <a:pt x="4" y="5"/>
                  </a:cubicBezTo>
                  <a:cubicBezTo>
                    <a:pt x="3" y="5"/>
                    <a:pt x="1" y="2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1" y="1"/>
                    <a:pt x="4" y="2"/>
                    <a:pt x="5" y="3"/>
                  </a:cubicBezTo>
                  <a:cubicBezTo>
                    <a:pt x="8" y="6"/>
                    <a:pt x="13" y="9"/>
                    <a:pt x="17" y="10"/>
                  </a:cubicBezTo>
                  <a:cubicBezTo>
                    <a:pt x="17" y="10"/>
                    <a:pt x="17" y="11"/>
                    <a:pt x="17" y="11"/>
                  </a:cubicBezTo>
                  <a:cubicBezTo>
                    <a:pt x="17" y="11"/>
                    <a:pt x="19" y="12"/>
                    <a:pt x="20" y="13"/>
                  </a:cubicBezTo>
                  <a:cubicBezTo>
                    <a:pt x="20" y="13"/>
                    <a:pt x="24" y="16"/>
                    <a:pt x="24" y="16"/>
                  </a:cubicBezTo>
                  <a:cubicBezTo>
                    <a:pt x="25" y="16"/>
                    <a:pt x="28" y="18"/>
                    <a:pt x="30" y="19"/>
                  </a:cubicBezTo>
                  <a:close/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356" name="Freeform 1579"/>
            <p:cNvSpPr/>
            <p:nvPr/>
          </p:nvSpPr>
          <p:spPr>
            <a:xfrm>
              <a:off x="4038" y="2173"/>
              <a:ext cx="24" cy="29"/>
            </a:xfrm>
            <a:custGeom>
              <a:avLst/>
              <a:gdLst>
                <a:gd name="txL" fmla="*/ 0 w 14"/>
                <a:gd name="txT" fmla="*/ 0 h 17"/>
                <a:gd name="txR" fmla="*/ 14 w 14"/>
                <a:gd name="txB" fmla="*/ 17 h 17"/>
              </a:gdLst>
              <a:ahLst/>
              <a:cxnLst>
                <a:cxn ang="0">
                  <a:pos x="13" y="17"/>
                </a:cxn>
                <a:cxn ang="0">
                  <a:pos x="10" y="12"/>
                </a:cxn>
                <a:cxn ang="0">
                  <a:pos x="9" y="10"/>
                </a:cxn>
                <a:cxn ang="0">
                  <a:pos x="8" y="9"/>
                </a:cxn>
                <a:cxn ang="0">
                  <a:pos x="7" y="8"/>
                </a:cxn>
                <a:cxn ang="0">
                  <a:pos x="5" y="5"/>
                </a:cxn>
                <a:cxn ang="0">
                  <a:pos x="4" y="3"/>
                </a:cxn>
                <a:cxn ang="0">
                  <a:pos x="3" y="2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4" y="3"/>
                </a:cxn>
                <a:cxn ang="0">
                  <a:pos x="5" y="4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7" y="8"/>
                </a:cxn>
                <a:cxn ang="0">
                  <a:pos x="7" y="8"/>
                </a:cxn>
                <a:cxn ang="0">
                  <a:pos x="7" y="9"/>
                </a:cxn>
                <a:cxn ang="0">
                  <a:pos x="7" y="9"/>
                </a:cxn>
                <a:cxn ang="0">
                  <a:pos x="7" y="10"/>
                </a:cxn>
                <a:cxn ang="0">
                  <a:pos x="8" y="10"/>
                </a:cxn>
                <a:cxn ang="0">
                  <a:pos x="8" y="10"/>
                </a:cxn>
                <a:cxn ang="0">
                  <a:pos x="8" y="10"/>
                </a:cxn>
                <a:cxn ang="0">
                  <a:pos x="9" y="12"/>
                </a:cxn>
                <a:cxn ang="0">
                  <a:pos x="10" y="12"/>
                </a:cxn>
                <a:cxn ang="0">
                  <a:pos x="11" y="13"/>
                </a:cxn>
                <a:cxn ang="0">
                  <a:pos x="12" y="14"/>
                </a:cxn>
                <a:cxn ang="0">
                  <a:pos x="12" y="14"/>
                </a:cxn>
                <a:cxn ang="0">
                  <a:pos x="12" y="14"/>
                </a:cxn>
                <a:cxn ang="0">
                  <a:pos x="13" y="14"/>
                </a:cxn>
                <a:cxn ang="0">
                  <a:pos x="13" y="17"/>
                </a:cxn>
              </a:cxnLst>
              <a:rect l="txL" t="txT" r="txR" b="txB"/>
              <a:pathLst>
                <a:path w="14" h="17">
                  <a:moveTo>
                    <a:pt x="13" y="17"/>
                  </a:moveTo>
                  <a:cubicBezTo>
                    <a:pt x="12" y="15"/>
                    <a:pt x="11" y="14"/>
                    <a:pt x="10" y="12"/>
                  </a:cubicBezTo>
                  <a:cubicBezTo>
                    <a:pt x="10" y="12"/>
                    <a:pt x="9" y="10"/>
                    <a:pt x="9" y="10"/>
                  </a:cubicBezTo>
                  <a:cubicBezTo>
                    <a:pt x="9" y="10"/>
                    <a:pt x="8" y="9"/>
                    <a:pt x="8" y="9"/>
                  </a:cubicBezTo>
                  <a:cubicBezTo>
                    <a:pt x="8" y="9"/>
                    <a:pt x="7" y="9"/>
                    <a:pt x="7" y="8"/>
                  </a:cubicBezTo>
                  <a:cubicBezTo>
                    <a:pt x="7" y="7"/>
                    <a:pt x="5" y="6"/>
                    <a:pt x="5" y="5"/>
                  </a:cubicBezTo>
                  <a:cubicBezTo>
                    <a:pt x="5" y="4"/>
                    <a:pt x="4" y="4"/>
                    <a:pt x="4" y="3"/>
                  </a:cubicBezTo>
                  <a:cubicBezTo>
                    <a:pt x="4" y="3"/>
                    <a:pt x="3" y="3"/>
                    <a:pt x="3" y="2"/>
                  </a:cubicBezTo>
                  <a:cubicBezTo>
                    <a:pt x="3" y="2"/>
                    <a:pt x="2" y="1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3" y="2"/>
                    <a:pt x="4" y="3"/>
                    <a:pt x="4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6" y="5"/>
                    <a:pt x="6" y="5"/>
                  </a:cubicBezTo>
                  <a:lnTo>
                    <a:pt x="7" y="6"/>
                  </a:lnTo>
                  <a:cubicBezTo>
                    <a:pt x="7" y="6"/>
                    <a:pt x="7" y="6"/>
                    <a:pt x="7" y="6"/>
                  </a:cubicBezTo>
                  <a:lnTo>
                    <a:pt x="7" y="7"/>
                  </a:lnTo>
                  <a:cubicBezTo>
                    <a:pt x="7" y="7"/>
                    <a:pt x="7" y="7"/>
                    <a:pt x="7" y="7"/>
                  </a:cubicBezTo>
                  <a:lnTo>
                    <a:pt x="7" y="8"/>
                  </a:lnTo>
                  <a:cubicBezTo>
                    <a:pt x="7" y="8"/>
                    <a:pt x="7" y="8"/>
                    <a:pt x="7" y="8"/>
                  </a:cubicBezTo>
                  <a:lnTo>
                    <a:pt x="7" y="9"/>
                  </a:lnTo>
                  <a:cubicBezTo>
                    <a:pt x="7" y="9"/>
                    <a:pt x="7" y="9"/>
                    <a:pt x="7" y="9"/>
                  </a:cubicBezTo>
                  <a:lnTo>
                    <a:pt x="7" y="10"/>
                  </a:lnTo>
                  <a:cubicBezTo>
                    <a:pt x="7" y="10"/>
                    <a:pt x="8" y="10"/>
                    <a:pt x="8" y="10"/>
                  </a:cubicBezTo>
                  <a:lnTo>
                    <a:pt x="8" y="10"/>
                  </a:ln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2"/>
                    <a:pt x="9" y="12"/>
                  </a:cubicBezTo>
                  <a:cubicBezTo>
                    <a:pt x="9" y="12"/>
                    <a:pt x="10" y="12"/>
                    <a:pt x="10" y="12"/>
                  </a:cubicBezTo>
                  <a:cubicBezTo>
                    <a:pt x="10" y="12"/>
                    <a:pt x="11" y="13"/>
                    <a:pt x="11" y="13"/>
                  </a:cubicBezTo>
                  <a:cubicBezTo>
                    <a:pt x="11" y="13"/>
                    <a:pt x="12" y="14"/>
                    <a:pt x="12" y="14"/>
                  </a:cubicBezTo>
                  <a:lnTo>
                    <a:pt x="12" y="14"/>
                  </a:lnTo>
                  <a:cubicBezTo>
                    <a:pt x="12" y="14"/>
                    <a:pt x="12" y="14"/>
                    <a:pt x="12" y="14"/>
                  </a:cubicBezTo>
                  <a:lnTo>
                    <a:pt x="13" y="14"/>
                  </a:lnTo>
                  <a:cubicBezTo>
                    <a:pt x="13" y="14"/>
                    <a:pt x="14" y="15"/>
                    <a:pt x="13" y="17"/>
                  </a:cubicBezTo>
                  <a:close/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357" name="Freeform 1580"/>
            <p:cNvSpPr/>
            <p:nvPr/>
          </p:nvSpPr>
          <p:spPr>
            <a:xfrm>
              <a:off x="4241" y="2289"/>
              <a:ext cx="124" cy="29"/>
            </a:xfrm>
            <a:custGeom>
              <a:avLst/>
              <a:gdLst>
                <a:gd name="txL" fmla="*/ 0 w 73"/>
                <a:gd name="txT" fmla="*/ 0 h 17"/>
                <a:gd name="txR" fmla="*/ 73 w 73"/>
                <a:gd name="txB" fmla="*/ 17 h 17"/>
              </a:gdLst>
              <a:ahLst/>
              <a:cxnLst>
                <a:cxn ang="0">
                  <a:pos x="0" y="15"/>
                </a:cxn>
                <a:cxn ang="0">
                  <a:pos x="21" y="13"/>
                </a:cxn>
                <a:cxn ang="0">
                  <a:pos x="52" y="3"/>
                </a:cxn>
                <a:cxn ang="0">
                  <a:pos x="64" y="8"/>
                </a:cxn>
                <a:cxn ang="0">
                  <a:pos x="69" y="8"/>
                </a:cxn>
                <a:cxn ang="0">
                  <a:pos x="70" y="7"/>
                </a:cxn>
                <a:cxn ang="0">
                  <a:pos x="56" y="2"/>
                </a:cxn>
                <a:cxn ang="0">
                  <a:pos x="30" y="5"/>
                </a:cxn>
                <a:cxn ang="0">
                  <a:pos x="16" y="13"/>
                </a:cxn>
                <a:cxn ang="0">
                  <a:pos x="0" y="15"/>
                </a:cxn>
              </a:cxnLst>
              <a:rect l="txL" t="txT" r="txR" b="txB"/>
              <a:pathLst>
                <a:path w="73" h="17">
                  <a:moveTo>
                    <a:pt x="0" y="15"/>
                  </a:moveTo>
                  <a:cubicBezTo>
                    <a:pt x="3" y="17"/>
                    <a:pt x="16" y="16"/>
                    <a:pt x="21" y="13"/>
                  </a:cubicBezTo>
                  <a:cubicBezTo>
                    <a:pt x="26" y="10"/>
                    <a:pt x="47" y="0"/>
                    <a:pt x="52" y="3"/>
                  </a:cubicBezTo>
                  <a:cubicBezTo>
                    <a:pt x="55" y="6"/>
                    <a:pt x="60" y="7"/>
                    <a:pt x="64" y="8"/>
                  </a:cubicBezTo>
                  <a:cubicBezTo>
                    <a:pt x="64" y="8"/>
                    <a:pt x="68" y="8"/>
                    <a:pt x="69" y="8"/>
                  </a:cubicBezTo>
                  <a:cubicBezTo>
                    <a:pt x="69" y="7"/>
                    <a:pt x="73" y="7"/>
                    <a:pt x="70" y="7"/>
                  </a:cubicBezTo>
                  <a:cubicBezTo>
                    <a:pt x="65" y="8"/>
                    <a:pt x="60" y="1"/>
                    <a:pt x="56" y="2"/>
                  </a:cubicBezTo>
                  <a:cubicBezTo>
                    <a:pt x="47" y="3"/>
                    <a:pt x="38" y="0"/>
                    <a:pt x="30" y="5"/>
                  </a:cubicBezTo>
                  <a:cubicBezTo>
                    <a:pt x="27" y="6"/>
                    <a:pt x="18" y="13"/>
                    <a:pt x="16" y="13"/>
                  </a:cubicBezTo>
                  <a:cubicBezTo>
                    <a:pt x="12" y="13"/>
                    <a:pt x="4" y="14"/>
                    <a:pt x="0" y="15"/>
                  </a:cubicBezTo>
                  <a:close/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358" name="Freeform 1581"/>
            <p:cNvSpPr/>
            <p:nvPr/>
          </p:nvSpPr>
          <p:spPr>
            <a:xfrm>
              <a:off x="4256" y="2322"/>
              <a:ext cx="41" cy="19"/>
            </a:xfrm>
            <a:custGeom>
              <a:avLst/>
              <a:gdLst>
                <a:gd name="txL" fmla="*/ 0 w 24"/>
                <a:gd name="txT" fmla="*/ 0 h 11"/>
                <a:gd name="txR" fmla="*/ 24 w 24"/>
                <a:gd name="txB" fmla="*/ 11 h 11"/>
              </a:gdLst>
              <a:ahLst/>
              <a:cxnLst>
                <a:cxn ang="0">
                  <a:pos x="0" y="0"/>
                </a:cxn>
                <a:cxn ang="0">
                  <a:pos x="3" y="6"/>
                </a:cxn>
                <a:cxn ang="0">
                  <a:pos x="8" y="9"/>
                </a:cxn>
                <a:cxn ang="0">
                  <a:pos x="10" y="11"/>
                </a:cxn>
                <a:cxn ang="0">
                  <a:pos x="21" y="9"/>
                </a:cxn>
                <a:cxn ang="0">
                  <a:pos x="23" y="7"/>
                </a:cxn>
                <a:cxn ang="0">
                  <a:pos x="20" y="8"/>
                </a:cxn>
                <a:cxn ang="0">
                  <a:pos x="14" y="9"/>
                </a:cxn>
                <a:cxn ang="0">
                  <a:pos x="11" y="8"/>
                </a:cxn>
                <a:cxn ang="0">
                  <a:pos x="6" y="4"/>
                </a:cxn>
                <a:cxn ang="0">
                  <a:pos x="0" y="0"/>
                </a:cxn>
              </a:cxnLst>
              <a:rect l="txL" t="txT" r="txR" b="txB"/>
              <a:pathLst>
                <a:path w="24" h="11">
                  <a:moveTo>
                    <a:pt x="0" y="0"/>
                  </a:moveTo>
                  <a:cubicBezTo>
                    <a:pt x="1" y="2"/>
                    <a:pt x="2" y="5"/>
                    <a:pt x="3" y="6"/>
                  </a:cubicBezTo>
                  <a:cubicBezTo>
                    <a:pt x="4" y="7"/>
                    <a:pt x="7" y="9"/>
                    <a:pt x="8" y="9"/>
                  </a:cubicBezTo>
                  <a:cubicBezTo>
                    <a:pt x="8" y="9"/>
                    <a:pt x="9" y="11"/>
                    <a:pt x="10" y="11"/>
                  </a:cubicBezTo>
                  <a:cubicBezTo>
                    <a:pt x="13" y="11"/>
                    <a:pt x="16" y="11"/>
                    <a:pt x="21" y="9"/>
                  </a:cubicBezTo>
                  <a:cubicBezTo>
                    <a:pt x="21" y="9"/>
                    <a:pt x="24" y="7"/>
                    <a:pt x="23" y="7"/>
                  </a:cubicBezTo>
                  <a:cubicBezTo>
                    <a:pt x="22" y="8"/>
                    <a:pt x="21" y="8"/>
                    <a:pt x="20" y="8"/>
                  </a:cubicBezTo>
                  <a:cubicBezTo>
                    <a:pt x="18" y="10"/>
                    <a:pt x="16" y="8"/>
                    <a:pt x="14" y="9"/>
                  </a:cubicBezTo>
                  <a:cubicBezTo>
                    <a:pt x="14" y="9"/>
                    <a:pt x="11" y="8"/>
                    <a:pt x="11" y="8"/>
                  </a:cubicBezTo>
                  <a:cubicBezTo>
                    <a:pt x="10" y="6"/>
                    <a:pt x="6" y="5"/>
                    <a:pt x="6" y="4"/>
                  </a:cubicBezTo>
                  <a:cubicBezTo>
                    <a:pt x="5" y="2"/>
                    <a:pt x="0" y="1"/>
                    <a:pt x="0" y="0"/>
                  </a:cubicBezTo>
                  <a:close/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359" name="Freeform 1582"/>
            <p:cNvSpPr/>
            <p:nvPr/>
          </p:nvSpPr>
          <p:spPr>
            <a:xfrm>
              <a:off x="4236" y="2263"/>
              <a:ext cx="37" cy="45"/>
            </a:xfrm>
            <a:custGeom>
              <a:avLst/>
              <a:gdLst>
                <a:gd name="txL" fmla="*/ 0 w 22"/>
                <a:gd name="txT" fmla="*/ 0 h 26"/>
                <a:gd name="txR" fmla="*/ 22 w 22"/>
                <a:gd name="txB" fmla="*/ 26 h 26"/>
              </a:gdLst>
              <a:ahLst/>
              <a:cxnLst>
                <a:cxn ang="0">
                  <a:pos x="0" y="26"/>
                </a:cxn>
                <a:cxn ang="0">
                  <a:pos x="8" y="6"/>
                </a:cxn>
                <a:cxn ang="0">
                  <a:pos x="20" y="0"/>
                </a:cxn>
                <a:cxn ang="0">
                  <a:pos x="21" y="1"/>
                </a:cxn>
                <a:cxn ang="0">
                  <a:pos x="22" y="1"/>
                </a:cxn>
                <a:cxn ang="0">
                  <a:pos x="9" y="12"/>
                </a:cxn>
                <a:cxn ang="0">
                  <a:pos x="5" y="17"/>
                </a:cxn>
                <a:cxn ang="0">
                  <a:pos x="0" y="26"/>
                </a:cxn>
              </a:cxnLst>
              <a:rect l="txL" t="txT" r="txR" b="txB"/>
              <a:pathLst>
                <a:path w="22" h="26">
                  <a:moveTo>
                    <a:pt x="0" y="26"/>
                  </a:moveTo>
                  <a:cubicBezTo>
                    <a:pt x="2" y="18"/>
                    <a:pt x="1" y="10"/>
                    <a:pt x="8" y="6"/>
                  </a:cubicBezTo>
                  <a:cubicBezTo>
                    <a:pt x="11" y="4"/>
                    <a:pt x="17" y="2"/>
                    <a:pt x="20" y="0"/>
                  </a:cubicBezTo>
                  <a:cubicBezTo>
                    <a:pt x="20" y="0"/>
                    <a:pt x="21" y="1"/>
                    <a:pt x="21" y="1"/>
                  </a:cubicBezTo>
                  <a:cubicBezTo>
                    <a:pt x="21" y="1"/>
                    <a:pt x="22" y="1"/>
                    <a:pt x="22" y="1"/>
                  </a:cubicBezTo>
                  <a:cubicBezTo>
                    <a:pt x="16" y="4"/>
                    <a:pt x="15" y="9"/>
                    <a:pt x="9" y="12"/>
                  </a:cubicBezTo>
                  <a:cubicBezTo>
                    <a:pt x="8" y="12"/>
                    <a:pt x="5" y="17"/>
                    <a:pt x="5" y="17"/>
                  </a:cubicBezTo>
                  <a:cubicBezTo>
                    <a:pt x="4" y="18"/>
                    <a:pt x="2" y="23"/>
                    <a:pt x="0" y="26"/>
                  </a:cubicBezTo>
                  <a:close/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360" name="Freeform 1583"/>
            <p:cNvSpPr/>
            <p:nvPr/>
          </p:nvSpPr>
          <p:spPr>
            <a:xfrm>
              <a:off x="4297" y="2311"/>
              <a:ext cx="44" cy="16"/>
            </a:xfrm>
            <a:custGeom>
              <a:avLst/>
              <a:gdLst>
                <a:gd name="txL" fmla="*/ 0 w 26"/>
                <a:gd name="txT" fmla="*/ 0 h 9"/>
                <a:gd name="txR" fmla="*/ 26 w 26"/>
                <a:gd name="txB" fmla="*/ 9 h 9"/>
              </a:gdLst>
              <a:ahLst/>
              <a:cxnLst>
                <a:cxn ang="0">
                  <a:pos x="0" y="3"/>
                </a:cxn>
                <a:cxn ang="0">
                  <a:pos x="5" y="6"/>
                </a:cxn>
                <a:cxn ang="0">
                  <a:pos x="18" y="7"/>
                </a:cxn>
                <a:cxn ang="0">
                  <a:pos x="22" y="5"/>
                </a:cxn>
                <a:cxn ang="0">
                  <a:pos x="25" y="4"/>
                </a:cxn>
                <a:cxn ang="0">
                  <a:pos x="25" y="3"/>
                </a:cxn>
                <a:cxn ang="0">
                  <a:pos x="22" y="5"/>
                </a:cxn>
                <a:cxn ang="0">
                  <a:pos x="21" y="4"/>
                </a:cxn>
                <a:cxn ang="0">
                  <a:pos x="14" y="6"/>
                </a:cxn>
                <a:cxn ang="0">
                  <a:pos x="7" y="3"/>
                </a:cxn>
                <a:cxn ang="0">
                  <a:pos x="4" y="2"/>
                </a:cxn>
                <a:cxn ang="0">
                  <a:pos x="2" y="1"/>
                </a:cxn>
                <a:cxn ang="0">
                  <a:pos x="0" y="3"/>
                </a:cxn>
              </a:cxnLst>
              <a:rect l="txL" t="txT" r="txR" b="txB"/>
              <a:pathLst>
                <a:path w="26" h="9">
                  <a:moveTo>
                    <a:pt x="0" y="3"/>
                  </a:moveTo>
                  <a:cubicBezTo>
                    <a:pt x="2" y="5"/>
                    <a:pt x="3" y="5"/>
                    <a:pt x="5" y="6"/>
                  </a:cubicBezTo>
                  <a:cubicBezTo>
                    <a:pt x="9" y="9"/>
                    <a:pt x="14" y="9"/>
                    <a:pt x="18" y="7"/>
                  </a:cubicBezTo>
                  <a:cubicBezTo>
                    <a:pt x="18" y="7"/>
                    <a:pt x="22" y="5"/>
                    <a:pt x="22" y="5"/>
                  </a:cubicBezTo>
                  <a:cubicBezTo>
                    <a:pt x="22" y="5"/>
                    <a:pt x="24" y="4"/>
                    <a:pt x="25" y="4"/>
                  </a:cubicBezTo>
                  <a:cubicBezTo>
                    <a:pt x="26" y="3"/>
                    <a:pt x="25" y="3"/>
                    <a:pt x="25" y="3"/>
                  </a:cubicBezTo>
                  <a:cubicBezTo>
                    <a:pt x="25" y="3"/>
                    <a:pt x="23" y="4"/>
                    <a:pt x="22" y="5"/>
                  </a:cubicBezTo>
                  <a:cubicBezTo>
                    <a:pt x="22" y="5"/>
                    <a:pt x="21" y="4"/>
                    <a:pt x="21" y="4"/>
                  </a:cubicBezTo>
                  <a:cubicBezTo>
                    <a:pt x="20" y="5"/>
                    <a:pt x="15" y="6"/>
                    <a:pt x="14" y="6"/>
                  </a:cubicBezTo>
                  <a:cubicBezTo>
                    <a:pt x="12" y="6"/>
                    <a:pt x="8" y="6"/>
                    <a:pt x="7" y="3"/>
                  </a:cubicBezTo>
                  <a:cubicBezTo>
                    <a:pt x="7" y="3"/>
                    <a:pt x="4" y="2"/>
                    <a:pt x="4" y="2"/>
                  </a:cubicBezTo>
                  <a:cubicBezTo>
                    <a:pt x="4" y="2"/>
                    <a:pt x="2" y="1"/>
                    <a:pt x="2" y="1"/>
                  </a:cubicBezTo>
                  <a:cubicBezTo>
                    <a:pt x="2" y="0"/>
                    <a:pt x="0" y="1"/>
                    <a:pt x="0" y="3"/>
                  </a:cubicBezTo>
                  <a:close/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361" name="Freeform 1584"/>
            <p:cNvSpPr/>
            <p:nvPr/>
          </p:nvSpPr>
          <p:spPr>
            <a:xfrm>
              <a:off x="4268" y="2278"/>
              <a:ext cx="31" cy="23"/>
            </a:xfrm>
            <a:custGeom>
              <a:avLst/>
              <a:gdLst>
                <a:gd name="txL" fmla="*/ 0 w 18"/>
                <a:gd name="txT" fmla="*/ 0 h 13"/>
                <a:gd name="txR" fmla="*/ 18 w 18"/>
                <a:gd name="txB" fmla="*/ 13 h 13"/>
              </a:gdLst>
              <a:ahLst/>
              <a:cxnLst>
                <a:cxn ang="0">
                  <a:pos x="0" y="13"/>
                </a:cxn>
                <a:cxn ang="0">
                  <a:pos x="6" y="10"/>
                </a:cxn>
                <a:cxn ang="0">
                  <a:pos x="9" y="8"/>
                </a:cxn>
                <a:cxn ang="0">
                  <a:pos x="11" y="7"/>
                </a:cxn>
                <a:cxn ang="0">
                  <a:pos x="13" y="6"/>
                </a:cxn>
                <a:cxn ang="0">
                  <a:pos x="14" y="5"/>
                </a:cxn>
                <a:cxn ang="0">
                  <a:pos x="16" y="4"/>
                </a:cxn>
                <a:cxn ang="0">
                  <a:pos x="17" y="3"/>
                </a:cxn>
                <a:cxn ang="0">
                  <a:pos x="18" y="2"/>
                </a:cxn>
                <a:cxn ang="0">
                  <a:pos x="18" y="1"/>
                </a:cxn>
                <a:cxn ang="0">
                  <a:pos x="18" y="1"/>
                </a:cxn>
                <a:cxn ang="0">
                  <a:pos x="18" y="0"/>
                </a:cxn>
                <a:cxn ang="0">
                  <a:pos x="17" y="1"/>
                </a:cxn>
                <a:cxn ang="0">
                  <a:pos x="15" y="2"/>
                </a:cxn>
                <a:cxn ang="0">
                  <a:pos x="14" y="3"/>
                </a:cxn>
                <a:cxn ang="0">
                  <a:pos x="13" y="3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11" y="4"/>
                </a:cxn>
                <a:cxn ang="0">
                  <a:pos x="10" y="5"/>
                </a:cxn>
                <a:cxn ang="0">
                  <a:pos x="9" y="5"/>
                </a:cxn>
                <a:cxn ang="0">
                  <a:pos x="9" y="6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7" y="6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5" y="8"/>
                </a:cxn>
                <a:cxn ang="0">
                  <a:pos x="5" y="9"/>
                </a:cxn>
                <a:cxn ang="0">
                  <a:pos x="3" y="10"/>
                </a:cxn>
                <a:cxn ang="0">
                  <a:pos x="2" y="11"/>
                </a:cxn>
                <a:cxn ang="0">
                  <a:pos x="2" y="11"/>
                </a:cxn>
                <a:cxn ang="0">
                  <a:pos x="2" y="11"/>
                </a:cxn>
                <a:cxn ang="0">
                  <a:pos x="1" y="12"/>
                </a:cxn>
                <a:cxn ang="0">
                  <a:pos x="0" y="13"/>
                </a:cxn>
              </a:cxnLst>
              <a:rect l="txL" t="txT" r="txR" b="txB"/>
              <a:pathLst>
                <a:path w="18" h="13">
                  <a:moveTo>
                    <a:pt x="0" y="13"/>
                  </a:moveTo>
                  <a:cubicBezTo>
                    <a:pt x="2" y="12"/>
                    <a:pt x="5" y="10"/>
                    <a:pt x="6" y="10"/>
                  </a:cubicBezTo>
                  <a:cubicBezTo>
                    <a:pt x="7" y="9"/>
                    <a:pt x="8" y="9"/>
                    <a:pt x="9" y="8"/>
                  </a:cubicBezTo>
                  <a:cubicBezTo>
                    <a:pt x="9" y="8"/>
                    <a:pt x="10" y="7"/>
                    <a:pt x="11" y="7"/>
                  </a:cubicBezTo>
                  <a:cubicBezTo>
                    <a:pt x="11" y="7"/>
                    <a:pt x="12" y="6"/>
                    <a:pt x="13" y="6"/>
                  </a:cubicBezTo>
                  <a:cubicBezTo>
                    <a:pt x="13" y="6"/>
                    <a:pt x="14" y="5"/>
                    <a:pt x="14" y="5"/>
                  </a:cubicBezTo>
                  <a:cubicBezTo>
                    <a:pt x="15" y="5"/>
                    <a:pt x="15" y="4"/>
                    <a:pt x="16" y="4"/>
                  </a:cubicBezTo>
                  <a:cubicBezTo>
                    <a:pt x="16" y="4"/>
                    <a:pt x="17" y="3"/>
                    <a:pt x="17" y="3"/>
                  </a:cubicBezTo>
                  <a:cubicBezTo>
                    <a:pt x="17" y="3"/>
                    <a:pt x="18" y="2"/>
                    <a:pt x="18" y="2"/>
                  </a:cubicBezTo>
                  <a:cubicBezTo>
                    <a:pt x="18" y="2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0"/>
                    <a:pt x="18" y="0"/>
                  </a:cubicBezTo>
                  <a:cubicBezTo>
                    <a:pt x="18" y="0"/>
                    <a:pt x="17" y="1"/>
                    <a:pt x="17" y="1"/>
                  </a:cubicBezTo>
                  <a:cubicBezTo>
                    <a:pt x="16" y="1"/>
                    <a:pt x="16" y="2"/>
                    <a:pt x="15" y="2"/>
                  </a:cubicBezTo>
                  <a:cubicBezTo>
                    <a:pt x="15" y="2"/>
                    <a:pt x="14" y="3"/>
                    <a:pt x="14" y="3"/>
                  </a:cubicBezTo>
                  <a:lnTo>
                    <a:pt x="13" y="3"/>
                  </a:lnTo>
                  <a:cubicBezTo>
                    <a:pt x="13" y="3"/>
                    <a:pt x="12" y="4"/>
                    <a:pt x="12" y="4"/>
                  </a:cubicBezTo>
                  <a:lnTo>
                    <a:pt x="12" y="4"/>
                  </a:lnTo>
                  <a:cubicBezTo>
                    <a:pt x="12" y="4"/>
                    <a:pt x="11" y="4"/>
                    <a:pt x="11" y="4"/>
                  </a:cubicBezTo>
                  <a:lnTo>
                    <a:pt x="10" y="5"/>
                  </a:lnTo>
                  <a:cubicBezTo>
                    <a:pt x="10" y="5"/>
                    <a:pt x="9" y="5"/>
                    <a:pt x="9" y="5"/>
                  </a:cubicBezTo>
                  <a:lnTo>
                    <a:pt x="9" y="6"/>
                  </a:lnTo>
                  <a:cubicBezTo>
                    <a:pt x="9" y="6"/>
                    <a:pt x="8" y="6"/>
                    <a:pt x="8" y="6"/>
                  </a:cubicBezTo>
                  <a:lnTo>
                    <a:pt x="8" y="6"/>
                  </a:lnTo>
                  <a:cubicBezTo>
                    <a:pt x="8" y="6"/>
                    <a:pt x="7" y="6"/>
                    <a:pt x="7" y="6"/>
                  </a:cubicBezTo>
                  <a:lnTo>
                    <a:pt x="7" y="7"/>
                  </a:lnTo>
                  <a:cubicBezTo>
                    <a:pt x="7" y="7"/>
                    <a:pt x="6" y="7"/>
                    <a:pt x="6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9"/>
                    <a:pt x="5" y="9"/>
                  </a:cubicBezTo>
                  <a:cubicBezTo>
                    <a:pt x="5" y="9"/>
                    <a:pt x="3" y="10"/>
                    <a:pt x="3" y="10"/>
                  </a:cubicBezTo>
                  <a:cubicBezTo>
                    <a:pt x="3" y="10"/>
                    <a:pt x="2" y="11"/>
                    <a:pt x="2" y="11"/>
                  </a:cubicBezTo>
                  <a:lnTo>
                    <a:pt x="2" y="11"/>
                  </a:ln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1" y="12"/>
                    <a:pt x="1" y="12"/>
                  </a:cubicBezTo>
                  <a:cubicBezTo>
                    <a:pt x="1" y="13"/>
                    <a:pt x="1" y="12"/>
                    <a:pt x="0" y="13"/>
                  </a:cubicBezTo>
                  <a:close/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362" name="Freeform 1585"/>
            <p:cNvSpPr/>
            <p:nvPr/>
          </p:nvSpPr>
          <p:spPr>
            <a:xfrm>
              <a:off x="4101" y="2372"/>
              <a:ext cx="56" cy="136"/>
            </a:xfrm>
            <a:custGeom>
              <a:avLst/>
              <a:gdLst>
                <a:gd name="txL" fmla="*/ 0 w 33"/>
                <a:gd name="txT" fmla="*/ 0 h 78"/>
                <a:gd name="txR" fmla="*/ 33 w 33"/>
                <a:gd name="txB" fmla="*/ 78 h 78"/>
              </a:gdLst>
              <a:ahLst/>
              <a:cxnLst>
                <a:cxn ang="0">
                  <a:pos x="11" y="2"/>
                </a:cxn>
                <a:cxn ang="0">
                  <a:pos x="0" y="23"/>
                </a:cxn>
                <a:cxn ang="0">
                  <a:pos x="10" y="60"/>
                </a:cxn>
                <a:cxn ang="0">
                  <a:pos x="10" y="68"/>
                </a:cxn>
                <a:cxn ang="0">
                  <a:pos x="12" y="65"/>
                </a:cxn>
                <a:cxn ang="0">
                  <a:pos x="32" y="30"/>
                </a:cxn>
                <a:cxn ang="0">
                  <a:pos x="27" y="6"/>
                </a:cxn>
                <a:cxn ang="0">
                  <a:pos x="11" y="2"/>
                </a:cxn>
              </a:cxnLst>
              <a:rect l="txL" t="txT" r="txR" b="txB"/>
              <a:pathLst>
                <a:path w="33" h="78">
                  <a:moveTo>
                    <a:pt x="11" y="2"/>
                  </a:moveTo>
                  <a:cubicBezTo>
                    <a:pt x="6" y="3"/>
                    <a:pt x="1" y="13"/>
                    <a:pt x="0" y="23"/>
                  </a:cubicBezTo>
                  <a:cubicBezTo>
                    <a:pt x="0" y="39"/>
                    <a:pt x="10" y="50"/>
                    <a:pt x="10" y="60"/>
                  </a:cubicBezTo>
                  <a:cubicBezTo>
                    <a:pt x="10" y="63"/>
                    <a:pt x="10" y="65"/>
                    <a:pt x="10" y="68"/>
                  </a:cubicBezTo>
                  <a:cubicBezTo>
                    <a:pt x="10" y="78"/>
                    <a:pt x="11" y="67"/>
                    <a:pt x="12" y="65"/>
                  </a:cubicBezTo>
                  <a:cubicBezTo>
                    <a:pt x="19" y="54"/>
                    <a:pt x="31" y="52"/>
                    <a:pt x="32" y="30"/>
                  </a:cubicBezTo>
                  <a:cubicBezTo>
                    <a:pt x="33" y="17"/>
                    <a:pt x="31" y="13"/>
                    <a:pt x="27" y="6"/>
                  </a:cubicBezTo>
                  <a:cubicBezTo>
                    <a:pt x="24" y="0"/>
                    <a:pt x="17" y="3"/>
                    <a:pt x="11" y="2"/>
                  </a:cubicBezTo>
                  <a:close/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363" name="Freeform 1586"/>
            <p:cNvSpPr/>
            <p:nvPr/>
          </p:nvSpPr>
          <p:spPr>
            <a:xfrm>
              <a:off x="3895" y="2348"/>
              <a:ext cx="92" cy="113"/>
            </a:xfrm>
            <a:custGeom>
              <a:avLst/>
              <a:gdLst>
                <a:gd name="txL" fmla="*/ 0 w 54"/>
                <a:gd name="txT" fmla="*/ 0 h 65"/>
                <a:gd name="txR" fmla="*/ 54 w 54"/>
                <a:gd name="txB" fmla="*/ 65 h 65"/>
              </a:gdLst>
              <a:ahLst/>
              <a:cxnLst>
                <a:cxn ang="0">
                  <a:pos x="42" y="1"/>
                </a:cxn>
                <a:cxn ang="0">
                  <a:pos x="22" y="13"/>
                </a:cxn>
                <a:cxn ang="0">
                  <a:pos x="10" y="50"/>
                </a:cxn>
                <a:cxn ang="0">
                  <a:pos x="5" y="57"/>
                </a:cxn>
                <a:cxn ang="0">
                  <a:pos x="9" y="55"/>
                </a:cxn>
                <a:cxn ang="0">
                  <a:pos x="45" y="36"/>
                </a:cxn>
                <a:cxn ang="0">
                  <a:pos x="54" y="14"/>
                </a:cxn>
                <a:cxn ang="0">
                  <a:pos x="42" y="1"/>
                </a:cxn>
              </a:cxnLst>
              <a:rect l="txL" t="txT" r="txR" b="txB"/>
              <a:pathLst>
                <a:path w="54" h="65">
                  <a:moveTo>
                    <a:pt x="42" y="1"/>
                  </a:moveTo>
                  <a:cubicBezTo>
                    <a:pt x="37" y="0"/>
                    <a:pt x="28" y="5"/>
                    <a:pt x="22" y="13"/>
                  </a:cubicBezTo>
                  <a:cubicBezTo>
                    <a:pt x="13" y="26"/>
                    <a:pt x="15" y="42"/>
                    <a:pt x="10" y="50"/>
                  </a:cubicBezTo>
                  <a:cubicBezTo>
                    <a:pt x="8" y="52"/>
                    <a:pt x="7" y="54"/>
                    <a:pt x="5" y="57"/>
                  </a:cubicBezTo>
                  <a:cubicBezTo>
                    <a:pt x="0" y="65"/>
                    <a:pt x="6" y="56"/>
                    <a:pt x="9" y="55"/>
                  </a:cubicBezTo>
                  <a:cubicBezTo>
                    <a:pt x="21" y="50"/>
                    <a:pt x="32" y="55"/>
                    <a:pt x="45" y="36"/>
                  </a:cubicBezTo>
                  <a:cubicBezTo>
                    <a:pt x="52" y="26"/>
                    <a:pt x="53" y="21"/>
                    <a:pt x="54" y="14"/>
                  </a:cubicBezTo>
                  <a:cubicBezTo>
                    <a:pt x="54" y="7"/>
                    <a:pt x="46" y="5"/>
                    <a:pt x="42" y="1"/>
                  </a:cubicBezTo>
                  <a:close/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364" name="Freeform 1587"/>
            <p:cNvSpPr/>
            <p:nvPr/>
          </p:nvSpPr>
          <p:spPr>
            <a:xfrm>
              <a:off x="3487" y="3167"/>
              <a:ext cx="377" cy="250"/>
            </a:xfrm>
            <a:custGeom>
              <a:avLst/>
              <a:gdLst>
                <a:gd name="txL" fmla="*/ 0 w 221"/>
                <a:gd name="txT" fmla="*/ 0 h 144"/>
                <a:gd name="txR" fmla="*/ 221 w 221"/>
                <a:gd name="txB" fmla="*/ 144 h 144"/>
              </a:gdLst>
              <a:ahLst/>
              <a:cxnLst>
                <a:cxn ang="0">
                  <a:pos x="159" y="4"/>
                </a:cxn>
                <a:cxn ang="0">
                  <a:pos x="198" y="23"/>
                </a:cxn>
                <a:cxn ang="0">
                  <a:pos x="220" y="72"/>
                </a:cxn>
                <a:cxn ang="0">
                  <a:pos x="196" y="122"/>
                </a:cxn>
                <a:cxn ang="0">
                  <a:pos x="155" y="140"/>
                </a:cxn>
                <a:cxn ang="0">
                  <a:pos x="94" y="139"/>
                </a:cxn>
                <a:cxn ang="0">
                  <a:pos x="39" y="132"/>
                </a:cxn>
                <a:cxn ang="0">
                  <a:pos x="11" y="104"/>
                </a:cxn>
                <a:cxn ang="0">
                  <a:pos x="0" y="65"/>
                </a:cxn>
                <a:cxn ang="0">
                  <a:pos x="14" y="30"/>
                </a:cxn>
                <a:cxn ang="0">
                  <a:pos x="47" y="8"/>
                </a:cxn>
                <a:cxn ang="0">
                  <a:pos x="87" y="7"/>
                </a:cxn>
                <a:cxn ang="0">
                  <a:pos x="127" y="6"/>
                </a:cxn>
                <a:cxn ang="0">
                  <a:pos x="159" y="4"/>
                </a:cxn>
              </a:cxnLst>
              <a:rect l="txL" t="txT" r="txR" b="txB"/>
              <a:pathLst>
                <a:path w="221" h="144">
                  <a:moveTo>
                    <a:pt x="159" y="4"/>
                  </a:moveTo>
                  <a:cubicBezTo>
                    <a:pt x="159" y="4"/>
                    <a:pt x="185" y="9"/>
                    <a:pt x="198" y="23"/>
                  </a:cubicBezTo>
                  <a:cubicBezTo>
                    <a:pt x="212" y="37"/>
                    <a:pt x="221" y="44"/>
                    <a:pt x="220" y="72"/>
                  </a:cubicBezTo>
                  <a:cubicBezTo>
                    <a:pt x="218" y="100"/>
                    <a:pt x="206" y="113"/>
                    <a:pt x="196" y="122"/>
                  </a:cubicBezTo>
                  <a:cubicBezTo>
                    <a:pt x="187" y="130"/>
                    <a:pt x="178" y="137"/>
                    <a:pt x="155" y="140"/>
                  </a:cubicBezTo>
                  <a:cubicBezTo>
                    <a:pt x="132" y="144"/>
                    <a:pt x="122" y="136"/>
                    <a:pt x="94" y="139"/>
                  </a:cubicBezTo>
                  <a:cubicBezTo>
                    <a:pt x="66" y="143"/>
                    <a:pt x="60" y="140"/>
                    <a:pt x="39" y="132"/>
                  </a:cubicBezTo>
                  <a:cubicBezTo>
                    <a:pt x="17" y="123"/>
                    <a:pt x="18" y="112"/>
                    <a:pt x="11" y="104"/>
                  </a:cubicBezTo>
                  <a:cubicBezTo>
                    <a:pt x="4" y="96"/>
                    <a:pt x="0" y="76"/>
                    <a:pt x="0" y="65"/>
                  </a:cubicBezTo>
                  <a:cubicBezTo>
                    <a:pt x="0" y="54"/>
                    <a:pt x="9" y="36"/>
                    <a:pt x="14" y="30"/>
                  </a:cubicBezTo>
                  <a:cubicBezTo>
                    <a:pt x="18" y="24"/>
                    <a:pt x="38" y="8"/>
                    <a:pt x="47" y="8"/>
                  </a:cubicBezTo>
                  <a:cubicBezTo>
                    <a:pt x="56" y="7"/>
                    <a:pt x="77" y="0"/>
                    <a:pt x="87" y="7"/>
                  </a:cubicBezTo>
                  <a:cubicBezTo>
                    <a:pt x="96" y="15"/>
                    <a:pt x="127" y="13"/>
                    <a:pt x="127" y="6"/>
                  </a:cubicBezTo>
                  <a:lnTo>
                    <a:pt x="159" y="4"/>
                  </a:lnTo>
                  <a:close/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365" name="Freeform 1588"/>
            <p:cNvSpPr/>
            <p:nvPr/>
          </p:nvSpPr>
          <p:spPr>
            <a:xfrm>
              <a:off x="3598" y="3115"/>
              <a:ext cx="136" cy="96"/>
            </a:xfrm>
            <a:custGeom>
              <a:avLst/>
              <a:gdLst>
                <a:gd name="txL" fmla="*/ 0 w 80"/>
                <a:gd name="txT" fmla="*/ 0 h 55"/>
                <a:gd name="txR" fmla="*/ 80 w 80"/>
                <a:gd name="txB" fmla="*/ 55 h 55"/>
              </a:gdLst>
              <a:ahLst/>
              <a:cxnLst>
                <a:cxn ang="0">
                  <a:pos x="51" y="0"/>
                </a:cxn>
                <a:cxn ang="0">
                  <a:pos x="59" y="3"/>
                </a:cxn>
                <a:cxn ang="0">
                  <a:pos x="53" y="16"/>
                </a:cxn>
                <a:cxn ang="0">
                  <a:pos x="51" y="27"/>
                </a:cxn>
                <a:cxn ang="0">
                  <a:pos x="51" y="34"/>
                </a:cxn>
                <a:cxn ang="0">
                  <a:pos x="59" y="34"/>
                </a:cxn>
                <a:cxn ang="0">
                  <a:pos x="72" y="38"/>
                </a:cxn>
                <a:cxn ang="0">
                  <a:pos x="80" y="41"/>
                </a:cxn>
                <a:cxn ang="0">
                  <a:pos x="59" y="39"/>
                </a:cxn>
                <a:cxn ang="0">
                  <a:pos x="51" y="47"/>
                </a:cxn>
                <a:cxn ang="0">
                  <a:pos x="47" y="55"/>
                </a:cxn>
                <a:cxn ang="0">
                  <a:pos x="42" y="45"/>
                </a:cxn>
                <a:cxn ang="0">
                  <a:pos x="30" y="50"/>
                </a:cxn>
                <a:cxn ang="0">
                  <a:pos x="17" y="53"/>
                </a:cxn>
                <a:cxn ang="0">
                  <a:pos x="26" y="44"/>
                </a:cxn>
                <a:cxn ang="0">
                  <a:pos x="14" y="41"/>
                </a:cxn>
                <a:cxn ang="0">
                  <a:pos x="0" y="36"/>
                </a:cxn>
                <a:cxn ang="0">
                  <a:pos x="11" y="33"/>
                </a:cxn>
                <a:cxn ang="0">
                  <a:pos x="25" y="33"/>
                </a:cxn>
                <a:cxn ang="0">
                  <a:pos x="33" y="33"/>
                </a:cxn>
                <a:cxn ang="0">
                  <a:pos x="51" y="0"/>
                </a:cxn>
              </a:cxnLst>
              <a:rect l="txL" t="txT" r="txR" b="txB"/>
              <a:pathLst>
                <a:path w="80" h="55">
                  <a:moveTo>
                    <a:pt x="51" y="0"/>
                  </a:moveTo>
                  <a:lnTo>
                    <a:pt x="59" y="3"/>
                  </a:lnTo>
                  <a:lnTo>
                    <a:pt x="53" y="16"/>
                  </a:lnTo>
                  <a:cubicBezTo>
                    <a:pt x="51" y="23"/>
                    <a:pt x="51" y="27"/>
                    <a:pt x="51" y="27"/>
                  </a:cubicBezTo>
                  <a:lnTo>
                    <a:pt x="51" y="34"/>
                  </a:lnTo>
                  <a:lnTo>
                    <a:pt x="59" y="34"/>
                  </a:lnTo>
                  <a:lnTo>
                    <a:pt x="72" y="38"/>
                  </a:lnTo>
                  <a:lnTo>
                    <a:pt x="80" y="41"/>
                  </a:lnTo>
                  <a:lnTo>
                    <a:pt x="59" y="39"/>
                  </a:lnTo>
                  <a:lnTo>
                    <a:pt x="51" y="47"/>
                  </a:lnTo>
                  <a:lnTo>
                    <a:pt x="47" y="55"/>
                  </a:lnTo>
                  <a:lnTo>
                    <a:pt x="42" y="45"/>
                  </a:lnTo>
                  <a:lnTo>
                    <a:pt x="30" y="50"/>
                  </a:lnTo>
                  <a:lnTo>
                    <a:pt x="17" y="53"/>
                  </a:lnTo>
                  <a:lnTo>
                    <a:pt x="26" y="44"/>
                  </a:lnTo>
                  <a:lnTo>
                    <a:pt x="14" y="41"/>
                  </a:lnTo>
                  <a:lnTo>
                    <a:pt x="0" y="36"/>
                  </a:lnTo>
                  <a:lnTo>
                    <a:pt x="11" y="33"/>
                  </a:lnTo>
                  <a:lnTo>
                    <a:pt x="25" y="33"/>
                  </a:lnTo>
                  <a:lnTo>
                    <a:pt x="33" y="33"/>
                  </a:lnTo>
                  <a:lnTo>
                    <a:pt x="51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366" name="Freeform 1589"/>
            <p:cNvSpPr/>
            <p:nvPr/>
          </p:nvSpPr>
          <p:spPr>
            <a:xfrm>
              <a:off x="3526" y="3186"/>
              <a:ext cx="85" cy="196"/>
            </a:xfrm>
            <a:custGeom>
              <a:avLst/>
              <a:gdLst>
                <a:gd name="txL" fmla="*/ 0 w 50"/>
                <a:gd name="txT" fmla="*/ 0 h 113"/>
                <a:gd name="txR" fmla="*/ 50 w 50"/>
                <a:gd name="txB" fmla="*/ 113 h 113"/>
              </a:gdLst>
              <a:ahLst/>
              <a:cxnLst>
                <a:cxn ang="0">
                  <a:pos x="46" y="0"/>
                </a:cxn>
                <a:cxn ang="0">
                  <a:pos x="9" y="16"/>
                </a:cxn>
                <a:cxn ang="0">
                  <a:pos x="0" y="44"/>
                </a:cxn>
                <a:cxn ang="0">
                  <a:pos x="2" y="68"/>
                </a:cxn>
                <a:cxn ang="0">
                  <a:pos x="11" y="87"/>
                </a:cxn>
                <a:cxn ang="0">
                  <a:pos x="22" y="102"/>
                </a:cxn>
                <a:cxn ang="0">
                  <a:pos x="22" y="96"/>
                </a:cxn>
                <a:cxn ang="0">
                  <a:pos x="15" y="66"/>
                </a:cxn>
                <a:cxn ang="0">
                  <a:pos x="27" y="26"/>
                </a:cxn>
                <a:cxn ang="0">
                  <a:pos x="33" y="22"/>
                </a:cxn>
                <a:cxn ang="0">
                  <a:pos x="45" y="15"/>
                </a:cxn>
                <a:cxn ang="0">
                  <a:pos x="46" y="0"/>
                </a:cxn>
              </a:cxnLst>
              <a:rect l="txL" t="txT" r="txR" b="txB"/>
              <a:pathLst>
                <a:path w="50" h="113">
                  <a:moveTo>
                    <a:pt x="46" y="0"/>
                  </a:moveTo>
                  <a:cubicBezTo>
                    <a:pt x="36" y="5"/>
                    <a:pt x="12" y="7"/>
                    <a:pt x="9" y="16"/>
                  </a:cubicBezTo>
                  <a:cubicBezTo>
                    <a:pt x="7" y="26"/>
                    <a:pt x="0" y="33"/>
                    <a:pt x="0" y="44"/>
                  </a:cubicBezTo>
                  <a:cubicBezTo>
                    <a:pt x="0" y="49"/>
                    <a:pt x="0" y="65"/>
                    <a:pt x="2" y="68"/>
                  </a:cubicBezTo>
                  <a:cubicBezTo>
                    <a:pt x="5" y="70"/>
                    <a:pt x="8" y="83"/>
                    <a:pt x="11" y="87"/>
                  </a:cubicBezTo>
                  <a:cubicBezTo>
                    <a:pt x="14" y="90"/>
                    <a:pt x="21" y="99"/>
                    <a:pt x="22" y="102"/>
                  </a:cubicBezTo>
                  <a:cubicBezTo>
                    <a:pt x="27" y="113"/>
                    <a:pt x="22" y="96"/>
                    <a:pt x="22" y="96"/>
                  </a:cubicBezTo>
                  <a:cubicBezTo>
                    <a:pt x="22" y="92"/>
                    <a:pt x="16" y="67"/>
                    <a:pt x="15" y="66"/>
                  </a:cubicBezTo>
                  <a:cubicBezTo>
                    <a:pt x="8" y="58"/>
                    <a:pt x="23" y="30"/>
                    <a:pt x="27" y="26"/>
                  </a:cubicBezTo>
                  <a:cubicBezTo>
                    <a:pt x="28" y="25"/>
                    <a:pt x="32" y="23"/>
                    <a:pt x="33" y="22"/>
                  </a:cubicBezTo>
                  <a:cubicBezTo>
                    <a:pt x="36" y="19"/>
                    <a:pt x="42" y="18"/>
                    <a:pt x="45" y="15"/>
                  </a:cubicBezTo>
                  <a:cubicBezTo>
                    <a:pt x="45" y="15"/>
                    <a:pt x="50" y="2"/>
                    <a:pt x="46" y="0"/>
                  </a:cubicBezTo>
                  <a:close/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367" name="Freeform 1590"/>
            <p:cNvSpPr/>
            <p:nvPr/>
          </p:nvSpPr>
          <p:spPr>
            <a:xfrm>
              <a:off x="3734" y="3197"/>
              <a:ext cx="94" cy="166"/>
            </a:xfrm>
            <a:custGeom>
              <a:avLst/>
              <a:gdLst>
                <a:gd name="txL" fmla="*/ 0 w 55"/>
                <a:gd name="txT" fmla="*/ 0 h 96"/>
                <a:gd name="txR" fmla="*/ 55 w 55"/>
                <a:gd name="txB" fmla="*/ 96 h 96"/>
              </a:gdLst>
              <a:ahLst/>
              <a:cxnLst>
                <a:cxn ang="0">
                  <a:pos x="0" y="0"/>
                </a:cxn>
                <a:cxn ang="0">
                  <a:pos x="49" y="24"/>
                </a:cxn>
                <a:cxn ang="0">
                  <a:pos x="53" y="34"/>
                </a:cxn>
                <a:cxn ang="0">
                  <a:pos x="51" y="58"/>
                </a:cxn>
                <a:cxn ang="0">
                  <a:pos x="38" y="87"/>
                </a:cxn>
                <a:cxn ang="0">
                  <a:pos x="34" y="89"/>
                </a:cxn>
                <a:cxn ang="0">
                  <a:pos x="42" y="62"/>
                </a:cxn>
                <a:cxn ang="0">
                  <a:pos x="28" y="20"/>
                </a:cxn>
                <a:cxn ang="0">
                  <a:pos x="15" y="11"/>
                </a:cxn>
                <a:cxn ang="0">
                  <a:pos x="0" y="0"/>
                </a:cxn>
              </a:cxnLst>
              <a:rect l="txL" t="txT" r="txR" b="txB"/>
              <a:pathLst>
                <a:path w="55" h="96">
                  <a:moveTo>
                    <a:pt x="0" y="0"/>
                  </a:moveTo>
                  <a:cubicBezTo>
                    <a:pt x="14" y="2"/>
                    <a:pt x="49" y="5"/>
                    <a:pt x="49" y="24"/>
                  </a:cubicBezTo>
                  <a:cubicBezTo>
                    <a:pt x="49" y="24"/>
                    <a:pt x="52" y="33"/>
                    <a:pt x="53" y="34"/>
                  </a:cubicBezTo>
                  <a:cubicBezTo>
                    <a:pt x="55" y="36"/>
                    <a:pt x="51" y="56"/>
                    <a:pt x="51" y="58"/>
                  </a:cubicBezTo>
                  <a:cubicBezTo>
                    <a:pt x="49" y="68"/>
                    <a:pt x="44" y="81"/>
                    <a:pt x="38" y="87"/>
                  </a:cubicBezTo>
                  <a:cubicBezTo>
                    <a:pt x="37" y="88"/>
                    <a:pt x="30" y="96"/>
                    <a:pt x="34" y="89"/>
                  </a:cubicBezTo>
                  <a:cubicBezTo>
                    <a:pt x="35" y="84"/>
                    <a:pt x="42" y="68"/>
                    <a:pt x="42" y="62"/>
                  </a:cubicBezTo>
                  <a:cubicBezTo>
                    <a:pt x="42" y="53"/>
                    <a:pt x="35" y="26"/>
                    <a:pt x="28" y="20"/>
                  </a:cubicBezTo>
                  <a:cubicBezTo>
                    <a:pt x="26" y="17"/>
                    <a:pt x="20" y="13"/>
                    <a:pt x="15" y="11"/>
                  </a:cubicBezTo>
                  <a:cubicBezTo>
                    <a:pt x="9" y="9"/>
                    <a:pt x="8" y="5"/>
                    <a:pt x="0" y="0"/>
                  </a:cubicBezTo>
                  <a:close/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368" name="Freeform 1591"/>
            <p:cNvSpPr/>
            <p:nvPr/>
          </p:nvSpPr>
          <p:spPr>
            <a:xfrm>
              <a:off x="3632" y="3212"/>
              <a:ext cx="37" cy="162"/>
            </a:xfrm>
            <a:custGeom>
              <a:avLst/>
              <a:gdLst>
                <a:gd name="txL" fmla="*/ 0 w 22"/>
                <a:gd name="txT" fmla="*/ 0 h 93"/>
                <a:gd name="txR" fmla="*/ 22 w 22"/>
                <a:gd name="txB" fmla="*/ 93 h 93"/>
              </a:gdLst>
              <a:ahLst/>
              <a:cxnLst>
                <a:cxn ang="0">
                  <a:pos x="16" y="0"/>
                </a:cxn>
                <a:cxn ang="0">
                  <a:pos x="6" y="14"/>
                </a:cxn>
                <a:cxn ang="0">
                  <a:pos x="0" y="38"/>
                </a:cxn>
                <a:cxn ang="0">
                  <a:pos x="3" y="57"/>
                </a:cxn>
                <a:cxn ang="0">
                  <a:pos x="20" y="87"/>
                </a:cxn>
                <a:cxn ang="0">
                  <a:pos x="19" y="79"/>
                </a:cxn>
                <a:cxn ang="0">
                  <a:pos x="13" y="60"/>
                </a:cxn>
                <a:cxn ang="0">
                  <a:pos x="16" y="29"/>
                </a:cxn>
                <a:cxn ang="0">
                  <a:pos x="21" y="15"/>
                </a:cxn>
                <a:cxn ang="0">
                  <a:pos x="16" y="0"/>
                </a:cxn>
              </a:cxnLst>
              <a:rect l="txL" t="txT" r="txR" b="txB"/>
              <a:pathLst>
                <a:path w="22" h="93">
                  <a:moveTo>
                    <a:pt x="16" y="0"/>
                  </a:moveTo>
                  <a:cubicBezTo>
                    <a:pt x="13" y="5"/>
                    <a:pt x="6" y="10"/>
                    <a:pt x="6" y="14"/>
                  </a:cubicBezTo>
                  <a:cubicBezTo>
                    <a:pt x="3" y="22"/>
                    <a:pt x="0" y="28"/>
                    <a:pt x="0" y="38"/>
                  </a:cubicBezTo>
                  <a:cubicBezTo>
                    <a:pt x="0" y="44"/>
                    <a:pt x="0" y="53"/>
                    <a:pt x="3" y="57"/>
                  </a:cubicBezTo>
                  <a:cubicBezTo>
                    <a:pt x="9" y="66"/>
                    <a:pt x="15" y="78"/>
                    <a:pt x="20" y="87"/>
                  </a:cubicBezTo>
                  <a:cubicBezTo>
                    <a:pt x="22" y="93"/>
                    <a:pt x="20" y="81"/>
                    <a:pt x="19" y="79"/>
                  </a:cubicBezTo>
                  <a:cubicBezTo>
                    <a:pt x="16" y="74"/>
                    <a:pt x="13" y="68"/>
                    <a:pt x="13" y="60"/>
                  </a:cubicBezTo>
                  <a:cubicBezTo>
                    <a:pt x="13" y="52"/>
                    <a:pt x="13" y="35"/>
                    <a:pt x="16" y="29"/>
                  </a:cubicBezTo>
                  <a:cubicBezTo>
                    <a:pt x="17" y="26"/>
                    <a:pt x="21" y="19"/>
                    <a:pt x="21" y="15"/>
                  </a:cubicBezTo>
                  <a:cubicBezTo>
                    <a:pt x="21" y="9"/>
                    <a:pt x="17" y="5"/>
                    <a:pt x="16" y="0"/>
                  </a:cubicBezTo>
                  <a:close/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369" name="Freeform 1592"/>
            <p:cNvSpPr/>
            <p:nvPr/>
          </p:nvSpPr>
          <p:spPr>
            <a:xfrm>
              <a:off x="3698" y="3209"/>
              <a:ext cx="40" cy="94"/>
            </a:xfrm>
            <a:custGeom>
              <a:avLst/>
              <a:gdLst>
                <a:gd name="txL" fmla="*/ 0 w 23"/>
                <a:gd name="txT" fmla="*/ 0 h 54"/>
                <a:gd name="txR" fmla="*/ 23 w 23"/>
                <a:gd name="txB" fmla="*/ 54 h 54"/>
              </a:gdLst>
              <a:ahLst/>
              <a:cxnLst>
                <a:cxn ang="0">
                  <a:pos x="0" y="0"/>
                </a:cxn>
                <a:cxn ang="0">
                  <a:pos x="13" y="23"/>
                </a:cxn>
                <a:cxn ang="0">
                  <a:pos x="14" y="25"/>
                </a:cxn>
                <a:cxn ang="0">
                  <a:pos x="16" y="36"/>
                </a:cxn>
                <a:cxn ang="0">
                  <a:pos x="15" y="40"/>
                </a:cxn>
                <a:cxn ang="0">
                  <a:pos x="14" y="47"/>
                </a:cxn>
                <a:cxn ang="0">
                  <a:pos x="14" y="51"/>
                </a:cxn>
                <a:cxn ang="0">
                  <a:pos x="21" y="37"/>
                </a:cxn>
                <a:cxn ang="0">
                  <a:pos x="23" y="31"/>
                </a:cxn>
                <a:cxn ang="0">
                  <a:pos x="22" y="19"/>
                </a:cxn>
                <a:cxn ang="0">
                  <a:pos x="21" y="16"/>
                </a:cxn>
                <a:cxn ang="0">
                  <a:pos x="19" y="11"/>
                </a:cxn>
                <a:cxn ang="0">
                  <a:pos x="0" y="0"/>
                </a:cxn>
              </a:cxnLst>
              <a:rect l="txL" t="txT" r="txR" b="txB"/>
              <a:pathLst>
                <a:path w="23" h="54">
                  <a:moveTo>
                    <a:pt x="0" y="0"/>
                  </a:moveTo>
                  <a:cubicBezTo>
                    <a:pt x="5" y="7"/>
                    <a:pt x="10" y="16"/>
                    <a:pt x="13" y="23"/>
                  </a:cubicBezTo>
                  <a:cubicBezTo>
                    <a:pt x="13" y="23"/>
                    <a:pt x="14" y="25"/>
                    <a:pt x="14" y="25"/>
                  </a:cubicBezTo>
                  <a:cubicBezTo>
                    <a:pt x="16" y="26"/>
                    <a:pt x="16" y="32"/>
                    <a:pt x="16" y="36"/>
                  </a:cubicBezTo>
                  <a:cubicBezTo>
                    <a:pt x="16" y="38"/>
                    <a:pt x="15" y="40"/>
                    <a:pt x="15" y="40"/>
                  </a:cubicBezTo>
                  <a:cubicBezTo>
                    <a:pt x="15" y="42"/>
                    <a:pt x="15" y="46"/>
                    <a:pt x="14" y="47"/>
                  </a:cubicBezTo>
                  <a:cubicBezTo>
                    <a:pt x="14" y="47"/>
                    <a:pt x="11" y="54"/>
                    <a:pt x="14" y="51"/>
                  </a:cubicBezTo>
                  <a:cubicBezTo>
                    <a:pt x="15" y="50"/>
                    <a:pt x="21" y="39"/>
                    <a:pt x="21" y="37"/>
                  </a:cubicBezTo>
                  <a:cubicBezTo>
                    <a:pt x="21" y="35"/>
                    <a:pt x="23" y="32"/>
                    <a:pt x="23" y="31"/>
                  </a:cubicBezTo>
                  <a:cubicBezTo>
                    <a:pt x="23" y="27"/>
                    <a:pt x="23" y="22"/>
                    <a:pt x="22" y="19"/>
                  </a:cubicBezTo>
                  <a:cubicBezTo>
                    <a:pt x="22" y="18"/>
                    <a:pt x="22" y="17"/>
                    <a:pt x="21" y="16"/>
                  </a:cubicBezTo>
                  <a:cubicBezTo>
                    <a:pt x="20" y="15"/>
                    <a:pt x="19" y="12"/>
                    <a:pt x="19" y="11"/>
                  </a:cubicBezTo>
                  <a:cubicBezTo>
                    <a:pt x="16" y="9"/>
                    <a:pt x="7" y="2"/>
                    <a:pt x="0" y="0"/>
                  </a:cubicBezTo>
                  <a:close/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370" name="Freeform 1593"/>
            <p:cNvSpPr/>
            <p:nvPr/>
          </p:nvSpPr>
          <p:spPr>
            <a:xfrm>
              <a:off x="3552" y="3367"/>
              <a:ext cx="266" cy="43"/>
            </a:xfrm>
            <a:custGeom>
              <a:avLst/>
              <a:gdLst>
                <a:gd name="txL" fmla="*/ 0 w 156"/>
                <a:gd name="txT" fmla="*/ 0 h 25"/>
                <a:gd name="txR" fmla="*/ 156 w 156"/>
                <a:gd name="txB" fmla="*/ 25 h 25"/>
              </a:gdLst>
              <a:ahLst/>
              <a:cxnLst>
                <a:cxn ang="0">
                  <a:pos x="0" y="8"/>
                </a:cxn>
                <a:cxn ang="0">
                  <a:pos x="38" y="15"/>
                </a:cxn>
                <a:cxn ang="0">
                  <a:pos x="42" y="8"/>
                </a:cxn>
                <a:cxn ang="0">
                  <a:pos x="52" y="10"/>
                </a:cxn>
                <a:cxn ang="0">
                  <a:pos x="91" y="12"/>
                </a:cxn>
                <a:cxn ang="0">
                  <a:pos x="104" y="6"/>
                </a:cxn>
                <a:cxn ang="0">
                  <a:pos x="103" y="13"/>
                </a:cxn>
                <a:cxn ang="0">
                  <a:pos x="154" y="6"/>
                </a:cxn>
                <a:cxn ang="0">
                  <a:pos x="79" y="23"/>
                </a:cxn>
                <a:cxn ang="0">
                  <a:pos x="36" y="25"/>
                </a:cxn>
                <a:cxn ang="0">
                  <a:pos x="0" y="8"/>
                </a:cxn>
              </a:cxnLst>
              <a:rect l="txL" t="txT" r="txR" b="txB"/>
              <a:pathLst>
                <a:path w="156" h="25">
                  <a:moveTo>
                    <a:pt x="0" y="8"/>
                  </a:moveTo>
                  <a:cubicBezTo>
                    <a:pt x="12" y="13"/>
                    <a:pt x="24" y="15"/>
                    <a:pt x="38" y="15"/>
                  </a:cubicBezTo>
                  <a:cubicBezTo>
                    <a:pt x="50" y="15"/>
                    <a:pt x="50" y="16"/>
                    <a:pt x="42" y="8"/>
                  </a:cubicBezTo>
                  <a:cubicBezTo>
                    <a:pt x="34" y="0"/>
                    <a:pt x="52" y="10"/>
                    <a:pt x="52" y="10"/>
                  </a:cubicBezTo>
                  <a:cubicBezTo>
                    <a:pt x="56" y="13"/>
                    <a:pt x="91" y="18"/>
                    <a:pt x="91" y="12"/>
                  </a:cubicBezTo>
                  <a:cubicBezTo>
                    <a:pt x="91" y="8"/>
                    <a:pt x="101" y="6"/>
                    <a:pt x="104" y="6"/>
                  </a:cubicBezTo>
                  <a:cubicBezTo>
                    <a:pt x="110" y="6"/>
                    <a:pt x="103" y="9"/>
                    <a:pt x="103" y="13"/>
                  </a:cubicBezTo>
                  <a:cubicBezTo>
                    <a:pt x="103" y="23"/>
                    <a:pt x="156" y="5"/>
                    <a:pt x="154" y="6"/>
                  </a:cubicBezTo>
                  <a:cubicBezTo>
                    <a:pt x="131" y="18"/>
                    <a:pt x="112" y="23"/>
                    <a:pt x="79" y="23"/>
                  </a:cubicBezTo>
                  <a:cubicBezTo>
                    <a:pt x="66" y="23"/>
                    <a:pt x="51" y="25"/>
                    <a:pt x="36" y="25"/>
                  </a:cubicBezTo>
                  <a:cubicBezTo>
                    <a:pt x="23" y="25"/>
                    <a:pt x="13" y="16"/>
                    <a:pt x="0" y="8"/>
                  </a:cubicBezTo>
                  <a:close/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371" name="Freeform 1594"/>
            <p:cNvSpPr/>
            <p:nvPr/>
          </p:nvSpPr>
          <p:spPr>
            <a:xfrm>
              <a:off x="4075" y="2853"/>
              <a:ext cx="154" cy="385"/>
            </a:xfrm>
            <a:custGeom>
              <a:avLst/>
              <a:gdLst>
                <a:gd name="txL" fmla="*/ 0 w 90"/>
                <a:gd name="txT" fmla="*/ 0 h 222"/>
                <a:gd name="txR" fmla="*/ 90 w 90"/>
                <a:gd name="txB" fmla="*/ 222 h 222"/>
              </a:gdLst>
              <a:ahLst/>
              <a:cxnLst>
                <a:cxn ang="0">
                  <a:pos x="62" y="0"/>
                </a:cxn>
                <a:cxn ang="0">
                  <a:pos x="21" y="141"/>
                </a:cxn>
                <a:cxn ang="0">
                  <a:pos x="7" y="184"/>
                </a:cxn>
                <a:cxn ang="0">
                  <a:pos x="0" y="214"/>
                </a:cxn>
                <a:cxn ang="0">
                  <a:pos x="57" y="201"/>
                </a:cxn>
                <a:cxn ang="0">
                  <a:pos x="75" y="150"/>
                </a:cxn>
                <a:cxn ang="0">
                  <a:pos x="89" y="114"/>
                </a:cxn>
                <a:cxn ang="0">
                  <a:pos x="81" y="56"/>
                </a:cxn>
                <a:cxn ang="0">
                  <a:pos x="62" y="0"/>
                </a:cxn>
              </a:cxnLst>
              <a:rect l="txL" t="txT" r="txR" b="txB"/>
              <a:pathLst>
                <a:path w="90" h="222">
                  <a:moveTo>
                    <a:pt x="62" y="0"/>
                  </a:moveTo>
                  <a:cubicBezTo>
                    <a:pt x="62" y="52"/>
                    <a:pt x="53" y="110"/>
                    <a:pt x="21" y="141"/>
                  </a:cubicBezTo>
                  <a:cubicBezTo>
                    <a:pt x="17" y="145"/>
                    <a:pt x="7" y="179"/>
                    <a:pt x="7" y="184"/>
                  </a:cubicBezTo>
                  <a:cubicBezTo>
                    <a:pt x="7" y="196"/>
                    <a:pt x="0" y="205"/>
                    <a:pt x="0" y="214"/>
                  </a:cubicBezTo>
                  <a:cubicBezTo>
                    <a:pt x="0" y="222"/>
                    <a:pt x="57" y="218"/>
                    <a:pt x="57" y="201"/>
                  </a:cubicBezTo>
                  <a:cubicBezTo>
                    <a:pt x="57" y="188"/>
                    <a:pt x="75" y="167"/>
                    <a:pt x="75" y="150"/>
                  </a:cubicBezTo>
                  <a:cubicBezTo>
                    <a:pt x="75" y="137"/>
                    <a:pt x="89" y="128"/>
                    <a:pt x="89" y="114"/>
                  </a:cubicBezTo>
                  <a:cubicBezTo>
                    <a:pt x="89" y="98"/>
                    <a:pt x="90" y="66"/>
                    <a:pt x="81" y="56"/>
                  </a:cubicBezTo>
                  <a:cubicBezTo>
                    <a:pt x="80" y="55"/>
                    <a:pt x="67" y="11"/>
                    <a:pt x="62" y="0"/>
                  </a:cubicBezTo>
                  <a:close/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372" name="Freeform 1595"/>
            <p:cNvSpPr/>
            <p:nvPr/>
          </p:nvSpPr>
          <p:spPr>
            <a:xfrm>
              <a:off x="4067" y="2740"/>
              <a:ext cx="192" cy="502"/>
            </a:xfrm>
            <a:custGeom>
              <a:avLst/>
              <a:gdLst>
                <a:gd name="txL" fmla="*/ 0 w 113"/>
                <a:gd name="txT" fmla="*/ 0 h 289"/>
                <a:gd name="txR" fmla="*/ 113 w 113"/>
                <a:gd name="txB" fmla="*/ 289 h 289"/>
              </a:gdLst>
              <a:ahLst/>
              <a:cxnLst>
                <a:cxn ang="0">
                  <a:pos x="58" y="0"/>
                </a:cxn>
                <a:cxn ang="0">
                  <a:pos x="81" y="127"/>
                </a:cxn>
                <a:cxn ang="0">
                  <a:pos x="62" y="180"/>
                </a:cxn>
                <a:cxn ang="0">
                  <a:pos x="44" y="224"/>
                </a:cxn>
                <a:cxn ang="0">
                  <a:pos x="22" y="267"/>
                </a:cxn>
                <a:cxn ang="0">
                  <a:pos x="44" y="276"/>
                </a:cxn>
                <a:cxn ang="0">
                  <a:pos x="113" y="170"/>
                </a:cxn>
                <a:cxn ang="0">
                  <a:pos x="100" y="99"/>
                </a:cxn>
                <a:cxn ang="0">
                  <a:pos x="58" y="0"/>
                </a:cxn>
              </a:cxnLst>
              <a:rect l="txL" t="txT" r="txR" b="txB"/>
              <a:pathLst>
                <a:path w="113" h="289">
                  <a:moveTo>
                    <a:pt x="58" y="0"/>
                  </a:moveTo>
                  <a:cubicBezTo>
                    <a:pt x="70" y="14"/>
                    <a:pt x="89" y="98"/>
                    <a:pt x="81" y="127"/>
                  </a:cubicBezTo>
                  <a:cubicBezTo>
                    <a:pt x="80" y="129"/>
                    <a:pt x="62" y="177"/>
                    <a:pt x="62" y="180"/>
                  </a:cubicBezTo>
                  <a:cubicBezTo>
                    <a:pt x="62" y="189"/>
                    <a:pt x="49" y="220"/>
                    <a:pt x="44" y="224"/>
                  </a:cubicBezTo>
                  <a:cubicBezTo>
                    <a:pt x="37" y="232"/>
                    <a:pt x="31" y="258"/>
                    <a:pt x="22" y="267"/>
                  </a:cubicBezTo>
                  <a:cubicBezTo>
                    <a:pt x="0" y="289"/>
                    <a:pt x="35" y="276"/>
                    <a:pt x="44" y="276"/>
                  </a:cubicBezTo>
                  <a:cubicBezTo>
                    <a:pt x="84" y="276"/>
                    <a:pt x="113" y="207"/>
                    <a:pt x="113" y="170"/>
                  </a:cubicBezTo>
                  <a:cubicBezTo>
                    <a:pt x="113" y="146"/>
                    <a:pt x="111" y="124"/>
                    <a:pt x="100" y="99"/>
                  </a:cubicBezTo>
                  <a:cubicBezTo>
                    <a:pt x="97" y="93"/>
                    <a:pt x="71" y="5"/>
                    <a:pt x="58" y="0"/>
                  </a:cubicBezTo>
                  <a:close/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373" name="Freeform 1596"/>
            <p:cNvSpPr/>
            <p:nvPr/>
          </p:nvSpPr>
          <p:spPr>
            <a:xfrm>
              <a:off x="3980" y="3225"/>
              <a:ext cx="204" cy="65"/>
            </a:xfrm>
            <a:custGeom>
              <a:avLst/>
              <a:gdLst>
                <a:gd name="txL" fmla="*/ 0 w 120"/>
                <a:gd name="txT" fmla="*/ 0 h 38"/>
                <a:gd name="txR" fmla="*/ 120 w 120"/>
                <a:gd name="txB" fmla="*/ 38 h 38"/>
              </a:gdLst>
              <a:ahLst/>
              <a:cxnLst>
                <a:cxn ang="0">
                  <a:pos x="12" y="3"/>
                </a:cxn>
                <a:cxn ang="0">
                  <a:pos x="4" y="32"/>
                </a:cxn>
                <a:cxn ang="0">
                  <a:pos x="64" y="35"/>
                </a:cxn>
                <a:cxn ang="0">
                  <a:pos x="106" y="34"/>
                </a:cxn>
                <a:cxn ang="0">
                  <a:pos x="120" y="13"/>
                </a:cxn>
                <a:cxn ang="0">
                  <a:pos x="92" y="7"/>
                </a:cxn>
                <a:cxn ang="0">
                  <a:pos x="55" y="9"/>
                </a:cxn>
                <a:cxn ang="0">
                  <a:pos x="12" y="3"/>
                </a:cxn>
              </a:cxnLst>
              <a:rect l="txL" t="txT" r="txR" b="txB"/>
              <a:pathLst>
                <a:path w="120" h="38">
                  <a:moveTo>
                    <a:pt x="12" y="3"/>
                  </a:moveTo>
                  <a:cubicBezTo>
                    <a:pt x="9" y="13"/>
                    <a:pt x="0" y="28"/>
                    <a:pt x="4" y="32"/>
                  </a:cubicBezTo>
                  <a:cubicBezTo>
                    <a:pt x="9" y="38"/>
                    <a:pt x="52" y="35"/>
                    <a:pt x="64" y="35"/>
                  </a:cubicBezTo>
                  <a:cubicBezTo>
                    <a:pt x="71" y="35"/>
                    <a:pt x="103" y="36"/>
                    <a:pt x="106" y="34"/>
                  </a:cubicBezTo>
                  <a:cubicBezTo>
                    <a:pt x="114" y="25"/>
                    <a:pt x="120" y="35"/>
                    <a:pt x="120" y="13"/>
                  </a:cubicBezTo>
                  <a:cubicBezTo>
                    <a:pt x="120" y="0"/>
                    <a:pt x="99" y="7"/>
                    <a:pt x="92" y="7"/>
                  </a:cubicBezTo>
                  <a:cubicBezTo>
                    <a:pt x="83" y="7"/>
                    <a:pt x="67" y="9"/>
                    <a:pt x="55" y="9"/>
                  </a:cubicBezTo>
                  <a:cubicBezTo>
                    <a:pt x="42" y="9"/>
                    <a:pt x="28" y="4"/>
                    <a:pt x="12" y="3"/>
                  </a:cubicBezTo>
                  <a:close/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374" name="Freeform 1597"/>
            <p:cNvSpPr/>
            <p:nvPr/>
          </p:nvSpPr>
          <p:spPr>
            <a:xfrm>
              <a:off x="4137" y="2464"/>
              <a:ext cx="111" cy="356"/>
            </a:xfrm>
            <a:custGeom>
              <a:avLst/>
              <a:gdLst>
                <a:gd name="txL" fmla="*/ 0 w 65"/>
                <a:gd name="txT" fmla="*/ 0 h 205"/>
                <a:gd name="txR" fmla="*/ 65 w 65"/>
                <a:gd name="txB" fmla="*/ 205 h 205"/>
              </a:gdLst>
              <a:ahLst/>
              <a:cxnLst>
                <a:cxn ang="0">
                  <a:pos x="13" y="0"/>
                </a:cxn>
                <a:cxn ang="0">
                  <a:pos x="0" y="60"/>
                </a:cxn>
                <a:cxn ang="0">
                  <a:pos x="7" y="107"/>
                </a:cxn>
                <a:cxn ang="0">
                  <a:pos x="27" y="147"/>
                </a:cxn>
                <a:cxn ang="0">
                  <a:pos x="62" y="202"/>
                </a:cxn>
                <a:cxn ang="0">
                  <a:pos x="60" y="176"/>
                </a:cxn>
                <a:cxn ang="0">
                  <a:pos x="41" y="132"/>
                </a:cxn>
                <a:cxn ang="0">
                  <a:pos x="21" y="69"/>
                </a:cxn>
                <a:cxn ang="0">
                  <a:pos x="13" y="0"/>
                </a:cxn>
              </a:cxnLst>
              <a:rect l="txL" t="txT" r="txR" b="txB"/>
              <a:pathLst>
                <a:path w="65" h="205">
                  <a:moveTo>
                    <a:pt x="13" y="0"/>
                  </a:moveTo>
                  <a:cubicBezTo>
                    <a:pt x="7" y="24"/>
                    <a:pt x="0" y="31"/>
                    <a:pt x="0" y="60"/>
                  </a:cubicBezTo>
                  <a:cubicBezTo>
                    <a:pt x="0" y="75"/>
                    <a:pt x="7" y="95"/>
                    <a:pt x="7" y="107"/>
                  </a:cubicBezTo>
                  <a:cubicBezTo>
                    <a:pt x="7" y="120"/>
                    <a:pt x="27" y="139"/>
                    <a:pt x="27" y="147"/>
                  </a:cubicBezTo>
                  <a:cubicBezTo>
                    <a:pt x="27" y="162"/>
                    <a:pt x="53" y="193"/>
                    <a:pt x="62" y="202"/>
                  </a:cubicBezTo>
                  <a:cubicBezTo>
                    <a:pt x="65" y="205"/>
                    <a:pt x="60" y="176"/>
                    <a:pt x="60" y="176"/>
                  </a:cubicBezTo>
                  <a:cubicBezTo>
                    <a:pt x="54" y="164"/>
                    <a:pt x="48" y="138"/>
                    <a:pt x="41" y="132"/>
                  </a:cubicBezTo>
                  <a:cubicBezTo>
                    <a:pt x="31" y="121"/>
                    <a:pt x="31" y="79"/>
                    <a:pt x="21" y="69"/>
                  </a:cubicBezTo>
                  <a:cubicBezTo>
                    <a:pt x="13" y="61"/>
                    <a:pt x="43" y="5"/>
                    <a:pt x="13" y="0"/>
                  </a:cubicBezTo>
                  <a:close/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375" name="Freeform 1598"/>
            <p:cNvSpPr/>
            <p:nvPr/>
          </p:nvSpPr>
          <p:spPr>
            <a:xfrm>
              <a:off x="4068" y="2506"/>
              <a:ext cx="72" cy="219"/>
            </a:xfrm>
            <a:custGeom>
              <a:avLst/>
              <a:gdLst>
                <a:gd name="txL" fmla="*/ 0 w 42"/>
                <a:gd name="txT" fmla="*/ 0 h 126"/>
                <a:gd name="txR" fmla="*/ 42 w 42"/>
                <a:gd name="txB" fmla="*/ 126 h 126"/>
              </a:gdLst>
              <a:ahLst/>
              <a:cxnLst>
                <a:cxn ang="0">
                  <a:pos x="15" y="0"/>
                </a:cxn>
                <a:cxn ang="0">
                  <a:pos x="15" y="85"/>
                </a:cxn>
                <a:cxn ang="0">
                  <a:pos x="25" y="123"/>
                </a:cxn>
                <a:cxn ang="0">
                  <a:pos x="34" y="98"/>
                </a:cxn>
                <a:cxn ang="0">
                  <a:pos x="31" y="53"/>
                </a:cxn>
                <a:cxn ang="0">
                  <a:pos x="29" y="30"/>
                </a:cxn>
                <a:cxn ang="0">
                  <a:pos x="15" y="0"/>
                </a:cxn>
              </a:cxnLst>
              <a:rect l="txL" t="txT" r="txR" b="txB"/>
              <a:pathLst>
                <a:path w="42" h="126">
                  <a:moveTo>
                    <a:pt x="15" y="0"/>
                  </a:moveTo>
                  <a:cubicBezTo>
                    <a:pt x="8" y="33"/>
                    <a:pt x="0" y="57"/>
                    <a:pt x="15" y="85"/>
                  </a:cubicBezTo>
                  <a:cubicBezTo>
                    <a:pt x="20" y="96"/>
                    <a:pt x="25" y="109"/>
                    <a:pt x="25" y="123"/>
                  </a:cubicBezTo>
                  <a:cubicBezTo>
                    <a:pt x="25" y="126"/>
                    <a:pt x="33" y="102"/>
                    <a:pt x="34" y="98"/>
                  </a:cubicBezTo>
                  <a:cubicBezTo>
                    <a:pt x="42" y="81"/>
                    <a:pt x="31" y="66"/>
                    <a:pt x="31" y="53"/>
                  </a:cubicBezTo>
                  <a:cubicBezTo>
                    <a:pt x="31" y="46"/>
                    <a:pt x="29" y="38"/>
                    <a:pt x="29" y="30"/>
                  </a:cubicBezTo>
                  <a:cubicBezTo>
                    <a:pt x="29" y="20"/>
                    <a:pt x="20" y="12"/>
                    <a:pt x="15" y="0"/>
                  </a:cubicBezTo>
                  <a:close/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376" name="Freeform 1599"/>
            <p:cNvSpPr/>
            <p:nvPr/>
          </p:nvSpPr>
          <p:spPr>
            <a:xfrm>
              <a:off x="3905" y="2650"/>
              <a:ext cx="83" cy="481"/>
            </a:xfrm>
            <a:custGeom>
              <a:avLst/>
              <a:gdLst>
                <a:gd name="txL" fmla="*/ 0 w 49"/>
                <a:gd name="txT" fmla="*/ 0 h 277"/>
                <a:gd name="txR" fmla="*/ 49 w 49"/>
                <a:gd name="txB" fmla="*/ 277 h 277"/>
              </a:gdLst>
              <a:ahLst/>
              <a:cxnLst>
                <a:cxn ang="0">
                  <a:pos x="49" y="0"/>
                </a:cxn>
                <a:cxn ang="0">
                  <a:pos x="6" y="141"/>
                </a:cxn>
                <a:cxn ang="0">
                  <a:pos x="6" y="205"/>
                </a:cxn>
                <a:cxn ang="0">
                  <a:pos x="20" y="247"/>
                </a:cxn>
                <a:cxn ang="0">
                  <a:pos x="24" y="205"/>
                </a:cxn>
                <a:cxn ang="0">
                  <a:pos x="49" y="0"/>
                </a:cxn>
              </a:cxnLst>
              <a:rect l="txL" t="txT" r="txR" b="txB"/>
              <a:pathLst>
                <a:path w="49" h="277">
                  <a:moveTo>
                    <a:pt x="49" y="0"/>
                  </a:moveTo>
                  <a:cubicBezTo>
                    <a:pt x="30" y="45"/>
                    <a:pt x="20" y="95"/>
                    <a:pt x="6" y="141"/>
                  </a:cubicBezTo>
                  <a:cubicBezTo>
                    <a:pt x="0" y="159"/>
                    <a:pt x="6" y="188"/>
                    <a:pt x="6" y="205"/>
                  </a:cubicBezTo>
                  <a:cubicBezTo>
                    <a:pt x="6" y="214"/>
                    <a:pt x="16" y="239"/>
                    <a:pt x="20" y="247"/>
                  </a:cubicBezTo>
                  <a:cubicBezTo>
                    <a:pt x="34" y="277"/>
                    <a:pt x="27" y="216"/>
                    <a:pt x="24" y="205"/>
                  </a:cubicBezTo>
                  <a:cubicBezTo>
                    <a:pt x="8" y="141"/>
                    <a:pt x="49" y="56"/>
                    <a:pt x="49" y="0"/>
                  </a:cubicBezTo>
                  <a:close/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377" name="Freeform 1600"/>
            <p:cNvSpPr/>
            <p:nvPr/>
          </p:nvSpPr>
          <p:spPr>
            <a:xfrm>
              <a:off x="4002" y="3018"/>
              <a:ext cx="75" cy="210"/>
            </a:xfrm>
            <a:custGeom>
              <a:avLst/>
              <a:gdLst>
                <a:gd name="txL" fmla="*/ 0 w 44"/>
                <a:gd name="txT" fmla="*/ 0 h 121"/>
                <a:gd name="txR" fmla="*/ 44 w 44"/>
                <a:gd name="txB" fmla="*/ 121 h 121"/>
              </a:gdLst>
              <a:ahLst/>
              <a:cxnLst>
                <a:cxn ang="0">
                  <a:pos x="38" y="0"/>
                </a:cxn>
                <a:cxn ang="0">
                  <a:pos x="6" y="94"/>
                </a:cxn>
                <a:cxn ang="0">
                  <a:pos x="1" y="114"/>
                </a:cxn>
                <a:cxn ang="0">
                  <a:pos x="0" y="116"/>
                </a:cxn>
                <a:cxn ang="0">
                  <a:pos x="14" y="119"/>
                </a:cxn>
                <a:cxn ang="0">
                  <a:pos x="38" y="66"/>
                </a:cxn>
                <a:cxn ang="0">
                  <a:pos x="44" y="36"/>
                </a:cxn>
                <a:cxn ang="0">
                  <a:pos x="38" y="0"/>
                </a:cxn>
              </a:cxnLst>
              <a:rect l="txL" t="txT" r="txR" b="txB"/>
              <a:pathLst>
                <a:path w="44" h="121">
                  <a:moveTo>
                    <a:pt x="38" y="0"/>
                  </a:moveTo>
                  <a:cubicBezTo>
                    <a:pt x="38" y="35"/>
                    <a:pt x="25" y="75"/>
                    <a:pt x="6" y="94"/>
                  </a:cubicBezTo>
                  <a:cubicBezTo>
                    <a:pt x="5" y="95"/>
                    <a:pt x="1" y="111"/>
                    <a:pt x="1" y="114"/>
                  </a:cubicBezTo>
                  <a:cubicBezTo>
                    <a:pt x="1" y="116"/>
                    <a:pt x="0" y="114"/>
                    <a:pt x="0" y="116"/>
                  </a:cubicBezTo>
                  <a:cubicBezTo>
                    <a:pt x="0" y="121"/>
                    <a:pt x="5" y="119"/>
                    <a:pt x="14" y="119"/>
                  </a:cubicBezTo>
                  <a:cubicBezTo>
                    <a:pt x="31" y="119"/>
                    <a:pt x="38" y="84"/>
                    <a:pt x="38" y="66"/>
                  </a:cubicBezTo>
                  <a:cubicBezTo>
                    <a:pt x="38" y="55"/>
                    <a:pt x="44" y="47"/>
                    <a:pt x="44" y="36"/>
                  </a:cubicBezTo>
                  <a:cubicBezTo>
                    <a:pt x="44" y="24"/>
                    <a:pt x="40" y="15"/>
                    <a:pt x="38" y="0"/>
                  </a:cubicBezTo>
                  <a:close/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378" name="Freeform 1601"/>
            <p:cNvSpPr/>
            <p:nvPr/>
          </p:nvSpPr>
          <p:spPr>
            <a:xfrm>
              <a:off x="4142" y="2489"/>
              <a:ext cx="63" cy="218"/>
            </a:xfrm>
            <a:custGeom>
              <a:avLst/>
              <a:gdLst>
                <a:gd name="txL" fmla="*/ 0 w 37"/>
                <a:gd name="txT" fmla="*/ 0 h 126"/>
                <a:gd name="txR" fmla="*/ 37 w 37"/>
                <a:gd name="txB" fmla="*/ 126 h 126"/>
              </a:gdLst>
              <a:ahLst/>
              <a:cxnLst>
                <a:cxn ang="0">
                  <a:pos x="12" y="0"/>
                </a:cxn>
                <a:cxn ang="0">
                  <a:pos x="7" y="76"/>
                </a:cxn>
                <a:cxn ang="0">
                  <a:pos x="33" y="123"/>
                </a:cxn>
                <a:cxn ang="0">
                  <a:pos x="32" y="111"/>
                </a:cxn>
                <a:cxn ang="0">
                  <a:pos x="21" y="87"/>
                </a:cxn>
                <a:cxn ang="0">
                  <a:pos x="19" y="41"/>
                </a:cxn>
                <a:cxn ang="0">
                  <a:pos x="19" y="20"/>
                </a:cxn>
                <a:cxn ang="0">
                  <a:pos x="12" y="0"/>
                </a:cxn>
              </a:cxnLst>
              <a:rect l="txL" t="txT" r="txR" b="txB"/>
              <a:pathLst>
                <a:path w="37" h="126">
                  <a:moveTo>
                    <a:pt x="12" y="0"/>
                  </a:moveTo>
                  <a:cubicBezTo>
                    <a:pt x="12" y="5"/>
                    <a:pt x="0" y="72"/>
                    <a:pt x="7" y="76"/>
                  </a:cubicBezTo>
                  <a:cubicBezTo>
                    <a:pt x="15" y="82"/>
                    <a:pt x="21" y="114"/>
                    <a:pt x="33" y="123"/>
                  </a:cubicBezTo>
                  <a:cubicBezTo>
                    <a:pt x="37" y="126"/>
                    <a:pt x="34" y="117"/>
                    <a:pt x="32" y="111"/>
                  </a:cubicBezTo>
                  <a:cubicBezTo>
                    <a:pt x="29" y="103"/>
                    <a:pt x="23" y="93"/>
                    <a:pt x="21" y="87"/>
                  </a:cubicBezTo>
                  <a:cubicBezTo>
                    <a:pt x="16" y="73"/>
                    <a:pt x="29" y="55"/>
                    <a:pt x="19" y="41"/>
                  </a:cubicBezTo>
                  <a:cubicBezTo>
                    <a:pt x="17" y="37"/>
                    <a:pt x="19" y="25"/>
                    <a:pt x="19" y="20"/>
                  </a:cubicBezTo>
                  <a:cubicBezTo>
                    <a:pt x="20" y="14"/>
                    <a:pt x="12" y="6"/>
                    <a:pt x="12" y="0"/>
                  </a:cubicBezTo>
                  <a:close/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379" name="Freeform 1602"/>
            <p:cNvSpPr/>
            <p:nvPr/>
          </p:nvSpPr>
          <p:spPr>
            <a:xfrm>
              <a:off x="3847" y="2973"/>
              <a:ext cx="145" cy="250"/>
            </a:xfrm>
            <a:custGeom>
              <a:avLst/>
              <a:gdLst>
                <a:gd name="txL" fmla="*/ 0 w 85"/>
                <a:gd name="txT" fmla="*/ 0 h 144"/>
                <a:gd name="txR" fmla="*/ 85 w 85"/>
                <a:gd name="txB" fmla="*/ 144 h 144"/>
              </a:gdLst>
              <a:ahLst/>
              <a:cxnLst>
                <a:cxn ang="0">
                  <a:pos x="55" y="128"/>
                </a:cxn>
                <a:cxn ang="0">
                  <a:pos x="49" y="116"/>
                </a:cxn>
                <a:cxn ang="0">
                  <a:pos x="28" y="75"/>
                </a:cxn>
                <a:cxn ang="0">
                  <a:pos x="13" y="37"/>
                </a:cxn>
                <a:cxn ang="0">
                  <a:pos x="5" y="5"/>
                </a:cxn>
                <a:cxn ang="0">
                  <a:pos x="4" y="15"/>
                </a:cxn>
                <a:cxn ang="0">
                  <a:pos x="9" y="76"/>
                </a:cxn>
                <a:cxn ang="0">
                  <a:pos x="24" y="110"/>
                </a:cxn>
                <a:cxn ang="0">
                  <a:pos x="66" y="144"/>
                </a:cxn>
                <a:cxn ang="0">
                  <a:pos x="79" y="138"/>
                </a:cxn>
                <a:cxn ang="0">
                  <a:pos x="80" y="127"/>
                </a:cxn>
                <a:cxn ang="0">
                  <a:pos x="74" y="129"/>
                </a:cxn>
                <a:cxn ang="0">
                  <a:pos x="55" y="128"/>
                </a:cxn>
              </a:cxnLst>
              <a:rect l="txL" t="txT" r="txR" b="txB"/>
              <a:pathLst>
                <a:path w="85" h="144">
                  <a:moveTo>
                    <a:pt x="55" y="128"/>
                  </a:moveTo>
                  <a:cubicBezTo>
                    <a:pt x="39" y="39"/>
                    <a:pt x="53" y="116"/>
                    <a:pt x="49" y="116"/>
                  </a:cubicBezTo>
                  <a:cubicBezTo>
                    <a:pt x="36" y="117"/>
                    <a:pt x="37" y="84"/>
                    <a:pt x="28" y="75"/>
                  </a:cubicBezTo>
                  <a:cubicBezTo>
                    <a:pt x="21" y="67"/>
                    <a:pt x="21" y="45"/>
                    <a:pt x="13" y="37"/>
                  </a:cubicBezTo>
                  <a:cubicBezTo>
                    <a:pt x="5" y="30"/>
                    <a:pt x="9" y="14"/>
                    <a:pt x="5" y="5"/>
                  </a:cubicBezTo>
                  <a:cubicBezTo>
                    <a:pt x="2" y="0"/>
                    <a:pt x="4" y="13"/>
                    <a:pt x="4" y="15"/>
                  </a:cubicBezTo>
                  <a:cubicBezTo>
                    <a:pt x="4" y="30"/>
                    <a:pt x="0" y="67"/>
                    <a:pt x="9" y="76"/>
                  </a:cubicBezTo>
                  <a:cubicBezTo>
                    <a:pt x="15" y="83"/>
                    <a:pt x="19" y="105"/>
                    <a:pt x="24" y="110"/>
                  </a:cubicBezTo>
                  <a:cubicBezTo>
                    <a:pt x="40" y="125"/>
                    <a:pt x="37" y="144"/>
                    <a:pt x="66" y="144"/>
                  </a:cubicBezTo>
                  <a:cubicBezTo>
                    <a:pt x="74" y="144"/>
                    <a:pt x="76" y="141"/>
                    <a:pt x="79" y="138"/>
                  </a:cubicBezTo>
                  <a:cubicBezTo>
                    <a:pt x="79" y="138"/>
                    <a:pt x="79" y="128"/>
                    <a:pt x="80" y="127"/>
                  </a:cubicBezTo>
                  <a:cubicBezTo>
                    <a:pt x="85" y="122"/>
                    <a:pt x="74" y="129"/>
                    <a:pt x="74" y="129"/>
                  </a:cubicBezTo>
                  <a:cubicBezTo>
                    <a:pt x="70" y="133"/>
                    <a:pt x="58" y="128"/>
                    <a:pt x="55" y="128"/>
                  </a:cubicBezTo>
                  <a:close/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380" name="Freeform 1603"/>
            <p:cNvSpPr/>
            <p:nvPr/>
          </p:nvSpPr>
          <p:spPr>
            <a:xfrm>
              <a:off x="3988" y="2775"/>
              <a:ext cx="50" cy="239"/>
            </a:xfrm>
            <a:custGeom>
              <a:avLst/>
              <a:gdLst>
                <a:gd name="txL" fmla="*/ 0 w 29"/>
                <a:gd name="txT" fmla="*/ 0 h 138"/>
                <a:gd name="txR" fmla="*/ 29 w 29"/>
                <a:gd name="txB" fmla="*/ 138 h 138"/>
              </a:gdLst>
              <a:ahLst/>
              <a:cxnLst>
                <a:cxn ang="0">
                  <a:pos x="16" y="0"/>
                </a:cxn>
                <a:cxn ang="0">
                  <a:pos x="9" y="41"/>
                </a:cxn>
                <a:cxn ang="0">
                  <a:pos x="0" y="100"/>
                </a:cxn>
                <a:cxn ang="0">
                  <a:pos x="9" y="137"/>
                </a:cxn>
                <a:cxn ang="0">
                  <a:pos x="20" y="107"/>
                </a:cxn>
                <a:cxn ang="0">
                  <a:pos x="16" y="0"/>
                </a:cxn>
              </a:cxnLst>
              <a:rect l="txL" t="txT" r="txR" b="txB"/>
              <a:pathLst>
                <a:path w="29" h="138">
                  <a:moveTo>
                    <a:pt x="16" y="0"/>
                  </a:moveTo>
                  <a:cubicBezTo>
                    <a:pt x="16" y="8"/>
                    <a:pt x="13" y="37"/>
                    <a:pt x="9" y="41"/>
                  </a:cubicBezTo>
                  <a:cubicBezTo>
                    <a:pt x="3" y="47"/>
                    <a:pt x="0" y="87"/>
                    <a:pt x="0" y="100"/>
                  </a:cubicBezTo>
                  <a:cubicBezTo>
                    <a:pt x="0" y="113"/>
                    <a:pt x="3" y="131"/>
                    <a:pt x="9" y="137"/>
                  </a:cubicBezTo>
                  <a:cubicBezTo>
                    <a:pt x="10" y="138"/>
                    <a:pt x="20" y="108"/>
                    <a:pt x="20" y="107"/>
                  </a:cubicBezTo>
                  <a:cubicBezTo>
                    <a:pt x="29" y="88"/>
                    <a:pt x="19" y="24"/>
                    <a:pt x="16" y="0"/>
                  </a:cubicBezTo>
                  <a:close/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381" name="Freeform 1604"/>
            <p:cNvSpPr/>
            <p:nvPr/>
          </p:nvSpPr>
          <p:spPr>
            <a:xfrm>
              <a:off x="4126" y="2978"/>
              <a:ext cx="473" cy="408"/>
            </a:xfrm>
            <a:custGeom>
              <a:avLst/>
              <a:gdLst>
                <a:gd name="txL" fmla="*/ 0 w 277"/>
                <a:gd name="txT" fmla="*/ 0 h 235"/>
                <a:gd name="txR" fmla="*/ 277 w 277"/>
                <a:gd name="txB" fmla="*/ 235 h 235"/>
              </a:gdLst>
              <a:ahLst/>
              <a:cxnLst>
                <a:cxn ang="0">
                  <a:pos x="92" y="0"/>
                </a:cxn>
                <a:cxn ang="0">
                  <a:pos x="42" y="22"/>
                </a:cxn>
                <a:cxn ang="0">
                  <a:pos x="4" y="101"/>
                </a:cxn>
                <a:cxn ang="0">
                  <a:pos x="27" y="178"/>
                </a:cxn>
                <a:cxn ang="0">
                  <a:pos x="74" y="223"/>
                </a:cxn>
                <a:cxn ang="0">
                  <a:pos x="147" y="233"/>
                </a:cxn>
                <a:cxn ang="0">
                  <a:pos x="212" y="223"/>
                </a:cxn>
                <a:cxn ang="0">
                  <a:pos x="257" y="184"/>
                </a:cxn>
                <a:cxn ang="0">
                  <a:pos x="276" y="121"/>
                </a:cxn>
                <a:cxn ang="0">
                  <a:pos x="264" y="61"/>
                </a:cxn>
                <a:cxn ang="0">
                  <a:pos x="225" y="20"/>
                </a:cxn>
                <a:cxn ang="0">
                  <a:pos x="177" y="2"/>
                </a:cxn>
                <a:cxn ang="0">
                  <a:pos x="136" y="3"/>
                </a:cxn>
                <a:cxn ang="0">
                  <a:pos x="92" y="0"/>
                </a:cxn>
              </a:cxnLst>
              <a:rect l="txL" t="txT" r="txR" b="txB"/>
              <a:pathLst>
                <a:path w="277" h="235">
                  <a:moveTo>
                    <a:pt x="92" y="0"/>
                  </a:moveTo>
                  <a:cubicBezTo>
                    <a:pt x="92" y="0"/>
                    <a:pt x="62" y="5"/>
                    <a:pt x="42" y="22"/>
                  </a:cubicBezTo>
                  <a:cubicBezTo>
                    <a:pt x="23" y="40"/>
                    <a:pt x="7" y="55"/>
                    <a:pt x="4" y="101"/>
                  </a:cubicBezTo>
                  <a:cubicBezTo>
                    <a:pt x="0" y="147"/>
                    <a:pt x="19" y="161"/>
                    <a:pt x="27" y="178"/>
                  </a:cubicBezTo>
                  <a:cubicBezTo>
                    <a:pt x="34" y="195"/>
                    <a:pt x="52" y="212"/>
                    <a:pt x="74" y="223"/>
                  </a:cubicBezTo>
                  <a:cubicBezTo>
                    <a:pt x="96" y="234"/>
                    <a:pt x="121" y="233"/>
                    <a:pt x="147" y="233"/>
                  </a:cubicBezTo>
                  <a:cubicBezTo>
                    <a:pt x="174" y="233"/>
                    <a:pt x="185" y="235"/>
                    <a:pt x="212" y="223"/>
                  </a:cubicBezTo>
                  <a:cubicBezTo>
                    <a:pt x="239" y="210"/>
                    <a:pt x="247" y="195"/>
                    <a:pt x="257" y="184"/>
                  </a:cubicBezTo>
                  <a:cubicBezTo>
                    <a:pt x="267" y="172"/>
                    <a:pt x="274" y="139"/>
                    <a:pt x="276" y="121"/>
                  </a:cubicBezTo>
                  <a:cubicBezTo>
                    <a:pt x="277" y="103"/>
                    <a:pt x="268" y="72"/>
                    <a:pt x="264" y="61"/>
                  </a:cubicBezTo>
                  <a:cubicBezTo>
                    <a:pt x="259" y="51"/>
                    <a:pt x="237" y="22"/>
                    <a:pt x="225" y="20"/>
                  </a:cubicBezTo>
                  <a:cubicBezTo>
                    <a:pt x="214" y="18"/>
                    <a:pt x="189" y="2"/>
                    <a:pt x="177" y="2"/>
                  </a:cubicBezTo>
                  <a:cubicBezTo>
                    <a:pt x="166" y="2"/>
                    <a:pt x="136" y="3"/>
                    <a:pt x="136" y="3"/>
                  </a:cubicBezTo>
                  <a:lnTo>
                    <a:pt x="92" y="0"/>
                  </a:lnTo>
                  <a:close/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382" name="Freeform 1605"/>
            <p:cNvSpPr/>
            <p:nvPr/>
          </p:nvSpPr>
          <p:spPr>
            <a:xfrm>
              <a:off x="4249" y="2995"/>
              <a:ext cx="164" cy="72"/>
            </a:xfrm>
            <a:custGeom>
              <a:avLst/>
              <a:gdLst>
                <a:gd name="txL" fmla="*/ 0 w 96"/>
                <a:gd name="txT" fmla="*/ 0 h 41"/>
                <a:gd name="txR" fmla="*/ 96 w 96"/>
                <a:gd name="txB" fmla="*/ 41 h 41"/>
              </a:gdLst>
              <a:ahLst/>
              <a:cxnLst>
                <a:cxn ang="0">
                  <a:pos x="33" y="0"/>
                </a:cxn>
                <a:cxn ang="0">
                  <a:pos x="33" y="16"/>
                </a:cxn>
                <a:cxn ang="0">
                  <a:pos x="59" y="23"/>
                </a:cxn>
                <a:cxn ang="0">
                  <a:pos x="82" y="18"/>
                </a:cxn>
                <a:cxn ang="0">
                  <a:pos x="91" y="16"/>
                </a:cxn>
                <a:cxn ang="0">
                  <a:pos x="96" y="16"/>
                </a:cxn>
                <a:cxn ang="0">
                  <a:pos x="85" y="26"/>
                </a:cxn>
                <a:cxn ang="0">
                  <a:pos x="71" y="33"/>
                </a:cxn>
                <a:cxn ang="0">
                  <a:pos x="42" y="41"/>
                </a:cxn>
                <a:cxn ang="0">
                  <a:pos x="25" y="41"/>
                </a:cxn>
                <a:cxn ang="0">
                  <a:pos x="7" y="35"/>
                </a:cxn>
                <a:cxn ang="0">
                  <a:pos x="5" y="7"/>
                </a:cxn>
                <a:cxn ang="0">
                  <a:pos x="33" y="0"/>
                </a:cxn>
              </a:cxnLst>
              <a:rect l="txL" t="txT" r="txR" b="txB"/>
              <a:pathLst>
                <a:path w="96" h="41">
                  <a:moveTo>
                    <a:pt x="33" y="0"/>
                  </a:moveTo>
                  <a:cubicBezTo>
                    <a:pt x="29" y="7"/>
                    <a:pt x="30" y="10"/>
                    <a:pt x="33" y="16"/>
                  </a:cubicBezTo>
                  <a:cubicBezTo>
                    <a:pt x="35" y="22"/>
                    <a:pt x="51" y="23"/>
                    <a:pt x="59" y="23"/>
                  </a:cubicBezTo>
                  <a:cubicBezTo>
                    <a:pt x="65" y="23"/>
                    <a:pt x="79" y="21"/>
                    <a:pt x="82" y="18"/>
                  </a:cubicBezTo>
                  <a:cubicBezTo>
                    <a:pt x="82" y="18"/>
                    <a:pt x="91" y="16"/>
                    <a:pt x="91" y="16"/>
                  </a:cubicBezTo>
                  <a:cubicBezTo>
                    <a:pt x="92" y="16"/>
                    <a:pt x="96" y="11"/>
                    <a:pt x="96" y="16"/>
                  </a:cubicBezTo>
                  <a:cubicBezTo>
                    <a:pt x="96" y="25"/>
                    <a:pt x="92" y="23"/>
                    <a:pt x="85" y="26"/>
                  </a:cubicBezTo>
                  <a:cubicBezTo>
                    <a:pt x="78" y="28"/>
                    <a:pt x="77" y="31"/>
                    <a:pt x="71" y="33"/>
                  </a:cubicBezTo>
                  <a:cubicBezTo>
                    <a:pt x="67" y="35"/>
                    <a:pt x="49" y="41"/>
                    <a:pt x="42" y="41"/>
                  </a:cubicBezTo>
                  <a:cubicBezTo>
                    <a:pt x="37" y="41"/>
                    <a:pt x="30" y="41"/>
                    <a:pt x="25" y="41"/>
                  </a:cubicBezTo>
                  <a:cubicBezTo>
                    <a:pt x="20" y="41"/>
                    <a:pt x="8" y="38"/>
                    <a:pt x="7" y="35"/>
                  </a:cubicBezTo>
                  <a:cubicBezTo>
                    <a:pt x="3" y="28"/>
                    <a:pt x="0" y="12"/>
                    <a:pt x="5" y="7"/>
                  </a:cubicBezTo>
                  <a:cubicBezTo>
                    <a:pt x="10" y="2"/>
                    <a:pt x="21" y="0"/>
                    <a:pt x="33" y="0"/>
                  </a:cubicBezTo>
                  <a:close/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383" name="Freeform 1606"/>
            <p:cNvSpPr/>
            <p:nvPr/>
          </p:nvSpPr>
          <p:spPr>
            <a:xfrm>
              <a:off x="4186" y="3061"/>
              <a:ext cx="82" cy="245"/>
            </a:xfrm>
            <a:custGeom>
              <a:avLst/>
              <a:gdLst>
                <a:gd name="txL" fmla="*/ 0 w 48"/>
                <a:gd name="txT" fmla="*/ 0 h 141"/>
                <a:gd name="txR" fmla="*/ 48 w 48"/>
                <a:gd name="txB" fmla="*/ 141 h 141"/>
              </a:gdLst>
              <a:ahLst/>
              <a:cxnLst>
                <a:cxn ang="0">
                  <a:pos x="23" y="0"/>
                </a:cxn>
                <a:cxn ang="0">
                  <a:pos x="0" y="68"/>
                </a:cxn>
                <a:cxn ang="0">
                  <a:pos x="23" y="125"/>
                </a:cxn>
                <a:cxn ang="0">
                  <a:pos x="32" y="135"/>
                </a:cxn>
                <a:cxn ang="0">
                  <a:pos x="20" y="98"/>
                </a:cxn>
                <a:cxn ang="0">
                  <a:pos x="13" y="62"/>
                </a:cxn>
                <a:cxn ang="0">
                  <a:pos x="38" y="20"/>
                </a:cxn>
                <a:cxn ang="0">
                  <a:pos x="39" y="7"/>
                </a:cxn>
                <a:cxn ang="0">
                  <a:pos x="23" y="0"/>
                </a:cxn>
              </a:cxnLst>
              <a:rect l="txL" t="txT" r="txR" b="txB"/>
              <a:pathLst>
                <a:path w="48" h="141">
                  <a:moveTo>
                    <a:pt x="23" y="0"/>
                  </a:moveTo>
                  <a:cubicBezTo>
                    <a:pt x="0" y="0"/>
                    <a:pt x="0" y="46"/>
                    <a:pt x="0" y="68"/>
                  </a:cubicBezTo>
                  <a:cubicBezTo>
                    <a:pt x="0" y="89"/>
                    <a:pt x="17" y="111"/>
                    <a:pt x="23" y="125"/>
                  </a:cubicBezTo>
                  <a:cubicBezTo>
                    <a:pt x="24" y="127"/>
                    <a:pt x="32" y="141"/>
                    <a:pt x="32" y="135"/>
                  </a:cubicBezTo>
                  <a:cubicBezTo>
                    <a:pt x="32" y="128"/>
                    <a:pt x="22" y="104"/>
                    <a:pt x="20" y="98"/>
                  </a:cubicBezTo>
                  <a:cubicBezTo>
                    <a:pt x="17" y="91"/>
                    <a:pt x="13" y="69"/>
                    <a:pt x="13" y="62"/>
                  </a:cubicBezTo>
                  <a:cubicBezTo>
                    <a:pt x="13" y="49"/>
                    <a:pt x="32" y="26"/>
                    <a:pt x="38" y="20"/>
                  </a:cubicBezTo>
                  <a:cubicBezTo>
                    <a:pt x="42" y="16"/>
                    <a:pt x="48" y="11"/>
                    <a:pt x="39" y="7"/>
                  </a:cubicBezTo>
                  <a:cubicBezTo>
                    <a:pt x="38" y="6"/>
                    <a:pt x="23" y="0"/>
                    <a:pt x="23" y="0"/>
                  </a:cubicBezTo>
                  <a:close/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384" name="Freeform 1607"/>
            <p:cNvSpPr/>
            <p:nvPr/>
          </p:nvSpPr>
          <p:spPr>
            <a:xfrm>
              <a:off x="4258" y="3148"/>
              <a:ext cx="66" cy="149"/>
            </a:xfrm>
            <a:custGeom>
              <a:avLst/>
              <a:gdLst>
                <a:gd name="txL" fmla="*/ 0 w 39"/>
                <a:gd name="txT" fmla="*/ 0 h 86"/>
                <a:gd name="txR" fmla="*/ 39 w 39"/>
                <a:gd name="txB" fmla="*/ 86 h 86"/>
              </a:gdLst>
              <a:ahLst/>
              <a:cxnLst>
                <a:cxn ang="0">
                  <a:pos x="4" y="0"/>
                </a:cxn>
                <a:cxn ang="0">
                  <a:pos x="15" y="68"/>
                </a:cxn>
                <a:cxn ang="0">
                  <a:pos x="29" y="80"/>
                </a:cxn>
                <a:cxn ang="0">
                  <a:pos x="38" y="86"/>
                </a:cxn>
                <a:cxn ang="0">
                  <a:pos x="31" y="78"/>
                </a:cxn>
                <a:cxn ang="0">
                  <a:pos x="24" y="60"/>
                </a:cxn>
                <a:cxn ang="0">
                  <a:pos x="14" y="32"/>
                </a:cxn>
                <a:cxn ang="0">
                  <a:pos x="4" y="0"/>
                </a:cxn>
              </a:cxnLst>
              <a:rect l="txL" t="txT" r="txR" b="txB"/>
              <a:pathLst>
                <a:path w="39" h="86">
                  <a:moveTo>
                    <a:pt x="4" y="0"/>
                  </a:moveTo>
                  <a:cubicBezTo>
                    <a:pt x="0" y="25"/>
                    <a:pt x="2" y="47"/>
                    <a:pt x="15" y="68"/>
                  </a:cubicBezTo>
                  <a:cubicBezTo>
                    <a:pt x="17" y="71"/>
                    <a:pt x="25" y="80"/>
                    <a:pt x="29" y="80"/>
                  </a:cubicBezTo>
                  <a:cubicBezTo>
                    <a:pt x="30" y="80"/>
                    <a:pt x="37" y="86"/>
                    <a:pt x="38" y="86"/>
                  </a:cubicBezTo>
                  <a:cubicBezTo>
                    <a:pt x="39" y="86"/>
                    <a:pt x="32" y="79"/>
                    <a:pt x="31" y="78"/>
                  </a:cubicBezTo>
                  <a:cubicBezTo>
                    <a:pt x="28" y="75"/>
                    <a:pt x="26" y="65"/>
                    <a:pt x="24" y="60"/>
                  </a:cubicBezTo>
                  <a:cubicBezTo>
                    <a:pt x="20" y="53"/>
                    <a:pt x="18" y="41"/>
                    <a:pt x="14" y="32"/>
                  </a:cubicBezTo>
                  <a:cubicBezTo>
                    <a:pt x="12" y="28"/>
                    <a:pt x="5" y="6"/>
                    <a:pt x="4" y="0"/>
                  </a:cubicBezTo>
                  <a:close/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385" name="Freeform 1608"/>
            <p:cNvSpPr/>
            <p:nvPr/>
          </p:nvSpPr>
          <p:spPr>
            <a:xfrm>
              <a:off x="4362" y="3179"/>
              <a:ext cx="230" cy="200"/>
            </a:xfrm>
            <a:custGeom>
              <a:avLst/>
              <a:gdLst>
                <a:gd name="txL" fmla="*/ 0 w 135"/>
                <a:gd name="txT" fmla="*/ 0 h 115"/>
                <a:gd name="txR" fmla="*/ 135 w 135"/>
                <a:gd name="txB" fmla="*/ 115 h 115"/>
              </a:gdLst>
              <a:ahLst/>
              <a:cxnLst>
                <a:cxn ang="0">
                  <a:pos x="125" y="0"/>
                </a:cxn>
                <a:cxn ang="0">
                  <a:pos x="23" y="115"/>
                </a:cxn>
                <a:cxn ang="0">
                  <a:pos x="11" y="107"/>
                </a:cxn>
                <a:cxn ang="0">
                  <a:pos x="57" y="95"/>
                </a:cxn>
                <a:cxn ang="0">
                  <a:pos x="63" y="84"/>
                </a:cxn>
                <a:cxn ang="0">
                  <a:pos x="79" y="77"/>
                </a:cxn>
                <a:cxn ang="0">
                  <a:pos x="94" y="62"/>
                </a:cxn>
                <a:cxn ang="0">
                  <a:pos x="112" y="32"/>
                </a:cxn>
                <a:cxn ang="0">
                  <a:pos x="125" y="0"/>
                </a:cxn>
              </a:cxnLst>
              <a:rect l="txL" t="txT" r="txR" b="txB"/>
              <a:pathLst>
                <a:path w="135" h="115">
                  <a:moveTo>
                    <a:pt x="125" y="0"/>
                  </a:moveTo>
                  <a:cubicBezTo>
                    <a:pt x="135" y="66"/>
                    <a:pt x="77" y="115"/>
                    <a:pt x="23" y="115"/>
                  </a:cubicBezTo>
                  <a:cubicBezTo>
                    <a:pt x="15" y="115"/>
                    <a:pt x="0" y="107"/>
                    <a:pt x="11" y="107"/>
                  </a:cubicBezTo>
                  <a:cubicBezTo>
                    <a:pt x="32" y="107"/>
                    <a:pt x="43" y="104"/>
                    <a:pt x="57" y="95"/>
                  </a:cubicBezTo>
                  <a:cubicBezTo>
                    <a:pt x="59" y="94"/>
                    <a:pt x="61" y="85"/>
                    <a:pt x="63" y="84"/>
                  </a:cubicBezTo>
                  <a:cubicBezTo>
                    <a:pt x="66" y="80"/>
                    <a:pt x="78" y="80"/>
                    <a:pt x="79" y="77"/>
                  </a:cubicBezTo>
                  <a:cubicBezTo>
                    <a:pt x="82" y="70"/>
                    <a:pt x="82" y="62"/>
                    <a:pt x="94" y="62"/>
                  </a:cubicBezTo>
                  <a:cubicBezTo>
                    <a:pt x="103" y="62"/>
                    <a:pt x="108" y="40"/>
                    <a:pt x="112" y="32"/>
                  </a:cubicBezTo>
                  <a:cubicBezTo>
                    <a:pt x="114" y="27"/>
                    <a:pt x="124" y="12"/>
                    <a:pt x="125" y="0"/>
                  </a:cubicBezTo>
                  <a:close/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386" name="Freeform 1609"/>
            <p:cNvSpPr/>
            <p:nvPr/>
          </p:nvSpPr>
          <p:spPr>
            <a:xfrm>
              <a:off x="4435" y="3011"/>
              <a:ext cx="150" cy="99"/>
            </a:xfrm>
            <a:custGeom>
              <a:avLst/>
              <a:gdLst>
                <a:gd name="txL" fmla="*/ 0 w 88"/>
                <a:gd name="txT" fmla="*/ 0 h 57"/>
                <a:gd name="txR" fmla="*/ 88 w 88"/>
                <a:gd name="txB" fmla="*/ 57 h 57"/>
              </a:gdLst>
              <a:ahLst/>
              <a:cxnLst>
                <a:cxn ang="0">
                  <a:pos x="0" y="0"/>
                </a:cxn>
                <a:cxn ang="0">
                  <a:pos x="21" y="27"/>
                </a:cxn>
                <a:cxn ang="0">
                  <a:pos x="40" y="40"/>
                </a:cxn>
                <a:cxn ang="0">
                  <a:pos x="71" y="55"/>
                </a:cxn>
                <a:cxn ang="0">
                  <a:pos x="86" y="57"/>
                </a:cxn>
                <a:cxn ang="0">
                  <a:pos x="84" y="48"/>
                </a:cxn>
                <a:cxn ang="0">
                  <a:pos x="77" y="41"/>
                </a:cxn>
                <a:cxn ang="0">
                  <a:pos x="55" y="31"/>
                </a:cxn>
                <a:cxn ang="0">
                  <a:pos x="40" y="25"/>
                </a:cxn>
                <a:cxn ang="0">
                  <a:pos x="22" y="10"/>
                </a:cxn>
                <a:cxn ang="0">
                  <a:pos x="0" y="0"/>
                </a:cxn>
              </a:cxnLst>
              <a:rect l="txL" t="txT" r="txR" b="txB"/>
              <a:pathLst>
                <a:path w="88" h="57">
                  <a:moveTo>
                    <a:pt x="0" y="0"/>
                  </a:moveTo>
                  <a:cubicBezTo>
                    <a:pt x="0" y="13"/>
                    <a:pt x="7" y="27"/>
                    <a:pt x="21" y="27"/>
                  </a:cubicBezTo>
                  <a:cubicBezTo>
                    <a:pt x="24" y="27"/>
                    <a:pt x="40" y="38"/>
                    <a:pt x="40" y="40"/>
                  </a:cubicBezTo>
                  <a:cubicBezTo>
                    <a:pt x="40" y="46"/>
                    <a:pt x="66" y="55"/>
                    <a:pt x="71" y="55"/>
                  </a:cubicBezTo>
                  <a:cubicBezTo>
                    <a:pt x="76" y="55"/>
                    <a:pt x="85" y="57"/>
                    <a:pt x="86" y="57"/>
                  </a:cubicBezTo>
                  <a:cubicBezTo>
                    <a:pt x="88" y="55"/>
                    <a:pt x="87" y="50"/>
                    <a:pt x="84" y="48"/>
                  </a:cubicBezTo>
                  <a:cubicBezTo>
                    <a:pt x="83" y="46"/>
                    <a:pt x="81" y="41"/>
                    <a:pt x="77" y="41"/>
                  </a:cubicBezTo>
                  <a:cubicBezTo>
                    <a:pt x="70" y="41"/>
                    <a:pt x="62" y="33"/>
                    <a:pt x="55" y="31"/>
                  </a:cubicBezTo>
                  <a:cubicBezTo>
                    <a:pt x="49" y="30"/>
                    <a:pt x="43" y="27"/>
                    <a:pt x="40" y="25"/>
                  </a:cubicBezTo>
                  <a:cubicBezTo>
                    <a:pt x="37" y="22"/>
                    <a:pt x="27" y="10"/>
                    <a:pt x="22" y="10"/>
                  </a:cubicBezTo>
                  <a:cubicBezTo>
                    <a:pt x="15" y="10"/>
                    <a:pt x="4" y="1"/>
                    <a:pt x="0" y="0"/>
                  </a:cubicBezTo>
                  <a:close/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387" name="Freeform 1610"/>
            <p:cNvSpPr/>
            <p:nvPr/>
          </p:nvSpPr>
          <p:spPr>
            <a:xfrm>
              <a:off x="4246" y="3334"/>
              <a:ext cx="167" cy="47"/>
            </a:xfrm>
            <a:custGeom>
              <a:avLst/>
              <a:gdLst>
                <a:gd name="txL" fmla="*/ 0 w 98"/>
                <a:gd name="txT" fmla="*/ 0 h 27"/>
                <a:gd name="txR" fmla="*/ 98 w 98"/>
                <a:gd name="txB" fmla="*/ 27 h 27"/>
              </a:gdLst>
              <a:ahLst/>
              <a:cxnLst>
                <a:cxn ang="0">
                  <a:pos x="0" y="0"/>
                </a:cxn>
                <a:cxn ang="0">
                  <a:pos x="70" y="8"/>
                </a:cxn>
                <a:cxn ang="0">
                  <a:pos x="81" y="8"/>
                </a:cxn>
                <a:cxn ang="0">
                  <a:pos x="71" y="11"/>
                </a:cxn>
                <a:cxn ang="0">
                  <a:pos x="63" y="15"/>
                </a:cxn>
                <a:cxn ang="0">
                  <a:pos x="0" y="0"/>
                </a:cxn>
              </a:cxnLst>
              <a:rect l="txL" t="txT" r="txR" b="txB"/>
              <a:pathLst>
                <a:path w="98" h="27">
                  <a:moveTo>
                    <a:pt x="0" y="0"/>
                  </a:moveTo>
                  <a:cubicBezTo>
                    <a:pt x="21" y="10"/>
                    <a:pt x="47" y="8"/>
                    <a:pt x="70" y="8"/>
                  </a:cubicBezTo>
                  <a:cubicBezTo>
                    <a:pt x="71" y="8"/>
                    <a:pt x="80" y="9"/>
                    <a:pt x="81" y="8"/>
                  </a:cubicBezTo>
                  <a:cubicBezTo>
                    <a:pt x="98" y="0"/>
                    <a:pt x="73" y="11"/>
                    <a:pt x="71" y="11"/>
                  </a:cubicBezTo>
                  <a:cubicBezTo>
                    <a:pt x="71" y="11"/>
                    <a:pt x="64" y="14"/>
                    <a:pt x="63" y="15"/>
                  </a:cubicBezTo>
                  <a:cubicBezTo>
                    <a:pt x="51" y="27"/>
                    <a:pt x="1" y="15"/>
                    <a:pt x="0" y="0"/>
                  </a:cubicBezTo>
                  <a:close/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388" name="Freeform 1611"/>
            <p:cNvSpPr/>
            <p:nvPr/>
          </p:nvSpPr>
          <p:spPr>
            <a:xfrm>
              <a:off x="4234" y="2832"/>
              <a:ext cx="147" cy="167"/>
            </a:xfrm>
            <a:custGeom>
              <a:avLst/>
              <a:gdLst>
                <a:gd name="txL" fmla="*/ 0 w 86"/>
                <a:gd name="txT" fmla="*/ 0 h 96"/>
                <a:gd name="txR" fmla="*/ 86 w 86"/>
                <a:gd name="txB" fmla="*/ 96 h 96"/>
              </a:gdLst>
              <a:ahLst/>
              <a:cxnLst>
                <a:cxn ang="0">
                  <a:pos x="65" y="85"/>
                </a:cxn>
                <a:cxn ang="0">
                  <a:pos x="68" y="70"/>
                </a:cxn>
                <a:cxn ang="0">
                  <a:pos x="68" y="60"/>
                </a:cxn>
                <a:cxn ang="0">
                  <a:pos x="55" y="41"/>
                </a:cxn>
                <a:cxn ang="0">
                  <a:pos x="39" y="27"/>
                </a:cxn>
                <a:cxn ang="0">
                  <a:pos x="22" y="14"/>
                </a:cxn>
                <a:cxn ang="0">
                  <a:pos x="0" y="5"/>
                </a:cxn>
                <a:cxn ang="0">
                  <a:pos x="13" y="3"/>
                </a:cxn>
                <a:cxn ang="0">
                  <a:pos x="22" y="0"/>
                </a:cxn>
                <a:cxn ang="0">
                  <a:pos x="29" y="8"/>
                </a:cxn>
                <a:cxn ang="0">
                  <a:pos x="38" y="15"/>
                </a:cxn>
                <a:cxn ang="0">
                  <a:pos x="48" y="21"/>
                </a:cxn>
                <a:cxn ang="0">
                  <a:pos x="58" y="25"/>
                </a:cxn>
                <a:cxn ang="0">
                  <a:pos x="65" y="28"/>
                </a:cxn>
                <a:cxn ang="0">
                  <a:pos x="77" y="30"/>
                </a:cxn>
                <a:cxn ang="0">
                  <a:pos x="77" y="41"/>
                </a:cxn>
                <a:cxn ang="0">
                  <a:pos x="67" y="41"/>
                </a:cxn>
                <a:cxn ang="0">
                  <a:pos x="79" y="53"/>
                </a:cxn>
                <a:cxn ang="0">
                  <a:pos x="80" y="66"/>
                </a:cxn>
                <a:cxn ang="0">
                  <a:pos x="86" y="79"/>
                </a:cxn>
                <a:cxn ang="0">
                  <a:pos x="86" y="91"/>
                </a:cxn>
                <a:cxn ang="0">
                  <a:pos x="76" y="96"/>
                </a:cxn>
                <a:cxn ang="0">
                  <a:pos x="61" y="95"/>
                </a:cxn>
                <a:cxn ang="0">
                  <a:pos x="65" y="85"/>
                </a:cxn>
              </a:cxnLst>
              <a:rect l="txL" t="txT" r="txR" b="txB"/>
              <a:pathLst>
                <a:path w="86" h="96">
                  <a:moveTo>
                    <a:pt x="65" y="85"/>
                  </a:moveTo>
                  <a:lnTo>
                    <a:pt x="68" y="70"/>
                  </a:lnTo>
                  <a:lnTo>
                    <a:pt x="68" y="60"/>
                  </a:lnTo>
                  <a:lnTo>
                    <a:pt x="55" y="41"/>
                  </a:lnTo>
                  <a:lnTo>
                    <a:pt x="39" y="27"/>
                  </a:lnTo>
                  <a:lnTo>
                    <a:pt x="22" y="14"/>
                  </a:lnTo>
                  <a:lnTo>
                    <a:pt x="0" y="5"/>
                  </a:lnTo>
                  <a:lnTo>
                    <a:pt x="13" y="3"/>
                  </a:lnTo>
                  <a:lnTo>
                    <a:pt x="22" y="0"/>
                  </a:lnTo>
                  <a:lnTo>
                    <a:pt x="29" y="8"/>
                  </a:lnTo>
                  <a:lnTo>
                    <a:pt x="38" y="15"/>
                  </a:lnTo>
                  <a:lnTo>
                    <a:pt x="48" y="21"/>
                  </a:lnTo>
                  <a:lnTo>
                    <a:pt x="58" y="25"/>
                  </a:lnTo>
                  <a:lnTo>
                    <a:pt x="65" y="28"/>
                  </a:lnTo>
                  <a:lnTo>
                    <a:pt x="77" y="30"/>
                  </a:lnTo>
                  <a:lnTo>
                    <a:pt x="77" y="41"/>
                  </a:lnTo>
                  <a:lnTo>
                    <a:pt x="67" y="41"/>
                  </a:lnTo>
                  <a:lnTo>
                    <a:pt x="79" y="53"/>
                  </a:lnTo>
                  <a:lnTo>
                    <a:pt x="80" y="66"/>
                  </a:lnTo>
                  <a:lnTo>
                    <a:pt x="86" y="79"/>
                  </a:lnTo>
                  <a:lnTo>
                    <a:pt x="86" y="91"/>
                  </a:lnTo>
                  <a:lnTo>
                    <a:pt x="76" y="96"/>
                  </a:lnTo>
                  <a:lnTo>
                    <a:pt x="61" y="95"/>
                  </a:lnTo>
                  <a:lnTo>
                    <a:pt x="65" y="85"/>
                  </a:lnTo>
                  <a:close/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389" name="Freeform 1612"/>
            <p:cNvSpPr/>
            <p:nvPr/>
          </p:nvSpPr>
          <p:spPr>
            <a:xfrm>
              <a:off x="4357" y="2869"/>
              <a:ext cx="414" cy="246"/>
            </a:xfrm>
            <a:custGeom>
              <a:avLst/>
              <a:gdLst>
                <a:gd name="txL" fmla="*/ 0 w 243"/>
                <a:gd name="txT" fmla="*/ 0 h 142"/>
                <a:gd name="txR" fmla="*/ 243 w 243"/>
                <a:gd name="txB" fmla="*/ 142 h 142"/>
              </a:gdLst>
              <a:ahLst/>
              <a:cxnLst>
                <a:cxn ang="0">
                  <a:pos x="1" y="9"/>
                </a:cxn>
                <a:cxn ang="0">
                  <a:pos x="44" y="0"/>
                </a:cxn>
                <a:cxn ang="0">
                  <a:pos x="93" y="8"/>
                </a:cxn>
                <a:cxn ang="0">
                  <a:pos x="141" y="33"/>
                </a:cxn>
                <a:cxn ang="0">
                  <a:pos x="175" y="68"/>
                </a:cxn>
                <a:cxn ang="0">
                  <a:pos x="202" y="112"/>
                </a:cxn>
                <a:cxn ang="0">
                  <a:pos x="236" y="133"/>
                </a:cxn>
                <a:cxn ang="0">
                  <a:pos x="200" y="139"/>
                </a:cxn>
                <a:cxn ang="0">
                  <a:pos x="179" y="139"/>
                </a:cxn>
                <a:cxn ang="0">
                  <a:pos x="138" y="128"/>
                </a:cxn>
                <a:cxn ang="0">
                  <a:pos x="96" y="118"/>
                </a:cxn>
                <a:cxn ang="0">
                  <a:pos x="60" y="93"/>
                </a:cxn>
                <a:cxn ang="0">
                  <a:pos x="33" y="65"/>
                </a:cxn>
                <a:cxn ang="0">
                  <a:pos x="15" y="42"/>
                </a:cxn>
                <a:cxn ang="0">
                  <a:pos x="0" y="23"/>
                </a:cxn>
                <a:cxn ang="0">
                  <a:pos x="1" y="9"/>
                </a:cxn>
              </a:cxnLst>
              <a:rect l="txL" t="txT" r="txR" b="txB"/>
              <a:pathLst>
                <a:path w="243" h="142">
                  <a:moveTo>
                    <a:pt x="1" y="9"/>
                  </a:moveTo>
                  <a:cubicBezTo>
                    <a:pt x="1" y="9"/>
                    <a:pt x="24" y="0"/>
                    <a:pt x="44" y="0"/>
                  </a:cubicBezTo>
                  <a:cubicBezTo>
                    <a:pt x="63" y="0"/>
                    <a:pt x="77" y="3"/>
                    <a:pt x="93" y="8"/>
                  </a:cubicBezTo>
                  <a:cubicBezTo>
                    <a:pt x="110" y="12"/>
                    <a:pt x="128" y="20"/>
                    <a:pt x="141" y="33"/>
                  </a:cubicBezTo>
                  <a:cubicBezTo>
                    <a:pt x="155" y="47"/>
                    <a:pt x="161" y="50"/>
                    <a:pt x="175" y="68"/>
                  </a:cubicBezTo>
                  <a:cubicBezTo>
                    <a:pt x="188" y="86"/>
                    <a:pt x="189" y="99"/>
                    <a:pt x="202" y="112"/>
                  </a:cubicBezTo>
                  <a:cubicBezTo>
                    <a:pt x="215" y="126"/>
                    <a:pt x="243" y="129"/>
                    <a:pt x="236" y="133"/>
                  </a:cubicBezTo>
                  <a:cubicBezTo>
                    <a:pt x="230" y="136"/>
                    <a:pt x="214" y="140"/>
                    <a:pt x="200" y="139"/>
                  </a:cubicBezTo>
                  <a:cubicBezTo>
                    <a:pt x="187" y="137"/>
                    <a:pt x="196" y="142"/>
                    <a:pt x="179" y="139"/>
                  </a:cubicBezTo>
                  <a:cubicBezTo>
                    <a:pt x="162" y="136"/>
                    <a:pt x="154" y="131"/>
                    <a:pt x="138" y="128"/>
                  </a:cubicBezTo>
                  <a:cubicBezTo>
                    <a:pt x="122" y="125"/>
                    <a:pt x="104" y="124"/>
                    <a:pt x="96" y="118"/>
                  </a:cubicBezTo>
                  <a:cubicBezTo>
                    <a:pt x="89" y="112"/>
                    <a:pt x="77" y="102"/>
                    <a:pt x="60" y="93"/>
                  </a:cubicBezTo>
                  <a:cubicBezTo>
                    <a:pt x="44" y="84"/>
                    <a:pt x="44" y="71"/>
                    <a:pt x="33" y="65"/>
                  </a:cubicBezTo>
                  <a:cubicBezTo>
                    <a:pt x="22" y="59"/>
                    <a:pt x="16" y="50"/>
                    <a:pt x="15" y="42"/>
                  </a:cubicBezTo>
                  <a:cubicBezTo>
                    <a:pt x="13" y="35"/>
                    <a:pt x="0" y="23"/>
                    <a:pt x="0" y="23"/>
                  </a:cubicBezTo>
                  <a:lnTo>
                    <a:pt x="1" y="9"/>
                  </a:lnTo>
                  <a:close/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390" name="Freeform 1613"/>
            <p:cNvSpPr/>
            <p:nvPr/>
          </p:nvSpPr>
          <p:spPr>
            <a:xfrm>
              <a:off x="4363" y="2889"/>
              <a:ext cx="284" cy="160"/>
            </a:xfrm>
            <a:custGeom>
              <a:avLst/>
              <a:gdLst>
                <a:gd name="txL" fmla="*/ 0 w 166"/>
                <a:gd name="txT" fmla="*/ 0 h 92"/>
                <a:gd name="txR" fmla="*/ 166 w 166"/>
                <a:gd name="txB" fmla="*/ 92 h 92"/>
              </a:gdLst>
              <a:ahLst/>
              <a:cxnLst>
                <a:cxn ang="0">
                  <a:pos x="0" y="0"/>
                </a:cxn>
                <a:cxn ang="0">
                  <a:pos x="109" y="46"/>
                </a:cxn>
                <a:cxn ang="0">
                  <a:pos x="139" y="73"/>
                </a:cxn>
                <a:cxn ang="0">
                  <a:pos x="166" y="92"/>
                </a:cxn>
                <a:cxn ang="0">
                  <a:pos x="130" y="70"/>
                </a:cxn>
                <a:cxn ang="0">
                  <a:pos x="73" y="30"/>
                </a:cxn>
                <a:cxn ang="0">
                  <a:pos x="37" y="14"/>
                </a:cxn>
                <a:cxn ang="0">
                  <a:pos x="19" y="7"/>
                </a:cxn>
                <a:cxn ang="0">
                  <a:pos x="0" y="0"/>
                </a:cxn>
              </a:cxnLst>
              <a:rect l="txL" t="txT" r="txR" b="txB"/>
              <a:pathLst>
                <a:path w="166" h="92">
                  <a:moveTo>
                    <a:pt x="0" y="0"/>
                  </a:moveTo>
                  <a:cubicBezTo>
                    <a:pt x="35" y="5"/>
                    <a:pt x="86" y="23"/>
                    <a:pt x="109" y="46"/>
                  </a:cubicBezTo>
                  <a:cubicBezTo>
                    <a:pt x="117" y="54"/>
                    <a:pt x="130" y="64"/>
                    <a:pt x="139" y="73"/>
                  </a:cubicBezTo>
                  <a:cubicBezTo>
                    <a:pt x="146" y="79"/>
                    <a:pt x="159" y="85"/>
                    <a:pt x="166" y="92"/>
                  </a:cubicBezTo>
                  <a:cubicBezTo>
                    <a:pt x="166" y="92"/>
                    <a:pt x="139" y="79"/>
                    <a:pt x="130" y="70"/>
                  </a:cubicBezTo>
                  <a:cubicBezTo>
                    <a:pt x="117" y="57"/>
                    <a:pt x="87" y="44"/>
                    <a:pt x="73" y="30"/>
                  </a:cubicBezTo>
                  <a:cubicBezTo>
                    <a:pt x="64" y="21"/>
                    <a:pt x="50" y="14"/>
                    <a:pt x="37" y="14"/>
                  </a:cubicBezTo>
                  <a:cubicBezTo>
                    <a:pt x="32" y="14"/>
                    <a:pt x="23" y="7"/>
                    <a:pt x="19" y="7"/>
                  </a:cubicBezTo>
                  <a:cubicBezTo>
                    <a:pt x="16" y="7"/>
                    <a:pt x="2" y="3"/>
                    <a:pt x="0" y="0"/>
                  </a:cubicBezTo>
                  <a:close/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391" name="Freeform 1614"/>
            <p:cNvSpPr/>
            <p:nvPr/>
          </p:nvSpPr>
          <p:spPr>
            <a:xfrm>
              <a:off x="4433" y="2928"/>
              <a:ext cx="40" cy="69"/>
            </a:xfrm>
            <a:custGeom>
              <a:avLst/>
              <a:gdLst>
                <a:gd name="txL" fmla="*/ 0 w 23"/>
                <a:gd name="txT" fmla="*/ 0 h 40"/>
                <a:gd name="txR" fmla="*/ 23 w 23"/>
                <a:gd name="txB" fmla="*/ 40 h 40"/>
              </a:gdLst>
              <a:ahLst/>
              <a:cxnLst>
                <a:cxn ang="0">
                  <a:pos x="0" y="0"/>
                </a:cxn>
                <a:cxn ang="0">
                  <a:pos x="3" y="12"/>
                </a:cxn>
                <a:cxn ang="0">
                  <a:pos x="5" y="23"/>
                </a:cxn>
                <a:cxn ang="0">
                  <a:pos x="11" y="35"/>
                </a:cxn>
                <a:cxn ang="0">
                  <a:pos x="14" y="36"/>
                </a:cxn>
                <a:cxn ang="0">
                  <a:pos x="16" y="38"/>
                </a:cxn>
                <a:cxn ang="0">
                  <a:pos x="22" y="39"/>
                </a:cxn>
                <a:cxn ang="0">
                  <a:pos x="22" y="39"/>
                </a:cxn>
                <a:cxn ang="0">
                  <a:pos x="14" y="30"/>
                </a:cxn>
                <a:cxn ang="0">
                  <a:pos x="8" y="25"/>
                </a:cxn>
                <a:cxn ang="0">
                  <a:pos x="6" y="12"/>
                </a:cxn>
                <a:cxn ang="0">
                  <a:pos x="5" y="8"/>
                </a:cxn>
                <a:cxn ang="0">
                  <a:pos x="3" y="6"/>
                </a:cxn>
                <a:cxn ang="0">
                  <a:pos x="0" y="0"/>
                </a:cxn>
              </a:cxnLst>
              <a:rect l="txL" t="txT" r="txR" b="txB"/>
              <a:pathLst>
                <a:path w="23" h="40">
                  <a:moveTo>
                    <a:pt x="0" y="0"/>
                  </a:moveTo>
                  <a:cubicBezTo>
                    <a:pt x="0" y="4"/>
                    <a:pt x="1" y="9"/>
                    <a:pt x="3" y="12"/>
                  </a:cubicBezTo>
                  <a:cubicBezTo>
                    <a:pt x="4" y="15"/>
                    <a:pt x="4" y="21"/>
                    <a:pt x="5" y="23"/>
                  </a:cubicBezTo>
                  <a:cubicBezTo>
                    <a:pt x="5" y="25"/>
                    <a:pt x="10" y="34"/>
                    <a:pt x="11" y="35"/>
                  </a:cubicBezTo>
                  <a:cubicBezTo>
                    <a:pt x="12" y="35"/>
                    <a:pt x="14" y="36"/>
                    <a:pt x="14" y="36"/>
                  </a:cubicBezTo>
                  <a:cubicBezTo>
                    <a:pt x="15" y="37"/>
                    <a:pt x="14" y="38"/>
                    <a:pt x="16" y="38"/>
                  </a:cubicBezTo>
                  <a:cubicBezTo>
                    <a:pt x="17" y="38"/>
                    <a:pt x="22" y="39"/>
                    <a:pt x="22" y="39"/>
                  </a:cubicBezTo>
                  <a:cubicBezTo>
                    <a:pt x="22" y="40"/>
                    <a:pt x="23" y="39"/>
                    <a:pt x="22" y="39"/>
                  </a:cubicBezTo>
                  <a:cubicBezTo>
                    <a:pt x="20" y="37"/>
                    <a:pt x="16" y="33"/>
                    <a:pt x="14" y="30"/>
                  </a:cubicBezTo>
                  <a:cubicBezTo>
                    <a:pt x="13" y="30"/>
                    <a:pt x="8" y="27"/>
                    <a:pt x="8" y="25"/>
                  </a:cubicBezTo>
                  <a:cubicBezTo>
                    <a:pt x="8" y="24"/>
                    <a:pt x="6" y="15"/>
                    <a:pt x="6" y="12"/>
                  </a:cubicBezTo>
                  <a:cubicBezTo>
                    <a:pt x="6" y="11"/>
                    <a:pt x="5" y="8"/>
                    <a:pt x="5" y="8"/>
                  </a:cubicBezTo>
                  <a:cubicBezTo>
                    <a:pt x="5" y="8"/>
                    <a:pt x="3" y="6"/>
                    <a:pt x="3" y="6"/>
                  </a:cubicBezTo>
                  <a:cubicBezTo>
                    <a:pt x="2" y="5"/>
                    <a:pt x="1" y="3"/>
                    <a:pt x="0" y="0"/>
                  </a:cubicBezTo>
                  <a:close/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392" name="Freeform 1615"/>
            <p:cNvSpPr/>
            <p:nvPr/>
          </p:nvSpPr>
          <p:spPr>
            <a:xfrm>
              <a:off x="4461" y="2898"/>
              <a:ext cx="87" cy="31"/>
            </a:xfrm>
            <a:custGeom>
              <a:avLst/>
              <a:gdLst>
                <a:gd name="txL" fmla="*/ 0 w 51"/>
                <a:gd name="txT" fmla="*/ 0 h 18"/>
                <a:gd name="txR" fmla="*/ 51 w 51"/>
                <a:gd name="txB" fmla="*/ 18 h 18"/>
              </a:gdLst>
              <a:ahLst/>
              <a:cxnLst>
                <a:cxn ang="0">
                  <a:pos x="0" y="1"/>
                </a:cxn>
                <a:cxn ang="0">
                  <a:pos x="21" y="1"/>
                </a:cxn>
                <a:cxn ang="0">
                  <a:pos x="34" y="2"/>
                </a:cxn>
                <a:cxn ang="0">
                  <a:pos x="43" y="7"/>
                </a:cxn>
                <a:cxn ang="0">
                  <a:pos x="47" y="13"/>
                </a:cxn>
                <a:cxn ang="0">
                  <a:pos x="50" y="16"/>
                </a:cxn>
                <a:cxn ang="0">
                  <a:pos x="51" y="18"/>
                </a:cxn>
                <a:cxn ang="0">
                  <a:pos x="48" y="16"/>
                </a:cxn>
                <a:cxn ang="0">
                  <a:pos x="39" y="11"/>
                </a:cxn>
                <a:cxn ang="0">
                  <a:pos x="37" y="10"/>
                </a:cxn>
                <a:cxn ang="0">
                  <a:pos x="30" y="7"/>
                </a:cxn>
                <a:cxn ang="0">
                  <a:pos x="14" y="6"/>
                </a:cxn>
                <a:cxn ang="0">
                  <a:pos x="0" y="1"/>
                </a:cxn>
              </a:cxnLst>
              <a:rect l="txL" t="txT" r="txR" b="txB"/>
              <a:pathLst>
                <a:path w="51" h="18">
                  <a:moveTo>
                    <a:pt x="0" y="1"/>
                  </a:moveTo>
                  <a:cubicBezTo>
                    <a:pt x="6" y="1"/>
                    <a:pt x="16" y="0"/>
                    <a:pt x="21" y="1"/>
                  </a:cubicBezTo>
                  <a:cubicBezTo>
                    <a:pt x="25" y="2"/>
                    <a:pt x="29" y="2"/>
                    <a:pt x="34" y="2"/>
                  </a:cubicBezTo>
                  <a:cubicBezTo>
                    <a:pt x="34" y="2"/>
                    <a:pt x="43" y="7"/>
                    <a:pt x="43" y="7"/>
                  </a:cubicBezTo>
                  <a:cubicBezTo>
                    <a:pt x="44" y="9"/>
                    <a:pt x="47" y="11"/>
                    <a:pt x="47" y="13"/>
                  </a:cubicBezTo>
                  <a:cubicBezTo>
                    <a:pt x="48" y="15"/>
                    <a:pt x="49" y="15"/>
                    <a:pt x="50" y="16"/>
                  </a:cubicBezTo>
                  <a:cubicBezTo>
                    <a:pt x="50" y="16"/>
                    <a:pt x="51" y="18"/>
                    <a:pt x="51" y="18"/>
                  </a:cubicBezTo>
                  <a:cubicBezTo>
                    <a:pt x="51" y="18"/>
                    <a:pt x="48" y="16"/>
                    <a:pt x="48" y="16"/>
                  </a:cubicBezTo>
                  <a:cubicBezTo>
                    <a:pt x="46" y="15"/>
                    <a:pt x="42" y="12"/>
                    <a:pt x="39" y="11"/>
                  </a:cubicBezTo>
                  <a:cubicBezTo>
                    <a:pt x="39" y="11"/>
                    <a:pt x="37" y="10"/>
                    <a:pt x="37" y="10"/>
                  </a:cubicBezTo>
                  <a:cubicBezTo>
                    <a:pt x="35" y="9"/>
                    <a:pt x="33" y="7"/>
                    <a:pt x="30" y="7"/>
                  </a:cubicBezTo>
                  <a:cubicBezTo>
                    <a:pt x="27" y="7"/>
                    <a:pt x="19" y="6"/>
                    <a:pt x="14" y="6"/>
                  </a:cubicBezTo>
                  <a:cubicBezTo>
                    <a:pt x="11" y="6"/>
                    <a:pt x="0" y="6"/>
                    <a:pt x="0" y="1"/>
                  </a:cubicBezTo>
                  <a:close/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393" name="Freeform 1616"/>
            <p:cNvSpPr/>
            <p:nvPr/>
          </p:nvSpPr>
          <p:spPr>
            <a:xfrm>
              <a:off x="4488" y="2973"/>
              <a:ext cx="73" cy="69"/>
            </a:xfrm>
            <a:custGeom>
              <a:avLst/>
              <a:gdLst>
                <a:gd name="txL" fmla="*/ 0 w 43"/>
                <a:gd name="txT" fmla="*/ 0 h 40"/>
                <a:gd name="txR" fmla="*/ 43 w 43"/>
                <a:gd name="txB" fmla="*/ 40 h 40"/>
              </a:gdLst>
              <a:ahLst/>
              <a:cxnLst>
                <a:cxn ang="0">
                  <a:pos x="0" y="0"/>
                </a:cxn>
                <a:cxn ang="0">
                  <a:pos x="9" y="9"/>
                </a:cxn>
                <a:cxn ang="0">
                  <a:pos x="11" y="14"/>
                </a:cxn>
                <a:cxn ang="0">
                  <a:pos x="16" y="22"/>
                </a:cxn>
                <a:cxn ang="0">
                  <a:pos x="22" y="25"/>
                </a:cxn>
                <a:cxn ang="0">
                  <a:pos x="32" y="33"/>
                </a:cxn>
                <a:cxn ang="0">
                  <a:pos x="35" y="34"/>
                </a:cxn>
                <a:cxn ang="0">
                  <a:pos x="39" y="37"/>
                </a:cxn>
                <a:cxn ang="0">
                  <a:pos x="40" y="38"/>
                </a:cxn>
                <a:cxn ang="0">
                  <a:pos x="42" y="39"/>
                </a:cxn>
                <a:cxn ang="0">
                  <a:pos x="43" y="40"/>
                </a:cxn>
                <a:cxn ang="0">
                  <a:pos x="43" y="39"/>
                </a:cxn>
                <a:cxn ang="0">
                  <a:pos x="36" y="33"/>
                </a:cxn>
                <a:cxn ang="0">
                  <a:pos x="32" y="29"/>
                </a:cxn>
                <a:cxn ang="0">
                  <a:pos x="29" y="25"/>
                </a:cxn>
                <a:cxn ang="0">
                  <a:pos x="13" y="14"/>
                </a:cxn>
                <a:cxn ang="0">
                  <a:pos x="9" y="10"/>
                </a:cxn>
                <a:cxn ang="0">
                  <a:pos x="0" y="0"/>
                </a:cxn>
              </a:cxnLst>
              <a:rect l="txL" t="txT" r="txR" b="txB"/>
              <a:pathLst>
                <a:path w="43" h="40">
                  <a:moveTo>
                    <a:pt x="0" y="0"/>
                  </a:moveTo>
                  <a:cubicBezTo>
                    <a:pt x="2" y="3"/>
                    <a:pt x="7" y="8"/>
                    <a:pt x="9" y="9"/>
                  </a:cubicBezTo>
                  <a:cubicBezTo>
                    <a:pt x="9" y="9"/>
                    <a:pt x="10" y="13"/>
                    <a:pt x="11" y="14"/>
                  </a:cubicBezTo>
                  <a:cubicBezTo>
                    <a:pt x="13" y="16"/>
                    <a:pt x="15" y="20"/>
                    <a:pt x="16" y="22"/>
                  </a:cubicBezTo>
                  <a:cubicBezTo>
                    <a:pt x="17" y="23"/>
                    <a:pt x="21" y="24"/>
                    <a:pt x="22" y="25"/>
                  </a:cubicBezTo>
                  <a:cubicBezTo>
                    <a:pt x="24" y="27"/>
                    <a:pt x="30" y="31"/>
                    <a:pt x="32" y="33"/>
                  </a:cubicBezTo>
                  <a:cubicBezTo>
                    <a:pt x="32" y="33"/>
                    <a:pt x="34" y="34"/>
                    <a:pt x="35" y="34"/>
                  </a:cubicBezTo>
                  <a:cubicBezTo>
                    <a:pt x="35" y="34"/>
                    <a:pt x="38" y="36"/>
                    <a:pt x="39" y="37"/>
                  </a:cubicBezTo>
                  <a:cubicBezTo>
                    <a:pt x="39" y="37"/>
                    <a:pt x="40" y="38"/>
                    <a:pt x="40" y="38"/>
                  </a:cubicBezTo>
                  <a:cubicBezTo>
                    <a:pt x="40" y="38"/>
                    <a:pt x="42" y="39"/>
                    <a:pt x="42" y="39"/>
                  </a:cubicBezTo>
                  <a:lnTo>
                    <a:pt x="43" y="40"/>
                  </a:lnTo>
                  <a:cubicBezTo>
                    <a:pt x="43" y="40"/>
                    <a:pt x="43" y="39"/>
                    <a:pt x="43" y="39"/>
                  </a:cubicBezTo>
                  <a:cubicBezTo>
                    <a:pt x="41" y="37"/>
                    <a:pt x="38" y="35"/>
                    <a:pt x="36" y="33"/>
                  </a:cubicBezTo>
                  <a:cubicBezTo>
                    <a:pt x="35" y="32"/>
                    <a:pt x="33" y="30"/>
                    <a:pt x="32" y="29"/>
                  </a:cubicBezTo>
                  <a:cubicBezTo>
                    <a:pt x="31" y="28"/>
                    <a:pt x="29" y="25"/>
                    <a:pt x="29" y="25"/>
                  </a:cubicBezTo>
                  <a:cubicBezTo>
                    <a:pt x="29" y="24"/>
                    <a:pt x="15" y="17"/>
                    <a:pt x="13" y="14"/>
                  </a:cubicBezTo>
                  <a:cubicBezTo>
                    <a:pt x="11" y="13"/>
                    <a:pt x="10" y="13"/>
                    <a:pt x="9" y="10"/>
                  </a:cubicBezTo>
                  <a:cubicBezTo>
                    <a:pt x="9" y="8"/>
                    <a:pt x="3" y="0"/>
                    <a:pt x="0" y="0"/>
                  </a:cubicBezTo>
                  <a:close/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ctr" eaLnBrk="0" hangingPunct="0"/>
              <a:endParaRPr dirty="0"/>
            </a:p>
          </p:txBody>
        </p:sp>
        <p:sp>
          <p:nvSpPr>
            <p:cNvPr id="8394" name="Freeform 1617"/>
            <p:cNvSpPr/>
            <p:nvPr/>
          </p:nvSpPr>
          <p:spPr>
            <a:xfrm>
              <a:off x="4587" y="2980"/>
              <a:ext cx="65" cy="38"/>
            </a:xfrm>
            <a:custGeom>
              <a:avLst/>
              <a:gdLst>
                <a:gd name="txL" fmla="*/ 0 w 38"/>
                <a:gd name="txT" fmla="*/ 0 h 22"/>
                <a:gd name="txR" fmla="*/ 38 w 38"/>
                <a:gd name="txB" fmla="*/ 22 h 22"/>
              </a:gdLst>
              <a:ahLst/>
              <a:cxnLst>
                <a:cxn ang="0">
                  <a:pos x="0" y="0"/>
                </a:cxn>
                <a:cxn ang="0">
                  <a:pos x="8" y="3"/>
                </a:cxn>
                <a:cxn ang="0">
                  <a:pos x="13" y="4"/>
                </a:cxn>
                <a:cxn ang="0">
                  <a:pos x="17" y="5"/>
                </a:cxn>
                <a:cxn ang="0">
                  <a:pos x="31" y="14"/>
                </a:cxn>
                <a:cxn ang="0">
                  <a:pos x="35" y="18"/>
                </a:cxn>
                <a:cxn ang="0">
                  <a:pos x="36" y="21"/>
                </a:cxn>
                <a:cxn ang="0">
                  <a:pos x="38" y="22"/>
                </a:cxn>
                <a:cxn ang="0">
                  <a:pos x="33" y="18"/>
                </a:cxn>
                <a:cxn ang="0">
                  <a:pos x="17" y="9"/>
                </a:cxn>
                <a:cxn ang="0">
                  <a:pos x="14" y="6"/>
                </a:cxn>
                <a:cxn ang="0">
                  <a:pos x="7" y="4"/>
                </a:cxn>
                <a:cxn ang="0">
                  <a:pos x="0" y="0"/>
                </a:cxn>
              </a:cxnLst>
              <a:rect l="txL" t="txT" r="txR" b="txB"/>
              <a:pathLst>
                <a:path w="38" h="22">
                  <a:moveTo>
                    <a:pt x="0" y="0"/>
                  </a:moveTo>
                  <a:cubicBezTo>
                    <a:pt x="1" y="0"/>
                    <a:pt x="8" y="3"/>
                    <a:pt x="8" y="3"/>
                  </a:cubicBezTo>
                  <a:cubicBezTo>
                    <a:pt x="10" y="3"/>
                    <a:pt x="11" y="4"/>
                    <a:pt x="13" y="4"/>
                  </a:cubicBezTo>
                  <a:cubicBezTo>
                    <a:pt x="13" y="4"/>
                    <a:pt x="17" y="5"/>
                    <a:pt x="17" y="5"/>
                  </a:cubicBezTo>
                  <a:cubicBezTo>
                    <a:pt x="21" y="5"/>
                    <a:pt x="27" y="14"/>
                    <a:pt x="31" y="14"/>
                  </a:cubicBezTo>
                  <a:cubicBezTo>
                    <a:pt x="32" y="14"/>
                    <a:pt x="35" y="18"/>
                    <a:pt x="35" y="18"/>
                  </a:cubicBezTo>
                  <a:cubicBezTo>
                    <a:pt x="35" y="19"/>
                    <a:pt x="36" y="20"/>
                    <a:pt x="36" y="21"/>
                  </a:cubicBezTo>
                  <a:cubicBezTo>
                    <a:pt x="36" y="22"/>
                    <a:pt x="38" y="22"/>
                    <a:pt x="38" y="22"/>
                  </a:cubicBezTo>
                  <a:cubicBezTo>
                    <a:pt x="38" y="22"/>
                    <a:pt x="34" y="18"/>
                    <a:pt x="33" y="18"/>
                  </a:cubicBezTo>
                  <a:cubicBezTo>
                    <a:pt x="31" y="18"/>
                    <a:pt x="18" y="10"/>
                    <a:pt x="17" y="9"/>
                  </a:cubicBezTo>
                  <a:cubicBezTo>
                    <a:pt x="17" y="9"/>
                    <a:pt x="15" y="6"/>
                    <a:pt x="14" y="6"/>
                  </a:cubicBezTo>
                  <a:cubicBezTo>
                    <a:pt x="13" y="5"/>
                    <a:pt x="8" y="4"/>
                    <a:pt x="7" y="4"/>
                  </a:cubicBezTo>
                  <a:cubicBezTo>
                    <a:pt x="6" y="4"/>
                    <a:pt x="1" y="1"/>
                    <a:pt x="0" y="0"/>
                  </a:cubicBezTo>
                  <a:close/>
                </a:path>
              </a:pathLst>
            </a:custGeom>
            <a:noFill/>
            <a:ln w="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algn="ctr" eaLnBrk="0" hangingPunct="0"/>
              <a:endParaRPr dirty="0"/>
            </a:p>
          </p:txBody>
        </p:sp>
      </p:grpSp>
      <p:graphicFrame>
        <p:nvGraphicFramePr>
          <p:cNvPr id="8395" name="Object 1619"/>
          <p:cNvGraphicFramePr/>
          <p:nvPr/>
        </p:nvGraphicFramePr>
        <p:xfrm>
          <a:off x="1179513" y="2894013"/>
          <a:ext cx="2922587" cy="367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" r:id="rId34" imgW="3080385" imgH="3874135" progId="CorelDRAW.Graphic.12">
                  <p:embed/>
                </p:oleObj>
              </mc:Choice>
              <mc:Fallback>
                <p:oleObj name="" r:id="rId34" imgW="3080385" imgH="3874135" progId="CorelDRAW.Graphic.12">
                  <p:embed/>
                  <p:pic>
                    <p:nvPicPr>
                      <p:cNvPr id="0" name="Picture 3091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1179513" y="2894013"/>
                        <a:ext cx="2922587" cy="36734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9" name="Text Box 8398"/>
          <p:cNvSpPr txBox="1"/>
          <p:nvPr/>
        </p:nvSpPr>
        <p:spPr>
          <a:xfrm>
            <a:off x="457200" y="304800"/>
            <a:ext cx="2286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8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38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1353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35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35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1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1000"/>
                                        <p:tgtEl>
                                          <p:spTgt spid="1386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138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138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10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1386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138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138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10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10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10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83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8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8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326" grpId="0" animBg="1"/>
      <p:bldP spid="138632" grpId="0" animBg="1"/>
      <p:bldP spid="138632" grpId="1" animBg="1"/>
      <p:bldP spid="138633" grpId="0" animBg="1"/>
      <p:bldP spid="13863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24" name="Picture 2" descr="khungv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8" name="Content Placeholder 9217" descr="44"/>
          <p:cNvPicPr>
            <a:picLocks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4800" y="1600200"/>
            <a:ext cx="2509838" cy="3270250"/>
          </a:xfrm>
          <a:ln/>
        </p:spPr>
      </p:pic>
      <p:pic>
        <p:nvPicPr>
          <p:cNvPr id="9219" name="Content Placeholder 9218" descr="55"/>
          <p:cNvPicPr>
            <a:picLocks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6248400" y="1674813"/>
            <a:ext cx="2398713" cy="3200400"/>
          </a:xfrm>
          <a:ln/>
        </p:spPr>
      </p:pic>
      <p:pic>
        <p:nvPicPr>
          <p:cNvPr id="9220" name="Content Placeholder 9219" descr="66"/>
          <p:cNvPicPr>
            <a:picLocks noChangeAspect="1"/>
          </p:cNvPicPr>
          <p:nvPr>
            <p:ph sz="quarter" idx="3"/>
          </p:nvPr>
        </p:nvPicPr>
        <p:blipFill>
          <a:blip r:embed="rId4"/>
          <a:stretch>
            <a:fillRect/>
          </a:stretch>
        </p:blipFill>
        <p:spPr>
          <a:xfrm>
            <a:off x="3276600" y="1600200"/>
            <a:ext cx="2541588" cy="3270250"/>
          </a:xfrm>
          <a:ln/>
        </p:spPr>
      </p:pic>
      <p:sp>
        <p:nvSpPr>
          <p:cNvPr id="9221" name="Straight Connector 9220"/>
          <p:cNvSpPr/>
          <p:nvPr/>
        </p:nvSpPr>
        <p:spPr>
          <a:xfrm>
            <a:off x="2819400" y="3200400"/>
            <a:ext cx="457200" cy="0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9223" name="Straight Connector 9222"/>
          <p:cNvSpPr/>
          <p:nvPr/>
        </p:nvSpPr>
        <p:spPr>
          <a:xfrm>
            <a:off x="5791200" y="3200400"/>
            <a:ext cx="533400" cy="0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Content Placeholder 5" descr="hoa quả 2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4559935" y="535940"/>
            <a:ext cx="4017645" cy="5826760"/>
          </a:xfrm>
          <a:prstGeom prst="rect">
            <a:avLst/>
          </a:prstGeom>
        </p:spPr>
      </p:pic>
      <p:pic>
        <p:nvPicPr>
          <p:cNvPr id="16" name="Picture 15" descr="hoa quả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35305"/>
            <a:ext cx="3614420" cy="59093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587</Words>
  <Application>WPS Presentation</Application>
  <PresentationFormat>On-screen Show</PresentationFormat>
  <Paragraphs>49</Paragraphs>
  <Slides>14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22</vt:i4>
      </vt:variant>
      <vt:variant>
        <vt:lpstr>幻灯片标题</vt:lpstr>
      </vt:variant>
      <vt:variant>
        <vt:i4>14</vt:i4>
      </vt:variant>
    </vt:vector>
  </HeadingPairs>
  <TitlesOfParts>
    <vt:vector size="46" baseType="lpstr">
      <vt:lpstr>Arial</vt:lpstr>
      <vt:lpstr>SimSun</vt:lpstr>
      <vt:lpstr>Wingdings</vt:lpstr>
      <vt:lpstr>Times New Roman</vt:lpstr>
      <vt:lpstr>.VnTime</vt:lpstr>
      <vt:lpstr>Segoe Print</vt:lpstr>
      <vt:lpstr>Microsoft YaHei</vt:lpstr>
      <vt:lpstr>Arial Unicode MS</vt:lpstr>
      <vt:lpstr>Calibri</vt:lpstr>
      <vt:lpstr>Default Design</vt:lpstr>
      <vt:lpstr>CorelDRAW.Graphic.12</vt:lpstr>
      <vt:lpstr>CorelDRAW.Graphic.12</vt:lpstr>
      <vt:lpstr>CorelDRAW.Graphic.12</vt:lpstr>
      <vt:lpstr>CorelDRAW.Graphic.12</vt:lpstr>
      <vt:lpstr>CorelDRAW.Graphic.12</vt:lpstr>
      <vt:lpstr>CorelDRAW.Graphic.12</vt:lpstr>
      <vt:lpstr>CorelDRAW.Graphic.12</vt:lpstr>
      <vt:lpstr>CorelDRAW.Graphic.12</vt:lpstr>
      <vt:lpstr>CorelDRAW.Graphic.12</vt:lpstr>
      <vt:lpstr>CorelDRAW.Graphic.12</vt:lpstr>
      <vt:lpstr>CorelDRAW.Graphic.12</vt:lpstr>
      <vt:lpstr>CorelDRAW.Graphic.12</vt:lpstr>
      <vt:lpstr>CorelDRAW.Graphic.12</vt:lpstr>
      <vt:lpstr>CorelDRAW.Graphic.12</vt:lpstr>
      <vt:lpstr>CorelDRAW.Graphic.12</vt:lpstr>
      <vt:lpstr>CorelDRAW.Graphic.12</vt:lpstr>
      <vt:lpstr>CorelDRAW.Graphic.12</vt:lpstr>
      <vt:lpstr>CorelDRAW.Graphic.12</vt:lpstr>
      <vt:lpstr>CorelDRAW.Graphic.12</vt:lpstr>
      <vt:lpstr>CorelDRAW.Graphic.12</vt:lpstr>
      <vt:lpstr>CorelDRAW.Graphic.12</vt:lpstr>
      <vt:lpstr>CorelDRAW.Graphic.12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Microsoft Windows</dc:creator>
  <cp:lastModifiedBy>dell</cp:lastModifiedBy>
  <cp:revision>15</cp:revision>
  <dcterms:created xsi:type="dcterms:W3CDTF">2010-10-30T06:37:00Z</dcterms:created>
  <dcterms:modified xsi:type="dcterms:W3CDTF">2021-05-18T15:47:46Z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1033-11.2.0.10130</vt:lpwstr>
  </property>
</Properties>
</file>