
<file path=[Content_Types].xml><?xml version="1.0" encoding="utf-8"?>
<Types xmlns="http://schemas.openxmlformats.org/package/2006/content-types">
  <Default Extension="jpeg" ContentType="image/jpeg"/>
  <Default Extension="JPG" ContentType="image/.jpg"/>
  <Default Extension="wmf" ContentType="image/x-wmf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sldIdLst>
    <p:sldId id="299" r:id="rId3"/>
    <p:sldId id="256" r:id="rId4"/>
    <p:sldId id="289" r:id="rId5"/>
    <p:sldId id="258" r:id="rId6"/>
    <p:sldId id="260" r:id="rId7"/>
    <p:sldId id="285" r:id="rId8"/>
    <p:sldId id="283" r:id="rId9"/>
    <p:sldId id="296" r:id="rId10"/>
    <p:sldId id="298" r:id="rId11"/>
    <p:sldId id="286" r:id="rId12"/>
    <p:sldId id="276" r:id="rId13"/>
    <p:sldId id="297" r:id="rId14"/>
  </p:sldIdLst>
  <p:sldSz cx="9144000" cy="6858000" type="screen4x3"/>
  <p:notesSz cx="6858000" cy="9144000"/>
  <p:defaultTextStyle>
    <a:defPPr>
      <a:defRPr lang="en-US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howGuides="1">
      <p:cViewPr>
        <p:scale>
          <a:sx n="50" d="100"/>
          <a:sy n="50" d="100"/>
        </p:scale>
        <p:origin x="-1422" y="-594"/>
      </p:cViewPr>
      <p:guideLst>
        <p:guide orient="horz" pos="2160"/>
        <p:guide pos="2880"/>
      </p:guideLst>
    </p:cSldViewPr>
  </p:slideViewPr>
  <p:notesTextViewPr>
    <p:cViewPr>
      <p:scale>
        <a:sx n="66" d="100"/>
        <a:sy n="66" d="100"/>
      </p:scale>
      <p:origin x="0" y="0"/>
    </p:cViewPr>
  </p:notesTextViewPr>
  <p:gridSpacing cx="76199" cy="76199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notesMaster" Target="notesMasters/notesMaster1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3C8AB17-670F-4D80-A5E3-30C8A50BAF3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371600" marR="0" lvl="3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0" marR="0" lvl="4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p>
            <a:pPr lvl="0" algn="r" fontAlgn="base"/>
            <a:fld id="{9A0DB2DC-4C9A-4742-B13C-FB6460FD3503}" type="slidenum">
              <a:rPr lang="en-US" sz="1200" strike="noStrike" noProof="1">
                <a:latin typeface="Arial" panose="020B0604020202020204" pitchFamily="34" charset="0"/>
                <a:ea typeface="+mn-ea"/>
                <a:cs typeface="+mn-cs"/>
              </a:rPr>
            </a:fld>
            <a:endParaRPr lang="en-US" sz="1200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fontAlgn="auto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fontAlgn="auto"/>
            <a:r>
              <a:rPr lang="en-US" strike="noStrike" noProof="1" smtClean="0"/>
              <a:t>Click to edit Master subtitle style</a:t>
            </a:r>
            <a:endParaRPr lang="en-US" strike="noStrike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E02609A-F1F0-45A7-836F-DFBDE494A31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en-US" strike="noStrike" noProof="1">
                <a:latin typeface="Calibri" panose="020F0502020204030204" pitchFamily="34" charset="0"/>
                <a:ea typeface="+mn-ea"/>
                <a:cs typeface="+mn-cs"/>
              </a:rPr>
            </a:fld>
            <a:endParaRPr lang="en-US" strike="noStrike" noProof="1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auto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auto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auto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auto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auto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E02609A-F1F0-45A7-836F-DFBDE494A31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en-US" strike="noStrike" noProof="1">
                <a:latin typeface="Calibri" panose="020F0502020204030204" pitchFamily="34" charset="0"/>
                <a:ea typeface="+mn-ea"/>
                <a:cs typeface="+mn-cs"/>
              </a:rPr>
            </a:fld>
            <a:endParaRPr lang="en-US" strike="noStrike" noProof="1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auto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fontAlgn="auto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auto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auto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auto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auto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E02609A-F1F0-45A7-836F-DFBDE494A31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en-US" strike="noStrike" noProof="1">
                <a:latin typeface="Calibri" panose="020F0502020204030204" pitchFamily="34" charset="0"/>
                <a:ea typeface="+mn-ea"/>
                <a:cs typeface="+mn-cs"/>
              </a:rPr>
            </a:fld>
            <a:endParaRPr lang="en-US" strike="noStrike" noProof="1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auto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auto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auto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auto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auto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E02609A-F1F0-45A7-836F-DFBDE494A31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en-US" strike="noStrike" noProof="1">
                <a:latin typeface="Calibri" panose="020F0502020204030204" pitchFamily="34" charset="0"/>
                <a:ea typeface="+mn-ea"/>
                <a:cs typeface="+mn-cs"/>
              </a:rPr>
            </a:fld>
            <a:endParaRPr lang="en-US" strike="noStrike" noProof="1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auto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auto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E02609A-F1F0-45A7-836F-DFBDE494A31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en-US" strike="noStrike" noProof="1">
                <a:latin typeface="Calibri" panose="020F0502020204030204" pitchFamily="34" charset="0"/>
                <a:ea typeface="+mn-ea"/>
                <a:cs typeface="+mn-cs"/>
              </a:rPr>
            </a:fld>
            <a:endParaRPr lang="en-US" strike="noStrike" noProof="1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auto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auto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auto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auto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auto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auto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auto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auto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auto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auto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E02609A-F1F0-45A7-836F-DFBDE494A31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en-US" strike="noStrike" noProof="1">
                <a:latin typeface="Calibri" panose="020F0502020204030204" pitchFamily="34" charset="0"/>
                <a:ea typeface="+mn-ea"/>
                <a:cs typeface="+mn-cs"/>
              </a:rPr>
            </a:fld>
            <a:endParaRPr lang="en-US" strike="noStrike" noProof="1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fontAlgn="auto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auto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auto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auto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auto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auto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auto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auto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auto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auto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auto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auto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auto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E02609A-F1F0-45A7-836F-DFBDE494A31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en-US" strike="noStrike" noProof="1">
                <a:latin typeface="Calibri" panose="020F0502020204030204" pitchFamily="34" charset="0"/>
                <a:ea typeface="+mn-ea"/>
                <a:cs typeface="+mn-cs"/>
              </a:rPr>
            </a:fld>
            <a:endParaRPr lang="en-US" strike="noStrike" noProof="1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E02609A-F1F0-45A7-836F-DFBDE494A31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en-US" strike="noStrike" noProof="1">
                <a:latin typeface="Calibri" panose="020F0502020204030204" pitchFamily="34" charset="0"/>
                <a:ea typeface="+mn-ea"/>
                <a:cs typeface="+mn-cs"/>
              </a:rPr>
            </a:fld>
            <a:endParaRPr lang="en-US" strike="noStrike" noProof="1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E02609A-F1F0-45A7-836F-DFBDE494A31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en-US" strike="noStrike" noProof="1">
                <a:latin typeface="Calibri" panose="020F0502020204030204" pitchFamily="34" charset="0"/>
                <a:ea typeface="+mn-ea"/>
                <a:cs typeface="+mn-cs"/>
              </a:rPr>
            </a:fld>
            <a:endParaRPr lang="en-US" strike="noStrike" noProof="1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auto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auto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auto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auto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auto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auto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auto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E02609A-F1F0-45A7-836F-DFBDE494A31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en-US" strike="noStrike" noProof="1">
                <a:latin typeface="Calibri" panose="020F0502020204030204" pitchFamily="34" charset="0"/>
                <a:ea typeface="+mn-ea"/>
                <a:cs typeface="+mn-cs"/>
              </a:rPr>
            </a:fld>
            <a:endParaRPr lang="en-US" strike="noStrike" noProof="1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auto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auto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E02609A-F1F0-45A7-836F-DFBDE494A31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en-US" strike="noStrike" noProof="1">
                <a:latin typeface="Calibri" panose="020F0502020204030204" pitchFamily="34" charset="0"/>
                <a:ea typeface="+mn-ea"/>
                <a:cs typeface="+mn-cs"/>
              </a:rPr>
            </a:fld>
            <a:endParaRPr lang="en-US" strike="noStrike" noProof="1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1026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en-US" altLang="zh-CN"/>
              <a:t>Click to edit Master title style</a:t>
            </a:r>
            <a:endParaRPr lang="en-US" altLang="zh-CN"/>
          </a:p>
        </p:txBody>
      </p:sp>
      <p:sp>
        <p:nvSpPr>
          <p:cNvPr id="1027" name="Text 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lvl="0"/>
            <a:r>
              <a:rPr lang="en-US" altLang="zh-CN"/>
              <a:t>Click to edit Master text styles</a:t>
            </a:r>
            <a:endParaRPr lang="en-US" altLang="zh-CN"/>
          </a:p>
          <a:p>
            <a:pPr lvl="1"/>
            <a:r>
              <a:rPr lang="en-US" altLang="zh-CN"/>
              <a:t>Second level</a:t>
            </a:r>
            <a:endParaRPr lang="en-US" altLang="zh-CN"/>
          </a:p>
          <a:p>
            <a:pPr lvl="2"/>
            <a:r>
              <a:rPr lang="en-US" altLang="zh-CN"/>
              <a:t>Third level</a:t>
            </a:r>
            <a:endParaRPr lang="en-US" altLang="zh-CN"/>
          </a:p>
          <a:p>
            <a:pPr lvl="3"/>
            <a:r>
              <a:rPr lang="en-US" altLang="zh-CN"/>
              <a:t>Fourth level</a:t>
            </a:r>
            <a:endParaRPr lang="en-US" altLang="zh-CN"/>
          </a:p>
          <a:p>
            <a:pPr lvl="4"/>
            <a:r>
              <a:rPr lang="en-US" altLang="zh-CN"/>
              <a:t>Fifth level</a:t>
            </a:r>
            <a:endParaRPr lang="en-US" altLang="zh-C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E02609A-F1F0-45A7-836F-DFBDE494A31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lvl="0" fontAlgn="base"/>
            <a:fld id="{9A0DB2DC-4C9A-4742-B13C-FB6460FD3503}" type="slidenum">
              <a:rPr lang="en-US" strike="noStrike" noProof="1">
                <a:latin typeface="Calibri" panose="020F0502020204030204" pitchFamily="34" charset="0"/>
                <a:ea typeface="+mn-ea"/>
                <a:cs typeface="+mn-cs"/>
              </a:rPr>
            </a:fld>
            <a:endParaRPr lang="en-US" strike="noStrike" noProof="1">
              <a:latin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hyperlink" Target="http://www.livevn.com/hotboysvn/album/phong-canh-dep-vung-tay-nguyen.pic.185458.down.html" TargetMode="External"/><Relationship Id="rId8" Type="http://schemas.openxmlformats.org/officeDocument/2006/relationships/image" Target="../media/image34.jpeg"/><Relationship Id="rId7" Type="http://schemas.openxmlformats.org/officeDocument/2006/relationships/image" Target="../media/image33.jpeg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5" Type="http://schemas.openxmlformats.org/officeDocument/2006/relationships/slideLayout" Target="../slideLayouts/slideLayout7.xml"/><Relationship Id="rId14" Type="http://schemas.openxmlformats.org/officeDocument/2006/relationships/image" Target="../media/image39.jpeg"/><Relationship Id="rId13" Type="http://schemas.openxmlformats.org/officeDocument/2006/relationships/image" Target="../media/image38.jpeg"/><Relationship Id="rId12" Type="http://schemas.openxmlformats.org/officeDocument/2006/relationships/image" Target="../media/image37.jpeg"/><Relationship Id="rId11" Type="http://schemas.openxmlformats.org/officeDocument/2006/relationships/image" Target="../media/image36.jpeg"/><Relationship Id="rId10" Type="http://schemas.openxmlformats.org/officeDocument/2006/relationships/image" Target="../media/image35.png"/><Relationship Id="rId1" Type="http://schemas.openxmlformats.org/officeDocument/2006/relationships/image" Target="../media/image2.wmf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9.jpeg"/><Relationship Id="rId2" Type="http://schemas.openxmlformats.org/officeDocument/2006/relationships/image" Target="../media/image40.jpeg"/><Relationship Id="rId1" Type="http://schemas.openxmlformats.org/officeDocument/2006/relationships/image" Target="../media/image2.w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1.jpeg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image" Target="../media/image2.wmf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4.xml"/><Relationship Id="rId5" Type="http://schemas.openxmlformats.org/officeDocument/2006/relationships/image" Target="../media/image1.jpeg"/><Relationship Id="rId4" Type="http://schemas.openxmlformats.org/officeDocument/2006/relationships/image" Target="../media/image9.jpeg"/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2.wmf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2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2.jpeg"/><Relationship Id="rId1" Type="http://schemas.openxmlformats.org/officeDocument/2006/relationships/image" Target="../media/image2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18.jpeg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image" Target="../media/image2.w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23.jpeg"/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27.jpeg"/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" name="Content Placeholder 7" descr="A QH8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2133600"/>
            <a:ext cx="9117330" cy="4708525"/>
          </a:xfrm>
          <a:prstGeom prst="rect">
            <a:avLst/>
          </a:prstGeom>
        </p:spPr>
      </p:pic>
      <p:sp>
        <p:nvSpPr>
          <p:cNvPr id="6" name="Text Box 5"/>
          <p:cNvSpPr txBox="1"/>
          <p:nvPr/>
        </p:nvSpPr>
        <p:spPr>
          <a:xfrm>
            <a:off x="1677035" y="1143000"/>
            <a:ext cx="5088255" cy="2122805"/>
          </a:xfrm>
          <a:prstGeom prst="rect">
            <a:avLst/>
          </a:prstGeom>
          <a:noFill/>
        </p:spPr>
        <p:txBody>
          <a:bodyPr wrap="none" rtlCol="0" anchor="t">
            <a:spAutoFit/>
            <a:scene3d>
              <a:camera prst="orthographicFront"/>
              <a:lightRig rig="threePt" dir="t"/>
            </a:scene3d>
          </a:bodyPr>
          <a:p>
            <a:r>
              <a:rPr lang="en-US" sz="6600" b="1" kern="1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/>
                <a:cs typeface="Times New Roman" panose="02020603050405020304"/>
                <a:sym typeface="+mn-ea"/>
              </a:rPr>
              <a:t>MĨ THUẬT 6</a:t>
            </a:r>
            <a:br>
              <a:rPr lang="en-US" sz="6600" b="1" kern="1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/>
                <a:cs typeface="Times New Roman" panose="02020603050405020304"/>
                <a:sym typeface="+mn-ea"/>
              </a:rPr>
            </a:br>
            <a:endParaRPr lang="en-US" sz="6600" b="1" kern="1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  <a:latin typeface="Times New Roman" panose="02020603050405020304"/>
              <a:cs typeface="Times New Roman" panose="02020603050405020304"/>
              <a:sym typeface="+mn-ea"/>
            </a:endParaRPr>
          </a:p>
        </p:txBody>
      </p:sp>
      <p:sp>
        <p:nvSpPr>
          <p:cNvPr id="7" name="Text Box 6"/>
          <p:cNvSpPr txBox="1"/>
          <p:nvPr/>
        </p:nvSpPr>
        <p:spPr>
          <a:xfrm>
            <a:off x="762635" y="304800"/>
            <a:ext cx="6683375" cy="583565"/>
          </a:xfrm>
          <a:prstGeom prst="rect">
            <a:avLst/>
          </a:prstGeom>
          <a:noFill/>
        </p:spPr>
        <p:txBody>
          <a:bodyPr wrap="none" rtlCol="0" anchor="t">
            <a:spAutoFit/>
            <a:scene3d>
              <a:camera prst="orthographicFront"/>
              <a:lightRig rig="threePt" dir="t"/>
            </a:scene3d>
          </a:bodyPr>
          <a:p>
            <a:pPr>
              <a:spcBef>
                <a:spcPct val="50000"/>
              </a:spcBef>
            </a:pPr>
            <a:r>
              <a:rPr lang="en-US" altLang="zh-CN" sz="3200" b="1" i="1" dirty="0">
                <a:ln/>
                <a:solidFill>
                  <a:schemeClr val="tx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+mn-ea"/>
              </a:rPr>
              <a:t>TRƯỜNG TH</a:t>
            </a:r>
            <a:r>
              <a:rPr lang="vi-VN" altLang="en-US" sz="3200" b="1" i="1" dirty="0">
                <a:ln/>
                <a:solidFill>
                  <a:schemeClr val="tx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+mn-ea"/>
              </a:rPr>
              <a:t>CS LƯƠNG THẾ VINH</a:t>
            </a:r>
            <a:endParaRPr lang="vi-VN" altLang="en-US" sz="3200" b="1" i="1" dirty="0">
              <a:ln/>
              <a:solidFill>
                <a:schemeClr val="tx2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9" name="Text Box 8"/>
          <p:cNvSpPr txBox="1"/>
          <p:nvPr/>
        </p:nvSpPr>
        <p:spPr>
          <a:xfrm>
            <a:off x="457835" y="6096000"/>
            <a:ext cx="4751705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>
              <a:spcBef>
                <a:spcPct val="50000"/>
              </a:spcBef>
            </a:pPr>
            <a:r>
              <a:rPr lang="en-US" altLang="zh-CN" b="1" i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+mn-ea"/>
              </a:rPr>
              <a:t>GIÁO VIÊN THỰC HIỆN: </a:t>
            </a:r>
            <a:r>
              <a:rPr lang="vi-VN" altLang="en-US" b="1" i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+mn-ea"/>
              </a:rPr>
              <a:t>PHẠM THỊ A ĐAM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6" grpId="0"/>
      <p:bldP spid="6" grpId="1"/>
      <p:bldP spid="9" grpId="0"/>
      <p:bldP spid="9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Rectangle 3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.VnArialH" pitchFamily="34" charset="0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2590800" cy="1066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219" name="Picture 20" descr="PALETTE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3622136">
            <a:off x="155575" y="177800"/>
            <a:ext cx="955675" cy="9223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220" name="TextBox 6"/>
          <p:cNvSpPr txBox="1"/>
          <p:nvPr/>
        </p:nvSpPr>
        <p:spPr>
          <a:xfrm>
            <a:off x="1219200" y="152400"/>
            <a:ext cx="1447800" cy="4572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en-US" altLang="zh-CN" sz="2400" b="1">
                <a:solidFill>
                  <a:srgbClr val="C00000"/>
                </a:solidFill>
                <a:latin typeface="Times New Roman" panose="02020603050405020304" pitchFamily="18" charset="0"/>
              </a:rPr>
              <a:t>BÀI 33</a:t>
            </a:r>
            <a:endParaRPr lang="en-US" altLang="zh-CN" sz="2400" b="1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221" name="TextBox 7"/>
          <p:cNvSpPr txBox="1"/>
          <p:nvPr/>
        </p:nvSpPr>
        <p:spPr>
          <a:xfrm>
            <a:off x="1066800" y="533400"/>
            <a:ext cx="1905000" cy="40005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en-US" altLang="zh-CN" sz="2000">
                <a:solidFill>
                  <a:srgbClr val="FF0000"/>
                </a:solidFill>
                <a:latin typeface="Times New Roman" panose="02020603050405020304" pitchFamily="18" charset="0"/>
              </a:rPr>
              <a:t>VẼ TRANH</a:t>
            </a:r>
            <a:endParaRPr lang="en-US" altLang="zh-CN" sz="200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66800" y="609600"/>
            <a:ext cx="1447800" cy="400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000" kern="1200" cap="none" spc="0" normalizeH="0" baseline="0" noProof="0" dirty="0">
                <a:solidFill>
                  <a:schemeClr val="accent6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rPr>
              <a:t>V</a:t>
            </a:r>
            <a:endParaRPr kumimoji="0" lang="en-US" sz="2000" kern="1200" cap="none" spc="0" normalizeH="0" baseline="0" noProof="0" dirty="0">
              <a:solidFill>
                <a:schemeClr val="accent6">
                  <a:lumMod val="20000"/>
                  <a:lumOff val="80000"/>
                </a:schemeClr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9223" name="Picture 22" descr="http://xomnhiepanh.com/uploads/gallery/2008/08/16966_121941560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0" y="5186363"/>
            <a:ext cx="1905000" cy="13668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24" name="Picture 20" descr="http://vov.vn/Uploaded_VOV/manhhung/20110420/tho-cam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8400" y="5183188"/>
            <a:ext cx="2057400" cy="13700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25" name="Picture 18" descr="http://giacaphe.com/wp-content/uploads/2009/11/thu-hai-ca-ph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8400" y="3581400"/>
            <a:ext cx="1981200" cy="13954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26" name="Picture 16" descr="http://files.myopera.com/nguyenthibe/blog/Thi%E1%BA%BFu%20n%E1%BB%AF%20v%C3%A0%20cfe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600" y="3581400"/>
            <a:ext cx="2063750" cy="1371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27" name="Picture 14" descr="http://3.bp.blogspot.com/_sV2UbV1q7Pw/TNLEs8mP1lI/AAAAAAAABQY/2DQF4dsZBls/s1600/lehoidamtrau_2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" y="5205413"/>
            <a:ext cx="2057400" cy="13477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28" name="Picture 12" descr="http://www.dulichvietonline.com/travel/images/stories/demo/duavoi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81800" y="3505200"/>
            <a:ext cx="2057400" cy="1371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29" name="Picture 10" descr="http://files.myopera.com/nguyenthibe/blog/congf%20chieng%202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96088" y="1752600"/>
            <a:ext cx="2119312" cy="1447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30" name="Picture 8" descr="Phong canh dep vung Tay Nguyen (2)">
            <a:hlinkClick r:id="rId9"/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705600" y="5019675"/>
            <a:ext cx="2133600" cy="15605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31" name="Picture 6" descr="http://muado.vn/uploads/images/product/012012/4176_RV_1326108271.jp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538663" y="1828800"/>
            <a:ext cx="2014537" cy="1371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32" name="Picture 4" descr="http://da191.vn/tayninh/upload/taynguyen.jp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362200" y="1752600"/>
            <a:ext cx="2057400" cy="14890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33" name="Picture 2" descr="http://www.ebooking.com.vn/Uploads/image/images1331027_NhadaiTaynguyen.jp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28600" y="1828800"/>
            <a:ext cx="2057400" cy="15382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234" name="TextBox 36"/>
          <p:cNvSpPr txBox="1"/>
          <p:nvPr/>
        </p:nvSpPr>
        <p:spPr>
          <a:xfrm>
            <a:off x="762000" y="1143000"/>
            <a:ext cx="6629400" cy="52387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algn="ctr"/>
            <a:r>
              <a:rPr lang="en-US" altLang="zh-CN" sz="280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400" b="1">
                <a:solidFill>
                  <a:srgbClr val="0070C0"/>
                </a:solidFill>
                <a:latin typeface="Times New Roman" panose="02020603050405020304" pitchFamily="18" charset="0"/>
              </a:rPr>
              <a:t>BÀI THAM KHẢO VÀ THỰC HÀNH</a:t>
            </a:r>
            <a:r>
              <a:rPr lang="en-US" altLang="zh-CN" sz="2800">
                <a:solidFill>
                  <a:srgbClr val="0070C0"/>
                </a:solidFill>
                <a:latin typeface="Times New Roman" panose="02020603050405020304" pitchFamily="18" charset="0"/>
              </a:rPr>
              <a:t>:</a:t>
            </a:r>
            <a:endParaRPr lang="en-US" altLang="zh-CN" sz="280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235" name="Text Box 43029"/>
          <p:cNvSpPr txBox="1"/>
          <p:nvPr/>
        </p:nvSpPr>
        <p:spPr>
          <a:xfrm>
            <a:off x="2667000" y="0"/>
            <a:ext cx="6477000" cy="20447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algn="ctr">
              <a:spcBef>
                <a:spcPct val="50000"/>
              </a:spcBef>
            </a:pPr>
            <a:r>
              <a:rPr lang="en-US" altLang="zh-CN" sz="4000" b="1">
                <a:latin typeface="Times New Roman" panose="02020603050405020304" pitchFamily="18" charset="0"/>
              </a:rPr>
              <a:t>ĐỀ TÀI QUÊ HƯƠNG EM</a:t>
            </a:r>
            <a:endParaRPr lang="en-US" altLang="zh-CN" sz="4000" b="1">
              <a:latin typeface="Times New Roman" panose="02020603050405020304" pitchFamily="18" charset="0"/>
            </a:endParaRPr>
          </a:p>
          <a:p>
            <a:pPr algn="ctr">
              <a:spcBef>
                <a:spcPct val="50000"/>
              </a:spcBef>
            </a:pPr>
            <a:endParaRPr lang="en-US" altLang="zh-CN" b="1">
              <a:latin typeface="Arial" panose="020B0604020202020204" pitchFamily="34" charset="0"/>
            </a:endParaRPr>
          </a:p>
          <a:p>
            <a:pPr algn="ctr">
              <a:spcBef>
                <a:spcPct val="50000"/>
              </a:spcBef>
            </a:pPr>
            <a:endParaRPr lang="en-US" altLang="zh-CN" sz="4000" b="1">
              <a:latin typeface="Times New Roman" panose="02020603050405020304" pitchFamily="18" charset="0"/>
            </a:endParaRPr>
          </a:p>
        </p:txBody>
      </p:sp>
      <p:pic>
        <p:nvPicPr>
          <p:cNvPr id="9236" name="Picture 2" descr="http://img4.phanvien.com/2010/02/20/8211369e58c1f98f88f6c4eb20350541.jp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587875" y="3565525"/>
            <a:ext cx="2024063" cy="14128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advClick="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Rectangle 3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.VnArialH" pitchFamily="34" charset="0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2590800" cy="1066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43" name="Picture 20" descr="PALETTE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3622136">
            <a:off x="155575" y="177800"/>
            <a:ext cx="955675" cy="9223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44" name="TextBox 6"/>
          <p:cNvSpPr txBox="1"/>
          <p:nvPr/>
        </p:nvSpPr>
        <p:spPr>
          <a:xfrm>
            <a:off x="1219200" y="152400"/>
            <a:ext cx="1371600" cy="4572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en-US" altLang="zh-CN" sz="2400" b="1">
                <a:solidFill>
                  <a:srgbClr val="C00000"/>
                </a:solidFill>
                <a:latin typeface="Times New Roman" panose="02020603050405020304" pitchFamily="18" charset="0"/>
              </a:rPr>
              <a:t>BÀI 33</a:t>
            </a:r>
            <a:endParaRPr lang="en-US" altLang="zh-CN" sz="2400" b="1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245" name="TextBox 7"/>
          <p:cNvSpPr txBox="1"/>
          <p:nvPr/>
        </p:nvSpPr>
        <p:spPr>
          <a:xfrm>
            <a:off x="1066800" y="533400"/>
            <a:ext cx="1905000" cy="40005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en-US" altLang="zh-CN" sz="2000">
                <a:solidFill>
                  <a:srgbClr val="FF0000"/>
                </a:solidFill>
                <a:latin typeface="Times New Roman" panose="02020603050405020304" pitchFamily="18" charset="0"/>
              </a:rPr>
              <a:t>VẼ TRANH</a:t>
            </a:r>
            <a:endParaRPr lang="en-US" altLang="zh-CN" sz="200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66800" y="609600"/>
            <a:ext cx="1447800" cy="400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000" kern="1200" cap="none" spc="0" normalizeH="0" baseline="0" noProof="0" dirty="0">
                <a:solidFill>
                  <a:schemeClr val="accent6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rPr>
              <a:t>V</a:t>
            </a:r>
            <a:endParaRPr kumimoji="0" lang="en-US" sz="2000" kern="1200" cap="none" spc="0" normalizeH="0" baseline="0" noProof="0" dirty="0">
              <a:solidFill>
                <a:schemeClr val="accent6">
                  <a:lumMod val="20000"/>
                  <a:lumOff val="80000"/>
                </a:schemeClr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0247" name="Picture 2" descr="http://t1.gstatic.com/images?q=tbn:ANd9GcRw2Aa7CD6f9xeUvDWbNuEQ_wzU5SEdzLJeLp7WV9TimvH_TJmWdA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19200"/>
            <a:ext cx="3657600" cy="2590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8" name="Picture 2" descr="http://img4.phanvien.com/2010/02/20/8211369e58c1f98f88f6c4eb2035054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2438" y="1219200"/>
            <a:ext cx="4881562" cy="2590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49" name="Text Box 24587"/>
          <p:cNvSpPr txBox="1"/>
          <p:nvPr/>
        </p:nvSpPr>
        <p:spPr>
          <a:xfrm>
            <a:off x="2667000" y="0"/>
            <a:ext cx="6477000" cy="20447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algn="ctr">
              <a:spcBef>
                <a:spcPct val="50000"/>
              </a:spcBef>
            </a:pPr>
            <a:r>
              <a:rPr lang="en-US" altLang="zh-CN" sz="4000" b="1">
                <a:latin typeface="Times New Roman" panose="02020603050405020304" pitchFamily="18" charset="0"/>
              </a:rPr>
              <a:t>ĐỀ TÀI QUÊ HƯƠNG EM</a:t>
            </a:r>
            <a:endParaRPr lang="en-US" altLang="zh-CN" sz="4000" b="1">
              <a:latin typeface="Times New Roman" panose="02020603050405020304" pitchFamily="18" charset="0"/>
            </a:endParaRPr>
          </a:p>
          <a:p>
            <a:pPr algn="ctr">
              <a:spcBef>
                <a:spcPct val="50000"/>
              </a:spcBef>
            </a:pPr>
            <a:endParaRPr lang="en-US" altLang="zh-CN" b="1">
              <a:latin typeface="Arial" panose="020B0604020202020204" pitchFamily="34" charset="0"/>
            </a:endParaRPr>
          </a:p>
          <a:p>
            <a:pPr algn="ctr">
              <a:spcBef>
                <a:spcPct val="50000"/>
              </a:spcBef>
            </a:pPr>
            <a:endParaRPr lang="en-US" altLang="zh-CN" sz="4000" b="1">
              <a:latin typeface="Times New Roman" panose="02020603050405020304" pitchFamily="18" charset="0"/>
            </a:endParaRPr>
          </a:p>
        </p:txBody>
      </p:sp>
      <p:sp>
        <p:nvSpPr>
          <p:cNvPr id="10250" name="TextBox 8"/>
          <p:cNvSpPr txBox="1"/>
          <p:nvPr/>
        </p:nvSpPr>
        <p:spPr>
          <a:xfrm>
            <a:off x="0" y="3733800"/>
            <a:ext cx="5334000" cy="519113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en-US" altLang="zh-CN" sz="2800" b="1">
                <a:solidFill>
                  <a:srgbClr val="0070C0"/>
                </a:solidFill>
                <a:latin typeface="Times New Roman" panose="02020603050405020304" pitchFamily="18" charset="0"/>
              </a:rPr>
              <a:t>III. Thực h</a:t>
            </a:r>
            <a:r>
              <a:rPr lang="en-US" altLang="zh-CN" sz="2800" b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zh-CN" sz="2800" b="1">
                <a:solidFill>
                  <a:srgbClr val="0070C0"/>
                </a:solidFill>
                <a:latin typeface="Times New Roman" panose="02020603050405020304" pitchFamily="18" charset="0"/>
              </a:rPr>
              <a:t>nh.</a:t>
            </a:r>
            <a:endParaRPr lang="en-US" altLang="zh-CN" sz="2800" b="1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251" name="Text Box 24589"/>
          <p:cNvSpPr txBox="1"/>
          <p:nvPr/>
        </p:nvSpPr>
        <p:spPr>
          <a:xfrm>
            <a:off x="0" y="4191000"/>
            <a:ext cx="9144000" cy="26543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en-US" altLang="zh-CN" sz="2400" b="1" u="sng">
                <a:latin typeface="Times New Roman" panose="02020603050405020304" pitchFamily="18" charset="0"/>
              </a:rPr>
              <a:t>ĐỀ:    </a:t>
            </a:r>
            <a:r>
              <a:rPr lang="en-US" altLang="zh-CN" sz="2800" b="1" u="sng">
                <a:latin typeface="Times New Roman" panose="02020603050405020304" pitchFamily="18" charset="0"/>
              </a:rPr>
              <a:t>Vẽ một bức tranh về đề tài quê hương mà em thích</a:t>
            </a:r>
            <a:endParaRPr lang="en-US" altLang="zh-CN" sz="2800" b="1" u="sng">
              <a:latin typeface="Times New Roman" panose="02020603050405020304" pitchFamily="18" charset="0"/>
            </a:endParaRPr>
          </a:p>
          <a:p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*</a:t>
            </a:r>
            <a:r>
              <a:rPr lang="en-US" altLang="zh-CN" sz="2800" b="1" u="sng">
                <a:solidFill>
                  <a:srgbClr val="FF0000"/>
                </a:solidFill>
                <a:latin typeface="Times New Roman" panose="02020603050405020304" pitchFamily="18" charset="0"/>
              </a:rPr>
              <a:t>Chú ý:</a:t>
            </a:r>
            <a:endParaRPr lang="en-US" altLang="zh-CN" sz="2800" b="1" u="sng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- Mảng chính có thể là người hay cảnh vật thường là mảng lớn, rõ ràng và là trọng tâm của bài.</a:t>
            </a:r>
            <a:endParaRPr lang="en-US" altLang="zh-CN" sz="2800" b="1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- Mảng phụ có thể là người hay cảnh vật nhưng đây là mảng nhỏ làm tôn thêm vể đẹp mảng chính. </a:t>
            </a:r>
            <a:endParaRPr lang="en-US" altLang="zh-CN" sz="2800" b="1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18433" name="Picture 113667" descr="nat_94[2]"/>
          <p:cNvPicPr>
            <a:picLocks noChangeAspect="1" noChangeArrowheads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005" y="0"/>
            <a:ext cx="9225280" cy="6834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3"/>
          <p:cNvSpPr txBox="1"/>
          <p:nvPr/>
        </p:nvSpPr>
        <p:spPr>
          <a:xfrm>
            <a:off x="1270" y="1981200"/>
            <a:ext cx="9143365" cy="1918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spcBef>
                <a:spcPct val="20000"/>
              </a:spcBef>
            </a:pPr>
            <a:r>
              <a:rPr lang="en-US" altLang="zh-CN" sz="5400" b="1" dirty="0">
                <a:solidFill>
                  <a:srgbClr val="FFFF00"/>
                </a:solidFill>
                <a:latin typeface="Times New Roman" panose="02020603050405020304" pitchFamily="18" charset="0"/>
                <a:ea typeface="SimSun" panose="02010600030101010101" pitchFamily="2" charset="-122"/>
                <a:sym typeface="+mn-ea"/>
              </a:rPr>
              <a:t>CHÚC CÁC EM HỌC SINH</a:t>
            </a:r>
            <a:endParaRPr lang="en-US" altLang="zh-CN" sz="5400" b="1" dirty="0">
              <a:solidFill>
                <a:srgbClr val="FFFF00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algn="ctr">
              <a:spcBef>
                <a:spcPct val="20000"/>
              </a:spcBef>
            </a:pPr>
            <a:r>
              <a:rPr lang="en-US" altLang="zh-CN" sz="5400" b="1" dirty="0">
                <a:solidFill>
                  <a:srgbClr val="FFFF00"/>
                </a:solidFill>
                <a:latin typeface="Times New Roman" panose="02020603050405020304" pitchFamily="18" charset="0"/>
                <a:ea typeface="SimSun" panose="02010600030101010101" pitchFamily="2" charset="-122"/>
                <a:sym typeface="+mn-ea"/>
              </a:rPr>
              <a:t>CHĂM NGOAN – HỌC GIỎI</a:t>
            </a:r>
            <a:endParaRPr lang="en-US" altLang="zh-CN" sz="5400" b="1" dirty="0">
              <a:solidFill>
                <a:srgbClr val="FFFF00"/>
              </a:solidFill>
              <a:latin typeface="Times New Roman" panose="02020603050405020304" pitchFamily="18" charset="0"/>
              <a:ea typeface="SimSun" panose="02010600030101010101" pitchFamily="2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Rectangle 3"/>
          <p:cNvSpPr/>
          <p:nvPr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.VnArialH" pitchFamily="34" charset="0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2590800" cy="1219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075" name="Picture 20" descr="PALETTE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3622136">
            <a:off x="-15875" y="15875"/>
            <a:ext cx="955675" cy="9223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6" name="TextBox 6"/>
          <p:cNvSpPr txBox="1"/>
          <p:nvPr/>
        </p:nvSpPr>
        <p:spPr>
          <a:xfrm>
            <a:off x="990600" y="0"/>
            <a:ext cx="1676400" cy="7620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algn="ctr"/>
            <a:r>
              <a:rPr lang="en-US" altLang="zh-CN" sz="2400" b="1">
                <a:solidFill>
                  <a:srgbClr val="C00000"/>
                </a:solidFill>
                <a:latin typeface="Times New Roman" panose="02020603050405020304" pitchFamily="18" charset="0"/>
              </a:rPr>
              <a:t>BÀI 33</a:t>
            </a:r>
            <a:endParaRPr lang="en-US" altLang="zh-CN" sz="2400" b="1">
              <a:solidFill>
                <a:srgbClr val="C00000"/>
              </a:solidFill>
              <a:latin typeface="Times New Roman" panose="02020603050405020304" pitchFamily="18" charset="0"/>
            </a:endParaRPr>
          </a:p>
          <a:p>
            <a:pPr algn="ctr"/>
            <a:r>
              <a:rPr lang="en-US" altLang="zh-CN" sz="2000" b="1">
                <a:solidFill>
                  <a:srgbClr val="C00000"/>
                </a:solidFill>
                <a:latin typeface="Times New Roman" panose="02020603050405020304" pitchFamily="18" charset="0"/>
              </a:rPr>
              <a:t>VẼ TRANH</a:t>
            </a:r>
            <a:endParaRPr lang="en-US" altLang="zh-CN" sz="2000" b="1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366" name="Rectangle 35"/>
          <p:cNvSpPr/>
          <p:nvPr/>
        </p:nvSpPr>
        <p:spPr>
          <a:xfrm>
            <a:off x="0" y="1219200"/>
            <a:ext cx="4849813" cy="519113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en-US" altLang="zh-CN" sz="2800" b="1">
                <a:solidFill>
                  <a:srgbClr val="0070C0"/>
                </a:solidFill>
                <a:latin typeface="Times New Roman" panose="02020603050405020304" pitchFamily="18" charset="0"/>
              </a:rPr>
              <a:t>I. Tìm v</a:t>
            </a:r>
            <a:r>
              <a:rPr lang="en-US" altLang="zh-CN" sz="2800" b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zh-CN" sz="2800" b="1">
                <a:solidFill>
                  <a:srgbClr val="0070C0"/>
                </a:solidFill>
                <a:latin typeface="Times New Roman" panose="02020603050405020304" pitchFamily="18" charset="0"/>
              </a:rPr>
              <a:t> chọn nội dung đề t</a:t>
            </a:r>
            <a:r>
              <a:rPr lang="en-US" altLang="zh-CN" sz="2800" b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zh-CN" sz="2800" b="1">
                <a:solidFill>
                  <a:srgbClr val="0070C0"/>
                </a:solidFill>
                <a:latin typeface="Times New Roman" panose="02020603050405020304" pitchFamily="18" charset="0"/>
              </a:rPr>
              <a:t>i</a:t>
            </a:r>
            <a:r>
              <a:rPr lang="en-US" altLang="zh-CN" sz="2800">
                <a:solidFill>
                  <a:srgbClr val="0070C0"/>
                </a:solidFill>
                <a:latin typeface="Times New Roman" panose="02020603050405020304" pitchFamily="18" charset="0"/>
              </a:rPr>
              <a:t>:</a:t>
            </a:r>
            <a:endParaRPr lang="en-US" altLang="zh-CN" sz="280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78" name="Text Box 14368"/>
          <p:cNvSpPr txBox="1"/>
          <p:nvPr/>
        </p:nvSpPr>
        <p:spPr>
          <a:xfrm>
            <a:off x="2667000" y="0"/>
            <a:ext cx="6477000" cy="706438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algn="ctr">
              <a:spcBef>
                <a:spcPct val="50000"/>
              </a:spcBef>
            </a:pPr>
            <a:r>
              <a:rPr lang="en-US" altLang="zh-CN" sz="4000" b="1">
                <a:latin typeface="Times New Roman" panose="02020603050405020304" pitchFamily="18" charset="0"/>
              </a:rPr>
              <a:t>ĐỀ TÀI QUÊ HƯƠNG </a:t>
            </a:r>
            <a:endParaRPr lang="en-US" altLang="zh-CN" sz="2400" b="1">
              <a:latin typeface="Times New Roman" panose="02020603050405020304" pitchFamily="18" charset="0"/>
            </a:endParaRPr>
          </a:p>
        </p:txBody>
      </p:sp>
      <p:pic>
        <p:nvPicPr>
          <p:cNvPr id="2" name="Picture 1" descr="AQH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9495" y="4137025"/>
            <a:ext cx="3634740" cy="2413000"/>
          </a:xfrm>
          <a:prstGeom prst="rect">
            <a:avLst/>
          </a:prstGeom>
        </p:spPr>
      </p:pic>
      <p:pic>
        <p:nvPicPr>
          <p:cNvPr id="3" name="Picture 2" descr="A QH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9495" y="1752600"/>
            <a:ext cx="3645535" cy="2117090"/>
          </a:xfrm>
          <a:prstGeom prst="rect">
            <a:avLst/>
          </a:prstGeom>
        </p:spPr>
      </p:pic>
      <p:pic>
        <p:nvPicPr>
          <p:cNvPr id="6" name="Picture 5" descr="AQH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4201160"/>
            <a:ext cx="3919855" cy="2348865"/>
          </a:xfrm>
          <a:prstGeom prst="rect">
            <a:avLst/>
          </a:prstGeom>
        </p:spPr>
      </p:pic>
      <p:pic>
        <p:nvPicPr>
          <p:cNvPr id="8" name="Picture 7" descr="A QH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800" y="1774825"/>
            <a:ext cx="3901440" cy="2080895"/>
          </a:xfrm>
          <a:prstGeom prst="rect">
            <a:avLst/>
          </a:prstGeom>
        </p:spPr>
      </p:pic>
    </p:spTree>
  </p:cSld>
  <p:clrMapOvr>
    <a:masterClrMapping/>
  </p:clrMapOvr>
  <p:transition advTm="5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6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Rectangle 4"/>
          <p:cNvSpPr/>
          <p:nvPr/>
        </p:nvSpPr>
        <p:spPr>
          <a:xfrm>
            <a:off x="0" y="0"/>
            <a:ext cx="2590800" cy="1219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098" name="Picture 20" descr="PALETTE3"/>
          <p:cNvPicPr>
            <a:picLocks noGrp="1"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 rot="3622136">
            <a:off x="252730" y="60960"/>
            <a:ext cx="722630" cy="1001395"/>
          </a:xfrm>
          <a:ln/>
        </p:spPr>
      </p:pic>
      <p:sp>
        <p:nvSpPr>
          <p:cNvPr id="4099" name="TextBox 6"/>
          <p:cNvSpPr txBox="1"/>
          <p:nvPr/>
        </p:nvSpPr>
        <p:spPr>
          <a:xfrm>
            <a:off x="990600" y="0"/>
            <a:ext cx="1676400" cy="7620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algn="ctr"/>
            <a:r>
              <a:rPr lang="en-US" altLang="zh-CN" sz="2400" b="1">
                <a:solidFill>
                  <a:srgbClr val="C00000"/>
                </a:solidFill>
                <a:latin typeface="Times New Roman" panose="02020603050405020304" pitchFamily="18" charset="0"/>
              </a:rPr>
              <a:t>BÀI 33</a:t>
            </a:r>
            <a:endParaRPr lang="en-US" altLang="zh-CN" sz="2400" b="1">
              <a:solidFill>
                <a:srgbClr val="C00000"/>
              </a:solidFill>
              <a:latin typeface="Times New Roman" panose="02020603050405020304" pitchFamily="18" charset="0"/>
            </a:endParaRPr>
          </a:p>
          <a:p>
            <a:pPr algn="ctr"/>
            <a:r>
              <a:rPr lang="en-US" altLang="zh-CN" sz="2000" b="1">
                <a:solidFill>
                  <a:srgbClr val="C00000"/>
                </a:solidFill>
                <a:latin typeface="Times New Roman" panose="02020603050405020304" pitchFamily="18" charset="0"/>
              </a:rPr>
              <a:t>VẼ TRANH</a:t>
            </a:r>
            <a:endParaRPr lang="en-US" altLang="zh-CN" sz="2000" b="1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100" name="Text Box 14368"/>
          <p:cNvSpPr txBox="1"/>
          <p:nvPr/>
        </p:nvSpPr>
        <p:spPr>
          <a:xfrm>
            <a:off x="2590800" y="152400"/>
            <a:ext cx="6240145" cy="70675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algn="ctr">
              <a:spcBef>
                <a:spcPct val="50000"/>
              </a:spcBef>
            </a:pPr>
            <a:r>
              <a:rPr lang="en-US" altLang="zh-CN" sz="4000" b="1">
                <a:latin typeface="Times New Roman" panose="02020603050405020304" pitchFamily="18" charset="0"/>
              </a:rPr>
              <a:t>ĐỀ TÀI QUÊ HƯƠNG </a:t>
            </a:r>
            <a:r>
              <a:rPr lang="vi-VN" altLang="en-US" sz="4000" b="1">
                <a:latin typeface="Times New Roman" panose="02020603050405020304" pitchFamily="18" charset="0"/>
              </a:rPr>
              <a:t>EM</a:t>
            </a:r>
            <a:endParaRPr lang="vi-VN" altLang="en-US" sz="4000" b="1">
              <a:latin typeface="Times New Roman" panose="02020603050405020304" pitchFamily="18" charset="0"/>
            </a:endParaRPr>
          </a:p>
        </p:txBody>
      </p:sp>
      <p:sp>
        <p:nvSpPr>
          <p:cNvPr id="4101" name="Text Box 3"/>
          <p:cNvSpPr txBox="1"/>
          <p:nvPr/>
        </p:nvSpPr>
        <p:spPr>
          <a:xfrm>
            <a:off x="0" y="1371600"/>
            <a:ext cx="4173538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I. Tìm v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 chọn nội dung đề t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i</a:t>
            </a:r>
            <a:r>
              <a:rPr lang="en-US" altLang="zh-CN" sz="2400">
                <a:solidFill>
                  <a:srgbClr val="FF0000"/>
                </a:solidFill>
                <a:latin typeface="Times New Roman" panose="02020603050405020304" pitchFamily="18" charset="0"/>
              </a:rPr>
              <a:t>:</a:t>
            </a:r>
            <a:endParaRPr lang="en-US" altLang="zh-CN" sz="24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" name="Content Placeholder 1" descr="AQH15"/>
          <p:cNvPicPr>
            <a:picLocks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04800" y="1945640"/>
            <a:ext cx="3869690" cy="2141855"/>
          </a:xfrm>
          <a:prstGeom prst="rect">
            <a:avLst/>
          </a:prstGeom>
        </p:spPr>
      </p:pic>
      <p:pic>
        <p:nvPicPr>
          <p:cNvPr id="6" name="Picture 5" descr="AQH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6170" y="1942465"/>
            <a:ext cx="3542030" cy="2145030"/>
          </a:xfrm>
          <a:prstGeom prst="rect">
            <a:avLst/>
          </a:prstGeom>
        </p:spPr>
      </p:pic>
      <p:pic>
        <p:nvPicPr>
          <p:cNvPr id="7" name="Picture 6" descr="AQH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4364990"/>
            <a:ext cx="3853180" cy="2249805"/>
          </a:xfrm>
          <a:prstGeom prst="rect">
            <a:avLst/>
          </a:prstGeom>
        </p:spPr>
      </p:pic>
      <p:pic>
        <p:nvPicPr>
          <p:cNvPr id="8" name="Picture 7" descr="A QH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16170" y="4343400"/>
            <a:ext cx="3542030" cy="22498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1" grpId="0"/>
      <p:bldP spid="4101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Rectangle 3"/>
          <p:cNvSpPr/>
          <p:nvPr/>
        </p:nvSpPr>
        <p:spPr>
          <a:xfrm>
            <a:off x="0" y="0"/>
            <a:ext cx="9144000" cy="13716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.VnArialH" pitchFamily="34" charset="0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2590800" cy="13716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123" name="Picture 20" descr="PALETTE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3622136">
            <a:off x="155575" y="177800"/>
            <a:ext cx="955675" cy="9223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24" name="TextBox 6"/>
          <p:cNvSpPr txBox="1"/>
          <p:nvPr/>
        </p:nvSpPr>
        <p:spPr>
          <a:xfrm>
            <a:off x="1219200" y="152400"/>
            <a:ext cx="1371600" cy="4572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en-US" altLang="zh-CN" sz="2400" b="1">
                <a:solidFill>
                  <a:srgbClr val="C00000"/>
                </a:solidFill>
                <a:latin typeface="Times New Roman" panose="02020603050405020304" pitchFamily="18" charset="0"/>
              </a:rPr>
              <a:t>BÀI 33</a:t>
            </a:r>
            <a:endParaRPr lang="en-US" altLang="zh-CN" sz="2400" b="1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125" name="TextBox 7"/>
          <p:cNvSpPr txBox="1"/>
          <p:nvPr/>
        </p:nvSpPr>
        <p:spPr>
          <a:xfrm>
            <a:off x="1066800" y="533400"/>
            <a:ext cx="1905000" cy="40005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en-US" altLang="zh-CN" sz="2000">
                <a:solidFill>
                  <a:srgbClr val="FF0000"/>
                </a:solidFill>
                <a:latin typeface="Times New Roman" panose="02020603050405020304" pitchFamily="18" charset="0"/>
              </a:rPr>
              <a:t>VẼ TRANH</a:t>
            </a:r>
            <a:endParaRPr lang="en-US" altLang="zh-CN" sz="200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66800" y="609600"/>
            <a:ext cx="1447800" cy="400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000" kern="1200" cap="none" spc="0" normalizeH="0" baseline="0" noProof="0" dirty="0">
                <a:solidFill>
                  <a:schemeClr val="accent6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rPr>
              <a:t>V</a:t>
            </a:r>
            <a:endParaRPr kumimoji="0" lang="en-US" sz="2000" kern="1200" cap="none" spc="0" normalizeH="0" baseline="0" noProof="0" dirty="0">
              <a:solidFill>
                <a:schemeClr val="accent6">
                  <a:lumMod val="20000"/>
                  <a:lumOff val="8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127" name="TextBox 12"/>
          <p:cNvSpPr txBox="1"/>
          <p:nvPr/>
        </p:nvSpPr>
        <p:spPr>
          <a:xfrm>
            <a:off x="0" y="1295400"/>
            <a:ext cx="5181600" cy="519113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en-US" altLang="zh-CN" sz="2800" b="1">
                <a:solidFill>
                  <a:srgbClr val="0070C0"/>
                </a:solidFill>
                <a:latin typeface="Times New Roman" panose="02020603050405020304" pitchFamily="18" charset="0"/>
              </a:rPr>
              <a:t>I. Tìm v</a:t>
            </a:r>
            <a:r>
              <a:rPr lang="en-US" altLang="zh-CN" sz="2800" b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zh-CN" sz="2800" b="1">
                <a:solidFill>
                  <a:srgbClr val="0070C0"/>
                </a:solidFill>
                <a:latin typeface="Times New Roman" panose="02020603050405020304" pitchFamily="18" charset="0"/>
              </a:rPr>
              <a:t> chọn nội dung đề t</a:t>
            </a:r>
            <a:r>
              <a:rPr lang="en-US" altLang="zh-CN" sz="2800" b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zh-CN" sz="2800" b="1">
                <a:solidFill>
                  <a:srgbClr val="0070C0"/>
                </a:solidFill>
                <a:latin typeface="Times New Roman" panose="02020603050405020304" pitchFamily="18" charset="0"/>
              </a:rPr>
              <a:t>i:</a:t>
            </a:r>
            <a:endParaRPr lang="en-US" altLang="zh-CN" sz="2800" b="1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rot="5400000">
            <a:off x="2360613" y="4116388"/>
            <a:ext cx="5410200" cy="730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28600" y="1752600"/>
            <a:ext cx="4191000" cy="180022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Qua một số tranh em vừa tìm hiểu? Đề t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i quê hương  còn có thể vẽ những hoạt động gì khác?</a:t>
            </a:r>
            <a:endParaRPr lang="en-US" altLang="zh-CN" sz="2800" b="1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04800" y="1905000"/>
            <a:ext cx="4267200" cy="180022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en-US" altLang="zh-CN" sz="2800" b="1">
                <a:solidFill>
                  <a:srgbClr val="0070C0"/>
                </a:solidFill>
                <a:latin typeface="Times New Roman" panose="02020603050405020304" pitchFamily="18" charset="0"/>
              </a:rPr>
              <a:t>Cảnh đẹp ở địa phương, ng</a:t>
            </a:r>
            <a:r>
              <a:rPr lang="en-US" altLang="zh-CN" sz="2800" b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zh-CN" sz="2800" b="1">
                <a:solidFill>
                  <a:srgbClr val="0070C0"/>
                </a:solidFill>
                <a:latin typeface="Times New Roman" panose="02020603050405020304" pitchFamily="18" charset="0"/>
              </a:rPr>
              <a:t>y vui, lễ hội,hoặc những hoạt động trong lao động sản xuất.</a:t>
            </a:r>
            <a:endParaRPr lang="en-US" altLang="zh-CN" sz="2800" b="1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131" name="Text Box 17421"/>
          <p:cNvSpPr txBox="1"/>
          <p:nvPr/>
        </p:nvSpPr>
        <p:spPr>
          <a:xfrm>
            <a:off x="2667000" y="0"/>
            <a:ext cx="6477000" cy="126047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algn="ctr">
              <a:spcBef>
                <a:spcPct val="50000"/>
              </a:spcBef>
            </a:pPr>
            <a:r>
              <a:rPr lang="en-US" altLang="zh-CN" sz="4000" b="1">
                <a:latin typeface="Times New Roman" panose="02020603050405020304" pitchFamily="18" charset="0"/>
              </a:rPr>
              <a:t>ĐỀ TÀI QUÊ HƯƠNG EM</a:t>
            </a:r>
            <a:endParaRPr lang="en-US" altLang="zh-CN" sz="4000" b="1">
              <a:latin typeface="Times New Roman" panose="02020603050405020304" pitchFamily="18" charset="0"/>
            </a:endParaRPr>
          </a:p>
          <a:p>
            <a:pPr algn="ctr">
              <a:spcBef>
                <a:spcPct val="50000"/>
              </a:spcBef>
            </a:pPr>
            <a:endParaRPr lang="en-US" altLang="zh-CN" sz="2400" b="1">
              <a:latin typeface="Times New Roman" panose="02020603050405020304" pitchFamily="18" charset="0"/>
            </a:endParaRPr>
          </a:p>
        </p:txBody>
      </p:sp>
      <p:pic>
        <p:nvPicPr>
          <p:cNvPr id="17423" name="Picture 2" descr="C:\Users\Administrator\Pictures\images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1600" y="1447800"/>
            <a:ext cx="3733800" cy="2514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424" name="Picture 2" descr="C:\Users\Administrator\Pictures\imag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600" y="4038600"/>
            <a:ext cx="3733800" cy="258318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charRg st="0" end="8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8">
                                            <p:txEl>
                                              <p:charRg st="0" end="8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7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7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7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Rectangle 3"/>
          <p:cNvSpPr/>
          <p:nvPr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.VnArialH" pitchFamily="34" charset="0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2590800" cy="1219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147" name="Picture 20" descr="PALETTE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3622136">
            <a:off x="-15875" y="15875"/>
            <a:ext cx="955675" cy="9223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48" name="TextBox 6"/>
          <p:cNvSpPr txBox="1"/>
          <p:nvPr/>
        </p:nvSpPr>
        <p:spPr>
          <a:xfrm>
            <a:off x="1219200" y="0"/>
            <a:ext cx="1371600" cy="4572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en-US" altLang="zh-CN" sz="2400" b="1">
                <a:solidFill>
                  <a:srgbClr val="C00000"/>
                </a:solidFill>
                <a:latin typeface="Times New Roman" panose="02020603050405020304" pitchFamily="18" charset="0"/>
              </a:rPr>
              <a:t>BÀI 33</a:t>
            </a:r>
            <a:endParaRPr lang="en-US" altLang="zh-CN" sz="2400" b="1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149" name="TextBox 7"/>
          <p:cNvSpPr txBox="1"/>
          <p:nvPr/>
        </p:nvSpPr>
        <p:spPr>
          <a:xfrm>
            <a:off x="1143000" y="457200"/>
            <a:ext cx="1905000" cy="39687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en-US" altLang="zh-CN" sz="2000">
                <a:solidFill>
                  <a:srgbClr val="FF0000"/>
                </a:solidFill>
                <a:latin typeface="Times New Roman" panose="02020603050405020304" pitchFamily="18" charset="0"/>
              </a:rPr>
              <a:t>VẼ TRANH</a:t>
            </a:r>
            <a:endParaRPr lang="en-US" altLang="zh-CN" sz="200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66800" y="609600"/>
            <a:ext cx="1447800" cy="400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000" kern="1200" cap="none" spc="0" normalizeH="0" baseline="0" noProof="0" dirty="0">
                <a:solidFill>
                  <a:schemeClr val="accent6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rPr>
              <a:t>V</a:t>
            </a:r>
            <a:endParaRPr kumimoji="0" lang="en-US" sz="2000" kern="1200" cap="none" spc="0" normalizeH="0" baseline="0" noProof="0" dirty="0">
              <a:solidFill>
                <a:schemeClr val="accent6">
                  <a:lumMod val="20000"/>
                  <a:lumOff val="8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151" name="TextBox 13"/>
          <p:cNvSpPr txBox="1"/>
          <p:nvPr/>
        </p:nvSpPr>
        <p:spPr>
          <a:xfrm>
            <a:off x="0" y="1219200"/>
            <a:ext cx="6248400" cy="519113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en-US" altLang="zh-CN" sz="2800" b="1">
                <a:latin typeface="Times New Roman" panose="02020603050405020304" pitchFamily="18" charset="0"/>
              </a:rPr>
              <a:t>II. Cách vẽ tranh đề t</a:t>
            </a:r>
            <a:r>
              <a:rPr lang="en-US" altLang="zh-CN" sz="2800" b="1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zh-CN" sz="2800" b="1">
                <a:latin typeface="Times New Roman" panose="02020603050405020304" pitchFamily="18" charset="0"/>
              </a:rPr>
              <a:t>i:</a:t>
            </a:r>
            <a:endParaRPr lang="en-US" altLang="zh-CN" sz="2800" b="1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152" name="Picture 2" descr="http://lh4.ggpht.com/_KSOH77vnC-4/S2znT87o4sI/AAAAAAAAB6I/cuyIMMZB0co/DSC08849%5B5%5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0" y="4191000"/>
            <a:ext cx="2813050" cy="18288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6153" name="Group 51"/>
          <p:cNvGrpSpPr/>
          <p:nvPr/>
        </p:nvGrpSpPr>
        <p:grpSpPr>
          <a:xfrm>
            <a:off x="1219200" y="1752600"/>
            <a:ext cx="2670175" cy="1754188"/>
            <a:chOff x="1751806" y="3656012"/>
            <a:chExt cx="2670176" cy="1754188"/>
          </a:xfrm>
        </p:grpSpPr>
        <p:cxnSp>
          <p:nvCxnSpPr>
            <p:cNvPr id="19" name="Straight Connector 18"/>
            <p:cNvCxnSpPr/>
            <p:nvPr/>
          </p:nvCxnSpPr>
          <p:spPr>
            <a:xfrm rot="5400000">
              <a:off x="876697" y="4533503"/>
              <a:ext cx="1751806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544491" y="4532709"/>
              <a:ext cx="1752600" cy="238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10800000">
              <a:off x="1753394" y="3656012"/>
              <a:ext cx="26670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1753394" y="5408612"/>
              <a:ext cx="26670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158" name="Group 52"/>
          <p:cNvGrpSpPr/>
          <p:nvPr/>
        </p:nvGrpSpPr>
        <p:grpSpPr>
          <a:xfrm>
            <a:off x="4800600" y="1752600"/>
            <a:ext cx="2670175" cy="1754188"/>
            <a:chOff x="1751806" y="3656012"/>
            <a:chExt cx="2670176" cy="1754188"/>
          </a:xfrm>
        </p:grpSpPr>
        <p:cxnSp>
          <p:nvCxnSpPr>
            <p:cNvPr id="54" name="Straight Connector 53"/>
            <p:cNvCxnSpPr/>
            <p:nvPr/>
          </p:nvCxnSpPr>
          <p:spPr>
            <a:xfrm rot="5400000">
              <a:off x="876697" y="4533503"/>
              <a:ext cx="1751806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5400000">
              <a:off x="3544491" y="4532709"/>
              <a:ext cx="1752600" cy="238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10800000">
              <a:off x="1753394" y="3656012"/>
              <a:ext cx="26670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>
              <a:off x="1753394" y="5408612"/>
              <a:ext cx="26670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3" name="TextBox 62"/>
          <p:cNvSpPr txBox="1"/>
          <p:nvPr/>
        </p:nvSpPr>
        <p:spPr>
          <a:xfrm>
            <a:off x="-76200" y="3505200"/>
            <a:ext cx="4495800" cy="52387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algn="ctr"/>
            <a:r>
              <a:rPr lang="en-US" altLang="zh-CN" sz="2400">
                <a:solidFill>
                  <a:srgbClr val="0070C0"/>
                </a:solidFill>
                <a:latin typeface="Times New Roman" panose="02020603050405020304" pitchFamily="18" charset="0"/>
              </a:rPr>
              <a:t>Bước 1:Chọn nội dung đề t</a:t>
            </a:r>
            <a:r>
              <a:rPr lang="en-US" altLang="zh-CN" sz="240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zh-CN" sz="2400">
                <a:solidFill>
                  <a:srgbClr val="0070C0"/>
                </a:solidFill>
                <a:latin typeface="Times New Roman" panose="02020603050405020304" pitchFamily="18" charset="0"/>
              </a:rPr>
              <a:t>i </a:t>
            </a:r>
            <a:r>
              <a:rPr lang="en-US" altLang="zh-CN" sz="2800">
                <a:solidFill>
                  <a:srgbClr val="0070C0"/>
                </a:solidFill>
                <a:latin typeface="Times New Roman" panose="02020603050405020304" pitchFamily="18" charset="0"/>
              </a:rPr>
              <a:t>.</a:t>
            </a:r>
            <a:endParaRPr lang="en-US" altLang="zh-CN" sz="280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4191000" y="3581400"/>
            <a:ext cx="4495800" cy="52387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algn="ctr"/>
            <a:r>
              <a:rPr lang="en-US" altLang="zh-CN" sz="2400">
                <a:solidFill>
                  <a:srgbClr val="0070C0"/>
                </a:solidFill>
                <a:latin typeface="Times New Roman" panose="02020603050405020304" pitchFamily="18" charset="0"/>
              </a:rPr>
              <a:t>Bước 2:Phác bố cục </a:t>
            </a:r>
            <a:r>
              <a:rPr lang="en-US" altLang="zh-CN" sz="2800">
                <a:solidFill>
                  <a:srgbClr val="0070C0"/>
                </a:solidFill>
                <a:latin typeface="Times New Roman" panose="02020603050405020304" pitchFamily="18" charset="0"/>
              </a:rPr>
              <a:t>.</a:t>
            </a:r>
            <a:endParaRPr lang="en-US" altLang="zh-CN" sz="280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-76200" y="6096000"/>
            <a:ext cx="4495800" cy="4572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algn="ctr"/>
            <a:r>
              <a:rPr lang="en-US" altLang="zh-CN" sz="2400">
                <a:solidFill>
                  <a:srgbClr val="0070C0"/>
                </a:solidFill>
                <a:latin typeface="Times New Roman" panose="02020603050405020304" pitchFamily="18" charset="0"/>
              </a:rPr>
              <a:t>Bước 3:Vẽ hình.</a:t>
            </a:r>
            <a:endParaRPr lang="en-US" altLang="zh-CN" sz="240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4191000" y="6096000"/>
            <a:ext cx="4495800" cy="461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algn="ctr"/>
            <a:r>
              <a:rPr lang="en-US" altLang="zh-CN" sz="2400">
                <a:solidFill>
                  <a:srgbClr val="0070C0"/>
                </a:solidFill>
                <a:latin typeface="Times New Roman" panose="02020603050405020304" pitchFamily="18" charset="0"/>
              </a:rPr>
              <a:t>Bước 4:Ho</a:t>
            </a:r>
            <a:r>
              <a:rPr lang="en-US" altLang="zh-CN" sz="240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zh-CN" sz="2400">
                <a:solidFill>
                  <a:srgbClr val="0070C0"/>
                </a:solidFill>
                <a:latin typeface="Times New Roman" panose="02020603050405020304" pitchFamily="18" charset="0"/>
              </a:rPr>
              <a:t>n thiện v</a:t>
            </a:r>
            <a:r>
              <a:rPr lang="en-US" altLang="zh-CN" sz="240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zh-CN" sz="2400">
                <a:solidFill>
                  <a:srgbClr val="0070C0"/>
                </a:solidFill>
                <a:latin typeface="Times New Roman" panose="02020603050405020304" pitchFamily="18" charset="0"/>
              </a:rPr>
              <a:t> tô m</a:t>
            </a:r>
            <a:r>
              <a:rPr lang="en-US" altLang="zh-CN" sz="240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zh-CN" sz="2400">
                <a:solidFill>
                  <a:srgbClr val="0070C0"/>
                </a:solidFill>
                <a:latin typeface="Times New Roman" panose="02020603050405020304" pitchFamily="18" charset="0"/>
              </a:rPr>
              <a:t>u.</a:t>
            </a:r>
            <a:endParaRPr lang="en-US" altLang="zh-CN" sz="240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1" name="Freeform 30"/>
          <p:cNvSpPr/>
          <p:nvPr/>
        </p:nvSpPr>
        <p:spPr>
          <a:xfrm>
            <a:off x="4876800" y="2176463"/>
            <a:ext cx="0" cy="0"/>
          </a:xfrm>
          <a:custGeom>
            <a:avLst/>
            <a:gdLst>
              <a:gd name="connsiteX0" fmla="*/ 0 w 0"/>
              <a:gd name="connsiteY0" fmla="*/ 0 h 0"/>
              <a:gd name="connsiteX1" fmla="*/ 0 w 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69" name="Straight Connector 68"/>
          <p:cNvCxnSpPr/>
          <p:nvPr/>
        </p:nvCxnSpPr>
        <p:spPr>
          <a:xfrm rot="5400000" flipH="1" flipV="1">
            <a:off x="1028700" y="4305300"/>
            <a:ext cx="533400" cy="457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Freeform 78"/>
          <p:cNvSpPr/>
          <p:nvPr/>
        </p:nvSpPr>
        <p:spPr>
          <a:xfrm>
            <a:off x="2249488" y="5108575"/>
            <a:ext cx="115888" cy="755650"/>
          </a:xfrm>
          <a:custGeom>
            <a:avLst/>
            <a:gdLst>
              <a:gd name="connsiteX0" fmla="*/ 87086 w 116115"/>
              <a:gd name="connsiteY0" fmla="*/ 0 h 754742"/>
              <a:gd name="connsiteX1" fmla="*/ 14515 w 116115"/>
              <a:gd name="connsiteY1" fmla="*/ 87085 h 754742"/>
              <a:gd name="connsiteX2" fmla="*/ 0 w 116115"/>
              <a:gd name="connsiteY2" fmla="*/ 130628 h 754742"/>
              <a:gd name="connsiteX3" fmla="*/ 43543 w 116115"/>
              <a:gd name="connsiteY3" fmla="*/ 217714 h 754742"/>
              <a:gd name="connsiteX4" fmla="*/ 29029 w 116115"/>
              <a:gd name="connsiteY4" fmla="*/ 261257 h 754742"/>
              <a:gd name="connsiteX5" fmla="*/ 43543 w 116115"/>
              <a:gd name="connsiteY5" fmla="*/ 406400 h 754742"/>
              <a:gd name="connsiteX6" fmla="*/ 72572 w 116115"/>
              <a:gd name="connsiteY6" fmla="*/ 522514 h 754742"/>
              <a:gd name="connsiteX7" fmla="*/ 101600 w 116115"/>
              <a:gd name="connsiteY7" fmla="*/ 609600 h 754742"/>
              <a:gd name="connsiteX8" fmla="*/ 116115 w 116115"/>
              <a:gd name="connsiteY8" fmla="*/ 653142 h 754742"/>
              <a:gd name="connsiteX9" fmla="*/ 101600 w 116115"/>
              <a:gd name="connsiteY9" fmla="*/ 711200 h 754742"/>
              <a:gd name="connsiteX10" fmla="*/ 87086 w 116115"/>
              <a:gd name="connsiteY10" fmla="*/ 754742 h 754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6115" h="754742">
                <a:moveTo>
                  <a:pt x="87086" y="0"/>
                </a:moveTo>
                <a:cubicBezTo>
                  <a:pt x="54983" y="32102"/>
                  <a:pt x="34724" y="46668"/>
                  <a:pt x="14515" y="87085"/>
                </a:cubicBezTo>
                <a:cubicBezTo>
                  <a:pt x="7673" y="100769"/>
                  <a:pt x="4838" y="116114"/>
                  <a:pt x="0" y="130628"/>
                </a:cubicBezTo>
                <a:cubicBezTo>
                  <a:pt x="14678" y="152644"/>
                  <a:pt x="43543" y="187667"/>
                  <a:pt x="43543" y="217714"/>
                </a:cubicBezTo>
                <a:cubicBezTo>
                  <a:pt x="43543" y="233013"/>
                  <a:pt x="33867" y="246743"/>
                  <a:pt x="29029" y="261257"/>
                </a:cubicBezTo>
                <a:cubicBezTo>
                  <a:pt x="64365" y="367267"/>
                  <a:pt x="65478" y="318657"/>
                  <a:pt x="43543" y="406400"/>
                </a:cubicBezTo>
                <a:cubicBezTo>
                  <a:pt x="87579" y="538509"/>
                  <a:pt x="20031" y="329865"/>
                  <a:pt x="72572" y="522514"/>
                </a:cubicBezTo>
                <a:cubicBezTo>
                  <a:pt x="80623" y="552035"/>
                  <a:pt x="91924" y="580571"/>
                  <a:pt x="101600" y="609600"/>
                </a:cubicBezTo>
                <a:lnTo>
                  <a:pt x="116115" y="653142"/>
                </a:lnTo>
                <a:cubicBezTo>
                  <a:pt x="111277" y="672495"/>
                  <a:pt x="107080" y="692019"/>
                  <a:pt x="101600" y="711200"/>
                </a:cubicBezTo>
                <a:cubicBezTo>
                  <a:pt x="97397" y="725910"/>
                  <a:pt x="87086" y="754742"/>
                  <a:pt x="87086" y="754742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1" name="Freeform 80"/>
          <p:cNvSpPr/>
          <p:nvPr/>
        </p:nvSpPr>
        <p:spPr>
          <a:xfrm>
            <a:off x="2279650" y="5311775"/>
            <a:ext cx="311150" cy="644525"/>
          </a:xfrm>
          <a:custGeom>
            <a:avLst/>
            <a:gdLst>
              <a:gd name="connsiteX0" fmla="*/ 289456 w 311967"/>
              <a:gd name="connsiteY0" fmla="*/ 0 h 643707"/>
              <a:gd name="connsiteX1" fmla="*/ 289456 w 311967"/>
              <a:gd name="connsiteY1" fmla="*/ 304800 h 643707"/>
              <a:gd name="connsiteX2" fmla="*/ 274941 w 311967"/>
              <a:gd name="connsiteY2" fmla="*/ 377371 h 643707"/>
              <a:gd name="connsiteX3" fmla="*/ 245913 w 311967"/>
              <a:gd name="connsiteY3" fmla="*/ 464457 h 643707"/>
              <a:gd name="connsiteX4" fmla="*/ 274941 w 311967"/>
              <a:gd name="connsiteY4" fmla="*/ 551542 h 643707"/>
              <a:gd name="connsiteX5" fmla="*/ 187856 w 311967"/>
              <a:gd name="connsiteY5" fmla="*/ 609600 h 643707"/>
              <a:gd name="connsiteX6" fmla="*/ 144313 w 311967"/>
              <a:gd name="connsiteY6" fmla="*/ 638628 h 643707"/>
              <a:gd name="connsiteX7" fmla="*/ 13684 w 311967"/>
              <a:gd name="connsiteY7" fmla="*/ 624114 h 643707"/>
              <a:gd name="connsiteX8" fmla="*/ 28198 w 311967"/>
              <a:gd name="connsiteY8" fmla="*/ 580571 h 643707"/>
              <a:gd name="connsiteX9" fmla="*/ 86256 w 311967"/>
              <a:gd name="connsiteY9" fmla="*/ 551542 h 643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1967" h="643707">
                <a:moveTo>
                  <a:pt x="289456" y="0"/>
                </a:moveTo>
                <a:cubicBezTo>
                  <a:pt x="305426" y="175676"/>
                  <a:pt x="311967" y="135967"/>
                  <a:pt x="289456" y="304800"/>
                </a:cubicBezTo>
                <a:cubicBezTo>
                  <a:pt x="286196" y="329253"/>
                  <a:pt x="281432" y="353571"/>
                  <a:pt x="274941" y="377371"/>
                </a:cubicBezTo>
                <a:cubicBezTo>
                  <a:pt x="266890" y="406892"/>
                  <a:pt x="245913" y="464457"/>
                  <a:pt x="245913" y="464457"/>
                </a:cubicBezTo>
                <a:cubicBezTo>
                  <a:pt x="255589" y="493485"/>
                  <a:pt x="300400" y="534569"/>
                  <a:pt x="274941" y="551542"/>
                </a:cubicBezTo>
                <a:lnTo>
                  <a:pt x="187856" y="609600"/>
                </a:lnTo>
                <a:lnTo>
                  <a:pt x="144313" y="638628"/>
                </a:lnTo>
                <a:cubicBezTo>
                  <a:pt x="100770" y="633790"/>
                  <a:pt x="52870" y="643707"/>
                  <a:pt x="13684" y="624114"/>
                </a:cubicBezTo>
                <a:cubicBezTo>
                  <a:pt x="0" y="617272"/>
                  <a:pt x="18641" y="592518"/>
                  <a:pt x="28198" y="580571"/>
                </a:cubicBezTo>
                <a:cubicBezTo>
                  <a:pt x="53568" y="548858"/>
                  <a:pt x="60454" y="551542"/>
                  <a:pt x="86256" y="551542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2" name="Freeform 81"/>
          <p:cNvSpPr/>
          <p:nvPr/>
        </p:nvSpPr>
        <p:spPr>
          <a:xfrm>
            <a:off x="1973263" y="5038725"/>
            <a:ext cx="258763" cy="776288"/>
          </a:xfrm>
          <a:custGeom>
            <a:avLst/>
            <a:gdLst>
              <a:gd name="connsiteX0" fmla="*/ 232228 w 257691"/>
              <a:gd name="connsiteY0" fmla="*/ 12731 h 776118"/>
              <a:gd name="connsiteX1" fmla="*/ 145143 w 257691"/>
              <a:gd name="connsiteY1" fmla="*/ 56274 h 776118"/>
              <a:gd name="connsiteX2" fmla="*/ 101600 w 257691"/>
              <a:gd name="connsiteY2" fmla="*/ 70789 h 776118"/>
              <a:gd name="connsiteX3" fmla="*/ 58057 w 257691"/>
              <a:gd name="connsiteY3" fmla="*/ 114331 h 776118"/>
              <a:gd name="connsiteX4" fmla="*/ 29028 w 257691"/>
              <a:gd name="connsiteY4" fmla="*/ 201417 h 776118"/>
              <a:gd name="connsiteX5" fmla="*/ 14514 w 257691"/>
              <a:gd name="connsiteY5" fmla="*/ 346560 h 776118"/>
              <a:gd name="connsiteX6" fmla="*/ 0 w 257691"/>
              <a:gd name="connsiteY6" fmla="*/ 433646 h 776118"/>
              <a:gd name="connsiteX7" fmla="*/ 14514 w 257691"/>
              <a:gd name="connsiteY7" fmla="*/ 651360 h 776118"/>
              <a:gd name="connsiteX8" fmla="*/ 43543 w 257691"/>
              <a:gd name="connsiteY8" fmla="*/ 738446 h 776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7691" h="776118">
                <a:moveTo>
                  <a:pt x="232228" y="12731"/>
                </a:moveTo>
                <a:cubicBezTo>
                  <a:pt x="122781" y="49216"/>
                  <a:pt x="257691" y="0"/>
                  <a:pt x="145143" y="56274"/>
                </a:cubicBezTo>
                <a:cubicBezTo>
                  <a:pt x="131459" y="63116"/>
                  <a:pt x="116114" y="65951"/>
                  <a:pt x="101600" y="70789"/>
                </a:cubicBezTo>
                <a:cubicBezTo>
                  <a:pt x="87086" y="85303"/>
                  <a:pt x="68025" y="96388"/>
                  <a:pt x="58057" y="114331"/>
                </a:cubicBezTo>
                <a:cubicBezTo>
                  <a:pt x="43197" y="141079"/>
                  <a:pt x="29028" y="201417"/>
                  <a:pt x="29028" y="201417"/>
                </a:cubicBezTo>
                <a:cubicBezTo>
                  <a:pt x="24190" y="249798"/>
                  <a:pt x="20545" y="298313"/>
                  <a:pt x="14514" y="346560"/>
                </a:cubicBezTo>
                <a:cubicBezTo>
                  <a:pt x="10864" y="375762"/>
                  <a:pt x="0" y="404217"/>
                  <a:pt x="0" y="433646"/>
                </a:cubicBezTo>
                <a:cubicBezTo>
                  <a:pt x="0" y="506378"/>
                  <a:pt x="7929" y="578926"/>
                  <a:pt x="14514" y="651360"/>
                </a:cubicBezTo>
                <a:cubicBezTo>
                  <a:pt x="24835" y="764894"/>
                  <a:pt x="5869" y="776118"/>
                  <a:pt x="43543" y="738446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3" name="Freeform 82"/>
          <p:cNvSpPr/>
          <p:nvPr/>
        </p:nvSpPr>
        <p:spPr>
          <a:xfrm>
            <a:off x="1765300" y="5133975"/>
            <a:ext cx="207963" cy="90488"/>
          </a:xfrm>
          <a:custGeom>
            <a:avLst/>
            <a:gdLst>
              <a:gd name="connsiteX0" fmla="*/ 150825 w 208882"/>
              <a:gd name="connsiteY0" fmla="*/ 4838 h 91924"/>
              <a:gd name="connsiteX1" fmla="*/ 5682 w 208882"/>
              <a:gd name="connsiteY1" fmla="*/ 48381 h 91924"/>
              <a:gd name="connsiteX2" fmla="*/ 20196 w 208882"/>
              <a:gd name="connsiteY2" fmla="*/ 91924 h 91924"/>
              <a:gd name="connsiteX3" fmla="*/ 121796 w 208882"/>
              <a:gd name="connsiteY3" fmla="*/ 77410 h 91924"/>
              <a:gd name="connsiteX4" fmla="*/ 208882 w 208882"/>
              <a:gd name="connsiteY4" fmla="*/ 48381 h 91924"/>
              <a:gd name="connsiteX5" fmla="*/ 165339 w 208882"/>
              <a:gd name="connsiteY5" fmla="*/ 19352 h 91924"/>
              <a:gd name="connsiteX6" fmla="*/ 150825 w 208882"/>
              <a:gd name="connsiteY6" fmla="*/ 4838 h 91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8882" h="91924">
                <a:moveTo>
                  <a:pt x="150825" y="4838"/>
                </a:moveTo>
                <a:cubicBezTo>
                  <a:pt x="124216" y="9676"/>
                  <a:pt x="21684" y="8376"/>
                  <a:pt x="5682" y="48381"/>
                </a:cubicBezTo>
                <a:cubicBezTo>
                  <a:pt x="0" y="62586"/>
                  <a:pt x="15358" y="77410"/>
                  <a:pt x="20196" y="91924"/>
                </a:cubicBezTo>
                <a:cubicBezTo>
                  <a:pt x="54063" y="87086"/>
                  <a:pt x="88462" y="85103"/>
                  <a:pt x="121796" y="77410"/>
                </a:cubicBezTo>
                <a:cubicBezTo>
                  <a:pt x="151611" y="70530"/>
                  <a:pt x="208882" y="48381"/>
                  <a:pt x="208882" y="48381"/>
                </a:cubicBezTo>
                <a:cubicBezTo>
                  <a:pt x="194368" y="38705"/>
                  <a:pt x="182546" y="22220"/>
                  <a:pt x="165339" y="19352"/>
                </a:cubicBezTo>
                <a:cubicBezTo>
                  <a:pt x="85286" y="6010"/>
                  <a:pt x="177434" y="0"/>
                  <a:pt x="150825" y="4838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4" name="Freeform 83"/>
          <p:cNvSpPr/>
          <p:nvPr/>
        </p:nvSpPr>
        <p:spPr>
          <a:xfrm>
            <a:off x="1871663" y="4746625"/>
            <a:ext cx="422275" cy="420688"/>
          </a:xfrm>
          <a:custGeom>
            <a:avLst/>
            <a:gdLst>
              <a:gd name="connsiteX0" fmla="*/ 0 w 420914"/>
              <a:gd name="connsiteY0" fmla="*/ 420919 h 420919"/>
              <a:gd name="connsiteX1" fmla="*/ 116114 w 420914"/>
              <a:gd name="connsiteY1" fmla="*/ 290290 h 420919"/>
              <a:gd name="connsiteX2" fmla="*/ 203200 w 420914"/>
              <a:gd name="connsiteY2" fmla="*/ 217719 h 420919"/>
              <a:gd name="connsiteX3" fmla="*/ 232228 w 420914"/>
              <a:gd name="connsiteY3" fmla="*/ 174176 h 420919"/>
              <a:gd name="connsiteX4" fmla="*/ 319314 w 420914"/>
              <a:gd name="connsiteY4" fmla="*/ 116119 h 420919"/>
              <a:gd name="connsiteX5" fmla="*/ 391886 w 420914"/>
              <a:gd name="connsiteY5" fmla="*/ 43547 h 420919"/>
              <a:gd name="connsiteX6" fmla="*/ 420914 w 420914"/>
              <a:gd name="connsiteY6" fmla="*/ 4 h 420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0914" h="420919">
                <a:moveTo>
                  <a:pt x="0" y="420919"/>
                </a:moveTo>
                <a:cubicBezTo>
                  <a:pt x="51800" y="343218"/>
                  <a:pt x="16693" y="389711"/>
                  <a:pt x="116114" y="290290"/>
                </a:cubicBezTo>
                <a:cubicBezTo>
                  <a:pt x="171992" y="234412"/>
                  <a:pt x="142578" y="258133"/>
                  <a:pt x="203200" y="217719"/>
                </a:cubicBezTo>
                <a:cubicBezTo>
                  <a:pt x="212876" y="203205"/>
                  <a:pt x="219100" y="185663"/>
                  <a:pt x="232228" y="174176"/>
                </a:cubicBezTo>
                <a:cubicBezTo>
                  <a:pt x="258484" y="151202"/>
                  <a:pt x="319314" y="116119"/>
                  <a:pt x="319314" y="116119"/>
                </a:cubicBezTo>
                <a:cubicBezTo>
                  <a:pt x="396727" y="0"/>
                  <a:pt x="295121" y="140314"/>
                  <a:pt x="391886" y="43547"/>
                </a:cubicBezTo>
                <a:cubicBezTo>
                  <a:pt x="404221" y="31212"/>
                  <a:pt x="420914" y="4"/>
                  <a:pt x="420914" y="4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5" name="Freeform 84"/>
          <p:cNvSpPr/>
          <p:nvPr/>
        </p:nvSpPr>
        <p:spPr>
          <a:xfrm>
            <a:off x="2032000" y="4789488"/>
            <a:ext cx="161925" cy="203200"/>
          </a:xfrm>
          <a:custGeom>
            <a:avLst/>
            <a:gdLst>
              <a:gd name="connsiteX0" fmla="*/ 0 w 161187"/>
              <a:gd name="connsiteY0" fmla="*/ 203200 h 203200"/>
              <a:gd name="connsiteX1" fmla="*/ 29029 w 161187"/>
              <a:gd name="connsiteY1" fmla="*/ 159657 h 203200"/>
              <a:gd name="connsiteX2" fmla="*/ 101600 w 161187"/>
              <a:gd name="connsiteY2" fmla="*/ 29029 h 203200"/>
              <a:gd name="connsiteX3" fmla="*/ 145143 w 161187"/>
              <a:gd name="connsiteY3" fmla="*/ 0 h 203200"/>
              <a:gd name="connsiteX4" fmla="*/ 159657 w 161187"/>
              <a:gd name="connsiteY4" fmla="*/ 58057 h 20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1187" h="203200">
                <a:moveTo>
                  <a:pt x="0" y="203200"/>
                </a:moveTo>
                <a:cubicBezTo>
                  <a:pt x="9676" y="188686"/>
                  <a:pt x="21228" y="175259"/>
                  <a:pt x="29029" y="159657"/>
                </a:cubicBezTo>
                <a:cubicBezTo>
                  <a:pt x="55498" y="106719"/>
                  <a:pt x="32953" y="74794"/>
                  <a:pt x="101600" y="29029"/>
                </a:cubicBezTo>
                <a:lnTo>
                  <a:pt x="145143" y="0"/>
                </a:lnTo>
                <a:cubicBezTo>
                  <a:pt x="161187" y="48133"/>
                  <a:pt x="159657" y="28244"/>
                  <a:pt x="159657" y="58057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6" name="Freeform 85"/>
          <p:cNvSpPr/>
          <p:nvPr/>
        </p:nvSpPr>
        <p:spPr>
          <a:xfrm>
            <a:off x="2074863" y="5037138"/>
            <a:ext cx="0" cy="0"/>
          </a:xfrm>
          <a:custGeom>
            <a:avLst/>
            <a:gdLst>
              <a:gd name="connsiteX0" fmla="*/ 0 w 0"/>
              <a:gd name="connsiteY0" fmla="*/ 0 h 0"/>
              <a:gd name="connsiteX1" fmla="*/ 0 w 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7" name="Freeform 86"/>
          <p:cNvSpPr/>
          <p:nvPr/>
        </p:nvSpPr>
        <p:spPr>
          <a:xfrm>
            <a:off x="2105025" y="4992688"/>
            <a:ext cx="158750" cy="101600"/>
          </a:xfrm>
          <a:custGeom>
            <a:avLst/>
            <a:gdLst>
              <a:gd name="connsiteX0" fmla="*/ 0 w 159658"/>
              <a:gd name="connsiteY0" fmla="*/ 0 h 101600"/>
              <a:gd name="connsiteX1" fmla="*/ 58058 w 159658"/>
              <a:gd name="connsiteY1" fmla="*/ 72572 h 101600"/>
              <a:gd name="connsiteX2" fmla="*/ 101600 w 159658"/>
              <a:gd name="connsiteY2" fmla="*/ 58057 h 101600"/>
              <a:gd name="connsiteX3" fmla="*/ 130629 w 159658"/>
              <a:gd name="connsiteY3" fmla="*/ 14515 h 101600"/>
              <a:gd name="connsiteX4" fmla="*/ 159658 w 159658"/>
              <a:gd name="connsiteY4" fmla="*/ 101600 h 10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658" h="101600">
                <a:moveTo>
                  <a:pt x="0" y="0"/>
                </a:moveTo>
                <a:cubicBezTo>
                  <a:pt x="11321" y="33962"/>
                  <a:pt x="11716" y="64848"/>
                  <a:pt x="58058" y="72572"/>
                </a:cubicBezTo>
                <a:cubicBezTo>
                  <a:pt x="73149" y="75087"/>
                  <a:pt x="87086" y="62895"/>
                  <a:pt x="101600" y="58057"/>
                </a:cubicBezTo>
                <a:cubicBezTo>
                  <a:pt x="111276" y="43543"/>
                  <a:pt x="116674" y="4049"/>
                  <a:pt x="130629" y="14515"/>
                </a:cubicBezTo>
                <a:cubicBezTo>
                  <a:pt x="155108" y="32874"/>
                  <a:pt x="159658" y="101600"/>
                  <a:pt x="159658" y="101600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8" name="Freeform 87"/>
          <p:cNvSpPr/>
          <p:nvPr/>
        </p:nvSpPr>
        <p:spPr>
          <a:xfrm>
            <a:off x="1306513" y="4441825"/>
            <a:ext cx="306388" cy="862013"/>
          </a:xfrm>
          <a:custGeom>
            <a:avLst/>
            <a:gdLst>
              <a:gd name="connsiteX0" fmla="*/ 275771 w 307315"/>
              <a:gd name="connsiteY0" fmla="*/ 0 h 862203"/>
              <a:gd name="connsiteX1" fmla="*/ 304800 w 307315"/>
              <a:gd name="connsiteY1" fmla="*/ 43543 h 862203"/>
              <a:gd name="connsiteX2" fmla="*/ 290285 w 307315"/>
              <a:gd name="connsiteY2" fmla="*/ 87086 h 862203"/>
              <a:gd name="connsiteX3" fmla="*/ 275771 w 307315"/>
              <a:gd name="connsiteY3" fmla="*/ 174172 h 862203"/>
              <a:gd name="connsiteX4" fmla="*/ 246743 w 307315"/>
              <a:gd name="connsiteY4" fmla="*/ 261258 h 862203"/>
              <a:gd name="connsiteX5" fmla="*/ 232228 w 307315"/>
              <a:gd name="connsiteY5" fmla="*/ 304800 h 862203"/>
              <a:gd name="connsiteX6" fmla="*/ 174171 w 307315"/>
              <a:gd name="connsiteY6" fmla="*/ 391886 h 862203"/>
              <a:gd name="connsiteX7" fmla="*/ 130628 w 307315"/>
              <a:gd name="connsiteY7" fmla="*/ 406400 h 862203"/>
              <a:gd name="connsiteX8" fmla="*/ 43543 w 307315"/>
              <a:gd name="connsiteY8" fmla="*/ 406400 h 862203"/>
              <a:gd name="connsiteX9" fmla="*/ 14514 w 307315"/>
              <a:gd name="connsiteY9" fmla="*/ 493486 h 862203"/>
              <a:gd name="connsiteX10" fmla="*/ 0 w 307315"/>
              <a:gd name="connsiteY10" fmla="*/ 537029 h 862203"/>
              <a:gd name="connsiteX11" fmla="*/ 87085 w 307315"/>
              <a:gd name="connsiteY11" fmla="*/ 580572 h 862203"/>
              <a:gd name="connsiteX12" fmla="*/ 116114 w 307315"/>
              <a:gd name="connsiteY12" fmla="*/ 667658 h 862203"/>
              <a:gd name="connsiteX13" fmla="*/ 130628 w 307315"/>
              <a:gd name="connsiteY13" fmla="*/ 711200 h 862203"/>
              <a:gd name="connsiteX14" fmla="*/ 159657 w 307315"/>
              <a:gd name="connsiteY14" fmla="*/ 798286 h 862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7315" h="862203">
                <a:moveTo>
                  <a:pt x="275771" y="0"/>
                </a:moveTo>
                <a:cubicBezTo>
                  <a:pt x="285447" y="14514"/>
                  <a:pt x="301932" y="26336"/>
                  <a:pt x="304800" y="43543"/>
                </a:cubicBezTo>
                <a:cubicBezTo>
                  <a:pt x="307315" y="58634"/>
                  <a:pt x="293604" y="72151"/>
                  <a:pt x="290285" y="87086"/>
                </a:cubicBezTo>
                <a:cubicBezTo>
                  <a:pt x="283901" y="115814"/>
                  <a:pt x="282908" y="145622"/>
                  <a:pt x="275771" y="174172"/>
                </a:cubicBezTo>
                <a:cubicBezTo>
                  <a:pt x="268350" y="203857"/>
                  <a:pt x="256419" y="232229"/>
                  <a:pt x="246743" y="261258"/>
                </a:cubicBezTo>
                <a:lnTo>
                  <a:pt x="232228" y="304800"/>
                </a:lnTo>
                <a:cubicBezTo>
                  <a:pt x="217010" y="350452"/>
                  <a:pt x="220768" y="360822"/>
                  <a:pt x="174171" y="391886"/>
                </a:cubicBezTo>
                <a:cubicBezTo>
                  <a:pt x="161441" y="400373"/>
                  <a:pt x="145142" y="401562"/>
                  <a:pt x="130628" y="406400"/>
                </a:cubicBezTo>
                <a:cubicBezTo>
                  <a:pt x="108299" y="398957"/>
                  <a:pt x="65872" y="375139"/>
                  <a:pt x="43543" y="406400"/>
                </a:cubicBezTo>
                <a:cubicBezTo>
                  <a:pt x="25758" y="431299"/>
                  <a:pt x="24190" y="464457"/>
                  <a:pt x="14514" y="493486"/>
                </a:cubicBezTo>
                <a:lnTo>
                  <a:pt x="0" y="537029"/>
                </a:lnTo>
                <a:cubicBezTo>
                  <a:pt x="23726" y="544938"/>
                  <a:pt x="72276" y="556877"/>
                  <a:pt x="87085" y="580572"/>
                </a:cubicBezTo>
                <a:cubicBezTo>
                  <a:pt x="103302" y="606520"/>
                  <a:pt x="106438" y="638629"/>
                  <a:pt x="116114" y="667658"/>
                </a:cubicBezTo>
                <a:lnTo>
                  <a:pt x="130628" y="711200"/>
                </a:lnTo>
                <a:cubicBezTo>
                  <a:pt x="146485" y="838050"/>
                  <a:pt x="127699" y="862203"/>
                  <a:pt x="159657" y="798286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1" name="Freeform 90"/>
          <p:cNvSpPr/>
          <p:nvPr/>
        </p:nvSpPr>
        <p:spPr>
          <a:xfrm>
            <a:off x="1131888" y="5413375"/>
            <a:ext cx="160338" cy="233363"/>
          </a:xfrm>
          <a:custGeom>
            <a:avLst/>
            <a:gdLst>
              <a:gd name="connsiteX0" fmla="*/ 0 w 159657"/>
              <a:gd name="connsiteY0" fmla="*/ 232228 h 232228"/>
              <a:gd name="connsiteX1" fmla="*/ 72572 w 159657"/>
              <a:gd name="connsiteY1" fmla="*/ 116114 h 232228"/>
              <a:gd name="connsiteX2" fmla="*/ 130629 w 159657"/>
              <a:gd name="connsiteY2" fmla="*/ 43542 h 232228"/>
              <a:gd name="connsiteX3" fmla="*/ 159657 w 159657"/>
              <a:gd name="connsiteY3" fmla="*/ 0 h 232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9657" h="232228">
                <a:moveTo>
                  <a:pt x="0" y="232228"/>
                </a:moveTo>
                <a:cubicBezTo>
                  <a:pt x="34545" y="128593"/>
                  <a:pt x="3569" y="162115"/>
                  <a:pt x="72572" y="116114"/>
                </a:cubicBezTo>
                <a:cubicBezTo>
                  <a:pt x="100827" y="31346"/>
                  <a:pt x="64978" y="109193"/>
                  <a:pt x="130629" y="43542"/>
                </a:cubicBezTo>
                <a:cubicBezTo>
                  <a:pt x="142964" y="31207"/>
                  <a:pt x="159657" y="0"/>
                  <a:pt x="159657" y="0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5" name="Freeform 94"/>
          <p:cNvSpPr/>
          <p:nvPr/>
        </p:nvSpPr>
        <p:spPr>
          <a:xfrm>
            <a:off x="1727200" y="5283200"/>
            <a:ext cx="73025" cy="309563"/>
          </a:xfrm>
          <a:custGeom>
            <a:avLst/>
            <a:gdLst>
              <a:gd name="connsiteX0" fmla="*/ 58057 w 72571"/>
              <a:gd name="connsiteY0" fmla="*/ 0 h 309127"/>
              <a:gd name="connsiteX1" fmla="*/ 72571 w 72571"/>
              <a:gd name="connsiteY1" fmla="*/ 43543 h 309127"/>
              <a:gd name="connsiteX2" fmla="*/ 43543 w 72571"/>
              <a:gd name="connsiteY2" fmla="*/ 174171 h 309127"/>
              <a:gd name="connsiteX3" fmla="*/ 14514 w 72571"/>
              <a:gd name="connsiteY3" fmla="*/ 217714 h 309127"/>
              <a:gd name="connsiteX4" fmla="*/ 0 w 72571"/>
              <a:gd name="connsiteY4" fmla="*/ 261257 h 309127"/>
              <a:gd name="connsiteX5" fmla="*/ 14514 w 72571"/>
              <a:gd name="connsiteY5" fmla="*/ 304800 h 309127"/>
              <a:gd name="connsiteX6" fmla="*/ 14514 w 72571"/>
              <a:gd name="connsiteY6" fmla="*/ 290286 h 309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2571" h="309127">
                <a:moveTo>
                  <a:pt x="58057" y="0"/>
                </a:moveTo>
                <a:cubicBezTo>
                  <a:pt x="62895" y="14514"/>
                  <a:pt x="72571" y="28244"/>
                  <a:pt x="72571" y="43543"/>
                </a:cubicBezTo>
                <a:cubicBezTo>
                  <a:pt x="72571" y="65841"/>
                  <a:pt x="58510" y="144236"/>
                  <a:pt x="43543" y="174171"/>
                </a:cubicBezTo>
                <a:cubicBezTo>
                  <a:pt x="35742" y="189773"/>
                  <a:pt x="24190" y="203200"/>
                  <a:pt x="14514" y="217714"/>
                </a:cubicBezTo>
                <a:cubicBezTo>
                  <a:pt x="9676" y="232228"/>
                  <a:pt x="0" y="245958"/>
                  <a:pt x="0" y="261257"/>
                </a:cubicBezTo>
                <a:cubicBezTo>
                  <a:pt x="0" y="276556"/>
                  <a:pt x="7672" y="291116"/>
                  <a:pt x="14514" y="304800"/>
                </a:cubicBezTo>
                <a:cubicBezTo>
                  <a:pt x="16678" y="309127"/>
                  <a:pt x="14514" y="295124"/>
                  <a:pt x="14514" y="290286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6" name="Freeform 95"/>
          <p:cNvSpPr/>
          <p:nvPr/>
        </p:nvSpPr>
        <p:spPr>
          <a:xfrm>
            <a:off x="1930400" y="5195888"/>
            <a:ext cx="112713" cy="654050"/>
          </a:xfrm>
          <a:custGeom>
            <a:avLst/>
            <a:gdLst>
              <a:gd name="connsiteX0" fmla="*/ 58057 w 112225"/>
              <a:gd name="connsiteY0" fmla="*/ 0 h 653928"/>
              <a:gd name="connsiteX1" fmla="*/ 29029 w 112225"/>
              <a:gd name="connsiteY1" fmla="*/ 87086 h 653928"/>
              <a:gd name="connsiteX2" fmla="*/ 72571 w 112225"/>
              <a:gd name="connsiteY2" fmla="*/ 174172 h 653928"/>
              <a:gd name="connsiteX3" fmla="*/ 101600 w 112225"/>
              <a:gd name="connsiteY3" fmla="*/ 217715 h 653928"/>
              <a:gd name="connsiteX4" fmla="*/ 87086 w 112225"/>
              <a:gd name="connsiteY4" fmla="*/ 319315 h 653928"/>
              <a:gd name="connsiteX5" fmla="*/ 72571 w 112225"/>
              <a:gd name="connsiteY5" fmla="*/ 449943 h 653928"/>
              <a:gd name="connsiteX6" fmla="*/ 43543 w 112225"/>
              <a:gd name="connsiteY6" fmla="*/ 537029 h 653928"/>
              <a:gd name="connsiteX7" fmla="*/ 14514 w 112225"/>
              <a:gd name="connsiteY7" fmla="*/ 580572 h 653928"/>
              <a:gd name="connsiteX8" fmla="*/ 0 w 112225"/>
              <a:gd name="connsiteY8" fmla="*/ 638629 h 653928"/>
              <a:gd name="connsiteX9" fmla="*/ 14514 w 112225"/>
              <a:gd name="connsiteY9" fmla="*/ 595086 h 653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2225" h="653928">
                <a:moveTo>
                  <a:pt x="58057" y="0"/>
                </a:moveTo>
                <a:cubicBezTo>
                  <a:pt x="48381" y="29029"/>
                  <a:pt x="12056" y="61626"/>
                  <a:pt x="29029" y="87086"/>
                </a:cubicBezTo>
                <a:cubicBezTo>
                  <a:pt x="112225" y="211883"/>
                  <a:pt x="12475" y="53980"/>
                  <a:pt x="72571" y="174172"/>
                </a:cubicBezTo>
                <a:cubicBezTo>
                  <a:pt x="80372" y="189774"/>
                  <a:pt x="91924" y="203201"/>
                  <a:pt x="101600" y="217715"/>
                </a:cubicBezTo>
                <a:cubicBezTo>
                  <a:pt x="96762" y="251582"/>
                  <a:pt x="91329" y="285369"/>
                  <a:pt x="87086" y="319315"/>
                </a:cubicBezTo>
                <a:cubicBezTo>
                  <a:pt x="81652" y="362787"/>
                  <a:pt x="81163" y="406983"/>
                  <a:pt x="72571" y="449943"/>
                </a:cubicBezTo>
                <a:cubicBezTo>
                  <a:pt x="66570" y="479948"/>
                  <a:pt x="60516" y="511569"/>
                  <a:pt x="43543" y="537029"/>
                </a:cubicBezTo>
                <a:lnTo>
                  <a:pt x="14514" y="580572"/>
                </a:lnTo>
                <a:cubicBezTo>
                  <a:pt x="9676" y="599924"/>
                  <a:pt x="0" y="618681"/>
                  <a:pt x="0" y="638629"/>
                </a:cubicBezTo>
                <a:cubicBezTo>
                  <a:pt x="0" y="653928"/>
                  <a:pt x="14514" y="595086"/>
                  <a:pt x="14514" y="595086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7" name="Freeform 96"/>
          <p:cNvSpPr/>
          <p:nvPr/>
        </p:nvSpPr>
        <p:spPr>
          <a:xfrm>
            <a:off x="1654175" y="4224338"/>
            <a:ext cx="58738" cy="784225"/>
          </a:xfrm>
          <a:custGeom>
            <a:avLst/>
            <a:gdLst>
              <a:gd name="connsiteX0" fmla="*/ 58057 w 58057"/>
              <a:gd name="connsiteY0" fmla="*/ 0 h 784556"/>
              <a:gd name="connsiteX1" fmla="*/ 43542 w 58057"/>
              <a:gd name="connsiteY1" fmla="*/ 43543 h 784556"/>
              <a:gd name="connsiteX2" fmla="*/ 14514 w 58057"/>
              <a:gd name="connsiteY2" fmla="*/ 595086 h 784556"/>
              <a:gd name="connsiteX3" fmla="*/ 0 w 58057"/>
              <a:gd name="connsiteY3" fmla="*/ 682172 h 784556"/>
              <a:gd name="connsiteX4" fmla="*/ 14514 w 58057"/>
              <a:gd name="connsiteY4" fmla="*/ 769257 h 784556"/>
              <a:gd name="connsiteX5" fmla="*/ 0 w 58057"/>
              <a:gd name="connsiteY5" fmla="*/ 725714 h 784556"/>
              <a:gd name="connsiteX6" fmla="*/ 14514 w 58057"/>
              <a:gd name="connsiteY6" fmla="*/ 682172 h 784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8057" h="784556">
                <a:moveTo>
                  <a:pt x="58057" y="0"/>
                </a:moveTo>
                <a:cubicBezTo>
                  <a:pt x="53219" y="14514"/>
                  <a:pt x="46543" y="28541"/>
                  <a:pt x="43542" y="43543"/>
                </a:cubicBezTo>
                <a:cubicBezTo>
                  <a:pt x="9805" y="212227"/>
                  <a:pt x="21368" y="468292"/>
                  <a:pt x="14514" y="595086"/>
                </a:cubicBezTo>
                <a:cubicBezTo>
                  <a:pt x="12926" y="624472"/>
                  <a:pt x="4838" y="653143"/>
                  <a:pt x="0" y="682172"/>
                </a:cubicBezTo>
                <a:cubicBezTo>
                  <a:pt x="4838" y="711200"/>
                  <a:pt x="14514" y="739828"/>
                  <a:pt x="14514" y="769257"/>
                </a:cubicBezTo>
                <a:cubicBezTo>
                  <a:pt x="14514" y="784556"/>
                  <a:pt x="0" y="741013"/>
                  <a:pt x="0" y="725714"/>
                </a:cubicBezTo>
                <a:cubicBezTo>
                  <a:pt x="0" y="710415"/>
                  <a:pt x="14514" y="682172"/>
                  <a:pt x="14514" y="682172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8" name="Freeform 97"/>
          <p:cNvSpPr/>
          <p:nvPr/>
        </p:nvSpPr>
        <p:spPr>
          <a:xfrm>
            <a:off x="1958975" y="4310063"/>
            <a:ext cx="58738" cy="711200"/>
          </a:xfrm>
          <a:custGeom>
            <a:avLst/>
            <a:gdLst>
              <a:gd name="connsiteX0" fmla="*/ 58057 w 58057"/>
              <a:gd name="connsiteY0" fmla="*/ 0 h 711200"/>
              <a:gd name="connsiteX1" fmla="*/ 14514 w 58057"/>
              <a:gd name="connsiteY1" fmla="*/ 203200 h 711200"/>
              <a:gd name="connsiteX2" fmla="*/ 0 w 58057"/>
              <a:gd name="connsiteY2" fmla="*/ 551543 h 711200"/>
              <a:gd name="connsiteX3" fmla="*/ 29028 w 58057"/>
              <a:gd name="connsiteY3" fmla="*/ 711200 h 711200"/>
              <a:gd name="connsiteX4" fmla="*/ 58057 w 58057"/>
              <a:gd name="connsiteY4" fmla="*/ 653143 h 71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057" h="711200">
                <a:moveTo>
                  <a:pt x="58057" y="0"/>
                </a:moveTo>
                <a:cubicBezTo>
                  <a:pt x="16693" y="124090"/>
                  <a:pt x="32823" y="56723"/>
                  <a:pt x="14514" y="203200"/>
                </a:cubicBezTo>
                <a:cubicBezTo>
                  <a:pt x="9676" y="319314"/>
                  <a:pt x="0" y="435328"/>
                  <a:pt x="0" y="551543"/>
                </a:cubicBezTo>
                <a:cubicBezTo>
                  <a:pt x="0" y="603549"/>
                  <a:pt x="16325" y="660386"/>
                  <a:pt x="29028" y="711200"/>
                </a:cubicBezTo>
                <a:lnTo>
                  <a:pt x="58057" y="653143"/>
                </a:ln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9" name="Freeform 98"/>
          <p:cNvSpPr/>
          <p:nvPr/>
        </p:nvSpPr>
        <p:spPr>
          <a:xfrm>
            <a:off x="1698625" y="5326063"/>
            <a:ext cx="71438" cy="17463"/>
          </a:xfrm>
          <a:custGeom>
            <a:avLst/>
            <a:gdLst>
              <a:gd name="connsiteX0" fmla="*/ 0 w 72572"/>
              <a:gd name="connsiteY0" fmla="*/ 0 h 17574"/>
              <a:gd name="connsiteX1" fmla="*/ 72572 w 72572"/>
              <a:gd name="connsiteY1" fmla="*/ 14514 h 17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2572" h="17574">
                <a:moveTo>
                  <a:pt x="0" y="0"/>
                </a:moveTo>
                <a:cubicBezTo>
                  <a:pt x="52723" y="17574"/>
                  <a:pt x="28244" y="14514"/>
                  <a:pt x="72572" y="14514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1" name="Freeform 100"/>
          <p:cNvSpPr/>
          <p:nvPr/>
        </p:nvSpPr>
        <p:spPr>
          <a:xfrm>
            <a:off x="3328988" y="4964113"/>
            <a:ext cx="347663" cy="73025"/>
          </a:xfrm>
          <a:custGeom>
            <a:avLst/>
            <a:gdLst>
              <a:gd name="connsiteX0" fmla="*/ 24004 w 348156"/>
              <a:gd name="connsiteY0" fmla="*/ 0 h 72571"/>
              <a:gd name="connsiteX1" fmla="*/ 140118 w 348156"/>
              <a:gd name="connsiteY1" fmla="*/ 0 h 72571"/>
              <a:gd name="connsiteX2" fmla="*/ 256233 w 348156"/>
              <a:gd name="connsiteY2" fmla="*/ 29028 h 72571"/>
              <a:gd name="connsiteX3" fmla="*/ 343318 w 348156"/>
              <a:gd name="connsiteY3" fmla="*/ 72571 h 72571"/>
              <a:gd name="connsiteX4" fmla="*/ 343318 w 348156"/>
              <a:gd name="connsiteY4" fmla="*/ 58057 h 72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8156" h="72571">
                <a:moveTo>
                  <a:pt x="24004" y="0"/>
                </a:moveTo>
                <a:cubicBezTo>
                  <a:pt x="123537" y="33177"/>
                  <a:pt x="0" y="0"/>
                  <a:pt x="140118" y="0"/>
                </a:cubicBezTo>
                <a:cubicBezTo>
                  <a:pt x="175148" y="0"/>
                  <a:pt x="221873" y="17575"/>
                  <a:pt x="256233" y="29028"/>
                </a:cubicBezTo>
                <a:cubicBezTo>
                  <a:pt x="278250" y="43706"/>
                  <a:pt x="313270" y="72571"/>
                  <a:pt x="343318" y="72571"/>
                </a:cubicBezTo>
                <a:cubicBezTo>
                  <a:pt x="348156" y="72571"/>
                  <a:pt x="343318" y="62895"/>
                  <a:pt x="343318" y="58057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2" name="Freeform 101"/>
          <p:cNvSpPr/>
          <p:nvPr/>
        </p:nvSpPr>
        <p:spPr>
          <a:xfrm>
            <a:off x="3367088" y="5006975"/>
            <a:ext cx="304800" cy="217488"/>
          </a:xfrm>
          <a:custGeom>
            <a:avLst/>
            <a:gdLst>
              <a:gd name="connsiteX0" fmla="*/ 0 w 304800"/>
              <a:gd name="connsiteY0" fmla="*/ 0 h 217714"/>
              <a:gd name="connsiteX1" fmla="*/ 14515 w 304800"/>
              <a:gd name="connsiteY1" fmla="*/ 43542 h 217714"/>
              <a:gd name="connsiteX2" fmla="*/ 130629 w 304800"/>
              <a:gd name="connsiteY2" fmla="*/ 145142 h 217714"/>
              <a:gd name="connsiteX3" fmla="*/ 174172 w 304800"/>
              <a:gd name="connsiteY3" fmla="*/ 174171 h 217714"/>
              <a:gd name="connsiteX4" fmla="*/ 261257 w 304800"/>
              <a:gd name="connsiteY4" fmla="*/ 203200 h 217714"/>
              <a:gd name="connsiteX5" fmla="*/ 304800 w 304800"/>
              <a:gd name="connsiteY5" fmla="*/ 217714 h 21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4800" h="217714">
                <a:moveTo>
                  <a:pt x="0" y="0"/>
                </a:moveTo>
                <a:cubicBezTo>
                  <a:pt x="4838" y="14514"/>
                  <a:pt x="7673" y="29858"/>
                  <a:pt x="14515" y="43542"/>
                </a:cubicBezTo>
                <a:cubicBezTo>
                  <a:pt x="44754" y="104020"/>
                  <a:pt x="65310" y="101596"/>
                  <a:pt x="130629" y="145142"/>
                </a:cubicBezTo>
                <a:cubicBezTo>
                  <a:pt x="145143" y="154818"/>
                  <a:pt x="157623" y="168655"/>
                  <a:pt x="174172" y="174171"/>
                </a:cubicBezTo>
                <a:lnTo>
                  <a:pt x="261257" y="203200"/>
                </a:lnTo>
                <a:lnTo>
                  <a:pt x="304800" y="217714"/>
                </a:ln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3" name="Freeform 102"/>
          <p:cNvSpPr/>
          <p:nvPr/>
        </p:nvSpPr>
        <p:spPr>
          <a:xfrm>
            <a:off x="2868613" y="4325938"/>
            <a:ext cx="63500" cy="879475"/>
          </a:xfrm>
          <a:custGeom>
            <a:avLst/>
            <a:gdLst>
              <a:gd name="connsiteX0" fmla="*/ 5010 w 63067"/>
              <a:gd name="connsiteY0" fmla="*/ 0 h 880878"/>
              <a:gd name="connsiteX1" fmla="*/ 48552 w 63067"/>
              <a:gd name="connsiteY1" fmla="*/ 174172 h 880878"/>
              <a:gd name="connsiteX2" fmla="*/ 48552 w 63067"/>
              <a:gd name="connsiteY2" fmla="*/ 435429 h 880878"/>
              <a:gd name="connsiteX3" fmla="*/ 34038 w 63067"/>
              <a:gd name="connsiteY3" fmla="*/ 478972 h 880878"/>
              <a:gd name="connsiteX4" fmla="*/ 63067 w 63067"/>
              <a:gd name="connsiteY4" fmla="*/ 580572 h 880878"/>
              <a:gd name="connsiteX5" fmla="*/ 48552 w 63067"/>
              <a:gd name="connsiteY5" fmla="*/ 653143 h 880878"/>
              <a:gd name="connsiteX6" fmla="*/ 19524 w 63067"/>
              <a:gd name="connsiteY6" fmla="*/ 754743 h 880878"/>
              <a:gd name="connsiteX7" fmla="*/ 34038 w 63067"/>
              <a:gd name="connsiteY7" fmla="*/ 798286 h 880878"/>
              <a:gd name="connsiteX8" fmla="*/ 34038 w 63067"/>
              <a:gd name="connsiteY8" fmla="*/ 812800 h 880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3067" h="880878">
                <a:moveTo>
                  <a:pt x="5010" y="0"/>
                </a:moveTo>
                <a:cubicBezTo>
                  <a:pt x="43344" y="115005"/>
                  <a:pt x="29008" y="56903"/>
                  <a:pt x="48552" y="174172"/>
                </a:cubicBezTo>
                <a:cubicBezTo>
                  <a:pt x="7771" y="296515"/>
                  <a:pt x="48552" y="155854"/>
                  <a:pt x="48552" y="435429"/>
                </a:cubicBezTo>
                <a:cubicBezTo>
                  <a:pt x="48552" y="450728"/>
                  <a:pt x="38876" y="464458"/>
                  <a:pt x="34038" y="478972"/>
                </a:cubicBezTo>
                <a:cubicBezTo>
                  <a:pt x="40882" y="499505"/>
                  <a:pt x="63067" y="562349"/>
                  <a:pt x="63067" y="580572"/>
                </a:cubicBezTo>
                <a:cubicBezTo>
                  <a:pt x="63067" y="605241"/>
                  <a:pt x="53904" y="629061"/>
                  <a:pt x="48552" y="653143"/>
                </a:cubicBezTo>
                <a:cubicBezTo>
                  <a:pt x="36401" y="707821"/>
                  <a:pt x="35688" y="706251"/>
                  <a:pt x="19524" y="754743"/>
                </a:cubicBezTo>
                <a:cubicBezTo>
                  <a:pt x="24362" y="769257"/>
                  <a:pt x="34038" y="782987"/>
                  <a:pt x="34038" y="798286"/>
                </a:cubicBezTo>
                <a:cubicBezTo>
                  <a:pt x="34038" y="816221"/>
                  <a:pt x="0" y="880878"/>
                  <a:pt x="34038" y="812800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4" name="Freeform 103"/>
          <p:cNvSpPr/>
          <p:nvPr/>
        </p:nvSpPr>
        <p:spPr>
          <a:xfrm>
            <a:off x="2898775" y="4227513"/>
            <a:ext cx="90488" cy="1117600"/>
          </a:xfrm>
          <a:custGeom>
            <a:avLst/>
            <a:gdLst>
              <a:gd name="connsiteX0" fmla="*/ 91275 w 91275"/>
              <a:gd name="connsiteY0" fmla="*/ 54361 h 1118091"/>
              <a:gd name="connsiteX1" fmla="*/ 76761 w 91275"/>
              <a:gd name="connsiteY1" fmla="*/ 10818 h 1118091"/>
              <a:gd name="connsiteX2" fmla="*/ 47732 w 91275"/>
              <a:gd name="connsiteY2" fmla="*/ 97904 h 1118091"/>
              <a:gd name="connsiteX3" fmla="*/ 33218 w 91275"/>
              <a:gd name="connsiteY3" fmla="*/ 141447 h 1118091"/>
              <a:gd name="connsiteX4" fmla="*/ 47732 w 91275"/>
              <a:gd name="connsiteY4" fmla="*/ 315618 h 1118091"/>
              <a:gd name="connsiteX5" fmla="*/ 62246 w 91275"/>
              <a:gd name="connsiteY5" fmla="*/ 272076 h 1118091"/>
              <a:gd name="connsiteX6" fmla="*/ 76761 w 91275"/>
              <a:gd name="connsiteY6" fmla="*/ 199504 h 1118091"/>
              <a:gd name="connsiteX7" fmla="*/ 47732 w 91275"/>
              <a:gd name="connsiteY7" fmla="*/ 257561 h 1118091"/>
              <a:gd name="connsiteX8" fmla="*/ 62246 w 91275"/>
              <a:gd name="connsiteY8" fmla="*/ 359161 h 1118091"/>
              <a:gd name="connsiteX9" fmla="*/ 47732 w 91275"/>
              <a:gd name="connsiteY9" fmla="*/ 562361 h 1118091"/>
              <a:gd name="connsiteX10" fmla="*/ 33218 w 91275"/>
              <a:gd name="connsiteY10" fmla="*/ 1041333 h 1118091"/>
              <a:gd name="connsiteX11" fmla="*/ 33218 w 91275"/>
              <a:gd name="connsiteY11" fmla="*/ 1084876 h 1118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1275" h="1118091">
                <a:moveTo>
                  <a:pt x="91275" y="54361"/>
                </a:moveTo>
                <a:cubicBezTo>
                  <a:pt x="86437" y="39847"/>
                  <a:pt x="87579" y="0"/>
                  <a:pt x="76761" y="10818"/>
                </a:cubicBezTo>
                <a:cubicBezTo>
                  <a:pt x="55124" y="32455"/>
                  <a:pt x="57408" y="68875"/>
                  <a:pt x="47732" y="97904"/>
                </a:cubicBezTo>
                <a:lnTo>
                  <a:pt x="33218" y="141447"/>
                </a:lnTo>
                <a:cubicBezTo>
                  <a:pt x="38056" y="199504"/>
                  <a:pt x="35094" y="258747"/>
                  <a:pt x="47732" y="315618"/>
                </a:cubicBezTo>
                <a:cubicBezTo>
                  <a:pt x="51051" y="330553"/>
                  <a:pt x="58535" y="286918"/>
                  <a:pt x="62246" y="272076"/>
                </a:cubicBezTo>
                <a:cubicBezTo>
                  <a:pt x="68229" y="248143"/>
                  <a:pt x="71923" y="223695"/>
                  <a:pt x="76761" y="199504"/>
                </a:cubicBezTo>
                <a:cubicBezTo>
                  <a:pt x="63360" y="132504"/>
                  <a:pt x="47732" y="16228"/>
                  <a:pt x="47732" y="257561"/>
                </a:cubicBezTo>
                <a:cubicBezTo>
                  <a:pt x="47732" y="291771"/>
                  <a:pt x="57408" y="325294"/>
                  <a:pt x="62246" y="359161"/>
                </a:cubicBezTo>
                <a:cubicBezTo>
                  <a:pt x="57408" y="426894"/>
                  <a:pt x="50619" y="494516"/>
                  <a:pt x="47732" y="562361"/>
                </a:cubicBezTo>
                <a:cubicBezTo>
                  <a:pt x="40941" y="721947"/>
                  <a:pt x="41840" y="881835"/>
                  <a:pt x="33218" y="1041333"/>
                </a:cubicBezTo>
                <a:cubicBezTo>
                  <a:pt x="30445" y="1092627"/>
                  <a:pt x="0" y="1118091"/>
                  <a:pt x="33218" y="1084876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5" name="Freeform 104"/>
          <p:cNvSpPr/>
          <p:nvPr/>
        </p:nvSpPr>
        <p:spPr>
          <a:xfrm>
            <a:off x="1958975" y="4732338"/>
            <a:ext cx="304800" cy="31750"/>
          </a:xfrm>
          <a:custGeom>
            <a:avLst/>
            <a:gdLst>
              <a:gd name="connsiteX0" fmla="*/ 0 w 304800"/>
              <a:gd name="connsiteY0" fmla="*/ 0 h 31850"/>
              <a:gd name="connsiteX1" fmla="*/ 43542 w 304800"/>
              <a:gd name="connsiteY1" fmla="*/ 29029 h 31850"/>
              <a:gd name="connsiteX2" fmla="*/ 101600 w 304800"/>
              <a:gd name="connsiteY2" fmla="*/ 14514 h 31850"/>
              <a:gd name="connsiteX3" fmla="*/ 232228 w 304800"/>
              <a:gd name="connsiteY3" fmla="*/ 0 h 31850"/>
              <a:gd name="connsiteX4" fmla="*/ 304800 w 304800"/>
              <a:gd name="connsiteY4" fmla="*/ 14514 h 31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31850">
                <a:moveTo>
                  <a:pt x="0" y="0"/>
                </a:moveTo>
                <a:cubicBezTo>
                  <a:pt x="14514" y="9676"/>
                  <a:pt x="26273" y="26562"/>
                  <a:pt x="43542" y="29029"/>
                </a:cubicBezTo>
                <a:cubicBezTo>
                  <a:pt x="63290" y="31850"/>
                  <a:pt x="81884" y="17547"/>
                  <a:pt x="101600" y="14514"/>
                </a:cubicBezTo>
                <a:cubicBezTo>
                  <a:pt x="144901" y="7852"/>
                  <a:pt x="188685" y="4838"/>
                  <a:pt x="232228" y="0"/>
                </a:cubicBezTo>
                <a:cubicBezTo>
                  <a:pt x="294979" y="15687"/>
                  <a:pt x="270337" y="14514"/>
                  <a:pt x="304800" y="14514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6189" name="Group 133"/>
          <p:cNvGrpSpPr/>
          <p:nvPr/>
        </p:nvGrpSpPr>
        <p:grpSpPr>
          <a:xfrm>
            <a:off x="1066800" y="4191000"/>
            <a:ext cx="2670175" cy="1766888"/>
            <a:chOff x="1066800" y="4191000"/>
            <a:chExt cx="2670176" cy="1766970"/>
          </a:xfrm>
        </p:grpSpPr>
        <p:grpSp>
          <p:nvGrpSpPr>
            <p:cNvPr id="6190" name="Group 75"/>
            <p:cNvGrpSpPr/>
            <p:nvPr/>
          </p:nvGrpSpPr>
          <p:grpSpPr>
            <a:xfrm>
              <a:off x="1066800" y="4191000"/>
              <a:ext cx="2670176" cy="1754188"/>
              <a:chOff x="1066800" y="4191000"/>
              <a:chExt cx="2670176" cy="1754188"/>
            </a:xfrm>
          </p:grpSpPr>
          <p:grpSp>
            <p:nvGrpSpPr>
              <p:cNvPr id="6191" name="Group 48"/>
              <p:cNvGrpSpPr/>
              <p:nvPr/>
            </p:nvGrpSpPr>
            <p:grpSpPr>
              <a:xfrm>
                <a:off x="1066800" y="4191000"/>
                <a:ext cx="2670176" cy="1754188"/>
                <a:chOff x="1751806" y="3656012"/>
                <a:chExt cx="2670176" cy="1754188"/>
              </a:xfrm>
            </p:grpSpPr>
            <p:cxnSp>
              <p:nvCxnSpPr>
                <p:cNvPr id="50" name="Straight Connector 49"/>
                <p:cNvCxnSpPr/>
                <p:nvPr/>
              </p:nvCxnSpPr>
              <p:spPr>
                <a:xfrm rot="5400000">
                  <a:off x="876697" y="4533503"/>
                  <a:ext cx="1751806" cy="1588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Straight Connector 50"/>
                <p:cNvCxnSpPr/>
                <p:nvPr/>
              </p:nvCxnSpPr>
              <p:spPr>
                <a:xfrm rot="5400000">
                  <a:off x="3544491" y="4532709"/>
                  <a:ext cx="1752600" cy="2382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Straight Connector 66"/>
                <p:cNvCxnSpPr/>
                <p:nvPr/>
              </p:nvCxnSpPr>
              <p:spPr>
                <a:xfrm rot="10800000">
                  <a:off x="1753394" y="3656012"/>
                  <a:ext cx="2667000" cy="1588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Straight Connector 67"/>
                <p:cNvCxnSpPr/>
                <p:nvPr/>
              </p:nvCxnSpPr>
              <p:spPr>
                <a:xfrm>
                  <a:off x="1753394" y="5408612"/>
                  <a:ext cx="2667000" cy="1588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70" name="Straight Connector 69"/>
              <p:cNvCxnSpPr/>
              <p:nvPr/>
            </p:nvCxnSpPr>
            <p:spPr>
              <a:xfrm>
                <a:off x="1524000" y="4267200"/>
                <a:ext cx="1219200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/>
              <p:nvPr/>
            </p:nvCxnSpPr>
            <p:spPr>
              <a:xfrm rot="16200000" flipH="1">
                <a:off x="2247900" y="4762500"/>
                <a:ext cx="1447800" cy="4572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/>
              <p:nvPr/>
            </p:nvCxnSpPr>
            <p:spPr>
              <a:xfrm rot="10800000" flipV="1">
                <a:off x="1752600" y="5715000"/>
                <a:ext cx="1447800" cy="1524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/>
              <p:cNvCxnSpPr/>
              <p:nvPr/>
            </p:nvCxnSpPr>
            <p:spPr>
              <a:xfrm>
                <a:off x="3124200" y="5334000"/>
                <a:ext cx="609600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7" name="Freeform 76"/>
            <p:cNvSpPr/>
            <p:nvPr/>
          </p:nvSpPr>
          <p:spPr>
            <a:xfrm>
              <a:off x="2191657" y="4281714"/>
              <a:ext cx="543705" cy="730042"/>
            </a:xfrm>
            <a:custGeom>
              <a:avLst/>
              <a:gdLst>
                <a:gd name="connsiteX0" fmla="*/ 58057 w 543705"/>
                <a:gd name="connsiteY0" fmla="*/ 232229 h 730042"/>
                <a:gd name="connsiteX1" fmla="*/ 29029 w 543705"/>
                <a:gd name="connsiteY1" fmla="*/ 275772 h 730042"/>
                <a:gd name="connsiteX2" fmla="*/ 72572 w 543705"/>
                <a:gd name="connsiteY2" fmla="*/ 362857 h 730042"/>
                <a:gd name="connsiteX3" fmla="*/ 87086 w 543705"/>
                <a:gd name="connsiteY3" fmla="*/ 406400 h 730042"/>
                <a:gd name="connsiteX4" fmla="*/ 116114 w 543705"/>
                <a:gd name="connsiteY4" fmla="*/ 449943 h 730042"/>
                <a:gd name="connsiteX5" fmla="*/ 188686 w 543705"/>
                <a:gd name="connsiteY5" fmla="*/ 551543 h 730042"/>
                <a:gd name="connsiteX6" fmla="*/ 275772 w 543705"/>
                <a:gd name="connsiteY6" fmla="*/ 522515 h 730042"/>
                <a:gd name="connsiteX7" fmla="*/ 362857 w 543705"/>
                <a:gd name="connsiteY7" fmla="*/ 478972 h 730042"/>
                <a:gd name="connsiteX8" fmla="*/ 464457 w 543705"/>
                <a:gd name="connsiteY8" fmla="*/ 348343 h 730042"/>
                <a:gd name="connsiteX9" fmla="*/ 449943 w 543705"/>
                <a:gd name="connsiteY9" fmla="*/ 261257 h 730042"/>
                <a:gd name="connsiteX10" fmla="*/ 435429 w 543705"/>
                <a:gd name="connsiteY10" fmla="*/ 188686 h 730042"/>
                <a:gd name="connsiteX11" fmla="*/ 348343 w 543705"/>
                <a:gd name="connsiteY11" fmla="*/ 159657 h 730042"/>
                <a:gd name="connsiteX12" fmla="*/ 217714 w 543705"/>
                <a:gd name="connsiteY12" fmla="*/ 87086 h 730042"/>
                <a:gd name="connsiteX13" fmla="*/ 174172 w 543705"/>
                <a:gd name="connsiteY13" fmla="*/ 116115 h 730042"/>
                <a:gd name="connsiteX14" fmla="*/ 145143 w 543705"/>
                <a:gd name="connsiteY14" fmla="*/ 159657 h 730042"/>
                <a:gd name="connsiteX15" fmla="*/ 14514 w 543705"/>
                <a:gd name="connsiteY15" fmla="*/ 232229 h 730042"/>
                <a:gd name="connsiteX16" fmla="*/ 0 w 543705"/>
                <a:gd name="connsiteY16" fmla="*/ 188686 h 730042"/>
                <a:gd name="connsiteX17" fmla="*/ 101600 w 543705"/>
                <a:gd name="connsiteY17" fmla="*/ 130629 h 730042"/>
                <a:gd name="connsiteX18" fmla="*/ 145143 w 543705"/>
                <a:gd name="connsiteY18" fmla="*/ 116115 h 730042"/>
                <a:gd name="connsiteX19" fmla="*/ 290286 w 543705"/>
                <a:gd name="connsiteY19" fmla="*/ 130629 h 730042"/>
                <a:gd name="connsiteX20" fmla="*/ 464457 w 543705"/>
                <a:gd name="connsiteY20" fmla="*/ 159657 h 730042"/>
                <a:gd name="connsiteX21" fmla="*/ 508000 w 543705"/>
                <a:gd name="connsiteY21" fmla="*/ 145143 h 730042"/>
                <a:gd name="connsiteX22" fmla="*/ 464457 w 543705"/>
                <a:gd name="connsiteY22" fmla="*/ 116115 h 730042"/>
                <a:gd name="connsiteX23" fmla="*/ 377372 w 543705"/>
                <a:gd name="connsiteY23" fmla="*/ 87086 h 730042"/>
                <a:gd name="connsiteX24" fmla="*/ 275772 w 543705"/>
                <a:gd name="connsiteY24" fmla="*/ 58057 h 730042"/>
                <a:gd name="connsiteX25" fmla="*/ 232229 w 543705"/>
                <a:gd name="connsiteY25" fmla="*/ 72572 h 730042"/>
                <a:gd name="connsiteX26" fmla="*/ 72572 w 543705"/>
                <a:gd name="connsiteY26" fmla="*/ 101600 h 730042"/>
                <a:gd name="connsiteX27" fmla="*/ 29029 w 543705"/>
                <a:gd name="connsiteY27" fmla="*/ 116115 h 730042"/>
                <a:gd name="connsiteX28" fmla="*/ 130629 w 543705"/>
                <a:gd name="connsiteY28" fmla="*/ 0 h 730042"/>
                <a:gd name="connsiteX29" fmla="*/ 246743 w 543705"/>
                <a:gd name="connsiteY29" fmla="*/ 0 h 730042"/>
                <a:gd name="connsiteX30" fmla="*/ 362857 w 543705"/>
                <a:gd name="connsiteY30" fmla="*/ 14515 h 730042"/>
                <a:gd name="connsiteX31" fmla="*/ 420914 w 543705"/>
                <a:gd name="connsiteY31" fmla="*/ 101600 h 730042"/>
                <a:gd name="connsiteX32" fmla="*/ 435429 w 543705"/>
                <a:gd name="connsiteY32" fmla="*/ 145143 h 730042"/>
                <a:gd name="connsiteX33" fmla="*/ 449943 w 543705"/>
                <a:gd name="connsiteY33" fmla="*/ 217715 h 730042"/>
                <a:gd name="connsiteX34" fmla="*/ 493486 w 543705"/>
                <a:gd name="connsiteY34" fmla="*/ 246743 h 730042"/>
                <a:gd name="connsiteX35" fmla="*/ 537029 w 543705"/>
                <a:gd name="connsiteY35" fmla="*/ 333829 h 730042"/>
                <a:gd name="connsiteX36" fmla="*/ 449943 w 543705"/>
                <a:gd name="connsiteY36" fmla="*/ 406400 h 730042"/>
                <a:gd name="connsiteX37" fmla="*/ 522514 w 543705"/>
                <a:gd name="connsiteY37" fmla="*/ 478972 h 730042"/>
                <a:gd name="connsiteX38" fmla="*/ 478972 w 543705"/>
                <a:gd name="connsiteY38" fmla="*/ 580572 h 730042"/>
                <a:gd name="connsiteX39" fmla="*/ 435429 w 543705"/>
                <a:gd name="connsiteY39" fmla="*/ 609600 h 730042"/>
                <a:gd name="connsiteX40" fmla="*/ 362857 w 543705"/>
                <a:gd name="connsiteY40" fmla="*/ 682172 h 730042"/>
                <a:gd name="connsiteX41" fmla="*/ 333829 w 543705"/>
                <a:gd name="connsiteY41" fmla="*/ 725715 h 730042"/>
                <a:gd name="connsiteX42" fmla="*/ 333829 w 543705"/>
                <a:gd name="connsiteY42" fmla="*/ 696686 h 730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543705" h="730042">
                  <a:moveTo>
                    <a:pt x="58057" y="232229"/>
                  </a:moveTo>
                  <a:cubicBezTo>
                    <a:pt x="48381" y="246743"/>
                    <a:pt x="31897" y="258565"/>
                    <a:pt x="29029" y="275772"/>
                  </a:cubicBezTo>
                  <a:cubicBezTo>
                    <a:pt x="25023" y="299810"/>
                    <a:pt x="62462" y="347692"/>
                    <a:pt x="72572" y="362857"/>
                  </a:cubicBezTo>
                  <a:cubicBezTo>
                    <a:pt x="77410" y="377371"/>
                    <a:pt x="80244" y="392716"/>
                    <a:pt x="87086" y="406400"/>
                  </a:cubicBezTo>
                  <a:cubicBezTo>
                    <a:pt x="94887" y="422002"/>
                    <a:pt x="109029" y="434003"/>
                    <a:pt x="116114" y="449943"/>
                  </a:cubicBezTo>
                  <a:cubicBezTo>
                    <a:pt x="163233" y="555960"/>
                    <a:pt x="109489" y="525144"/>
                    <a:pt x="188686" y="551543"/>
                  </a:cubicBezTo>
                  <a:cubicBezTo>
                    <a:pt x="217715" y="541867"/>
                    <a:pt x="250313" y="539489"/>
                    <a:pt x="275772" y="522515"/>
                  </a:cubicBezTo>
                  <a:cubicBezTo>
                    <a:pt x="332044" y="484999"/>
                    <a:pt x="302765" y="499002"/>
                    <a:pt x="362857" y="478972"/>
                  </a:cubicBezTo>
                  <a:cubicBezTo>
                    <a:pt x="432300" y="374807"/>
                    <a:pt x="396244" y="416556"/>
                    <a:pt x="464457" y="348343"/>
                  </a:cubicBezTo>
                  <a:cubicBezTo>
                    <a:pt x="491263" y="267929"/>
                    <a:pt x="479735" y="340701"/>
                    <a:pt x="449943" y="261257"/>
                  </a:cubicBezTo>
                  <a:cubicBezTo>
                    <a:pt x="441281" y="238158"/>
                    <a:pt x="452873" y="206130"/>
                    <a:pt x="435429" y="188686"/>
                  </a:cubicBezTo>
                  <a:cubicBezTo>
                    <a:pt x="413792" y="167049"/>
                    <a:pt x="373803" y="176630"/>
                    <a:pt x="348343" y="159657"/>
                  </a:cubicBezTo>
                  <a:cubicBezTo>
                    <a:pt x="248527" y="93113"/>
                    <a:pt x="294355" y="112632"/>
                    <a:pt x="217714" y="87086"/>
                  </a:cubicBezTo>
                  <a:cubicBezTo>
                    <a:pt x="203200" y="96762"/>
                    <a:pt x="186507" y="103780"/>
                    <a:pt x="174172" y="116115"/>
                  </a:cubicBezTo>
                  <a:cubicBezTo>
                    <a:pt x="161837" y="128450"/>
                    <a:pt x="158271" y="148170"/>
                    <a:pt x="145143" y="159657"/>
                  </a:cubicBezTo>
                  <a:cubicBezTo>
                    <a:pt x="83715" y="213406"/>
                    <a:pt x="74321" y="212294"/>
                    <a:pt x="14514" y="232229"/>
                  </a:cubicBezTo>
                  <a:cubicBezTo>
                    <a:pt x="9676" y="217715"/>
                    <a:pt x="0" y="203985"/>
                    <a:pt x="0" y="188686"/>
                  </a:cubicBezTo>
                  <a:cubicBezTo>
                    <a:pt x="0" y="119566"/>
                    <a:pt x="45242" y="143153"/>
                    <a:pt x="101600" y="130629"/>
                  </a:cubicBezTo>
                  <a:cubicBezTo>
                    <a:pt x="116535" y="127310"/>
                    <a:pt x="130629" y="120953"/>
                    <a:pt x="145143" y="116115"/>
                  </a:cubicBezTo>
                  <a:cubicBezTo>
                    <a:pt x="193524" y="120953"/>
                    <a:pt x="242110" y="124060"/>
                    <a:pt x="290286" y="130629"/>
                  </a:cubicBezTo>
                  <a:cubicBezTo>
                    <a:pt x="348604" y="138581"/>
                    <a:pt x="464457" y="159657"/>
                    <a:pt x="464457" y="159657"/>
                  </a:cubicBezTo>
                  <a:cubicBezTo>
                    <a:pt x="478971" y="154819"/>
                    <a:pt x="508000" y="160442"/>
                    <a:pt x="508000" y="145143"/>
                  </a:cubicBezTo>
                  <a:cubicBezTo>
                    <a:pt x="508000" y="127699"/>
                    <a:pt x="480397" y="123200"/>
                    <a:pt x="464457" y="116115"/>
                  </a:cubicBezTo>
                  <a:cubicBezTo>
                    <a:pt x="436496" y="103688"/>
                    <a:pt x="406400" y="96762"/>
                    <a:pt x="377372" y="87086"/>
                  </a:cubicBezTo>
                  <a:cubicBezTo>
                    <a:pt x="314912" y="66266"/>
                    <a:pt x="348662" y="76280"/>
                    <a:pt x="275772" y="58057"/>
                  </a:cubicBezTo>
                  <a:cubicBezTo>
                    <a:pt x="261258" y="62895"/>
                    <a:pt x="247164" y="69253"/>
                    <a:pt x="232229" y="72572"/>
                  </a:cubicBezTo>
                  <a:cubicBezTo>
                    <a:pt x="115772" y="98452"/>
                    <a:pt x="178223" y="75187"/>
                    <a:pt x="72572" y="101600"/>
                  </a:cubicBezTo>
                  <a:cubicBezTo>
                    <a:pt x="57729" y="105311"/>
                    <a:pt x="43543" y="111277"/>
                    <a:pt x="29029" y="116115"/>
                  </a:cubicBezTo>
                  <a:cubicBezTo>
                    <a:pt x="96762" y="14515"/>
                    <a:pt x="58057" y="48382"/>
                    <a:pt x="130629" y="0"/>
                  </a:cubicBezTo>
                  <a:cubicBezTo>
                    <a:pt x="230162" y="33179"/>
                    <a:pt x="106625" y="0"/>
                    <a:pt x="246743" y="0"/>
                  </a:cubicBezTo>
                  <a:cubicBezTo>
                    <a:pt x="285749" y="0"/>
                    <a:pt x="324152" y="9677"/>
                    <a:pt x="362857" y="14515"/>
                  </a:cubicBezTo>
                  <a:cubicBezTo>
                    <a:pt x="382209" y="43543"/>
                    <a:pt x="409881" y="68503"/>
                    <a:pt x="420914" y="101600"/>
                  </a:cubicBezTo>
                  <a:cubicBezTo>
                    <a:pt x="425752" y="116114"/>
                    <a:pt x="431718" y="130300"/>
                    <a:pt x="435429" y="145143"/>
                  </a:cubicBezTo>
                  <a:cubicBezTo>
                    <a:pt x="441412" y="169076"/>
                    <a:pt x="437703" y="196296"/>
                    <a:pt x="449943" y="217715"/>
                  </a:cubicBezTo>
                  <a:cubicBezTo>
                    <a:pt x="458598" y="232861"/>
                    <a:pt x="478972" y="237067"/>
                    <a:pt x="493486" y="246743"/>
                  </a:cubicBezTo>
                  <a:cubicBezTo>
                    <a:pt x="500549" y="257338"/>
                    <a:pt x="543705" y="313800"/>
                    <a:pt x="537029" y="333829"/>
                  </a:cubicBezTo>
                  <a:cubicBezTo>
                    <a:pt x="529046" y="357777"/>
                    <a:pt x="469862" y="393121"/>
                    <a:pt x="449943" y="406400"/>
                  </a:cubicBezTo>
                  <a:cubicBezTo>
                    <a:pt x="474388" y="422697"/>
                    <a:pt x="517421" y="443322"/>
                    <a:pt x="522514" y="478972"/>
                  </a:cubicBezTo>
                  <a:cubicBezTo>
                    <a:pt x="526678" y="508118"/>
                    <a:pt x="499032" y="560512"/>
                    <a:pt x="478972" y="580572"/>
                  </a:cubicBezTo>
                  <a:cubicBezTo>
                    <a:pt x="466637" y="592907"/>
                    <a:pt x="449943" y="599924"/>
                    <a:pt x="435429" y="609600"/>
                  </a:cubicBezTo>
                  <a:cubicBezTo>
                    <a:pt x="358016" y="725719"/>
                    <a:pt x="459622" y="585405"/>
                    <a:pt x="362857" y="682172"/>
                  </a:cubicBezTo>
                  <a:cubicBezTo>
                    <a:pt x="350522" y="694507"/>
                    <a:pt x="349431" y="717914"/>
                    <a:pt x="333829" y="725715"/>
                  </a:cubicBezTo>
                  <a:cubicBezTo>
                    <a:pt x="325174" y="730042"/>
                    <a:pt x="333829" y="706362"/>
                    <a:pt x="333829" y="696686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8" name="Freeform 77"/>
            <p:cNvSpPr/>
            <p:nvPr/>
          </p:nvSpPr>
          <p:spPr>
            <a:xfrm>
              <a:off x="2286000" y="4724400"/>
              <a:ext cx="978569" cy="1233570"/>
            </a:xfrm>
            <a:custGeom>
              <a:avLst/>
              <a:gdLst>
                <a:gd name="connsiteX0" fmla="*/ 382852 w 978569"/>
                <a:gd name="connsiteY0" fmla="*/ 16551 h 1233570"/>
                <a:gd name="connsiteX1" fmla="*/ 469938 w 978569"/>
                <a:gd name="connsiteY1" fmla="*/ 60094 h 1233570"/>
                <a:gd name="connsiteX2" fmla="*/ 513480 w 978569"/>
                <a:gd name="connsiteY2" fmla="*/ 89122 h 1233570"/>
                <a:gd name="connsiteX3" fmla="*/ 571538 w 978569"/>
                <a:gd name="connsiteY3" fmla="*/ 176208 h 1233570"/>
                <a:gd name="connsiteX4" fmla="*/ 615080 w 978569"/>
                <a:gd name="connsiteY4" fmla="*/ 263294 h 1233570"/>
                <a:gd name="connsiteX5" fmla="*/ 586052 w 978569"/>
                <a:gd name="connsiteY5" fmla="*/ 524551 h 1233570"/>
                <a:gd name="connsiteX6" fmla="*/ 615080 w 978569"/>
                <a:gd name="connsiteY6" fmla="*/ 611636 h 1233570"/>
                <a:gd name="connsiteX7" fmla="*/ 658623 w 978569"/>
                <a:gd name="connsiteY7" fmla="*/ 698722 h 1233570"/>
                <a:gd name="connsiteX8" fmla="*/ 702166 w 978569"/>
                <a:gd name="connsiteY8" fmla="*/ 727751 h 1233570"/>
                <a:gd name="connsiteX9" fmla="*/ 832795 w 978569"/>
                <a:gd name="connsiteY9" fmla="*/ 829351 h 1233570"/>
                <a:gd name="connsiteX10" fmla="*/ 876338 w 978569"/>
                <a:gd name="connsiteY10" fmla="*/ 858379 h 1233570"/>
                <a:gd name="connsiteX11" fmla="*/ 919880 w 978569"/>
                <a:gd name="connsiteY11" fmla="*/ 887408 h 1233570"/>
                <a:gd name="connsiteX12" fmla="*/ 977938 w 978569"/>
                <a:gd name="connsiteY12" fmla="*/ 1018036 h 1233570"/>
                <a:gd name="connsiteX13" fmla="*/ 963423 w 978569"/>
                <a:gd name="connsiteY13" fmla="*/ 1076094 h 1233570"/>
                <a:gd name="connsiteX14" fmla="*/ 876338 w 978569"/>
                <a:gd name="connsiteY14" fmla="*/ 1105122 h 1233570"/>
                <a:gd name="connsiteX15" fmla="*/ 774738 w 978569"/>
                <a:gd name="connsiteY15" fmla="*/ 1105122 h 1233570"/>
                <a:gd name="connsiteX16" fmla="*/ 716680 w 978569"/>
                <a:gd name="connsiteY16" fmla="*/ 1177694 h 1233570"/>
                <a:gd name="connsiteX17" fmla="*/ 571538 w 978569"/>
                <a:gd name="connsiteY17" fmla="*/ 1192208 h 1233570"/>
                <a:gd name="connsiteX18" fmla="*/ 368338 w 978569"/>
                <a:gd name="connsiteY18" fmla="*/ 1206722 h 1233570"/>
                <a:gd name="connsiteX19" fmla="*/ 310280 w 978569"/>
                <a:gd name="connsiteY19" fmla="*/ 1076094 h 1233570"/>
                <a:gd name="connsiteX20" fmla="*/ 339309 w 978569"/>
                <a:gd name="connsiteY20" fmla="*/ 989008 h 1233570"/>
                <a:gd name="connsiteX21" fmla="*/ 353823 w 978569"/>
                <a:gd name="connsiteY21" fmla="*/ 945465 h 1233570"/>
                <a:gd name="connsiteX22" fmla="*/ 339309 w 978569"/>
                <a:gd name="connsiteY22" fmla="*/ 727751 h 1233570"/>
                <a:gd name="connsiteX23" fmla="*/ 324795 w 978569"/>
                <a:gd name="connsiteY23" fmla="*/ 611636 h 1233570"/>
                <a:gd name="connsiteX24" fmla="*/ 310280 w 978569"/>
                <a:gd name="connsiteY24" fmla="*/ 466494 h 1233570"/>
                <a:gd name="connsiteX25" fmla="*/ 237709 w 978569"/>
                <a:gd name="connsiteY25" fmla="*/ 553579 h 1233570"/>
                <a:gd name="connsiteX26" fmla="*/ 150623 w 978569"/>
                <a:gd name="connsiteY26" fmla="*/ 524551 h 1233570"/>
                <a:gd name="connsiteX27" fmla="*/ 107080 w 978569"/>
                <a:gd name="connsiteY27" fmla="*/ 495522 h 1233570"/>
                <a:gd name="connsiteX28" fmla="*/ 19995 w 978569"/>
                <a:gd name="connsiteY28" fmla="*/ 524551 h 1233570"/>
                <a:gd name="connsiteX29" fmla="*/ 5480 w 978569"/>
                <a:gd name="connsiteY29" fmla="*/ 466494 h 1233570"/>
                <a:gd name="connsiteX30" fmla="*/ 49023 w 978569"/>
                <a:gd name="connsiteY30" fmla="*/ 422951 h 1233570"/>
                <a:gd name="connsiteX31" fmla="*/ 136109 w 978569"/>
                <a:gd name="connsiteY31" fmla="*/ 379408 h 1233570"/>
                <a:gd name="connsiteX32" fmla="*/ 194166 w 978569"/>
                <a:gd name="connsiteY32" fmla="*/ 393922 h 1233570"/>
                <a:gd name="connsiteX33" fmla="*/ 237709 w 978569"/>
                <a:gd name="connsiteY33" fmla="*/ 379408 h 1233570"/>
                <a:gd name="connsiteX34" fmla="*/ 281252 w 978569"/>
                <a:gd name="connsiteY34" fmla="*/ 422951 h 1233570"/>
                <a:gd name="connsiteX35" fmla="*/ 310280 w 978569"/>
                <a:gd name="connsiteY35" fmla="*/ 524551 h 1233570"/>
                <a:gd name="connsiteX36" fmla="*/ 295766 w 978569"/>
                <a:gd name="connsiteY36" fmla="*/ 568094 h 12335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978569" h="1233570">
                  <a:moveTo>
                    <a:pt x="382852" y="16551"/>
                  </a:moveTo>
                  <a:cubicBezTo>
                    <a:pt x="507644" y="99744"/>
                    <a:pt x="349750" y="0"/>
                    <a:pt x="469938" y="60094"/>
                  </a:cubicBezTo>
                  <a:cubicBezTo>
                    <a:pt x="485540" y="67895"/>
                    <a:pt x="498966" y="79446"/>
                    <a:pt x="513480" y="89122"/>
                  </a:cubicBezTo>
                  <a:cubicBezTo>
                    <a:pt x="538989" y="165645"/>
                    <a:pt x="511136" y="103724"/>
                    <a:pt x="571538" y="176208"/>
                  </a:cubicBezTo>
                  <a:cubicBezTo>
                    <a:pt x="602800" y="213722"/>
                    <a:pt x="600534" y="219655"/>
                    <a:pt x="615080" y="263294"/>
                  </a:cubicBezTo>
                  <a:cubicBezTo>
                    <a:pt x="582466" y="361135"/>
                    <a:pt x="578286" y="361464"/>
                    <a:pt x="586052" y="524551"/>
                  </a:cubicBezTo>
                  <a:cubicBezTo>
                    <a:pt x="587507" y="555115"/>
                    <a:pt x="605404" y="582608"/>
                    <a:pt x="615080" y="611636"/>
                  </a:cubicBezTo>
                  <a:cubicBezTo>
                    <a:pt x="626884" y="647048"/>
                    <a:pt x="630489" y="670588"/>
                    <a:pt x="658623" y="698722"/>
                  </a:cubicBezTo>
                  <a:cubicBezTo>
                    <a:pt x="670958" y="711057"/>
                    <a:pt x="688765" y="716584"/>
                    <a:pt x="702166" y="727751"/>
                  </a:cubicBezTo>
                  <a:cubicBezTo>
                    <a:pt x="838583" y="841433"/>
                    <a:pt x="612704" y="682625"/>
                    <a:pt x="832795" y="829351"/>
                  </a:cubicBezTo>
                  <a:lnTo>
                    <a:pt x="876338" y="858379"/>
                  </a:lnTo>
                  <a:lnTo>
                    <a:pt x="919880" y="887408"/>
                  </a:lnTo>
                  <a:cubicBezTo>
                    <a:pt x="954425" y="991043"/>
                    <a:pt x="931935" y="949034"/>
                    <a:pt x="977938" y="1018036"/>
                  </a:cubicBezTo>
                  <a:cubicBezTo>
                    <a:pt x="973100" y="1037389"/>
                    <a:pt x="978569" y="1063112"/>
                    <a:pt x="963423" y="1076094"/>
                  </a:cubicBezTo>
                  <a:cubicBezTo>
                    <a:pt x="940191" y="1096007"/>
                    <a:pt x="876338" y="1105122"/>
                    <a:pt x="876338" y="1105122"/>
                  </a:cubicBezTo>
                  <a:cubicBezTo>
                    <a:pt x="841005" y="1093344"/>
                    <a:pt x="812260" y="1075105"/>
                    <a:pt x="774738" y="1105122"/>
                  </a:cubicBezTo>
                  <a:cubicBezTo>
                    <a:pt x="715086" y="1152843"/>
                    <a:pt x="818127" y="1154283"/>
                    <a:pt x="716680" y="1177694"/>
                  </a:cubicBezTo>
                  <a:cubicBezTo>
                    <a:pt x="669303" y="1188627"/>
                    <a:pt x="619919" y="1187370"/>
                    <a:pt x="571538" y="1192208"/>
                  </a:cubicBezTo>
                  <a:cubicBezTo>
                    <a:pt x="447448" y="1233570"/>
                    <a:pt x="514815" y="1225031"/>
                    <a:pt x="368338" y="1206722"/>
                  </a:cubicBezTo>
                  <a:cubicBezTo>
                    <a:pt x="333793" y="1103087"/>
                    <a:pt x="356283" y="1145096"/>
                    <a:pt x="310280" y="1076094"/>
                  </a:cubicBezTo>
                  <a:lnTo>
                    <a:pt x="339309" y="989008"/>
                  </a:lnTo>
                  <a:lnTo>
                    <a:pt x="353823" y="945465"/>
                  </a:lnTo>
                  <a:cubicBezTo>
                    <a:pt x="348985" y="872894"/>
                    <a:pt x="345610" y="800210"/>
                    <a:pt x="339309" y="727751"/>
                  </a:cubicBezTo>
                  <a:cubicBezTo>
                    <a:pt x="335930" y="688891"/>
                    <a:pt x="329103" y="650404"/>
                    <a:pt x="324795" y="611636"/>
                  </a:cubicBezTo>
                  <a:cubicBezTo>
                    <a:pt x="319426" y="563311"/>
                    <a:pt x="315118" y="514875"/>
                    <a:pt x="310280" y="466494"/>
                  </a:cubicBezTo>
                  <a:cubicBezTo>
                    <a:pt x="300257" y="481529"/>
                    <a:pt x="257825" y="551344"/>
                    <a:pt x="237709" y="553579"/>
                  </a:cubicBezTo>
                  <a:cubicBezTo>
                    <a:pt x="207297" y="556958"/>
                    <a:pt x="150623" y="524551"/>
                    <a:pt x="150623" y="524551"/>
                  </a:cubicBezTo>
                  <a:cubicBezTo>
                    <a:pt x="136109" y="514875"/>
                    <a:pt x="124524" y="495522"/>
                    <a:pt x="107080" y="495522"/>
                  </a:cubicBezTo>
                  <a:cubicBezTo>
                    <a:pt x="76481" y="495522"/>
                    <a:pt x="19995" y="524551"/>
                    <a:pt x="19995" y="524551"/>
                  </a:cubicBezTo>
                  <a:cubicBezTo>
                    <a:pt x="15157" y="505199"/>
                    <a:pt x="0" y="485674"/>
                    <a:pt x="5480" y="466494"/>
                  </a:cubicBezTo>
                  <a:cubicBezTo>
                    <a:pt x="11119" y="446757"/>
                    <a:pt x="33254" y="436092"/>
                    <a:pt x="49023" y="422951"/>
                  </a:cubicBezTo>
                  <a:cubicBezTo>
                    <a:pt x="86539" y="391687"/>
                    <a:pt x="92468" y="393955"/>
                    <a:pt x="136109" y="379408"/>
                  </a:cubicBezTo>
                  <a:cubicBezTo>
                    <a:pt x="155461" y="384246"/>
                    <a:pt x="174218" y="393922"/>
                    <a:pt x="194166" y="393922"/>
                  </a:cubicBezTo>
                  <a:cubicBezTo>
                    <a:pt x="209465" y="393922"/>
                    <a:pt x="223195" y="374570"/>
                    <a:pt x="237709" y="379408"/>
                  </a:cubicBezTo>
                  <a:cubicBezTo>
                    <a:pt x="257182" y="385899"/>
                    <a:pt x="266738" y="408437"/>
                    <a:pt x="281252" y="422951"/>
                  </a:cubicBezTo>
                  <a:cubicBezTo>
                    <a:pt x="288096" y="443484"/>
                    <a:pt x="310280" y="506326"/>
                    <a:pt x="310280" y="524551"/>
                  </a:cubicBezTo>
                  <a:cubicBezTo>
                    <a:pt x="310280" y="539850"/>
                    <a:pt x="295766" y="568094"/>
                    <a:pt x="295766" y="568094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0" name="Freeform 89"/>
            <p:cNvSpPr/>
            <p:nvPr/>
          </p:nvSpPr>
          <p:spPr>
            <a:xfrm>
              <a:off x="1091547" y="4851663"/>
              <a:ext cx="851024" cy="708166"/>
            </a:xfrm>
            <a:custGeom>
              <a:avLst/>
              <a:gdLst>
                <a:gd name="connsiteX0" fmla="*/ 0 w 595717"/>
                <a:gd name="connsiteY0" fmla="*/ 429235 h 674533"/>
                <a:gd name="connsiteX1" fmla="*/ 72571 w 595717"/>
                <a:gd name="connsiteY1" fmla="*/ 501807 h 674533"/>
                <a:gd name="connsiteX2" fmla="*/ 116114 w 595717"/>
                <a:gd name="connsiteY2" fmla="*/ 545350 h 674533"/>
                <a:gd name="connsiteX3" fmla="*/ 217714 w 595717"/>
                <a:gd name="connsiteY3" fmla="*/ 646950 h 674533"/>
                <a:gd name="connsiteX4" fmla="*/ 275771 w 595717"/>
                <a:gd name="connsiteY4" fmla="*/ 574378 h 674533"/>
                <a:gd name="connsiteX5" fmla="*/ 319314 w 595717"/>
                <a:gd name="connsiteY5" fmla="*/ 545350 h 674533"/>
                <a:gd name="connsiteX6" fmla="*/ 348343 w 595717"/>
                <a:gd name="connsiteY6" fmla="*/ 458264 h 674533"/>
                <a:gd name="connsiteX7" fmla="*/ 362857 w 595717"/>
                <a:gd name="connsiteY7" fmla="*/ 414721 h 674533"/>
                <a:gd name="connsiteX8" fmla="*/ 391886 w 595717"/>
                <a:gd name="connsiteY8" fmla="*/ 371178 h 674533"/>
                <a:gd name="connsiteX9" fmla="*/ 420914 w 595717"/>
                <a:gd name="connsiteY9" fmla="*/ 284092 h 674533"/>
                <a:gd name="connsiteX10" fmla="*/ 493486 w 595717"/>
                <a:gd name="connsiteY10" fmla="*/ 153464 h 674533"/>
                <a:gd name="connsiteX11" fmla="*/ 580571 w 595717"/>
                <a:gd name="connsiteY11" fmla="*/ 95407 h 674533"/>
                <a:gd name="connsiteX12" fmla="*/ 595086 w 595717"/>
                <a:gd name="connsiteY12" fmla="*/ 51864 h 674533"/>
                <a:gd name="connsiteX13" fmla="*/ 580571 w 595717"/>
                <a:gd name="connsiteY13" fmla="*/ 8321 h 674533"/>
                <a:gd name="connsiteX14" fmla="*/ 449943 w 595717"/>
                <a:gd name="connsiteY14" fmla="*/ 66378 h 674533"/>
                <a:gd name="connsiteX15" fmla="*/ 406400 w 595717"/>
                <a:gd name="connsiteY15" fmla="*/ 80892 h 674533"/>
                <a:gd name="connsiteX16" fmla="*/ 362857 w 595717"/>
                <a:gd name="connsiteY16" fmla="*/ 109921 h 674533"/>
                <a:gd name="connsiteX17" fmla="*/ 333829 w 595717"/>
                <a:gd name="connsiteY17" fmla="*/ 240550 h 674533"/>
                <a:gd name="connsiteX18" fmla="*/ 275771 w 595717"/>
                <a:gd name="connsiteY18" fmla="*/ 327635 h 674533"/>
                <a:gd name="connsiteX19" fmla="*/ 188686 w 595717"/>
                <a:gd name="connsiteY19" fmla="*/ 385692 h 674533"/>
                <a:gd name="connsiteX20" fmla="*/ 130629 w 595717"/>
                <a:gd name="connsiteY20" fmla="*/ 298607 h 674533"/>
                <a:gd name="connsiteX21" fmla="*/ 116114 w 595717"/>
                <a:gd name="connsiteY21" fmla="*/ 255064 h 674533"/>
                <a:gd name="connsiteX22" fmla="*/ 72571 w 595717"/>
                <a:gd name="connsiteY22" fmla="*/ 240550 h 674533"/>
                <a:gd name="connsiteX23" fmla="*/ 14514 w 595717"/>
                <a:gd name="connsiteY23" fmla="*/ 327635 h 674533"/>
                <a:gd name="connsiteX24" fmla="*/ 29029 w 595717"/>
                <a:gd name="connsiteY24" fmla="*/ 371178 h 6745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95717" h="674533">
                  <a:moveTo>
                    <a:pt x="0" y="429235"/>
                  </a:moveTo>
                  <a:cubicBezTo>
                    <a:pt x="79830" y="482456"/>
                    <a:pt x="12094" y="429234"/>
                    <a:pt x="72571" y="501807"/>
                  </a:cubicBezTo>
                  <a:cubicBezTo>
                    <a:pt x="85712" y="517576"/>
                    <a:pt x="103512" y="529147"/>
                    <a:pt x="116114" y="545350"/>
                  </a:cubicBezTo>
                  <a:cubicBezTo>
                    <a:pt x="197630" y="650156"/>
                    <a:pt x="134508" y="619213"/>
                    <a:pt x="217714" y="646950"/>
                  </a:cubicBezTo>
                  <a:cubicBezTo>
                    <a:pt x="342505" y="563755"/>
                    <a:pt x="195646" y="674533"/>
                    <a:pt x="275771" y="574378"/>
                  </a:cubicBezTo>
                  <a:cubicBezTo>
                    <a:pt x="286668" y="560757"/>
                    <a:pt x="304800" y="555026"/>
                    <a:pt x="319314" y="545350"/>
                  </a:cubicBezTo>
                  <a:lnTo>
                    <a:pt x="348343" y="458264"/>
                  </a:lnTo>
                  <a:cubicBezTo>
                    <a:pt x="353181" y="443750"/>
                    <a:pt x="354370" y="427451"/>
                    <a:pt x="362857" y="414721"/>
                  </a:cubicBezTo>
                  <a:lnTo>
                    <a:pt x="391886" y="371178"/>
                  </a:lnTo>
                  <a:lnTo>
                    <a:pt x="420914" y="284092"/>
                  </a:lnTo>
                  <a:cubicBezTo>
                    <a:pt x="436038" y="238719"/>
                    <a:pt x="450713" y="181979"/>
                    <a:pt x="493486" y="153464"/>
                  </a:cubicBezTo>
                  <a:lnTo>
                    <a:pt x="580571" y="95407"/>
                  </a:lnTo>
                  <a:cubicBezTo>
                    <a:pt x="585409" y="80893"/>
                    <a:pt x="595086" y="67164"/>
                    <a:pt x="595086" y="51864"/>
                  </a:cubicBezTo>
                  <a:cubicBezTo>
                    <a:pt x="595086" y="36564"/>
                    <a:pt x="595717" y="10485"/>
                    <a:pt x="580571" y="8321"/>
                  </a:cubicBezTo>
                  <a:cubicBezTo>
                    <a:pt x="522325" y="0"/>
                    <a:pt x="493071" y="44815"/>
                    <a:pt x="449943" y="66378"/>
                  </a:cubicBezTo>
                  <a:cubicBezTo>
                    <a:pt x="436259" y="73220"/>
                    <a:pt x="420914" y="76054"/>
                    <a:pt x="406400" y="80892"/>
                  </a:cubicBezTo>
                  <a:cubicBezTo>
                    <a:pt x="391886" y="90568"/>
                    <a:pt x="373754" y="96299"/>
                    <a:pt x="362857" y="109921"/>
                  </a:cubicBezTo>
                  <a:cubicBezTo>
                    <a:pt x="347571" y="129028"/>
                    <a:pt x="334442" y="239079"/>
                    <a:pt x="333829" y="240550"/>
                  </a:cubicBezTo>
                  <a:cubicBezTo>
                    <a:pt x="320410" y="272754"/>
                    <a:pt x="304799" y="308283"/>
                    <a:pt x="275771" y="327635"/>
                  </a:cubicBezTo>
                  <a:lnTo>
                    <a:pt x="188686" y="385692"/>
                  </a:lnTo>
                  <a:cubicBezTo>
                    <a:pt x="169334" y="356664"/>
                    <a:pt x="141662" y="331704"/>
                    <a:pt x="130629" y="298607"/>
                  </a:cubicBezTo>
                  <a:cubicBezTo>
                    <a:pt x="125791" y="284093"/>
                    <a:pt x="126932" y="265882"/>
                    <a:pt x="116114" y="255064"/>
                  </a:cubicBezTo>
                  <a:cubicBezTo>
                    <a:pt x="105296" y="244246"/>
                    <a:pt x="87085" y="245388"/>
                    <a:pt x="72571" y="240550"/>
                  </a:cubicBezTo>
                  <a:cubicBezTo>
                    <a:pt x="53219" y="269578"/>
                    <a:pt x="6052" y="293789"/>
                    <a:pt x="14514" y="327635"/>
                  </a:cubicBezTo>
                  <a:cubicBezTo>
                    <a:pt x="30202" y="390386"/>
                    <a:pt x="29029" y="405640"/>
                    <a:pt x="29029" y="371178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2" name="Freeform 91"/>
            <p:cNvSpPr/>
            <p:nvPr/>
          </p:nvSpPr>
          <p:spPr>
            <a:xfrm>
              <a:off x="1566506" y="5252041"/>
              <a:ext cx="297198" cy="700948"/>
            </a:xfrm>
            <a:custGeom>
              <a:avLst/>
              <a:gdLst>
                <a:gd name="connsiteX0" fmla="*/ 0 w 208038"/>
                <a:gd name="connsiteY0" fmla="*/ 0 h 667657"/>
                <a:gd name="connsiteX1" fmla="*/ 43543 w 208038"/>
                <a:gd name="connsiteY1" fmla="*/ 29028 h 667657"/>
                <a:gd name="connsiteX2" fmla="*/ 87085 w 208038"/>
                <a:gd name="connsiteY2" fmla="*/ 116114 h 667657"/>
                <a:gd name="connsiteX3" fmla="*/ 116114 w 208038"/>
                <a:gd name="connsiteY3" fmla="*/ 261257 h 667657"/>
                <a:gd name="connsiteX4" fmla="*/ 130628 w 208038"/>
                <a:gd name="connsiteY4" fmla="*/ 449943 h 667657"/>
                <a:gd name="connsiteX5" fmla="*/ 116114 w 208038"/>
                <a:gd name="connsiteY5" fmla="*/ 522514 h 667657"/>
                <a:gd name="connsiteX6" fmla="*/ 29028 w 208038"/>
                <a:gd name="connsiteY6" fmla="*/ 551543 h 667657"/>
                <a:gd name="connsiteX7" fmla="*/ 72571 w 208038"/>
                <a:gd name="connsiteY7" fmla="*/ 537028 h 667657"/>
                <a:gd name="connsiteX8" fmla="*/ 116114 w 208038"/>
                <a:gd name="connsiteY8" fmla="*/ 522514 h 667657"/>
                <a:gd name="connsiteX9" fmla="*/ 203200 w 208038"/>
                <a:gd name="connsiteY9" fmla="*/ 595085 h 667657"/>
                <a:gd name="connsiteX10" fmla="*/ 188685 w 208038"/>
                <a:gd name="connsiteY10" fmla="*/ 638628 h 667657"/>
                <a:gd name="connsiteX11" fmla="*/ 145143 w 208038"/>
                <a:gd name="connsiteY11" fmla="*/ 667657 h 667657"/>
                <a:gd name="connsiteX12" fmla="*/ 43543 w 208038"/>
                <a:gd name="connsiteY12" fmla="*/ 609600 h 667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8038" h="667657">
                  <a:moveTo>
                    <a:pt x="0" y="0"/>
                  </a:moveTo>
                  <a:cubicBezTo>
                    <a:pt x="14514" y="9676"/>
                    <a:pt x="31208" y="16693"/>
                    <a:pt x="43543" y="29028"/>
                  </a:cubicBezTo>
                  <a:cubicBezTo>
                    <a:pt x="66295" y="51780"/>
                    <a:pt x="80002" y="85422"/>
                    <a:pt x="87085" y="116114"/>
                  </a:cubicBezTo>
                  <a:cubicBezTo>
                    <a:pt x="98179" y="164190"/>
                    <a:pt x="116114" y="261257"/>
                    <a:pt x="116114" y="261257"/>
                  </a:cubicBezTo>
                  <a:cubicBezTo>
                    <a:pt x="120952" y="324152"/>
                    <a:pt x="130628" y="386862"/>
                    <a:pt x="130628" y="449943"/>
                  </a:cubicBezTo>
                  <a:cubicBezTo>
                    <a:pt x="130628" y="474612"/>
                    <a:pt x="133558" y="505070"/>
                    <a:pt x="116114" y="522514"/>
                  </a:cubicBezTo>
                  <a:cubicBezTo>
                    <a:pt x="94477" y="544151"/>
                    <a:pt x="58057" y="541867"/>
                    <a:pt x="29028" y="551543"/>
                  </a:cubicBezTo>
                  <a:lnTo>
                    <a:pt x="72571" y="537028"/>
                  </a:lnTo>
                  <a:lnTo>
                    <a:pt x="116114" y="522514"/>
                  </a:lnTo>
                  <a:cubicBezTo>
                    <a:pt x="136031" y="535792"/>
                    <a:pt x="195218" y="571139"/>
                    <a:pt x="203200" y="595085"/>
                  </a:cubicBezTo>
                  <a:cubicBezTo>
                    <a:pt x="208038" y="609599"/>
                    <a:pt x="198242" y="626681"/>
                    <a:pt x="188685" y="638628"/>
                  </a:cubicBezTo>
                  <a:cubicBezTo>
                    <a:pt x="177788" y="652249"/>
                    <a:pt x="159657" y="657981"/>
                    <a:pt x="145143" y="667657"/>
                  </a:cubicBezTo>
                  <a:cubicBezTo>
                    <a:pt x="47794" y="635207"/>
                    <a:pt x="71741" y="665997"/>
                    <a:pt x="43543" y="609600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3" name="Freeform 92"/>
            <p:cNvSpPr/>
            <p:nvPr/>
          </p:nvSpPr>
          <p:spPr>
            <a:xfrm>
              <a:off x="1219200" y="5638801"/>
              <a:ext cx="580572" cy="305584"/>
            </a:xfrm>
            <a:custGeom>
              <a:avLst/>
              <a:gdLst>
                <a:gd name="connsiteX0" fmla="*/ 0 w 406400"/>
                <a:gd name="connsiteY0" fmla="*/ 246743 h 291071"/>
                <a:gd name="connsiteX1" fmla="*/ 58057 w 406400"/>
                <a:gd name="connsiteY1" fmla="*/ 232229 h 291071"/>
                <a:gd name="connsiteX2" fmla="*/ 145143 w 406400"/>
                <a:gd name="connsiteY2" fmla="*/ 174172 h 291071"/>
                <a:gd name="connsiteX3" fmla="*/ 159657 w 406400"/>
                <a:gd name="connsiteY3" fmla="*/ 130629 h 291071"/>
                <a:gd name="connsiteX4" fmla="*/ 188685 w 406400"/>
                <a:gd name="connsiteY4" fmla="*/ 87086 h 291071"/>
                <a:gd name="connsiteX5" fmla="*/ 217714 w 406400"/>
                <a:gd name="connsiteY5" fmla="*/ 0 h 291071"/>
                <a:gd name="connsiteX6" fmla="*/ 203200 w 406400"/>
                <a:gd name="connsiteY6" fmla="*/ 101600 h 291071"/>
                <a:gd name="connsiteX7" fmla="*/ 188685 w 406400"/>
                <a:gd name="connsiteY7" fmla="*/ 246743 h 291071"/>
                <a:gd name="connsiteX8" fmla="*/ 145143 w 406400"/>
                <a:gd name="connsiteY8" fmla="*/ 275772 h 291071"/>
                <a:gd name="connsiteX9" fmla="*/ 188685 w 406400"/>
                <a:gd name="connsiteY9" fmla="*/ 261257 h 291071"/>
                <a:gd name="connsiteX10" fmla="*/ 275771 w 406400"/>
                <a:gd name="connsiteY10" fmla="*/ 203200 h 291071"/>
                <a:gd name="connsiteX11" fmla="*/ 333828 w 406400"/>
                <a:gd name="connsiteY11" fmla="*/ 246743 h 291071"/>
                <a:gd name="connsiteX12" fmla="*/ 377371 w 406400"/>
                <a:gd name="connsiteY12" fmla="*/ 275772 h 291071"/>
                <a:gd name="connsiteX13" fmla="*/ 406400 w 406400"/>
                <a:gd name="connsiteY13" fmla="*/ 232229 h 291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06400" h="291071">
                  <a:moveTo>
                    <a:pt x="0" y="246743"/>
                  </a:moveTo>
                  <a:cubicBezTo>
                    <a:pt x="19352" y="241905"/>
                    <a:pt x="40215" y="241150"/>
                    <a:pt x="58057" y="232229"/>
                  </a:cubicBezTo>
                  <a:cubicBezTo>
                    <a:pt x="89262" y="216627"/>
                    <a:pt x="145143" y="174172"/>
                    <a:pt x="145143" y="174172"/>
                  </a:cubicBezTo>
                  <a:cubicBezTo>
                    <a:pt x="149981" y="159658"/>
                    <a:pt x="152815" y="144313"/>
                    <a:pt x="159657" y="130629"/>
                  </a:cubicBezTo>
                  <a:cubicBezTo>
                    <a:pt x="167458" y="115027"/>
                    <a:pt x="181600" y="103026"/>
                    <a:pt x="188685" y="87086"/>
                  </a:cubicBezTo>
                  <a:cubicBezTo>
                    <a:pt x="201112" y="59124"/>
                    <a:pt x="217714" y="0"/>
                    <a:pt x="217714" y="0"/>
                  </a:cubicBezTo>
                  <a:cubicBezTo>
                    <a:pt x="212876" y="33867"/>
                    <a:pt x="207197" y="67624"/>
                    <a:pt x="203200" y="101600"/>
                  </a:cubicBezTo>
                  <a:cubicBezTo>
                    <a:pt x="197519" y="149889"/>
                    <a:pt x="204061" y="200616"/>
                    <a:pt x="188685" y="246743"/>
                  </a:cubicBezTo>
                  <a:cubicBezTo>
                    <a:pt x="183169" y="263292"/>
                    <a:pt x="145143" y="258328"/>
                    <a:pt x="145143" y="275772"/>
                  </a:cubicBezTo>
                  <a:cubicBezTo>
                    <a:pt x="145143" y="291071"/>
                    <a:pt x="175311" y="268687"/>
                    <a:pt x="188685" y="261257"/>
                  </a:cubicBezTo>
                  <a:cubicBezTo>
                    <a:pt x="219183" y="244314"/>
                    <a:pt x="275771" y="203200"/>
                    <a:pt x="275771" y="203200"/>
                  </a:cubicBezTo>
                  <a:cubicBezTo>
                    <a:pt x="342982" y="102384"/>
                    <a:pt x="262081" y="198911"/>
                    <a:pt x="333828" y="246743"/>
                  </a:cubicBezTo>
                  <a:lnTo>
                    <a:pt x="377371" y="275772"/>
                  </a:lnTo>
                  <a:lnTo>
                    <a:pt x="406400" y="232229"/>
                  </a:ln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4" name="Freeform 93"/>
            <p:cNvSpPr/>
            <p:nvPr/>
          </p:nvSpPr>
          <p:spPr>
            <a:xfrm>
              <a:off x="1082321" y="4398294"/>
              <a:ext cx="470708" cy="493020"/>
            </a:xfrm>
            <a:custGeom>
              <a:avLst/>
              <a:gdLst>
                <a:gd name="connsiteX0" fmla="*/ 296536 w 470708"/>
                <a:gd name="connsiteY0" fmla="*/ 202735 h 493020"/>
                <a:gd name="connsiteX1" fmla="*/ 427165 w 470708"/>
                <a:gd name="connsiteY1" fmla="*/ 144677 h 493020"/>
                <a:gd name="connsiteX2" fmla="*/ 470708 w 470708"/>
                <a:gd name="connsiteY2" fmla="*/ 130163 h 493020"/>
                <a:gd name="connsiteX3" fmla="*/ 412650 w 470708"/>
                <a:gd name="connsiteY3" fmla="*/ 43077 h 493020"/>
                <a:gd name="connsiteX4" fmla="*/ 369108 w 470708"/>
                <a:gd name="connsiteY4" fmla="*/ 72106 h 493020"/>
                <a:gd name="connsiteX5" fmla="*/ 311050 w 470708"/>
                <a:gd name="connsiteY5" fmla="*/ 159192 h 493020"/>
                <a:gd name="connsiteX6" fmla="*/ 180422 w 470708"/>
                <a:gd name="connsiteY6" fmla="*/ 231763 h 493020"/>
                <a:gd name="connsiteX7" fmla="*/ 136879 w 470708"/>
                <a:gd name="connsiteY7" fmla="*/ 260792 h 493020"/>
                <a:gd name="connsiteX8" fmla="*/ 93336 w 470708"/>
                <a:gd name="connsiteY8" fmla="*/ 347877 h 493020"/>
                <a:gd name="connsiteX9" fmla="*/ 78822 w 470708"/>
                <a:gd name="connsiteY9" fmla="*/ 405935 h 493020"/>
                <a:gd name="connsiteX10" fmla="*/ 64308 w 470708"/>
                <a:gd name="connsiteY10" fmla="*/ 478506 h 493020"/>
                <a:gd name="connsiteX11" fmla="*/ 20765 w 470708"/>
                <a:gd name="connsiteY11" fmla="*/ 493020 h 493020"/>
                <a:gd name="connsiteX12" fmla="*/ 20765 w 470708"/>
                <a:gd name="connsiteY12" fmla="*/ 376906 h 493020"/>
                <a:gd name="connsiteX13" fmla="*/ 35279 w 470708"/>
                <a:gd name="connsiteY13" fmla="*/ 333363 h 493020"/>
                <a:gd name="connsiteX14" fmla="*/ 78822 w 470708"/>
                <a:gd name="connsiteY14" fmla="*/ 289820 h 493020"/>
                <a:gd name="connsiteX15" fmla="*/ 122365 w 470708"/>
                <a:gd name="connsiteY15" fmla="*/ 202735 h 493020"/>
                <a:gd name="connsiteX16" fmla="*/ 209450 w 470708"/>
                <a:gd name="connsiteY16" fmla="*/ 144677 h 493020"/>
                <a:gd name="connsiteX17" fmla="*/ 296536 w 470708"/>
                <a:gd name="connsiteY17" fmla="*/ 72106 h 493020"/>
                <a:gd name="connsiteX18" fmla="*/ 325565 w 470708"/>
                <a:gd name="connsiteY18" fmla="*/ 28563 h 493020"/>
                <a:gd name="connsiteX19" fmla="*/ 441679 w 470708"/>
                <a:gd name="connsiteY19" fmla="*/ 28563 h 493020"/>
                <a:gd name="connsiteX20" fmla="*/ 470708 w 470708"/>
                <a:gd name="connsiteY20" fmla="*/ 72106 h 493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70708" h="493020">
                  <a:moveTo>
                    <a:pt x="296536" y="202735"/>
                  </a:moveTo>
                  <a:cubicBezTo>
                    <a:pt x="365538" y="156733"/>
                    <a:pt x="323531" y="179222"/>
                    <a:pt x="427165" y="144677"/>
                  </a:cubicBezTo>
                  <a:lnTo>
                    <a:pt x="470708" y="130163"/>
                  </a:lnTo>
                  <a:cubicBezTo>
                    <a:pt x="463425" y="101032"/>
                    <a:pt x="462767" y="43077"/>
                    <a:pt x="412650" y="43077"/>
                  </a:cubicBezTo>
                  <a:cubicBezTo>
                    <a:pt x="395206" y="43077"/>
                    <a:pt x="383622" y="62430"/>
                    <a:pt x="369108" y="72106"/>
                  </a:cubicBezTo>
                  <a:cubicBezTo>
                    <a:pt x="349755" y="101135"/>
                    <a:pt x="340079" y="139839"/>
                    <a:pt x="311050" y="159192"/>
                  </a:cubicBezTo>
                  <a:cubicBezTo>
                    <a:pt x="211235" y="225736"/>
                    <a:pt x="257063" y="206217"/>
                    <a:pt x="180422" y="231763"/>
                  </a:cubicBezTo>
                  <a:cubicBezTo>
                    <a:pt x="165908" y="241439"/>
                    <a:pt x="149214" y="248457"/>
                    <a:pt x="136879" y="260792"/>
                  </a:cubicBezTo>
                  <a:cubicBezTo>
                    <a:pt x="111434" y="286237"/>
                    <a:pt x="102780" y="314823"/>
                    <a:pt x="93336" y="347877"/>
                  </a:cubicBezTo>
                  <a:cubicBezTo>
                    <a:pt x="87856" y="367058"/>
                    <a:pt x="83149" y="386462"/>
                    <a:pt x="78822" y="405935"/>
                  </a:cubicBezTo>
                  <a:cubicBezTo>
                    <a:pt x="73471" y="430017"/>
                    <a:pt x="77992" y="457980"/>
                    <a:pt x="64308" y="478506"/>
                  </a:cubicBezTo>
                  <a:cubicBezTo>
                    <a:pt x="55821" y="491236"/>
                    <a:pt x="35279" y="488182"/>
                    <a:pt x="20765" y="493020"/>
                  </a:cubicBezTo>
                  <a:cubicBezTo>
                    <a:pt x="0" y="430728"/>
                    <a:pt x="748" y="456974"/>
                    <a:pt x="20765" y="376906"/>
                  </a:cubicBezTo>
                  <a:cubicBezTo>
                    <a:pt x="24476" y="362063"/>
                    <a:pt x="26792" y="346093"/>
                    <a:pt x="35279" y="333363"/>
                  </a:cubicBezTo>
                  <a:cubicBezTo>
                    <a:pt x="46665" y="316284"/>
                    <a:pt x="64308" y="304334"/>
                    <a:pt x="78822" y="289820"/>
                  </a:cubicBezTo>
                  <a:cubicBezTo>
                    <a:pt x="89176" y="258758"/>
                    <a:pt x="95882" y="225908"/>
                    <a:pt x="122365" y="202735"/>
                  </a:cubicBezTo>
                  <a:cubicBezTo>
                    <a:pt x="148621" y="179761"/>
                    <a:pt x="184780" y="169346"/>
                    <a:pt x="209450" y="144677"/>
                  </a:cubicBezTo>
                  <a:cubicBezTo>
                    <a:pt x="265328" y="88800"/>
                    <a:pt x="235914" y="112521"/>
                    <a:pt x="296536" y="72106"/>
                  </a:cubicBezTo>
                  <a:cubicBezTo>
                    <a:pt x="306212" y="57592"/>
                    <a:pt x="311943" y="39460"/>
                    <a:pt x="325565" y="28563"/>
                  </a:cubicBezTo>
                  <a:cubicBezTo>
                    <a:pt x="361269" y="0"/>
                    <a:pt x="404482" y="21124"/>
                    <a:pt x="441679" y="28563"/>
                  </a:cubicBezTo>
                  <a:lnTo>
                    <a:pt x="470708" y="72106"/>
                  </a:ln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0" name="Freeform 99"/>
            <p:cNvSpPr/>
            <p:nvPr/>
          </p:nvSpPr>
          <p:spPr>
            <a:xfrm>
              <a:off x="3323771" y="4949371"/>
              <a:ext cx="348343" cy="494659"/>
            </a:xfrm>
            <a:custGeom>
              <a:avLst/>
              <a:gdLst>
                <a:gd name="connsiteX0" fmla="*/ 0 w 348343"/>
                <a:gd name="connsiteY0" fmla="*/ 0 h 494659"/>
                <a:gd name="connsiteX1" fmla="*/ 14515 w 348343"/>
                <a:gd name="connsiteY1" fmla="*/ 159658 h 494659"/>
                <a:gd name="connsiteX2" fmla="*/ 43543 w 348343"/>
                <a:gd name="connsiteY2" fmla="*/ 246743 h 494659"/>
                <a:gd name="connsiteX3" fmla="*/ 72572 w 348343"/>
                <a:gd name="connsiteY3" fmla="*/ 464458 h 494659"/>
                <a:gd name="connsiteX4" fmla="*/ 203200 w 348343"/>
                <a:gd name="connsiteY4" fmla="*/ 406400 h 494659"/>
                <a:gd name="connsiteX5" fmla="*/ 246743 w 348343"/>
                <a:gd name="connsiteY5" fmla="*/ 435429 h 494659"/>
                <a:gd name="connsiteX6" fmla="*/ 275772 w 348343"/>
                <a:gd name="connsiteY6" fmla="*/ 478972 h 494659"/>
                <a:gd name="connsiteX7" fmla="*/ 348343 w 348343"/>
                <a:gd name="connsiteY7" fmla="*/ 493486 h 494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48343" h="494659">
                  <a:moveTo>
                    <a:pt x="0" y="0"/>
                  </a:moveTo>
                  <a:cubicBezTo>
                    <a:pt x="4838" y="53219"/>
                    <a:pt x="5228" y="107032"/>
                    <a:pt x="14515" y="159658"/>
                  </a:cubicBezTo>
                  <a:cubicBezTo>
                    <a:pt x="19833" y="189791"/>
                    <a:pt x="38512" y="216561"/>
                    <a:pt x="43543" y="246743"/>
                  </a:cubicBezTo>
                  <a:cubicBezTo>
                    <a:pt x="65261" y="377044"/>
                    <a:pt x="54808" y="304580"/>
                    <a:pt x="72572" y="464458"/>
                  </a:cubicBezTo>
                  <a:cubicBezTo>
                    <a:pt x="176207" y="429913"/>
                    <a:pt x="134198" y="452403"/>
                    <a:pt x="203200" y="406400"/>
                  </a:cubicBezTo>
                  <a:cubicBezTo>
                    <a:pt x="217714" y="416076"/>
                    <a:pt x="234408" y="423094"/>
                    <a:pt x="246743" y="435429"/>
                  </a:cubicBezTo>
                  <a:cubicBezTo>
                    <a:pt x="259078" y="447764"/>
                    <a:pt x="261258" y="469296"/>
                    <a:pt x="275772" y="478972"/>
                  </a:cubicBezTo>
                  <a:cubicBezTo>
                    <a:pt x="299303" y="494659"/>
                    <a:pt x="323393" y="493486"/>
                    <a:pt x="348343" y="493486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6" name="Freeform 105"/>
            <p:cNvSpPr/>
            <p:nvPr/>
          </p:nvSpPr>
          <p:spPr>
            <a:xfrm>
              <a:off x="2772229" y="4632594"/>
              <a:ext cx="947191" cy="112195"/>
            </a:xfrm>
            <a:custGeom>
              <a:avLst/>
              <a:gdLst>
                <a:gd name="connsiteX0" fmla="*/ 0 w 947191"/>
                <a:gd name="connsiteY0" fmla="*/ 84549 h 112195"/>
                <a:gd name="connsiteX1" fmla="*/ 87085 w 947191"/>
                <a:gd name="connsiteY1" fmla="*/ 84549 h 112195"/>
                <a:gd name="connsiteX2" fmla="*/ 261257 w 947191"/>
                <a:gd name="connsiteY2" fmla="*/ 70035 h 112195"/>
                <a:gd name="connsiteX3" fmla="*/ 435428 w 947191"/>
                <a:gd name="connsiteY3" fmla="*/ 41006 h 112195"/>
                <a:gd name="connsiteX4" fmla="*/ 566057 w 947191"/>
                <a:gd name="connsiteY4" fmla="*/ 11977 h 112195"/>
                <a:gd name="connsiteX5" fmla="*/ 740228 w 947191"/>
                <a:gd name="connsiteY5" fmla="*/ 41006 h 112195"/>
                <a:gd name="connsiteX6" fmla="*/ 827314 w 947191"/>
                <a:gd name="connsiteY6" fmla="*/ 55520 h 112195"/>
                <a:gd name="connsiteX7" fmla="*/ 885371 w 947191"/>
                <a:gd name="connsiteY7" fmla="*/ 41006 h 112195"/>
                <a:gd name="connsiteX8" fmla="*/ 914400 w 947191"/>
                <a:gd name="connsiteY8" fmla="*/ 41006 h 112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47191" h="112195">
                  <a:moveTo>
                    <a:pt x="0" y="84549"/>
                  </a:moveTo>
                  <a:cubicBezTo>
                    <a:pt x="82937" y="112195"/>
                    <a:pt x="4147" y="95607"/>
                    <a:pt x="87085" y="84549"/>
                  </a:cubicBezTo>
                  <a:cubicBezTo>
                    <a:pt x="144833" y="76850"/>
                    <a:pt x="203319" y="76134"/>
                    <a:pt x="261257" y="70035"/>
                  </a:cubicBezTo>
                  <a:cubicBezTo>
                    <a:pt x="318803" y="63977"/>
                    <a:pt x="378689" y="53615"/>
                    <a:pt x="435428" y="41006"/>
                  </a:cubicBezTo>
                  <a:cubicBezTo>
                    <a:pt x="619957" y="0"/>
                    <a:pt x="347114" y="55767"/>
                    <a:pt x="566057" y="11977"/>
                  </a:cubicBezTo>
                  <a:cubicBezTo>
                    <a:pt x="656820" y="42233"/>
                    <a:pt x="578192" y="19402"/>
                    <a:pt x="740228" y="41006"/>
                  </a:cubicBezTo>
                  <a:cubicBezTo>
                    <a:pt x="769399" y="44895"/>
                    <a:pt x="798285" y="50682"/>
                    <a:pt x="827314" y="55520"/>
                  </a:cubicBezTo>
                  <a:cubicBezTo>
                    <a:pt x="846666" y="50682"/>
                    <a:pt x="865423" y="41006"/>
                    <a:pt x="885371" y="41006"/>
                  </a:cubicBezTo>
                  <a:cubicBezTo>
                    <a:pt x="918727" y="41006"/>
                    <a:pt x="947191" y="73797"/>
                    <a:pt x="914400" y="41006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7" name="Freeform 106"/>
            <p:cNvSpPr/>
            <p:nvPr/>
          </p:nvSpPr>
          <p:spPr>
            <a:xfrm>
              <a:off x="1683657" y="4467940"/>
              <a:ext cx="246743" cy="162117"/>
            </a:xfrm>
            <a:custGeom>
              <a:avLst/>
              <a:gdLst>
                <a:gd name="connsiteX0" fmla="*/ 0 w 246743"/>
                <a:gd name="connsiteY0" fmla="*/ 89546 h 162117"/>
                <a:gd name="connsiteX1" fmla="*/ 43543 w 246743"/>
                <a:gd name="connsiteY1" fmla="*/ 75031 h 162117"/>
                <a:gd name="connsiteX2" fmla="*/ 116114 w 246743"/>
                <a:gd name="connsiteY2" fmla="*/ 16974 h 162117"/>
                <a:gd name="connsiteX3" fmla="*/ 159657 w 246743"/>
                <a:gd name="connsiteY3" fmla="*/ 104060 h 162117"/>
                <a:gd name="connsiteX4" fmla="*/ 246743 w 246743"/>
                <a:gd name="connsiteY4" fmla="*/ 162117 h 162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6743" h="162117">
                  <a:moveTo>
                    <a:pt x="0" y="89546"/>
                  </a:moveTo>
                  <a:cubicBezTo>
                    <a:pt x="14514" y="84708"/>
                    <a:pt x="31596" y="84588"/>
                    <a:pt x="43543" y="75031"/>
                  </a:cubicBezTo>
                  <a:cubicBezTo>
                    <a:pt x="137332" y="0"/>
                    <a:pt x="6668" y="53458"/>
                    <a:pt x="116114" y="16974"/>
                  </a:cubicBezTo>
                  <a:cubicBezTo>
                    <a:pt x="126467" y="48032"/>
                    <a:pt x="133177" y="80890"/>
                    <a:pt x="159657" y="104060"/>
                  </a:cubicBezTo>
                  <a:cubicBezTo>
                    <a:pt x="185913" y="127034"/>
                    <a:pt x="246743" y="162117"/>
                    <a:pt x="246743" y="162117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117" name="Freeform 116"/>
          <p:cNvSpPr/>
          <p:nvPr/>
        </p:nvSpPr>
        <p:spPr>
          <a:xfrm>
            <a:off x="7156450" y="2482850"/>
            <a:ext cx="246063" cy="319088"/>
          </a:xfrm>
          <a:custGeom>
            <a:avLst/>
            <a:gdLst>
              <a:gd name="connsiteX0" fmla="*/ 245958 w 245958"/>
              <a:gd name="connsiteY0" fmla="*/ 143698 h 317869"/>
              <a:gd name="connsiteX1" fmla="*/ 158872 w 245958"/>
              <a:gd name="connsiteY1" fmla="*/ 100155 h 317869"/>
              <a:gd name="connsiteX2" fmla="*/ 100815 w 245958"/>
              <a:gd name="connsiteY2" fmla="*/ 27583 h 317869"/>
              <a:gd name="connsiteX3" fmla="*/ 28243 w 245958"/>
              <a:gd name="connsiteY3" fmla="*/ 42098 h 317869"/>
              <a:gd name="connsiteX4" fmla="*/ 28243 w 245958"/>
              <a:gd name="connsiteY4" fmla="*/ 129183 h 317869"/>
              <a:gd name="connsiteX5" fmla="*/ 129843 w 245958"/>
              <a:gd name="connsiteY5" fmla="*/ 245298 h 317869"/>
              <a:gd name="connsiteX6" fmla="*/ 216929 w 245958"/>
              <a:gd name="connsiteY6" fmla="*/ 317869 h 317869"/>
              <a:gd name="connsiteX7" fmla="*/ 187901 w 245958"/>
              <a:gd name="connsiteY7" fmla="*/ 288841 h 317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5958" h="317869">
                <a:moveTo>
                  <a:pt x="245958" y="143698"/>
                </a:moveTo>
                <a:cubicBezTo>
                  <a:pt x="217275" y="134137"/>
                  <a:pt x="179333" y="125732"/>
                  <a:pt x="158872" y="100155"/>
                </a:cubicBezTo>
                <a:cubicBezTo>
                  <a:pt x="78747" y="0"/>
                  <a:pt x="225606" y="110778"/>
                  <a:pt x="100815" y="27583"/>
                </a:cubicBezTo>
                <a:cubicBezTo>
                  <a:pt x="76624" y="32421"/>
                  <a:pt x="48769" y="28414"/>
                  <a:pt x="28243" y="42098"/>
                </a:cubicBezTo>
                <a:cubicBezTo>
                  <a:pt x="0" y="60927"/>
                  <a:pt x="17782" y="110354"/>
                  <a:pt x="28243" y="129183"/>
                </a:cubicBezTo>
                <a:cubicBezTo>
                  <a:pt x="99980" y="258308"/>
                  <a:pt x="55271" y="183154"/>
                  <a:pt x="129843" y="245298"/>
                </a:cubicBezTo>
                <a:cubicBezTo>
                  <a:pt x="139830" y="253621"/>
                  <a:pt x="195306" y="317869"/>
                  <a:pt x="216929" y="317869"/>
                </a:cubicBezTo>
                <a:cubicBezTo>
                  <a:pt x="230613" y="317869"/>
                  <a:pt x="197577" y="298517"/>
                  <a:pt x="187901" y="288841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6210" name="Group 132"/>
          <p:cNvGrpSpPr/>
          <p:nvPr/>
        </p:nvGrpSpPr>
        <p:grpSpPr>
          <a:xfrm>
            <a:off x="4800600" y="1814513"/>
            <a:ext cx="2667000" cy="1690687"/>
            <a:chOff x="4800600" y="1814286"/>
            <a:chExt cx="2667000" cy="1690914"/>
          </a:xfrm>
        </p:grpSpPr>
        <p:cxnSp>
          <p:nvCxnSpPr>
            <p:cNvPr id="39" name="Straight Connector 38"/>
            <p:cNvCxnSpPr/>
            <p:nvPr/>
          </p:nvCxnSpPr>
          <p:spPr>
            <a:xfrm rot="5400000" flipH="1" flipV="1">
              <a:off x="4762500" y="1866900"/>
              <a:ext cx="533400" cy="45720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5257800" y="1828800"/>
              <a:ext cx="1219200" cy="158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16200000" flipH="1">
              <a:off x="5981700" y="2324100"/>
              <a:ext cx="1447800" cy="45720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10800000" flipV="1">
              <a:off x="5334000" y="3276600"/>
              <a:ext cx="1600200" cy="22860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6858000" y="2895600"/>
              <a:ext cx="6096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/>
            <p:nvPr/>
          </p:nvCxnSpPr>
          <p:spPr>
            <a:xfrm flipV="1">
              <a:off x="4800600" y="2895600"/>
              <a:ext cx="2133600" cy="7620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3" name="Freeform 112"/>
            <p:cNvSpPr/>
            <p:nvPr/>
          </p:nvSpPr>
          <p:spPr>
            <a:xfrm>
              <a:off x="5182535" y="1814286"/>
              <a:ext cx="187751" cy="1148199"/>
            </a:xfrm>
            <a:custGeom>
              <a:avLst/>
              <a:gdLst>
                <a:gd name="connsiteX0" fmla="*/ 187751 w 187751"/>
                <a:gd name="connsiteY0" fmla="*/ 0 h 1148199"/>
                <a:gd name="connsiteX1" fmla="*/ 129694 w 187751"/>
                <a:gd name="connsiteY1" fmla="*/ 87085 h 1148199"/>
                <a:gd name="connsiteX2" fmla="*/ 86151 w 187751"/>
                <a:gd name="connsiteY2" fmla="*/ 217714 h 1148199"/>
                <a:gd name="connsiteX3" fmla="*/ 57122 w 187751"/>
                <a:gd name="connsiteY3" fmla="*/ 304800 h 1148199"/>
                <a:gd name="connsiteX4" fmla="*/ 28094 w 187751"/>
                <a:gd name="connsiteY4" fmla="*/ 508000 h 1148199"/>
                <a:gd name="connsiteX5" fmla="*/ 28094 w 187751"/>
                <a:gd name="connsiteY5" fmla="*/ 957943 h 1148199"/>
                <a:gd name="connsiteX6" fmla="*/ 42608 w 187751"/>
                <a:gd name="connsiteY6" fmla="*/ 1030514 h 1148199"/>
                <a:gd name="connsiteX7" fmla="*/ 71636 w 187751"/>
                <a:gd name="connsiteY7" fmla="*/ 1117600 h 1148199"/>
                <a:gd name="connsiteX8" fmla="*/ 71636 w 187751"/>
                <a:gd name="connsiteY8" fmla="*/ 1088571 h 1148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7751" h="1148199">
                  <a:moveTo>
                    <a:pt x="187751" y="0"/>
                  </a:moveTo>
                  <a:cubicBezTo>
                    <a:pt x="168399" y="29028"/>
                    <a:pt x="140727" y="53988"/>
                    <a:pt x="129694" y="87085"/>
                  </a:cubicBezTo>
                  <a:lnTo>
                    <a:pt x="86151" y="217714"/>
                  </a:lnTo>
                  <a:cubicBezTo>
                    <a:pt x="86149" y="217721"/>
                    <a:pt x="57123" y="304792"/>
                    <a:pt x="57122" y="304800"/>
                  </a:cubicBezTo>
                  <a:cubicBezTo>
                    <a:pt x="36195" y="430360"/>
                    <a:pt x="46258" y="362684"/>
                    <a:pt x="28094" y="508000"/>
                  </a:cubicBezTo>
                  <a:cubicBezTo>
                    <a:pt x="15997" y="774118"/>
                    <a:pt x="0" y="761287"/>
                    <a:pt x="28094" y="957943"/>
                  </a:cubicBezTo>
                  <a:cubicBezTo>
                    <a:pt x="31583" y="982364"/>
                    <a:pt x="36117" y="1006714"/>
                    <a:pt x="42608" y="1030514"/>
                  </a:cubicBezTo>
                  <a:cubicBezTo>
                    <a:pt x="50659" y="1060035"/>
                    <a:pt x="71636" y="1148199"/>
                    <a:pt x="71636" y="1117600"/>
                  </a:cubicBezTo>
                  <a:lnTo>
                    <a:pt x="71636" y="1088571"/>
                  </a:lnTo>
                </a:path>
              </a:pathLst>
            </a:cu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4" name="Freeform 113"/>
            <p:cNvSpPr/>
            <p:nvPr/>
          </p:nvSpPr>
          <p:spPr>
            <a:xfrm>
              <a:off x="5428343" y="1814286"/>
              <a:ext cx="217714" cy="1167995"/>
            </a:xfrm>
            <a:custGeom>
              <a:avLst/>
              <a:gdLst>
                <a:gd name="connsiteX0" fmla="*/ 217714 w 217714"/>
                <a:gd name="connsiteY0" fmla="*/ 0 h 1167995"/>
                <a:gd name="connsiteX1" fmla="*/ 116114 w 217714"/>
                <a:gd name="connsiteY1" fmla="*/ 116114 h 1167995"/>
                <a:gd name="connsiteX2" fmla="*/ 87086 w 217714"/>
                <a:gd name="connsiteY2" fmla="*/ 159657 h 1167995"/>
                <a:gd name="connsiteX3" fmla="*/ 58057 w 217714"/>
                <a:gd name="connsiteY3" fmla="*/ 246743 h 1167995"/>
                <a:gd name="connsiteX4" fmla="*/ 72571 w 217714"/>
                <a:gd name="connsiteY4" fmla="*/ 362857 h 1167995"/>
                <a:gd name="connsiteX5" fmla="*/ 43543 w 217714"/>
                <a:gd name="connsiteY5" fmla="*/ 449943 h 1167995"/>
                <a:gd name="connsiteX6" fmla="*/ 14514 w 217714"/>
                <a:gd name="connsiteY6" fmla="*/ 769257 h 1167995"/>
                <a:gd name="connsiteX7" fmla="*/ 29028 w 217714"/>
                <a:gd name="connsiteY7" fmla="*/ 827314 h 1167995"/>
                <a:gd name="connsiteX8" fmla="*/ 43543 w 217714"/>
                <a:gd name="connsiteY8" fmla="*/ 899885 h 1167995"/>
                <a:gd name="connsiteX9" fmla="*/ 0 w 217714"/>
                <a:gd name="connsiteY9" fmla="*/ 1059543 h 1167995"/>
                <a:gd name="connsiteX10" fmla="*/ 29028 w 217714"/>
                <a:gd name="connsiteY10" fmla="*/ 1001485 h 11679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7714" h="1167995">
                  <a:moveTo>
                    <a:pt x="217714" y="0"/>
                  </a:moveTo>
                  <a:cubicBezTo>
                    <a:pt x="145143" y="48380"/>
                    <a:pt x="183846" y="14514"/>
                    <a:pt x="116114" y="116114"/>
                  </a:cubicBezTo>
                  <a:cubicBezTo>
                    <a:pt x="106438" y="130628"/>
                    <a:pt x="92602" y="143108"/>
                    <a:pt x="87086" y="159657"/>
                  </a:cubicBezTo>
                  <a:lnTo>
                    <a:pt x="58057" y="246743"/>
                  </a:lnTo>
                  <a:cubicBezTo>
                    <a:pt x="62895" y="285448"/>
                    <a:pt x="75350" y="323950"/>
                    <a:pt x="72571" y="362857"/>
                  </a:cubicBezTo>
                  <a:cubicBezTo>
                    <a:pt x="70391" y="393378"/>
                    <a:pt x="43543" y="449943"/>
                    <a:pt x="43543" y="449943"/>
                  </a:cubicBezTo>
                  <a:cubicBezTo>
                    <a:pt x="33867" y="556381"/>
                    <a:pt x="18622" y="662459"/>
                    <a:pt x="14514" y="769257"/>
                  </a:cubicBezTo>
                  <a:cubicBezTo>
                    <a:pt x="13747" y="789190"/>
                    <a:pt x="24701" y="807841"/>
                    <a:pt x="29028" y="827314"/>
                  </a:cubicBezTo>
                  <a:cubicBezTo>
                    <a:pt x="34380" y="851396"/>
                    <a:pt x="38705" y="875695"/>
                    <a:pt x="43543" y="899885"/>
                  </a:cubicBezTo>
                  <a:cubicBezTo>
                    <a:pt x="12350" y="1118230"/>
                    <a:pt x="36151" y="1167995"/>
                    <a:pt x="0" y="1059543"/>
                  </a:cubicBezTo>
                  <a:lnTo>
                    <a:pt x="29028" y="1001485"/>
                  </a:lnTo>
                </a:path>
              </a:pathLst>
            </a:cu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5" name="Freeform 114"/>
            <p:cNvSpPr/>
            <p:nvPr/>
          </p:nvSpPr>
          <p:spPr>
            <a:xfrm>
              <a:off x="7088554" y="2452914"/>
              <a:ext cx="313732" cy="660586"/>
            </a:xfrm>
            <a:custGeom>
              <a:avLst/>
              <a:gdLst>
                <a:gd name="connsiteX0" fmla="*/ 154075 w 313732"/>
                <a:gd name="connsiteY0" fmla="*/ 0 h 660586"/>
                <a:gd name="connsiteX1" fmla="*/ 110532 w 313732"/>
                <a:gd name="connsiteY1" fmla="*/ 87086 h 660586"/>
                <a:gd name="connsiteX2" fmla="*/ 139560 w 313732"/>
                <a:gd name="connsiteY2" fmla="*/ 217715 h 660586"/>
                <a:gd name="connsiteX3" fmla="*/ 125046 w 313732"/>
                <a:gd name="connsiteY3" fmla="*/ 464457 h 660586"/>
                <a:gd name="connsiteX4" fmla="*/ 66989 w 313732"/>
                <a:gd name="connsiteY4" fmla="*/ 551543 h 660586"/>
                <a:gd name="connsiteX5" fmla="*/ 37960 w 313732"/>
                <a:gd name="connsiteY5" fmla="*/ 595086 h 660586"/>
                <a:gd name="connsiteX6" fmla="*/ 66989 w 313732"/>
                <a:gd name="connsiteY6" fmla="*/ 653143 h 660586"/>
                <a:gd name="connsiteX7" fmla="*/ 154075 w 313732"/>
                <a:gd name="connsiteY7" fmla="*/ 624115 h 660586"/>
                <a:gd name="connsiteX8" fmla="*/ 197617 w 313732"/>
                <a:gd name="connsiteY8" fmla="*/ 609600 h 660586"/>
                <a:gd name="connsiteX9" fmla="*/ 313732 w 313732"/>
                <a:gd name="connsiteY9" fmla="*/ 609600 h 660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3732" h="660586">
                  <a:moveTo>
                    <a:pt x="154075" y="0"/>
                  </a:moveTo>
                  <a:cubicBezTo>
                    <a:pt x="139397" y="22016"/>
                    <a:pt x="110532" y="57039"/>
                    <a:pt x="110532" y="87086"/>
                  </a:cubicBezTo>
                  <a:cubicBezTo>
                    <a:pt x="110532" y="138175"/>
                    <a:pt x="124593" y="172813"/>
                    <a:pt x="139560" y="217715"/>
                  </a:cubicBezTo>
                  <a:cubicBezTo>
                    <a:pt x="99907" y="376332"/>
                    <a:pt x="106126" y="294177"/>
                    <a:pt x="125046" y="464457"/>
                  </a:cubicBezTo>
                  <a:lnTo>
                    <a:pt x="66989" y="551543"/>
                  </a:lnTo>
                  <a:lnTo>
                    <a:pt x="37960" y="595086"/>
                  </a:lnTo>
                  <a:cubicBezTo>
                    <a:pt x="27539" y="626348"/>
                    <a:pt x="0" y="660586"/>
                    <a:pt x="66989" y="653143"/>
                  </a:cubicBezTo>
                  <a:cubicBezTo>
                    <a:pt x="97401" y="649764"/>
                    <a:pt x="125046" y="633791"/>
                    <a:pt x="154075" y="624115"/>
                  </a:cubicBezTo>
                  <a:lnTo>
                    <a:pt x="197617" y="609600"/>
                  </a:lnTo>
                  <a:cubicBezTo>
                    <a:pt x="305991" y="625083"/>
                    <a:pt x="275026" y="648306"/>
                    <a:pt x="313732" y="609600"/>
                  </a:cubicBezTo>
                </a:path>
              </a:pathLst>
            </a:cu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1" name="Freeform 130"/>
            <p:cNvSpPr/>
            <p:nvPr/>
          </p:nvSpPr>
          <p:spPr>
            <a:xfrm>
              <a:off x="5284981" y="2801257"/>
              <a:ext cx="303558" cy="633963"/>
            </a:xfrm>
            <a:custGeom>
              <a:avLst/>
              <a:gdLst>
                <a:gd name="connsiteX0" fmla="*/ 143362 w 303558"/>
                <a:gd name="connsiteY0" fmla="*/ 0 h 633963"/>
                <a:gd name="connsiteX1" fmla="*/ 85305 w 303558"/>
                <a:gd name="connsiteY1" fmla="*/ 14514 h 633963"/>
                <a:gd name="connsiteX2" fmla="*/ 41762 w 303558"/>
                <a:gd name="connsiteY2" fmla="*/ 29029 h 633963"/>
                <a:gd name="connsiteX3" fmla="*/ 85305 w 303558"/>
                <a:gd name="connsiteY3" fmla="*/ 43543 h 633963"/>
                <a:gd name="connsiteX4" fmla="*/ 288505 w 303558"/>
                <a:gd name="connsiteY4" fmla="*/ 29029 h 633963"/>
                <a:gd name="connsiteX5" fmla="*/ 244962 w 303558"/>
                <a:gd name="connsiteY5" fmla="*/ 14514 h 633963"/>
                <a:gd name="connsiteX6" fmla="*/ 56276 w 303558"/>
                <a:gd name="connsiteY6" fmla="*/ 58057 h 633963"/>
                <a:gd name="connsiteX7" fmla="*/ 114333 w 303558"/>
                <a:gd name="connsiteY7" fmla="*/ 116114 h 633963"/>
                <a:gd name="connsiteX8" fmla="*/ 128848 w 303558"/>
                <a:gd name="connsiteY8" fmla="*/ 159657 h 633963"/>
                <a:gd name="connsiteX9" fmla="*/ 70790 w 303558"/>
                <a:gd name="connsiteY9" fmla="*/ 232229 h 633963"/>
                <a:gd name="connsiteX10" fmla="*/ 56276 w 303558"/>
                <a:gd name="connsiteY10" fmla="*/ 275772 h 633963"/>
                <a:gd name="connsiteX11" fmla="*/ 12733 w 303558"/>
                <a:gd name="connsiteY11" fmla="*/ 362857 h 633963"/>
                <a:gd name="connsiteX12" fmla="*/ 27248 w 303558"/>
                <a:gd name="connsiteY12" fmla="*/ 551543 h 6339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03558" h="633963">
                  <a:moveTo>
                    <a:pt x="143362" y="0"/>
                  </a:moveTo>
                  <a:cubicBezTo>
                    <a:pt x="124010" y="4838"/>
                    <a:pt x="104485" y="9034"/>
                    <a:pt x="85305" y="14514"/>
                  </a:cubicBezTo>
                  <a:cubicBezTo>
                    <a:pt x="70594" y="18717"/>
                    <a:pt x="41762" y="13729"/>
                    <a:pt x="41762" y="29029"/>
                  </a:cubicBezTo>
                  <a:cubicBezTo>
                    <a:pt x="41762" y="44328"/>
                    <a:pt x="70791" y="38705"/>
                    <a:pt x="85305" y="43543"/>
                  </a:cubicBezTo>
                  <a:cubicBezTo>
                    <a:pt x="153038" y="38705"/>
                    <a:pt x="221694" y="41177"/>
                    <a:pt x="288505" y="29029"/>
                  </a:cubicBezTo>
                  <a:cubicBezTo>
                    <a:pt x="303558" y="26292"/>
                    <a:pt x="260216" y="13341"/>
                    <a:pt x="244962" y="14514"/>
                  </a:cubicBezTo>
                  <a:cubicBezTo>
                    <a:pt x="161691" y="20919"/>
                    <a:pt x="122789" y="35887"/>
                    <a:pt x="56276" y="58057"/>
                  </a:cubicBezTo>
                  <a:cubicBezTo>
                    <a:pt x="94979" y="174170"/>
                    <a:pt x="36924" y="38707"/>
                    <a:pt x="114333" y="116114"/>
                  </a:cubicBezTo>
                  <a:cubicBezTo>
                    <a:pt x="125151" y="126932"/>
                    <a:pt x="124010" y="145143"/>
                    <a:pt x="128848" y="159657"/>
                  </a:cubicBezTo>
                  <a:cubicBezTo>
                    <a:pt x="92363" y="269106"/>
                    <a:pt x="145822" y="138438"/>
                    <a:pt x="70790" y="232229"/>
                  </a:cubicBezTo>
                  <a:cubicBezTo>
                    <a:pt x="61233" y="244176"/>
                    <a:pt x="63118" y="262088"/>
                    <a:pt x="56276" y="275772"/>
                  </a:cubicBezTo>
                  <a:cubicBezTo>
                    <a:pt x="0" y="388325"/>
                    <a:pt x="49220" y="253402"/>
                    <a:pt x="12733" y="362857"/>
                  </a:cubicBezTo>
                  <a:cubicBezTo>
                    <a:pt x="27593" y="570883"/>
                    <a:pt x="27248" y="633963"/>
                    <a:pt x="27248" y="551543"/>
                  </a:cubicBezTo>
                </a:path>
              </a:pathLst>
            </a:cu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2" name="Freeform 131"/>
            <p:cNvSpPr/>
            <p:nvPr/>
          </p:nvSpPr>
          <p:spPr>
            <a:xfrm>
              <a:off x="5531657" y="2902857"/>
              <a:ext cx="114400" cy="497745"/>
            </a:xfrm>
            <a:custGeom>
              <a:avLst/>
              <a:gdLst>
                <a:gd name="connsiteX0" fmla="*/ 41829 w 114400"/>
                <a:gd name="connsiteY0" fmla="*/ 0 h 497745"/>
                <a:gd name="connsiteX1" fmla="*/ 27314 w 114400"/>
                <a:gd name="connsiteY1" fmla="*/ 87086 h 497745"/>
                <a:gd name="connsiteX2" fmla="*/ 85372 w 114400"/>
                <a:gd name="connsiteY2" fmla="*/ 174172 h 497745"/>
                <a:gd name="connsiteX3" fmla="*/ 114400 w 114400"/>
                <a:gd name="connsiteY3" fmla="*/ 275772 h 497745"/>
                <a:gd name="connsiteX4" fmla="*/ 99886 w 114400"/>
                <a:gd name="connsiteY4" fmla="*/ 348343 h 497745"/>
                <a:gd name="connsiteX5" fmla="*/ 70857 w 114400"/>
                <a:gd name="connsiteY5" fmla="*/ 391886 h 497745"/>
                <a:gd name="connsiteX6" fmla="*/ 56343 w 114400"/>
                <a:gd name="connsiteY6" fmla="*/ 435429 h 497745"/>
                <a:gd name="connsiteX7" fmla="*/ 41829 w 114400"/>
                <a:gd name="connsiteY7" fmla="*/ 464457 h 497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4400" h="497745">
                  <a:moveTo>
                    <a:pt x="41829" y="0"/>
                  </a:moveTo>
                  <a:cubicBezTo>
                    <a:pt x="12619" y="43815"/>
                    <a:pt x="0" y="37920"/>
                    <a:pt x="27314" y="87086"/>
                  </a:cubicBezTo>
                  <a:cubicBezTo>
                    <a:pt x="44257" y="117584"/>
                    <a:pt x="85372" y="174172"/>
                    <a:pt x="85372" y="174172"/>
                  </a:cubicBezTo>
                  <a:cubicBezTo>
                    <a:pt x="92217" y="194707"/>
                    <a:pt x="114400" y="257545"/>
                    <a:pt x="114400" y="275772"/>
                  </a:cubicBezTo>
                  <a:cubicBezTo>
                    <a:pt x="114400" y="300441"/>
                    <a:pt x="108548" y="325244"/>
                    <a:pt x="99886" y="348343"/>
                  </a:cubicBezTo>
                  <a:cubicBezTo>
                    <a:pt x="93761" y="364676"/>
                    <a:pt x="80533" y="377372"/>
                    <a:pt x="70857" y="391886"/>
                  </a:cubicBezTo>
                  <a:cubicBezTo>
                    <a:pt x="66019" y="406400"/>
                    <a:pt x="63185" y="421745"/>
                    <a:pt x="56343" y="435429"/>
                  </a:cubicBezTo>
                  <a:cubicBezTo>
                    <a:pt x="39931" y="468252"/>
                    <a:pt x="8541" y="497745"/>
                    <a:pt x="41829" y="464457"/>
                  </a:cubicBezTo>
                </a:path>
              </a:pathLst>
            </a:cu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6222" name="Text Box 19535"/>
          <p:cNvSpPr txBox="1"/>
          <p:nvPr/>
        </p:nvSpPr>
        <p:spPr>
          <a:xfrm>
            <a:off x="2667000" y="0"/>
            <a:ext cx="6477000" cy="706438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algn="ctr">
              <a:spcBef>
                <a:spcPct val="50000"/>
              </a:spcBef>
            </a:pPr>
            <a:r>
              <a:rPr lang="en-US" altLang="zh-CN" sz="4000" b="1">
                <a:latin typeface="Times New Roman" panose="02020603050405020304" pitchFamily="18" charset="0"/>
              </a:rPr>
              <a:t>ĐỀ TÀI QUÊ HƯƠNG EM</a:t>
            </a:r>
            <a:endParaRPr lang="en-US" altLang="zh-CN" sz="2400" b="1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  <p:bldP spid="64" grpId="0"/>
      <p:bldP spid="65" grpId="0"/>
      <p:bldP spid="6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Rectangle 3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.VnArialH" pitchFamily="34" charset="0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2590800" cy="1066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171" name="Picture 20" descr="PALETTE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3622136">
            <a:off x="155575" y="177800"/>
            <a:ext cx="955675" cy="9223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172" name="TextBox 6"/>
          <p:cNvSpPr txBox="1"/>
          <p:nvPr/>
        </p:nvSpPr>
        <p:spPr>
          <a:xfrm>
            <a:off x="1219200" y="152400"/>
            <a:ext cx="1447800" cy="4572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en-US" altLang="zh-CN" sz="2400" b="1">
                <a:solidFill>
                  <a:srgbClr val="C00000"/>
                </a:solidFill>
                <a:latin typeface="Times New Roman" panose="02020603050405020304" pitchFamily="18" charset="0"/>
              </a:rPr>
              <a:t>BÀI 33</a:t>
            </a:r>
            <a:endParaRPr lang="en-US" altLang="zh-CN" sz="2400" b="1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173" name="TextBox 7"/>
          <p:cNvSpPr txBox="1"/>
          <p:nvPr/>
        </p:nvSpPr>
        <p:spPr>
          <a:xfrm>
            <a:off x="1066800" y="533400"/>
            <a:ext cx="1905000" cy="40005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en-US" altLang="zh-CN" sz="2000">
                <a:solidFill>
                  <a:srgbClr val="FF0000"/>
                </a:solidFill>
                <a:latin typeface="Times New Roman" panose="02020603050405020304" pitchFamily="18" charset="0"/>
              </a:rPr>
              <a:t>VẼ TRANH</a:t>
            </a:r>
            <a:endParaRPr lang="en-US" altLang="zh-CN" sz="200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66800" y="609600"/>
            <a:ext cx="1447800" cy="400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000" kern="1200" cap="none" spc="0" normalizeH="0" baseline="0" noProof="0" dirty="0">
                <a:solidFill>
                  <a:schemeClr val="accent6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rPr>
              <a:t>V</a:t>
            </a:r>
            <a:endParaRPr kumimoji="0" lang="en-US" sz="2000" kern="1200" cap="none" spc="0" normalizeH="0" baseline="0" noProof="0" dirty="0">
              <a:solidFill>
                <a:schemeClr val="accent6">
                  <a:lumMod val="20000"/>
                  <a:lumOff val="80000"/>
                </a:schemeClr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7175" name="Picture 4" descr="http://tuancuong.vnweblogs.com/gallery/1823/185391-tranh_xman1_5_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" y="1828800"/>
            <a:ext cx="2880360" cy="2362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176" name="TextBox 11"/>
          <p:cNvSpPr txBox="1"/>
          <p:nvPr/>
        </p:nvSpPr>
        <p:spPr>
          <a:xfrm>
            <a:off x="1828800" y="1143000"/>
            <a:ext cx="5334000" cy="52387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algn="ctr"/>
            <a:r>
              <a:rPr lang="en-US" altLang="zh-CN" sz="280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400" b="1">
                <a:solidFill>
                  <a:srgbClr val="0070C0"/>
                </a:solidFill>
                <a:latin typeface="Times New Roman" panose="02020603050405020304" pitchFamily="18" charset="0"/>
              </a:rPr>
              <a:t>BÀI THAM KHẢO</a:t>
            </a:r>
            <a:r>
              <a:rPr lang="en-US" altLang="zh-CN" sz="2800">
                <a:solidFill>
                  <a:srgbClr val="0070C0"/>
                </a:solidFill>
                <a:latin typeface="Times New Roman" panose="02020603050405020304" pitchFamily="18" charset="0"/>
              </a:rPr>
              <a:t>:</a:t>
            </a:r>
            <a:endParaRPr lang="en-US" altLang="zh-CN" sz="280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177" name="Text Box 41993"/>
          <p:cNvSpPr txBox="1"/>
          <p:nvPr/>
        </p:nvSpPr>
        <p:spPr>
          <a:xfrm>
            <a:off x="2667000" y="0"/>
            <a:ext cx="6477000" cy="20447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algn="ctr">
              <a:spcBef>
                <a:spcPct val="50000"/>
              </a:spcBef>
            </a:pPr>
            <a:r>
              <a:rPr lang="en-US" altLang="zh-CN" sz="4000" b="1">
                <a:latin typeface="Times New Roman" panose="02020603050405020304" pitchFamily="18" charset="0"/>
              </a:rPr>
              <a:t>ĐỀ TÀI QUÊ HƯƠNG EM</a:t>
            </a:r>
            <a:endParaRPr lang="en-US" altLang="zh-CN" sz="4000" b="1">
              <a:latin typeface="Times New Roman" panose="02020603050405020304" pitchFamily="18" charset="0"/>
            </a:endParaRPr>
          </a:p>
          <a:p>
            <a:pPr algn="ctr">
              <a:spcBef>
                <a:spcPct val="50000"/>
              </a:spcBef>
            </a:pPr>
            <a:endParaRPr lang="en-US" altLang="zh-CN" b="1">
              <a:latin typeface="Arial" panose="020B0604020202020204" pitchFamily="34" charset="0"/>
            </a:endParaRPr>
          </a:p>
          <a:p>
            <a:pPr algn="ctr">
              <a:spcBef>
                <a:spcPct val="50000"/>
              </a:spcBef>
            </a:pPr>
            <a:endParaRPr lang="en-US" altLang="zh-CN" sz="4000" b="1">
              <a:latin typeface="Times New Roman" panose="02020603050405020304" pitchFamily="18" charset="0"/>
            </a:endParaRPr>
          </a:p>
        </p:txBody>
      </p:sp>
      <p:pic>
        <p:nvPicPr>
          <p:cNvPr id="7178" name="Picture 2" descr="http://www.khoahoc.com.vn/photos/image/062011/04/tegiac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0400" y="1828800"/>
            <a:ext cx="2921000" cy="2362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9" name="Picture 6" descr="http://baodaklak.vn/dataimages/201104/original/images439152_MUA_TRA_HAT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640" y="4267200"/>
            <a:ext cx="2880360" cy="2590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80" name="Picture 4" descr="http://d4.violet.vn/uploads/blogs/739434/23042011/01_50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76975" y="1828800"/>
            <a:ext cx="2612390" cy="2362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81" name="Picture 2" descr="C:\Users\Administrator\Pictures\images (5)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62370" y="4343400"/>
            <a:ext cx="2709545" cy="2514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82" name="Picture 4" descr="http://d4.violet.vn/uploads/blogs/745516/h77_500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00400" y="4343400"/>
            <a:ext cx="2895600" cy="25146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193" name="Picture 3" descr="C:\Users\Administrator\Pictures\tải xuống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8750" y="118745"/>
            <a:ext cx="8742045" cy="655701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4372" name="Picture 2" descr="C:\Users\Administrator\Pictures\DSCF9270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29200" y="415925"/>
            <a:ext cx="3575685" cy="303149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71" name="Picture 2" descr="C:\Users\Administrator\Pictures\403939-231_14158695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340" y="3810000"/>
            <a:ext cx="4192270" cy="270700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73" name="Picture 2" descr="C:\Users\Administrator\Pictures\HSN 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7605" y="3810635"/>
            <a:ext cx="3653790" cy="270700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Picture 1" descr="QH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4025" y="415925"/>
            <a:ext cx="4172585" cy="29743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4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14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4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 descr="QH2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29200" y="3657600"/>
            <a:ext cx="3900805" cy="2778125"/>
          </a:xfrm>
          <a:prstGeom prst="rect">
            <a:avLst/>
          </a:prstGeom>
        </p:spPr>
      </p:pic>
      <p:pic>
        <p:nvPicPr>
          <p:cNvPr id="3" name="Picture 2" descr="QH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0" y="457200"/>
            <a:ext cx="3810000" cy="2669540"/>
          </a:xfrm>
          <a:prstGeom prst="rect">
            <a:avLst/>
          </a:prstGeom>
        </p:spPr>
      </p:pic>
      <p:pic>
        <p:nvPicPr>
          <p:cNvPr id="5" name="Picture 4" descr="QH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435" y="457200"/>
            <a:ext cx="4448810" cy="2669540"/>
          </a:xfrm>
          <a:prstGeom prst="rect">
            <a:avLst/>
          </a:prstGeom>
        </p:spPr>
      </p:pic>
      <p:pic>
        <p:nvPicPr>
          <p:cNvPr id="6" name="Picture 5" descr="QH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9235" y="3633470"/>
            <a:ext cx="4186555" cy="280225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1045</Words>
  <Application>WPS Presentation</Application>
  <PresentationFormat>On-screen Show</PresentationFormat>
  <Paragraphs>97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3" baseType="lpstr">
      <vt:lpstr>Arial</vt:lpstr>
      <vt:lpstr>SimSun</vt:lpstr>
      <vt:lpstr>Wingdings</vt:lpstr>
      <vt:lpstr>Calibri</vt:lpstr>
      <vt:lpstr>.VnArialH</vt:lpstr>
      <vt:lpstr>Segoe Print</vt:lpstr>
      <vt:lpstr>Times New Roman</vt:lpstr>
      <vt:lpstr>Microsoft YaHei</vt:lpstr>
      <vt:lpstr>Arial Unicode MS</vt:lpstr>
      <vt:lpstr>Times New Roman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Ngoc Tu</dc:creator>
  <cp:lastModifiedBy>dell</cp:lastModifiedBy>
  <cp:revision>57</cp:revision>
  <dcterms:created xsi:type="dcterms:W3CDTF">2012-04-08T12:30:59Z</dcterms:created>
  <dcterms:modified xsi:type="dcterms:W3CDTF">2021-05-18T14:47:50Z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1033-11.2.0.10130</vt:lpwstr>
  </property>
</Properties>
</file>