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259" r:id="rId3"/>
    <p:sldId id="261" r:id="rId4"/>
    <p:sldId id="262" r:id="rId5"/>
    <p:sldId id="310" r:id="rId6"/>
    <p:sldId id="311" r:id="rId7"/>
    <p:sldId id="263" r:id="rId8"/>
    <p:sldId id="264" r:id="rId9"/>
    <p:sldId id="265" r:id="rId10"/>
    <p:sldId id="266" r:id="rId11"/>
    <p:sldId id="272" r:id="rId12"/>
    <p:sldId id="274" r:id="rId13"/>
    <p:sldId id="275" r:id="rId14"/>
    <p:sldId id="273" r:id="rId15"/>
    <p:sldId id="267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313" r:id="rId26"/>
    <p:sldId id="306" r:id="rId27"/>
    <p:sldId id="287" r:id="rId28"/>
    <p:sldId id="288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12" r:id="rId41"/>
    <p:sldId id="302" r:id="rId42"/>
    <p:sldId id="303" r:id="rId43"/>
    <p:sldId id="304" r:id="rId44"/>
    <p:sldId id="30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97C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58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7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2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2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1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2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08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3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0B27-C21B-4D6F-8341-84B0D4B18483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92E08-462C-4E21-B74E-F67818F1E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5"/>
            <a:ext cx="12192000" cy="71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" y="-328976"/>
            <a:ext cx="12192000" cy="76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66759" y="2984565"/>
            <a:ext cx="9506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51: </a:t>
            </a:r>
            <a:r>
              <a:rPr lang="en-US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NẤM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04956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99421"/>
            <a:ext cx="1136468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ĐẶC ĐIỂM SINH HỌC VÀ TẦM QUAN TRỌNG CỦA NẤM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571" y="1258779"/>
            <a:ext cx="41184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SINH HỌC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6494" y="1094319"/>
            <a:ext cx="6156960" cy="569540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6571" y="2037806"/>
            <a:ext cx="5329646" cy="584775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Điều kiện phát triển của nấm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8323" y="3871610"/>
            <a:ext cx="4271555" cy="197424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dinh 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dưỡng bằng những hình thức nào?</a:t>
            </a:r>
          </a:p>
        </p:txBody>
      </p:sp>
      <p:sp>
        <p:nvSpPr>
          <p:cNvPr id="9" name="Explosion 1 8"/>
          <p:cNvSpPr/>
          <p:nvPr/>
        </p:nvSpPr>
        <p:spPr>
          <a:xfrm>
            <a:off x="6008913" y="866502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 sinh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8197660" y="2739868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sinh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5448648" y="4264147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sinh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571" y="2793422"/>
            <a:ext cx="5329646" cy="584775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Cách dinh dưỡng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8323" y="3846831"/>
            <a:ext cx="4271555" cy="1974242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ví dụ về nấm hoại sinh và nấm kí sinh?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6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3" grpId="0" animBg="1"/>
      <p:bldP spid="14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8" y="953588"/>
            <a:ext cx="6183085" cy="4637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6157" y="5734594"/>
            <a:ext cx="20341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rơm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7069" y="5734594"/>
            <a:ext cx="359978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 trắng ở bánh mì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83" y="1012368"/>
            <a:ext cx="5719374" cy="457853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4299986" y="0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 sinh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22" y="2220686"/>
            <a:ext cx="9170670" cy="3625351"/>
          </a:xfrm>
          <a:prstGeom prst="rect">
            <a:avLst/>
          </a:prstGeom>
        </p:spPr>
      </p:pic>
      <p:sp>
        <p:nvSpPr>
          <p:cNvPr id="3" name="Explosion 1 2"/>
          <p:cNvSpPr/>
          <p:nvPr/>
        </p:nvSpPr>
        <p:spPr>
          <a:xfrm>
            <a:off x="3726703" y="-133960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sinh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3" y="2124755"/>
            <a:ext cx="3815077" cy="3165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4404532" y="2124755"/>
            <a:ext cx="2505719" cy="316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180" y="2124755"/>
            <a:ext cx="4384283" cy="32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02" y="195349"/>
            <a:ext cx="7649936" cy="53549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6622" y="5835200"/>
            <a:ext cx="6204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Nấm kí sinh gây bệnh nấm móng ở người</a:t>
            </a:r>
            <a:endParaRPr lang="en-US" sz="2800" dirty="0"/>
          </a:p>
        </p:txBody>
      </p:sp>
      <p:sp>
        <p:nvSpPr>
          <p:cNvPr id="4" name="Explosion 1 3"/>
          <p:cNvSpPr/>
          <p:nvPr/>
        </p:nvSpPr>
        <p:spPr>
          <a:xfrm rot="18495084">
            <a:off x="-391168" y="2039532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sinh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27" y="1786279"/>
            <a:ext cx="4090956" cy="305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353" y="5491145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Nhiều loài nấm ký sinh gây chết rầy nâu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383" y="1786278"/>
            <a:ext cx="4067395" cy="3052483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3892731" y="0"/>
            <a:ext cx="3065416" cy="1786277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sinh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16" y="1190081"/>
            <a:ext cx="7143750" cy="398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6096" y="5961502"/>
            <a:ext cx="7447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Bào tử nấm màu trắng trên xác ve sầu bị nổ bụng. (Ảnh: Science Alert)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08812" y="5366461"/>
            <a:ext cx="6208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Massospora cicadina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lây nhiễm trên nhiều con ve sầu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242" y="0"/>
            <a:ext cx="3956647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4415245" y="0"/>
            <a:ext cx="3084270" cy="186233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sinh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1862333"/>
            <a:ext cx="4172537" cy="3212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486" y="1862333"/>
            <a:ext cx="4859383" cy="3221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891" y="5264331"/>
            <a:ext cx="398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Địa y trên một tảng đá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376160" y="5264330"/>
            <a:ext cx="398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Địa y trên một cành cây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445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99421"/>
            <a:ext cx="1136468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ĐẶC ĐIỂM SINH HỌC VÀ TẦM QUAN TRỌNG CỦA NẤM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935" y="1258779"/>
            <a:ext cx="41184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SINH HỌC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35" y="2793422"/>
            <a:ext cx="2468880" cy="584775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Nấm có 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8959" y="3508218"/>
            <a:ext cx="4728756" cy="2228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đời sống con người, nấm có ích hay có hại?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934" y="2086797"/>
            <a:ext cx="560211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TẦM QUAN TRỌNG CỦA NẤM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3476" y="3508218"/>
            <a:ext cx="4728756" cy="2228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công dụng của nấm? Lấy ví dụ?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602436"/>
              </p:ext>
            </p:extLst>
          </p:nvPr>
        </p:nvGraphicFramePr>
        <p:xfrm>
          <a:off x="5773798" y="1258781"/>
          <a:ext cx="6280316" cy="5671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0158">
                  <a:extLst>
                    <a:ext uri="{9D8B030D-6E8A-4147-A177-3AD203B41FA5}">
                      <a16:colId xmlns:a16="http://schemas.microsoft.com/office/drawing/2014/main" val="2022049420"/>
                    </a:ext>
                  </a:extLst>
                </a:gridCol>
                <a:gridCol w="3140158">
                  <a:extLst>
                    <a:ext uri="{9D8B030D-6E8A-4147-A177-3AD203B41FA5}">
                      <a16:colId xmlns:a16="http://schemas.microsoft.com/office/drawing/2014/main" val="4039840252"/>
                    </a:ext>
                  </a:extLst>
                </a:gridCol>
              </a:tblGrid>
              <a:tr h="5192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283735"/>
                  </a:ext>
                </a:extLst>
              </a:tr>
              <a:tr h="10216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1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Phân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giải chất hữu cơ thành chất vô cơ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nấm hiển vi trong đất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769619"/>
                  </a:ext>
                </a:extLst>
              </a:tr>
              <a:tr h="117023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sldjump"/>
                        </a:rPr>
                        <a:t>2.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xuất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rượu, bia, chế biến một số thực phẩm, làm men nở bột mì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nấm men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302577"/>
                  </a:ext>
                </a:extLst>
              </a:tr>
              <a:tr h="153031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sldjump"/>
                        </a:rPr>
                        <a:t>3.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thức 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 bia, các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nấm mũ như nấm hương, nấm rơm, nấm sò, nấm gan bò, mộc nhĩ...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425900"/>
                  </a:ext>
                </a:extLst>
              </a:tr>
              <a:tr h="1021641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sldjump"/>
                        </a:rPr>
                        <a:t>4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Làm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thuốc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 xanh, nấm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linh chi...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891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093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383" y="200516"/>
            <a:ext cx="1633870" cy="646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Saccharomyces cerevisiae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lên men làm bánh mì, rượu, và bia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89" y="1268854"/>
            <a:ext cx="3810000" cy="2657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89259" y="4356847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 bánh mì trước và sau khi ủ men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ction Button: Back or Previous 8">
            <a:hlinkClick r:id="rId6" action="ppaction://hlinksldjump" highlightClick="1"/>
          </p:cNvPr>
          <p:cNvSpPr/>
          <p:nvPr/>
        </p:nvSpPr>
        <p:spPr>
          <a:xfrm>
            <a:off x="244155" y="5027959"/>
            <a:ext cx="309282" cy="26894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60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290" y="2978297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457" y="966859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284402" y="2951403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324"/>
            <a:ext cx="3753777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840" y="966858"/>
            <a:ext cx="3171277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32277" y="2978297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8253" y="6113416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9721" y="3667918"/>
            <a:ext cx="3796985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45876" y="6126479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8" y="3667415"/>
            <a:ext cx="3891585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203478" y="6113416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THỨC 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ction Button: Back or Previous 14">
            <a:hlinkClick r:id="rId8" action="ppaction://hlinksldjump" highlightClick="1"/>
          </p:cNvPr>
          <p:cNvSpPr/>
          <p:nvPr/>
        </p:nvSpPr>
        <p:spPr>
          <a:xfrm>
            <a:off x="11694425" y="6515657"/>
            <a:ext cx="287383" cy="34234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99421"/>
            <a:ext cx="1136468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ĐẶC ĐIỂM SINH HỌC VÀ TẦM QUAN TRỌNG CỦA NẤM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571" y="1258779"/>
            <a:ext cx="41184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SINH HỌC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20478691">
            <a:off x="-107135" y="1939977"/>
            <a:ext cx="1920239" cy="8439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NHÓM 1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09544" y="2389819"/>
            <a:ext cx="3122023" cy="39188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muốn gây mốc trắng người ta chỉ cần để cơm hoặc bánh mì ở nhiệt độ phòng và có thể vẩy thêm ít nước?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393316" y="2230660"/>
            <a:ext cx="1750422" cy="5379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35040" y="1162594"/>
            <a:ext cx="6156960" cy="569540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005" y="1182542"/>
            <a:ext cx="2425041" cy="181644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3204446">
            <a:off x="9061347" y="2267265"/>
            <a:ext cx="590799" cy="30044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730886" y="5978322"/>
            <a:ext cx="300919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 trắng ở bánh mì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965" y="2986388"/>
            <a:ext cx="3558115" cy="266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11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270" y="101295"/>
            <a:ext cx="623312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DÙNG LÀM THUỐC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3" y="1362635"/>
            <a:ext cx="4314405" cy="287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107" y="1362635"/>
            <a:ext cx="364084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04" y="4238905"/>
            <a:ext cx="3922663" cy="2619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6153" y="3743407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7858" y="1524422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97791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2" y="1362635"/>
            <a:ext cx="3960088" cy="29198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324" y="1386110"/>
            <a:ext cx="23305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831" y="4310751"/>
            <a:ext cx="3928643" cy="2619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21838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99421"/>
            <a:ext cx="1136468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ĐẶC ĐIỂM SINH HỌC VÀ TẦM QUAN TRỌNG CỦA NẤM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935" y="1258779"/>
            <a:ext cx="41184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SINH HỌC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35" y="2793422"/>
            <a:ext cx="2468880" cy="584775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Nấm có 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492976" y="1430500"/>
            <a:ext cx="4728756" cy="2228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gây những tác hại gì cho thực vật?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934" y="2086797"/>
            <a:ext cx="560211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TẦM QUAN TRỌNG CỦA NẤM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35" y="3520230"/>
            <a:ext cx="2468880" cy="584775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Nấm có hại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929" y="4285797"/>
            <a:ext cx="6345959" cy="2508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808" y="4167735"/>
            <a:ext cx="2794983" cy="23192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5106638" y="3990715"/>
            <a:ext cx="2116810" cy="24962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614" y="3990715"/>
            <a:ext cx="3301360" cy="24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6616721" y="1149453"/>
            <a:ext cx="4728756" cy="2228744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 một số nấm có hại cho người?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1" descr="30077908_lang-ben1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75" y="3520230"/>
            <a:ext cx="2617914" cy="297208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acLao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496" y="3643454"/>
            <a:ext cx="2958353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243386" y="6036322"/>
            <a:ext cx="139119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Lang ben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0096184" y="5892152"/>
            <a:ext cx="11186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Hắc lào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10" y="4247038"/>
            <a:ext cx="3760210" cy="228816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594928" y="6077028"/>
            <a:ext cx="181399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ăn chân</a:t>
            </a:r>
            <a:endParaRPr lang="en-US" alt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036024" cy="3525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9507" y="1316572"/>
            <a:ext cx="3537009" cy="892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3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41" y="1350277"/>
            <a:ext cx="2555981" cy="31265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140" y="4816427"/>
            <a:ext cx="255598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Nấm độc tán trắng (Amanita verna)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85" y="1345314"/>
            <a:ext cx="1671909" cy="31314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9707" y="4816426"/>
            <a:ext cx="2285863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độc trắng hình nón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Amanita virosa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58155" y="4828201"/>
            <a:ext cx="348778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mũ khía nâu xám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fastigiata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hoặc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Inocybe rimosa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 descr="http://toplist.vn/images/800px/nam-mu-khia-nau-xam-inocybe-fastigiata-47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62" y="1345314"/>
            <a:ext cx="4156825" cy="31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1056"/>
            <a:ext cx="42672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1131" y="140484"/>
            <a:ext cx="773321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NẤM ĐỘC PHỔ BIẾN Ở VIỆT NAM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926" y="4832477"/>
            <a:ext cx="3574868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Nấm ô tán trắng phiến xanh (</a:t>
            </a:r>
            <a:r>
              <a:rPr lang="en-US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Chlorophyllum molybdites</a:t>
            </a:r>
            <a:r>
              <a:rPr lang="en-US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105" y="1471056"/>
            <a:ext cx="4267200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78370" y="4848332"/>
            <a:ext cx="922047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đỏ</a:t>
            </a:r>
            <a:endParaRPr lang="en-US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305" y="1471056"/>
            <a:ext cx="3896695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04811" y="4848332"/>
            <a:ext cx="262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Nấm độc trắng hình trứng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4281"/>
            <a:ext cx="6059606" cy="31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8" y="3211584"/>
            <a:ext cx="5108812" cy="364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01220"/>
            <a:ext cx="6894394" cy="34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01806" y="477674"/>
            <a:ext cx="3753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68241"/>
            <a:ext cx="4626591" cy="32386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81" y="118589"/>
            <a:ext cx="4160034" cy="3120026"/>
          </a:xfrm>
          <a:prstGeom prst="rect">
            <a:avLst/>
          </a:prstGeom>
        </p:spPr>
      </p:pic>
      <p:pic>
        <p:nvPicPr>
          <p:cNvPr id="13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09" y="3444921"/>
            <a:ext cx="6539552" cy="326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29" y="3552585"/>
            <a:ext cx="3896695" cy="32004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224585" y="1560013"/>
            <a:ext cx="7315199" cy="3985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36" y="446613"/>
            <a:ext cx="10468678" cy="6296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25" y="245660"/>
            <a:ext cx="14505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EM CÓ BIẾT?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2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16636" y="-893132"/>
            <a:ext cx="6275615" cy="8364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" y="151309"/>
            <a:ext cx="3089313" cy="62756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Alternaria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alternata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ở cây cảnh)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82043" y="-737235"/>
            <a:ext cx="6667500" cy="83248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817" y="0"/>
            <a:ext cx="3278777" cy="672737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Bracket (có trong thảm, vải)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 rot="20478691">
            <a:off x="105065" y="1232587"/>
            <a:ext cx="1920239" cy="8439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NHÓM 2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27343" y="614149"/>
            <a:ext cx="6664657" cy="624385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570" y="571839"/>
            <a:ext cx="3981718" cy="2990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070" y="3562552"/>
            <a:ext cx="4393930" cy="329544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72194" y="1756949"/>
            <a:ext cx="3482194" cy="47120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quần áo hay đồ đạc lâu ngày không phơi nắng hoặc để ở nơi ẩm thường bị nấm mốc?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457993" y="1468105"/>
            <a:ext cx="1952359" cy="63462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33" y="145358"/>
            <a:ext cx="5262699" cy="65708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956" y="2846011"/>
            <a:ext cx="4075924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 smtClean="0"/>
              <a:t>Nấm </a:t>
            </a:r>
            <a:r>
              <a:rPr lang="en-US" sz="3200" dirty="0"/>
              <a:t>Aspergillus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flavus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(có trong thảm, vải)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3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61194" y="-111893"/>
            <a:ext cx="5982789" cy="70425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715980"/>
            <a:ext cx="365997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echinata </a:t>
            </a:r>
          </a:p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(có ở nơi ẩm ướt)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709" y="298118"/>
            <a:ext cx="4753247" cy="59347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618" y="2065173"/>
            <a:ext cx="5109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Memnoniella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(có trong đất, mảnh vụn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8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17903" y="-183287"/>
            <a:ext cx="5166534" cy="60817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91014" y="5582585"/>
            <a:ext cx="54055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Nấm Scopulariopsis brevicaulis </a:t>
            </a:r>
          </a:p>
          <a:p>
            <a:pPr algn="ctr"/>
            <a:r>
              <a:rPr lang="en-US" sz="3200" dirty="0" smtClean="0"/>
              <a:t>(có trên tường)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12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280" y="251051"/>
            <a:ext cx="5171977" cy="64501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9132" y="2943889"/>
            <a:ext cx="32606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baomoi"/>
              </a:rPr>
              <a:t>Nấm Aspergillus 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baomoi"/>
              </a:rPr>
              <a:t>Niger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baomoi"/>
              </a:rPr>
              <a:t>(trong bụi)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06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70049" y="-510981"/>
            <a:ext cx="5687885" cy="71017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3342" y="6020694"/>
            <a:ext cx="5081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baomoi"/>
              </a:rPr>
              <a:t>Cladosporium (trong bụi, không khí)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23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03663" y="-291002"/>
            <a:ext cx="6104325" cy="7185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502766"/>
            <a:ext cx="400301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baomoi"/>
              </a:rPr>
              <a:t>Nấm Epicoccum nigrum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baomoi"/>
              </a:rPr>
              <a:t>(có trong lông động vật,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baomoi"/>
              </a:rPr>
              <a:t>đất, thức ăn ôi thiu...)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203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52553" y="-486888"/>
            <a:ext cx="6291077" cy="78548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597" y="2262609"/>
            <a:ext cx="315246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Candida </a:t>
            </a:r>
            <a:r>
              <a:rPr lang="en-US" sz="2800" dirty="0" smtClean="0"/>
              <a:t>albicans</a:t>
            </a:r>
          </a:p>
          <a:p>
            <a:r>
              <a:rPr lang="en-US" sz="2800" dirty="0" smtClean="0"/>
              <a:t>(kí sinh trong đường</a:t>
            </a:r>
          </a:p>
          <a:p>
            <a:r>
              <a:rPr lang="en-US" sz="2800" dirty="0" smtClean="0"/>
              <a:t>Hô hấp)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47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59828" y="-206892"/>
            <a:ext cx="5576207" cy="6962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950" y="2168156"/>
            <a:ext cx="30839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omoi"/>
              </a:rPr>
              <a:t>Flavus </a:t>
            </a:r>
            <a:r>
              <a:rPr lang="en-US" sz="2800" dirty="0" smtClean="0">
                <a:solidFill>
                  <a:srgbClr val="000000"/>
                </a:solidFill>
                <a:latin typeface="baomoi"/>
              </a:rPr>
              <a:t>Aspergillus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baomoi"/>
              </a:rPr>
              <a:t>(thức ăn ôi thiu)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519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75178" y="-153423"/>
            <a:ext cx="5833567" cy="6866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044" y="2486689"/>
            <a:ext cx="36022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Stachybotrys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chartarum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(trong thức ăn)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7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 rot="20478691">
            <a:off x="64121" y="740600"/>
            <a:ext cx="1920239" cy="8439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NHÓM 3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04764" y="736979"/>
            <a:ext cx="6487236" cy="612102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610341" y="1678676"/>
            <a:ext cx="3562160" cy="46306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ở trong chỗ tối nấm vẫn phát triển được?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96140" y="1389408"/>
            <a:ext cx="1997193" cy="62365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825" y="911736"/>
            <a:ext cx="5926227" cy="3946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2687" y="5295331"/>
            <a:ext cx="520856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khi rời tủ quần áo ra chỗ khác, nhìn thấy nấm mọc ở góc tường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36" y="446613"/>
            <a:ext cx="10468678" cy="6296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25" y="245660"/>
            <a:ext cx="14505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EM CÓ BIẾT?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ta.</a:t>
            </a:r>
            <a:endParaRPr lang="vi-VN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3462" y="951822"/>
            <a:ext cx="807720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lphaLcPeriod"/>
              <a:defRPr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lphaLcPeriod"/>
              <a:defRPr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lphaLcPeriod"/>
              <a:defRPr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lphaLcPeriod"/>
              <a:defRPr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lphaLcPeriod"/>
              <a:defRPr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lphaLcPeriod"/>
              <a:defRPr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AutoNum type="alphaLcPeriod"/>
              <a:defRPr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" y="720841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đúng:</a:t>
            </a:r>
          </a:p>
        </p:txBody>
      </p:sp>
      <p:sp>
        <p:nvSpPr>
          <p:cNvPr id="5" name="Oval 4"/>
          <p:cNvSpPr/>
          <p:nvPr/>
        </p:nvSpPr>
        <p:spPr>
          <a:xfrm flipV="1">
            <a:off x="3640979" y="3895579"/>
            <a:ext cx="381000" cy="5341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17255" y="126609"/>
            <a:ext cx="3094893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" y="331787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3375" y="562768"/>
            <a:ext cx="7620000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lphaLcPeriod"/>
              <a:defRPr/>
            </a:pP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lphaLcPeriod"/>
              <a:defRPr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lphaLcPeriod"/>
              <a:defRPr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lphaLcPeriod"/>
              <a:defRPr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lphaLcPeriod"/>
              <a:defRPr/>
            </a:pP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853375" y="2126633"/>
            <a:ext cx="381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6948" y="146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đúng: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6437" y="1065213"/>
            <a:ext cx="110853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3.Dựa </a:t>
            </a:r>
            <a:r>
              <a:rPr lang="en-US" alt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đặc điểm cấu tạo, nấm có đặc điểm gì giống vi </a:t>
            </a:r>
            <a:r>
              <a:rPr lang="en-US" alt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alt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8648" y="2045633"/>
            <a:ext cx="50292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lphaLcPeriod"/>
              <a:defRPr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lphaLcPeriod"/>
              <a:defRPr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diệp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lphaLcPeriod"/>
              <a:defRPr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AutoNum type="alphaLcPeriod"/>
              <a:defRPr/>
            </a:pP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roi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2368648" y="2588455"/>
            <a:ext cx="444890" cy="633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77475" cy="69916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7255" y="126609"/>
            <a:ext cx="3094893" cy="6330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9618" y="1869743"/>
            <a:ext cx="7738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SGK/170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008913" y="952436"/>
            <a:ext cx="2208426" cy="817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5577" y="2259874"/>
            <a:ext cx="3122023" cy="39188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muốn gây mốc trắng người ta chỉ cần để cơm hoặc bánh mì ở nhiệt độ phòng và có thể vẩy thêm ít nước?</a:t>
            </a:r>
            <a:endParaRPr lang="en-US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343400" y="2184190"/>
            <a:ext cx="3122023" cy="39945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quần áo hay đồ đạc lâu ngày không phơi nắng hoặc để ở nơi ẩm thường bị nấm mốc?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72994" y="2184190"/>
            <a:ext cx="3122023" cy="39945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ở trong chỗ tối nấm vẫn phát triển được?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19349" y="2100715"/>
            <a:ext cx="1750422" cy="5379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29200" y="1990883"/>
            <a:ext cx="1750422" cy="5379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Oval 9"/>
          <p:cNvSpPr/>
          <p:nvPr/>
        </p:nvSpPr>
        <p:spPr>
          <a:xfrm>
            <a:off x="8858794" y="1907321"/>
            <a:ext cx="1750422" cy="5379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71" y="299421"/>
            <a:ext cx="1136468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ĐẶC ĐIỂM SINH HỌC VÀ TẦM QUAN TRỌNG CỦA NẤM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571" y="1258779"/>
            <a:ext cx="41184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SINH HỌC 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  <p:bldP spid="8" grpId="0" animBg="1"/>
      <p:bldP spid="3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71" y="299421"/>
            <a:ext cx="1136468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ĐẶC ĐIỂM SINH HỌC VÀ TẦM QUAN TRỌNG CỦA NẤM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571" y="1258779"/>
            <a:ext cx="41184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ĐẶC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SINH HỌC 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505301" y="994579"/>
            <a:ext cx="2353493" cy="8439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3179" y="2128012"/>
            <a:ext cx="3508445" cy="4438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7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7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20-30</a:t>
            </a:r>
            <a:r>
              <a:rPr lang="en-US" sz="2700" baseline="300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7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C).</a:t>
            </a:r>
            <a:endParaRPr lang="en-US" sz="27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7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1319349" y="1868699"/>
            <a:ext cx="1750422" cy="5379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67455" y="2128012"/>
            <a:ext cx="3122023" cy="43858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353255" y="1879109"/>
            <a:ext cx="1750422" cy="5379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445946" y="2326542"/>
            <a:ext cx="3122023" cy="39945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131746" y="2049673"/>
            <a:ext cx="1750422" cy="53798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922544" y="884196"/>
            <a:ext cx="6269455" cy="583511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3741" y="439132"/>
            <a:ext cx="5538652" cy="584775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Điều kiện phát triển của nấm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9708" y="1611776"/>
            <a:ext cx="3709462" cy="3806385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phát triển cần những điều kiện gì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3" y="1023907"/>
            <a:ext cx="3244593" cy="24306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3" y="3454565"/>
            <a:ext cx="3044889" cy="2287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39166" r="5559"/>
          <a:stretch/>
        </p:blipFill>
        <p:spPr>
          <a:xfrm>
            <a:off x="8939022" y="2895910"/>
            <a:ext cx="3148149" cy="36857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356" y="1023907"/>
            <a:ext cx="3148149" cy="18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448648" y="682388"/>
            <a:ext cx="6630857" cy="60369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8640" y="1448003"/>
            <a:ext cx="3914178" cy="3904436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phát triển cần những điều kiện gì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6008913" y="866502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hữu cơ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Explosion 1 12"/>
          <p:cNvSpPr/>
          <p:nvPr/>
        </p:nvSpPr>
        <p:spPr>
          <a:xfrm>
            <a:off x="8197660" y="2739868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Explosion 1 13"/>
          <p:cNvSpPr/>
          <p:nvPr/>
        </p:nvSpPr>
        <p:spPr>
          <a:xfrm>
            <a:off x="5448648" y="4264147"/>
            <a:ext cx="3905794" cy="26125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ẩm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8" y="627671"/>
            <a:ext cx="3026107" cy="3784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464" y="885050"/>
            <a:ext cx="2494648" cy="312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6691"/>
          <a:stretch/>
        </p:blipFill>
        <p:spPr>
          <a:xfrm>
            <a:off x="9562011" y="3162300"/>
            <a:ext cx="2112101" cy="3695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207" y="4073774"/>
            <a:ext cx="4173358" cy="2784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069" y="100691"/>
            <a:ext cx="705394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HẠN CHẾ NẤM PHÁT TRIỂN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445" y="885050"/>
            <a:ext cx="185492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Bảo quản lạnh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62949" y="3644537"/>
            <a:ext cx="108421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Đun sôi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6811" y="6335486"/>
            <a:ext cx="705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Phơi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247120" y="5839097"/>
            <a:ext cx="64008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Sấy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370215" y="885050"/>
            <a:ext cx="3068161" cy="288012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biện pháp hạn chế nấm phát triển mà em biết?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1147</Words>
  <Application>Microsoft Office PowerPoint</Application>
  <PresentationFormat>Widescreen</PresentationFormat>
  <Paragraphs>182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baomoi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Chinh-HP-Laptop</cp:lastModifiedBy>
  <cp:revision>89</cp:revision>
  <dcterms:created xsi:type="dcterms:W3CDTF">2018-04-17T13:27:51Z</dcterms:created>
  <dcterms:modified xsi:type="dcterms:W3CDTF">2021-05-12T02:29:35Z</dcterms:modified>
</cp:coreProperties>
</file>