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4" r:id="rId7"/>
    <p:sldId id="265" r:id="rId8"/>
    <p:sldId id="262" r:id="rId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88A4-5FBA-4B25-B117-05AD640331D1}" type="datetimeFigureOut">
              <a:rPr lang="vi-VN" smtClean="0"/>
              <a:pPr/>
              <a:t>20/05/2021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8D9ED-C306-4699-A736-59E1678F53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88A4-5FBA-4B25-B117-05AD640331D1}" type="datetimeFigureOut">
              <a:rPr lang="vi-VN" smtClean="0"/>
              <a:pPr/>
              <a:t>20/05/2021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8D9ED-C306-4699-A736-59E1678F53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88A4-5FBA-4B25-B117-05AD640331D1}" type="datetimeFigureOut">
              <a:rPr lang="vi-VN" smtClean="0"/>
              <a:pPr/>
              <a:t>20/05/2021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8D9ED-C306-4699-A736-59E1678F53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88A4-5FBA-4B25-B117-05AD640331D1}" type="datetimeFigureOut">
              <a:rPr lang="vi-VN" smtClean="0"/>
              <a:pPr/>
              <a:t>20/05/2021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8D9ED-C306-4699-A736-59E1678F53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88A4-5FBA-4B25-B117-05AD640331D1}" type="datetimeFigureOut">
              <a:rPr lang="vi-VN" smtClean="0"/>
              <a:pPr/>
              <a:t>20/05/2021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8D9ED-C306-4699-A736-59E1678F53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88A4-5FBA-4B25-B117-05AD640331D1}" type="datetimeFigureOut">
              <a:rPr lang="vi-VN" smtClean="0"/>
              <a:pPr/>
              <a:t>20/05/2021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8D9ED-C306-4699-A736-59E1678F53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88A4-5FBA-4B25-B117-05AD640331D1}" type="datetimeFigureOut">
              <a:rPr lang="vi-VN" smtClean="0"/>
              <a:pPr/>
              <a:t>20/05/2021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8D9ED-C306-4699-A736-59E1678F53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88A4-5FBA-4B25-B117-05AD640331D1}" type="datetimeFigureOut">
              <a:rPr lang="vi-VN" smtClean="0"/>
              <a:pPr/>
              <a:t>20/05/2021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8D9ED-C306-4699-A736-59E1678F53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88A4-5FBA-4B25-B117-05AD640331D1}" type="datetimeFigureOut">
              <a:rPr lang="vi-VN" smtClean="0"/>
              <a:pPr/>
              <a:t>20/05/2021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8D9ED-C306-4699-A736-59E1678F53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88A4-5FBA-4B25-B117-05AD640331D1}" type="datetimeFigureOut">
              <a:rPr lang="vi-VN" smtClean="0"/>
              <a:pPr/>
              <a:t>20/05/2021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8D9ED-C306-4699-A736-59E1678F53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88A4-5FBA-4B25-B117-05AD640331D1}" type="datetimeFigureOut">
              <a:rPr lang="vi-VN" smtClean="0"/>
              <a:pPr/>
              <a:t>20/05/2021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8D9ED-C306-4699-A736-59E1678F53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688A4-5FBA-4B25-B117-05AD640331D1}" type="datetimeFigureOut">
              <a:rPr lang="vi-VN" smtClean="0"/>
              <a:pPr/>
              <a:t>20/05/2021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8D9ED-C306-4699-A736-59E1678F5372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Ôn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tập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cuối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năm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71736" y="714356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HÌNH HỌC 7</a:t>
            </a:r>
            <a:endParaRPr lang="vi-V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142852"/>
            <a:ext cx="614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I. </a:t>
            </a:r>
            <a:r>
              <a:rPr lang="en-US" sz="3600" b="1" dirty="0" err="1" smtClean="0"/>
              <a:t>Các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dạng</a:t>
            </a:r>
            <a:r>
              <a:rPr lang="en-US" sz="3600" b="1" dirty="0" smtClean="0"/>
              <a:t> tam </a:t>
            </a:r>
            <a:r>
              <a:rPr lang="en-US" sz="3600" b="1" dirty="0" err="1" smtClean="0"/>
              <a:t>giác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đặc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biệt</a:t>
            </a:r>
            <a:r>
              <a:rPr lang="en-US" sz="3600" b="1" dirty="0" smtClean="0"/>
              <a:t>:</a:t>
            </a:r>
            <a:endParaRPr lang="vi-VN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85794"/>
            <a:ext cx="6786610" cy="5830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42852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II. </a:t>
            </a:r>
            <a:r>
              <a:rPr lang="en-US" sz="3600" b="1" dirty="0" err="1" smtClean="0"/>
              <a:t>Bài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tập</a:t>
            </a:r>
            <a:r>
              <a:rPr lang="en-US" sz="3600" b="1" dirty="0" smtClean="0"/>
              <a:t>:</a:t>
            </a:r>
            <a:endParaRPr lang="vi-VN" sz="3600" b="1" dirty="0"/>
          </a:p>
        </p:txBody>
      </p:sp>
      <p:pic>
        <p:nvPicPr>
          <p:cNvPr id="6" name="Picture 5" descr="C:\Users\phamd\Desktop\33333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14356"/>
            <a:ext cx="750099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42852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 </a:t>
            </a:r>
            <a:r>
              <a:rPr lang="en-US" sz="3600" b="1" dirty="0" err="1" smtClean="0"/>
              <a:t>Lời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giải</a:t>
            </a:r>
            <a:r>
              <a:rPr lang="en-US" sz="3600" b="1" dirty="0" smtClean="0"/>
              <a:t>:</a:t>
            </a:r>
            <a:endParaRPr lang="vi-VN" sz="3600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4027394" y="362468"/>
            <a:ext cx="4903285" cy="4500594"/>
            <a:chOff x="4027394" y="362468"/>
            <a:chExt cx="4903285" cy="4500594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27394" y="362468"/>
              <a:ext cx="4903285" cy="44276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6500826" y="4500570"/>
              <a:ext cx="266349" cy="3624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vi-VN" dirty="0"/>
            </a:p>
          </p:txBody>
        </p:sp>
      </p:grpSp>
      <p:pic>
        <p:nvPicPr>
          <p:cNvPr id="2051" name="Picture 3" descr="C:\Users\phamd\Desktop\3333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928671"/>
            <a:ext cx="3837387" cy="48577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4643438" y="214290"/>
            <a:ext cx="4286281" cy="3714776"/>
            <a:chOff x="4027394" y="362468"/>
            <a:chExt cx="4903285" cy="4500594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27394" y="362468"/>
              <a:ext cx="4903285" cy="44276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6500826" y="4500570"/>
              <a:ext cx="266349" cy="3624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vi-VN" dirty="0"/>
            </a:p>
          </p:txBody>
        </p:sp>
      </p:grpSp>
      <p:pic>
        <p:nvPicPr>
          <p:cNvPr id="3074" name="Picture 2" descr="C:\Users\phamd\Desktop\3333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0"/>
            <a:ext cx="4429156" cy="4766355"/>
          </a:xfrm>
          <a:prstGeom prst="rect">
            <a:avLst/>
          </a:prstGeom>
          <a:noFill/>
        </p:spPr>
      </p:pic>
      <p:pic>
        <p:nvPicPr>
          <p:cNvPr id="3075" name="Picture 3" descr="C:\Users\phamd\Desktop\66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4714884"/>
            <a:ext cx="5929354" cy="19283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4027394" y="362468"/>
            <a:ext cx="4903285" cy="4500594"/>
            <a:chOff x="4027394" y="362468"/>
            <a:chExt cx="4903285" cy="4500594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27394" y="362468"/>
              <a:ext cx="4903285" cy="44276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6500826" y="4500570"/>
              <a:ext cx="266349" cy="3624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vi-VN" dirty="0"/>
            </a:p>
          </p:txBody>
        </p:sp>
      </p:grpSp>
      <p:pic>
        <p:nvPicPr>
          <p:cNvPr id="4098" name="Picture 2" descr="C:\Users\phamd\Desktop\6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714356"/>
            <a:ext cx="4305300" cy="1371600"/>
          </a:xfrm>
          <a:prstGeom prst="rect">
            <a:avLst/>
          </a:prstGeom>
          <a:noFill/>
        </p:spPr>
      </p:pic>
      <p:pic>
        <p:nvPicPr>
          <p:cNvPr id="4099" name="Picture 3" descr="C:\Users\phamd\Desktop\66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357562"/>
            <a:ext cx="4467225" cy="1952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phamd\Desktop\6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85728"/>
            <a:ext cx="4903012" cy="6004533"/>
          </a:xfrm>
          <a:prstGeom prst="rect">
            <a:avLst/>
          </a:prstGeom>
          <a:noFill/>
        </p:spPr>
      </p:pic>
      <p:pic>
        <p:nvPicPr>
          <p:cNvPr id="1026" name="Picture 2" descr="C:\Users\phamd\Desktop\6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785794"/>
            <a:ext cx="4831614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7290" y="214290"/>
            <a:ext cx="6500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B050"/>
                </a:solidFill>
              </a:rPr>
              <a:t>Hướng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</a:rPr>
              <a:t>dẫn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</a:rPr>
              <a:t>về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</a:rPr>
              <a:t>nhà</a:t>
            </a:r>
            <a:endParaRPr lang="vi-VN" sz="36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2976" y="1285860"/>
            <a:ext cx="69294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600" b="1" dirty="0" smtClean="0"/>
              <a:t> </a:t>
            </a:r>
            <a:r>
              <a:rPr lang="en-US" sz="3600" b="1" dirty="0" err="1" smtClean="0"/>
              <a:t>Ôn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tập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lại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toàn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bộ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các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nội</a:t>
            </a:r>
            <a:r>
              <a:rPr lang="en-US" sz="3600" b="1" dirty="0" smtClean="0"/>
              <a:t> dung </a:t>
            </a:r>
            <a:r>
              <a:rPr lang="en-US" sz="3600" b="1" dirty="0" err="1" smtClean="0"/>
              <a:t>đã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học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xem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lại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bài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tập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đã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làm</a:t>
            </a:r>
            <a:r>
              <a:rPr lang="en-US" sz="3600" b="1" dirty="0" smtClean="0"/>
              <a:t>.</a:t>
            </a:r>
          </a:p>
          <a:p>
            <a:endParaRPr lang="en-U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52</Words>
  <Application>Microsoft Office PowerPoint</Application>
  <PresentationFormat>On-screen Show (4:3)</PresentationFormat>
  <Paragraphs>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 Ôn tập cuối năm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62. Ôn tập cuối năm</dc:title>
  <dc:creator>phamducbinh2200@gmail.com</dc:creator>
  <cp:lastModifiedBy>Admin</cp:lastModifiedBy>
  <cp:revision>11</cp:revision>
  <dcterms:created xsi:type="dcterms:W3CDTF">2021-05-18T03:48:19Z</dcterms:created>
  <dcterms:modified xsi:type="dcterms:W3CDTF">2021-05-20T10:41:37Z</dcterms:modified>
</cp:coreProperties>
</file>