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63" r:id="rId3"/>
    <p:sldId id="256" r:id="rId4"/>
    <p:sldId id="302" r:id="rId5"/>
    <p:sldId id="307" r:id="rId6"/>
    <p:sldId id="271" r:id="rId7"/>
    <p:sldId id="308" r:id="rId8"/>
    <p:sldId id="304" r:id="rId9"/>
    <p:sldId id="297" r:id="rId10"/>
    <p:sldId id="306" r:id="rId11"/>
    <p:sldId id="309" r:id="rId12"/>
    <p:sldId id="340" r:id="rId13"/>
    <p:sldId id="341" r:id="rId14"/>
    <p:sldId id="303" r:id="rId15"/>
    <p:sldId id="342" r:id="rId16"/>
    <p:sldId id="343" r:id="rId17"/>
    <p:sldId id="474" r:id="rId18"/>
    <p:sldId id="473" r:id="rId19"/>
    <p:sldId id="47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7237-6911-42E8-ABD9-83DA5A30C4C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3CAD-3C60-4FF3-933D-3DDF8592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F86A933A-F84E-4A23-9028-EA884767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BA856E-268A-4FE1-A764-3868B6AB37C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25628F0F-990E-4A46-A5DB-A059579F9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ADE27303-0AA8-4C00-84C3-F65A53E22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F86A933A-F84E-4A23-9028-EA884767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BA856E-268A-4FE1-A764-3868B6AB37CB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25628F0F-990E-4A46-A5DB-A059579F9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ADE27303-0AA8-4C00-84C3-F65A53E22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170E77BB-0FE8-4B0E-8937-BC370AA20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483BC3-F6AE-4E30-B7CB-622A17F767D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EDA0A915-74BA-4EC4-ABAD-D6B7DA898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00726221-5489-4D45-8869-45529CFA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9DAC055C-5C21-4741-B7D1-2DCE9174A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5E49B6-CB4A-4082-95D6-5355F770E2C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C2FDB32F-9D6F-48B1-9143-015512827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8B86BCD0-03FF-47E6-8989-0F7BCF12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8B46CC1B-EA3B-4F89-8588-9F4CC3BF5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F4FDC3-F2BC-462B-8E09-18D73B905ADA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DF4852DC-A486-42DE-BD2B-16D79A0CC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0E9544BB-6F28-436E-A2A5-5A27205D5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FD519930-A0A6-4ED3-A7FE-E6D480BBE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B484B8-9A3B-4670-875D-7BF7136B0CB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FEFA7E19-B55D-4FB8-88C1-B28631AF7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01A02665-B26E-4AFB-8D61-26F66B931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E4C109E8-40D9-4B89-B8D1-358F4DD71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4939B7-8346-4B68-A27B-1A3D6838D3B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5F7B0D30-99D1-40F6-BDB3-B6C65F4EF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44D08CB0-324A-47A3-9C7D-1D1AA00A1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46D30924-08F7-418F-ABEC-D6BBCE757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D5B40D-D458-4DE3-A46E-6BF274C27B8F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98D91DC-E70E-4EDC-9BBF-65892E848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BC394856-CD65-4F46-9F87-31D5B2950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B21AB071-77F7-4D12-A0BB-61CE93972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8E81D9-9B24-4B58-A82B-C9A886AF6E7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82798C3F-589E-41BA-9595-2250CDC4B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EC5F977E-C705-46B1-BB64-3C1B75C1D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EA8E0C24-BA71-4E9C-AC4E-4396A3F40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E3509F-A2D2-4648-A736-9712498A5BB3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DC581083-0A7F-49AA-BBA1-17AA4733F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C5BAB482-AAFC-4EB9-B603-66B2E172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DB0D6-00B0-4B19-AA6C-CA394D307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1B7C63-70E5-4173-880D-0C705288B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EAA95-CDC4-4AE9-9F8A-D7171C12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34958-492C-4D18-B268-7EC2CFD7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8E24B-A0C2-427D-BF7B-52D69D4B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1DAF5-3670-4ED0-AF08-96824378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7029F3-792C-4112-9BB0-2AAB2FC4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E6E20-D943-4464-A498-1FCBFE65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5245D-5A4E-4D32-9998-C4500514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49276-98BF-4EB8-A83E-A95A0328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3B2DA-DFA2-4D34-9F9B-CD3114CD3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1706E3-AD72-4AB3-9CF9-B8DA72230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4BB76-DD6F-49C4-8752-39B854F8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0B6FE-5162-49E8-8FEB-8B799788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4228B9-FCCC-49B6-B0C1-9FDA418F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65850-2744-4E88-871F-1C7968AD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1EE21-CCA3-4F00-8623-D21BCAE9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3507A9-7493-4092-A540-3A9D3FC8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0D0AB-F433-4FDB-9DCA-94661673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95497D-79FC-448E-BAF1-EDEBAFB8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27BA5-C5AA-43F8-BC40-B49F6BD6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FE5B27-9610-4B71-8A3C-583891CA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A03E34-166D-4EE5-AFF0-C2175AD2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F239A-7ED0-4A47-8F54-623B1AC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CAAFA-0A04-4A48-80D2-74163467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FFFCC-67CA-4A2F-A6E2-4F2CD85E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BB4EA-5D2E-4DA5-97A1-39DB2CC62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E894C8-C9AB-481B-A8DB-B9FCF53C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FE2FC0-E070-4242-9711-0681D67E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C04ED1-97C7-4AA5-A71F-12CF2B29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A29A16-3731-4635-8449-930BED82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8C5B8-906C-4DDC-B973-074D0270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4B7B91-A42A-461D-A3F5-CF058B9D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4EC9AD-590C-4D3B-BB88-745F4994B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368292-2571-422A-A159-C21E09408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96E3AB-8D36-4F6D-AA48-7284306DE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E5683-C29D-4EFA-B21F-CA343EAA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E416D4-2135-4408-A9FB-FCB42115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1A0525-8012-49C5-A365-2EEC753E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BE8A0-3900-4283-8428-D2B635DE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293F88-C4EE-4231-BAD3-3302DA91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DCDBAD-8F13-4658-8DD4-028CFFB4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E6E518-1441-4B5F-90BC-ADD36F07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1D8337-1C1F-4EED-BB4D-1020A0B8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D25F4F-42F8-4994-BD46-5A969341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200060-EAA6-401F-B0E6-6113F1A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8854-2935-4CA1-8095-BBAA6932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81636-51B2-49C3-ABBA-BE41FCD0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BD2918-2032-4ADB-B9C2-D209E5BDC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1C3C4E-90C9-4771-ABEC-D7C11EC7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0C708A-51B6-4DC0-ACAB-65660338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04B956-36AF-4CDB-A1EE-F9B422B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07D58-B0BC-4C8E-9979-BCF5E1CB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FDACE5-BBF6-4B33-8055-06D2D1E8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B963B3-EEDF-429C-A382-563C4F39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6BF83F-ECC4-4A8C-B5AC-0DCD2BC3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42490E-4E2F-465C-B507-EEA4451E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4149FD-E303-4B38-AC93-DC05D580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C7E0A0-8B7D-4C2B-B657-F39D7B5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9F023-65B9-49BD-BC67-110398E3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797A6-CD8F-4A86-92ED-CB77E6C46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C6DB-B4C0-4D84-B844-90ED9053178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5771C-53EE-4ED0-907F-B3DA760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15A414-E915-4E96-93FC-78466ED44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xmlns="" id="{75B7F423-3EDB-4DF2-9FFA-E3F96C97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 ">
            <a:extLst>
              <a:ext uri="{FF2B5EF4-FFF2-40B4-BE49-F238E27FC236}">
                <a16:creationId xmlns:a16="http://schemas.microsoft.com/office/drawing/2014/main" xmlns="" id="{2563527E-F8E3-45B9-AEAC-41CCA276EBA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90" y="1807651"/>
            <a:ext cx="3479196" cy="25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5ED2BD-E9E9-4BF3-8E67-11CD88967A26}"/>
              </a:ext>
            </a:extLst>
          </p:cNvPr>
          <p:cNvSpPr/>
          <p:nvPr/>
        </p:nvSpPr>
        <p:spPr>
          <a:xfrm>
            <a:off x="1547503" y="1248582"/>
            <a:ext cx="9467877" cy="5177644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6907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vi-VN" sz="9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HIẾN PHÁP NƯỚC CỘNG HÒA XHXN VIỆT NAM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P 92 sua doi">
            <a:extLst>
              <a:ext uri="{FF2B5EF4-FFF2-40B4-BE49-F238E27FC236}">
                <a16:creationId xmlns:a16="http://schemas.microsoft.com/office/drawing/2014/main" xmlns="" id="{C8862AA3-EA02-4C47-A362-B3EEA29C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60" y="2579086"/>
            <a:ext cx="1653915" cy="216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97C4DB-2C94-4277-9A0C-5596CE23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ETNAMC">
            <a:extLst>
              <a:ext uri="{FF2B5EF4-FFF2-40B4-BE49-F238E27FC236}">
                <a16:creationId xmlns:a16="http://schemas.microsoft.com/office/drawing/2014/main" xmlns="" id="{4A3114D5-2C5D-4C36-91AC-749606EFCE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5" y="-1"/>
            <a:ext cx="1903751" cy="21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96DB3-D5F8-4C44-9653-D15DCDC86E15}"/>
              </a:ext>
            </a:extLst>
          </p:cNvPr>
          <p:cNvSpPr txBox="1"/>
          <p:nvPr/>
        </p:nvSpPr>
        <p:spPr>
          <a:xfrm>
            <a:off x="-33250" y="829490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AF713EA-C045-4BEF-BBC2-0A7BFFD3B518}"/>
              </a:ext>
            </a:extLst>
          </p:cNvPr>
          <p:cNvCxnSpPr/>
          <p:nvPr/>
        </p:nvCxnSpPr>
        <p:spPr>
          <a:xfrm>
            <a:off x="7262669" y="636398"/>
            <a:ext cx="0" cy="607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DE0389-E8B1-4639-9DC0-6E68981D639B}"/>
              </a:ext>
            </a:extLst>
          </p:cNvPr>
          <p:cNvSpPr txBox="1"/>
          <p:nvPr/>
        </p:nvSpPr>
        <p:spPr>
          <a:xfrm>
            <a:off x="-40667" y="2987830"/>
            <a:ext cx="71296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  <a:tab pos="3171825" algn="l"/>
              </a:tabLst>
            </a:pP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1.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 niệm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  <a:tab pos="317182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- Hiến pháp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2ED8DD-06FA-4B00-9617-6C2376CEAE4B}"/>
              </a:ext>
            </a:extLst>
          </p:cNvPr>
          <p:cNvSpPr txBox="1"/>
          <p:nvPr/>
        </p:nvSpPr>
        <p:spPr>
          <a:xfrm>
            <a:off x="276268" y="3672384"/>
            <a:ext cx="6939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là luật cơ bản của Nhà nư­ớc, có hiệu lực pháp lý cao nhất.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 văn bản pháp luật khác đều đ­ược xây dựng, ban hành trên cơ sở các quy định của Hiến pháp; không được trái với Hiến pháp.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54301A-819D-4D5C-99C4-B7A049D5DA16}"/>
              </a:ext>
            </a:extLst>
          </p:cNvPr>
          <p:cNvSpPr txBox="1"/>
          <p:nvPr/>
        </p:nvSpPr>
        <p:spPr>
          <a:xfrm>
            <a:off x="7262665" y="958943"/>
            <a:ext cx="4596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E1F44C-EC0B-49C8-AC17-891D1A6F4141}"/>
              </a:ext>
            </a:extLst>
          </p:cNvPr>
          <p:cNvSpPr txBox="1"/>
          <p:nvPr/>
        </p:nvSpPr>
        <p:spPr>
          <a:xfrm>
            <a:off x="332885" y="1334617"/>
            <a:ext cx="6929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11,12,16 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2E6B26-3C81-41E3-8237-9AED55526382}"/>
              </a:ext>
            </a:extLst>
          </p:cNvPr>
          <p:cNvSpPr txBox="1"/>
          <p:nvPr/>
        </p:nvSpPr>
        <p:spPr>
          <a:xfrm>
            <a:off x="7355523" y="1818278"/>
            <a:ext cx="4743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 119 (HP 2013)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BV,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2014;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0AE30F-CF18-4A9F-8FF7-D392D50D2DC6}"/>
              </a:ext>
            </a:extLst>
          </p:cNvPr>
          <p:cNvSpPr txBox="1"/>
          <p:nvPr/>
        </p:nvSpPr>
        <p:spPr>
          <a:xfrm>
            <a:off x="369125" y="1972167"/>
            <a:ext cx="6939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225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vi-VN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9CD67B13-D920-4305-9DD4-8D12ACB7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72" y="1649115"/>
            <a:ext cx="116736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530316-2640-4F74-A30C-03DE2158490A}"/>
              </a:ext>
            </a:extLst>
          </p:cNvPr>
          <p:cNvSpPr txBox="1"/>
          <p:nvPr/>
        </p:nvSpPr>
        <p:spPr>
          <a:xfrm>
            <a:off x="199868" y="4602611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6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0">
            <a:extLst>
              <a:ext uri="{FF2B5EF4-FFF2-40B4-BE49-F238E27FC236}">
                <a16:creationId xmlns:a16="http://schemas.microsoft.com/office/drawing/2014/main" xmlns="" id="{4DF3A6A3-A4AE-4564-B005-BDA7D1B9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304800" cy="304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 u="sng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xmlns="" id="{002FB260-17EE-4154-A6AE-0B998BD6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2349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lang="vi-VN" altLang="en-US" sz="1800" b="0">
              <a:solidFill>
                <a:schemeClr val="tx1"/>
              </a:solidFill>
            </a:endParaRPr>
          </a:p>
        </p:txBody>
      </p:sp>
      <p:sp>
        <p:nvSpPr>
          <p:cNvPr id="14340" name="Text Box 23">
            <a:extLst>
              <a:ext uri="{FF2B5EF4-FFF2-40B4-BE49-F238E27FC236}">
                <a16:creationId xmlns:a16="http://schemas.microsoft.com/office/drawing/2014/main" xmlns="" id="{9940D670-E6AE-4728-A673-C073E7C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71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lang="vi-VN" altLang="en-US" sz="1800" b="0">
              <a:solidFill>
                <a:schemeClr val="tx1"/>
              </a:solidFill>
            </a:endParaRPr>
          </a:p>
        </p:txBody>
      </p:sp>
      <p:sp>
        <p:nvSpPr>
          <p:cNvPr id="143478" name="Text Box 118">
            <a:extLst>
              <a:ext uri="{FF2B5EF4-FFF2-40B4-BE49-F238E27FC236}">
                <a16:creationId xmlns:a16="http://schemas.microsoft.com/office/drawing/2014/main" xmlns="" id="{561ABCFA-E5A4-4E7A-AD47-D427A77A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881" y="401639"/>
            <a:ext cx="1038168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2013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69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hòa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thực hiện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, quyền lập pháp, quyết định các vấn đề quan trọng của đất nước và giám sát tối cao đối với hoạt động của Nhà nước.</a:t>
            </a:r>
            <a:endParaRPr lang="en-US" altLang="en-US" b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19">
            <a:extLst>
              <a:ext uri="{FF2B5EF4-FFF2-40B4-BE49-F238E27FC236}">
                <a16:creationId xmlns:a16="http://schemas.microsoft.com/office/drawing/2014/main" xmlns="" id="{AEBB878C-277D-49B0-991B-34015BD0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881" y="3285947"/>
            <a:ext cx="105603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20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(trích)</a:t>
            </a:r>
            <a:endParaRPr lang="en-US" altLang="en-US" b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(...)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quyết định việc làm Hiến pháp, sửa đổi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khi có ít nhất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2/3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tán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vi-V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530316-2640-4F74-A30C-03DE2158490A}"/>
              </a:ext>
            </a:extLst>
          </p:cNvPr>
          <p:cNvSpPr txBox="1"/>
          <p:nvPr/>
        </p:nvSpPr>
        <p:spPr>
          <a:xfrm>
            <a:off x="0" y="1582231"/>
            <a:ext cx="1177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</a:p>
        </p:txBody>
      </p:sp>
      <p:pic>
        <p:nvPicPr>
          <p:cNvPr id="15" name="Picture 14" descr=" ">
            <a:extLst>
              <a:ext uri="{FF2B5EF4-FFF2-40B4-BE49-F238E27FC236}">
                <a16:creationId xmlns:a16="http://schemas.microsoft.com/office/drawing/2014/main" xmlns="" id="{9CBE1D33-0BA8-4561-A1BA-7AE3D75393A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99" y="2379913"/>
            <a:ext cx="5397730" cy="25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436C71-36E5-490D-8FD8-775927BB1C76}"/>
              </a:ext>
            </a:extLst>
          </p:cNvPr>
          <p:cNvSpPr txBox="1"/>
          <p:nvPr/>
        </p:nvSpPr>
        <p:spPr>
          <a:xfrm>
            <a:off x="437804" y="2032619"/>
            <a:ext cx="9903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7447E2-4511-4ED0-9EC1-3ADA70F4003E}"/>
              </a:ext>
            </a:extLst>
          </p:cNvPr>
          <p:cNvSpPr txBox="1"/>
          <p:nvPr/>
        </p:nvSpPr>
        <p:spPr>
          <a:xfrm>
            <a:off x="459971" y="2427866"/>
            <a:ext cx="589517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28/11/2013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</a:rPr>
              <a:t> VI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khóa</a:t>
            </a:r>
            <a:r>
              <a:rPr lang="en-US" altLang="en-US" sz="2400" dirty="0">
                <a:latin typeface="Times New Roman" panose="02020603050405020304" pitchFamily="18" charset="0"/>
              </a:rPr>
              <a:t> XIII.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01-01-2014</a:t>
            </a:r>
            <a:r>
              <a:rPr lang="en-US" altLang="en-US" sz="2400" dirty="0">
                <a:latin typeface="VNI-Times" pitchFamily="2" charset="0"/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NI-Times" pitchFamily="2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dirty="0">
                <a:latin typeface="Times New Roman" panose="02020603050405020304" pitchFamily="18" charset="0"/>
              </a:rPr>
              <a:t> 11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400" dirty="0">
                <a:latin typeface="Times New Roman" panose="02020603050405020304" pitchFamily="18" charset="0"/>
              </a:rPr>
              <a:t>, 120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VNI-Times" pitchFamily="2" charset="0"/>
            </a:endParaRPr>
          </a:p>
        </p:txBody>
      </p:sp>
      <p:pic>
        <p:nvPicPr>
          <p:cNvPr id="16" name="Picture 15" descr="hienphap">
            <a:extLst>
              <a:ext uri="{FF2B5EF4-FFF2-40B4-BE49-F238E27FC236}">
                <a16:creationId xmlns:a16="http://schemas.microsoft.com/office/drawing/2014/main" xmlns="" id="{4DAF223A-A97E-4672-A0D2-593CD425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08" y="2494285"/>
            <a:ext cx="5020886" cy="32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699B94-FF76-4CF9-B823-B023D017C7F3}"/>
              </a:ext>
            </a:extLst>
          </p:cNvPr>
          <p:cNvSpPr txBox="1"/>
          <p:nvPr/>
        </p:nvSpPr>
        <p:spPr>
          <a:xfrm>
            <a:off x="5763673" y="5657671"/>
            <a:ext cx="6428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tịch nước Trương Tấn Sang ký‎ Lệnh công bố Hiến pháp 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CHXHCN Việt Nam.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Ảnh: TTXVN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3. </a:t>
            </a:r>
            <a:r>
              <a:rPr lang="en-US" altLang="en-US" dirty="0" err="1">
                <a:solidFill>
                  <a:schemeClr val="tx1"/>
                </a:solidFill>
              </a:rPr>
              <a:t>Trách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nhiệm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của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dân</a:t>
            </a:r>
            <a:endParaRPr lang="vi-V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4396B-B3E6-4006-95B6-04A8947124AF}"/>
              </a:ext>
            </a:extLst>
          </p:cNvPr>
          <p:cNvSpPr txBox="1"/>
          <p:nvPr/>
        </p:nvSpPr>
        <p:spPr>
          <a:xfrm>
            <a:off x="498763" y="1983844"/>
            <a:ext cx="764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D74957-9193-468E-940A-8711BBDD4443}"/>
              </a:ext>
            </a:extLst>
          </p:cNvPr>
          <p:cNvSpPr txBox="1"/>
          <p:nvPr/>
        </p:nvSpPr>
        <p:spPr>
          <a:xfrm>
            <a:off x="0" y="2374900"/>
            <a:ext cx="21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0BBC25-107B-44D3-992C-3B3ADF8436A8}"/>
              </a:ext>
            </a:extLst>
          </p:cNvPr>
          <p:cNvSpPr txBox="1"/>
          <p:nvPr/>
        </p:nvSpPr>
        <p:spPr>
          <a:xfrm>
            <a:off x="91258" y="2818587"/>
            <a:ext cx="1007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xmlns="" id="{A58FB5B7-E482-4519-95D3-49BD922C8E83}"/>
              </a:ext>
            </a:extLst>
          </p:cNvPr>
          <p:cNvGraphicFramePr>
            <a:graphicFrameLocks/>
          </p:cNvGraphicFramePr>
          <p:nvPr/>
        </p:nvGraphicFramePr>
        <p:xfrm>
          <a:off x="1280159" y="3429000"/>
          <a:ext cx="8534400" cy="2991459"/>
        </p:xfrm>
        <a:graphic>
          <a:graphicData uri="http://schemas.openxmlformats.org/drawingml/2006/table">
            <a:tbl>
              <a:tblPr/>
              <a:tblGrid>
                <a:gridCol w="2205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9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LĨNH VỰC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trị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5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xã hội, v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khoa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công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nghệ và môi trường.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vụ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dân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A0DF35-6C3B-4E66-98B9-ABC967DCADE7}"/>
              </a:ext>
            </a:extLst>
          </p:cNvPr>
          <p:cNvSpPr txBox="1"/>
          <p:nvPr/>
        </p:nvSpPr>
        <p:spPr>
          <a:xfrm>
            <a:off x="1246545" y="5803120"/>
            <a:ext cx="20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86,102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582EAF-9328-48EB-90FC-7CC074808235}"/>
              </a:ext>
            </a:extLst>
          </p:cNvPr>
          <p:cNvSpPr txBox="1"/>
          <p:nvPr/>
        </p:nvSpPr>
        <p:spPr>
          <a:xfrm>
            <a:off x="1387563" y="3959163"/>
            <a:ext cx="15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5617AFF-BE40-48F5-8AB6-CA79AE77AF93}"/>
              </a:ext>
            </a:extLst>
          </p:cNvPr>
          <p:cNvSpPr txBox="1"/>
          <p:nvPr/>
        </p:nvSpPr>
        <p:spPr>
          <a:xfrm>
            <a:off x="1313047" y="4569576"/>
            <a:ext cx="15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C6B682-BA04-4BB5-99BD-DA7748276F05}"/>
              </a:ext>
            </a:extLst>
          </p:cNvPr>
          <p:cNvSpPr txBox="1"/>
          <p:nvPr/>
        </p:nvSpPr>
        <p:spPr>
          <a:xfrm>
            <a:off x="1255038" y="5258555"/>
            <a:ext cx="21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16,32,33</a:t>
            </a:r>
          </a:p>
        </p:txBody>
      </p:sp>
    </p:spTree>
    <p:extLst>
      <p:ext uri="{BB962C8B-B14F-4D97-AF65-F5344CB8AC3E}">
        <p14:creationId xmlns:p14="http://schemas.microsoft.com/office/powerpoint/2010/main" val="4110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xmlns="" id="{14FCAC27-4E03-4D35-952A-199DF9EC8818}"/>
              </a:ext>
            </a:extLst>
          </p:cNvPr>
          <p:cNvGraphicFramePr>
            <a:graphicFrameLocks/>
          </p:cNvGraphicFramePr>
          <p:nvPr/>
        </p:nvGraphicFramePr>
        <p:xfrm>
          <a:off x="1728865" y="2317673"/>
          <a:ext cx="9780964" cy="3185034"/>
        </p:xfrm>
        <a:graphic>
          <a:graphicData uri="http://schemas.openxmlformats.org/drawingml/2006/table">
            <a:tbl>
              <a:tblPr/>
              <a:tblGrid>
                <a:gridCol w="4570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0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6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3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Đoàn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HCM.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90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Doanh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ĐH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CĐ.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trị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6381146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56336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F49775-64DC-435A-B7FA-7465F0FE7909}"/>
              </a:ext>
            </a:extLst>
          </p:cNvPr>
          <p:cNvSpPr txBox="1"/>
          <p:nvPr/>
        </p:nvSpPr>
        <p:spPr>
          <a:xfrm>
            <a:off x="6478577" y="2655957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E36133-2E36-4097-8DA6-C1F9857192D4}"/>
              </a:ext>
            </a:extLst>
          </p:cNvPr>
          <p:cNvSpPr txBox="1"/>
          <p:nvPr/>
        </p:nvSpPr>
        <p:spPr>
          <a:xfrm>
            <a:off x="6318920" y="3094208"/>
            <a:ext cx="5326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HCM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7673EC-13B6-43D2-B4EA-A87E267FE1A1}"/>
              </a:ext>
            </a:extLst>
          </p:cNvPr>
          <p:cNvSpPr txBox="1"/>
          <p:nvPr/>
        </p:nvSpPr>
        <p:spPr>
          <a:xfrm>
            <a:off x="6318920" y="3475400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C3D8CA-7B54-4A19-94EB-9BDDC3AC617D}"/>
              </a:ext>
            </a:extLst>
          </p:cNvPr>
          <p:cNvSpPr txBox="1"/>
          <p:nvPr/>
        </p:nvSpPr>
        <p:spPr>
          <a:xfrm>
            <a:off x="6318920" y="4480917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5DA52C-932F-439E-A36C-78DC92528861}"/>
              </a:ext>
            </a:extLst>
          </p:cNvPr>
          <p:cNvSpPr txBox="1"/>
          <p:nvPr/>
        </p:nvSpPr>
        <p:spPr>
          <a:xfrm>
            <a:off x="6318920" y="3937065"/>
            <a:ext cx="6966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8C2E0A1-F613-4EB2-8ADF-171BC81E9CDB}"/>
              </a:ext>
            </a:extLst>
          </p:cNvPr>
          <p:cNvSpPr txBox="1"/>
          <p:nvPr/>
        </p:nvSpPr>
        <p:spPr>
          <a:xfrm>
            <a:off x="6318920" y="4942582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A6EFAE25-B3CF-4930-B770-CCF513000F9F}"/>
              </a:ext>
            </a:extLst>
          </p:cNvPr>
          <p:cNvGraphicFramePr>
            <a:graphicFrameLocks noGrp="1"/>
          </p:cNvGraphicFramePr>
          <p:nvPr/>
        </p:nvGraphicFramePr>
        <p:xfrm>
          <a:off x="1262742" y="2210968"/>
          <a:ext cx="94488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371179183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xmlns="" val="291424575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xmlns="" val="1275537531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xmlns="" val="2599249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1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1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74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42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A6EFAE25-B3CF-4930-B770-CCF513000F9F}"/>
              </a:ext>
            </a:extLst>
          </p:cNvPr>
          <p:cNvGraphicFramePr>
            <a:graphicFrameLocks noGrp="1"/>
          </p:cNvGraphicFramePr>
          <p:nvPr/>
        </p:nvGraphicFramePr>
        <p:xfrm>
          <a:off x="1271664" y="1983844"/>
          <a:ext cx="94488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44">
                  <a:extLst>
                    <a:ext uri="{9D8B030D-6E8A-4147-A177-3AD203B41FA5}">
                      <a16:colId xmlns:a16="http://schemas.microsoft.com/office/drawing/2014/main" xmlns="" val="2371179183"/>
                    </a:ext>
                  </a:extLst>
                </a:gridCol>
                <a:gridCol w="2989942">
                  <a:extLst>
                    <a:ext uri="{9D8B030D-6E8A-4147-A177-3AD203B41FA5}">
                      <a16:colId xmlns:a16="http://schemas.microsoft.com/office/drawing/2014/main" xmlns="" val="291424575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xmlns="" val="1275537531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xmlns="" val="2599249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1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1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NN&amp;PTNT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74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LĐ-TB&amp;XH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42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UBND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20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9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Cover">
            <a:extLst>
              <a:ext uri="{FF2B5EF4-FFF2-40B4-BE49-F238E27FC236}">
                <a16:creationId xmlns:a16="http://schemas.microsoft.com/office/drawing/2014/main" xmlns="" id="{8F12D22E-DAD4-4E20-AFB0-37FF994A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626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3" descr="Cover">
            <a:extLst>
              <a:ext uri="{FF2B5EF4-FFF2-40B4-BE49-F238E27FC236}">
                <a16:creationId xmlns:a16="http://schemas.microsoft.com/office/drawing/2014/main" xmlns="" id="{EE2B7C01-C992-475D-9439-5BB76C69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4" y="3003550"/>
            <a:ext cx="31003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0" name="Picture 4" descr="Cover">
            <a:extLst>
              <a:ext uri="{FF2B5EF4-FFF2-40B4-BE49-F238E27FC236}">
                <a16:creationId xmlns:a16="http://schemas.microsoft.com/office/drawing/2014/main" xmlns="" id="{8BEEA16D-555E-42D7-BFC5-ED17E38C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4451351"/>
            <a:ext cx="35782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1" name="Picture 5" descr="Cover">
            <a:extLst>
              <a:ext uri="{FF2B5EF4-FFF2-40B4-BE49-F238E27FC236}">
                <a16:creationId xmlns:a16="http://schemas.microsoft.com/office/drawing/2014/main" xmlns="" id="{9DA62C35-4D77-40F6-9F7A-B79D2096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4152900"/>
            <a:ext cx="40147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2" name="Picture 6" descr="Cover">
            <a:extLst>
              <a:ext uri="{FF2B5EF4-FFF2-40B4-BE49-F238E27FC236}">
                <a16:creationId xmlns:a16="http://schemas.microsoft.com/office/drawing/2014/main" xmlns="" id="{B29F5964-A962-4DEC-894E-F7EFFD49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3886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3" name="Picture 7" descr="Cover">
            <a:extLst>
              <a:ext uri="{FF2B5EF4-FFF2-40B4-BE49-F238E27FC236}">
                <a16:creationId xmlns:a16="http://schemas.microsoft.com/office/drawing/2014/main" xmlns="" id="{3A492344-C53B-4EAC-9E6D-3828A154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941639"/>
            <a:ext cx="4132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0" name="Picture 14" descr="Cover">
            <a:extLst>
              <a:ext uri="{FF2B5EF4-FFF2-40B4-BE49-F238E27FC236}">
                <a16:creationId xmlns:a16="http://schemas.microsoft.com/office/drawing/2014/main" xmlns="" id="{F30115C5-600B-4319-836D-8C86D0AC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556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1" name="Picture 15" descr="Cover">
            <a:extLst>
              <a:ext uri="{FF2B5EF4-FFF2-40B4-BE49-F238E27FC236}">
                <a16:creationId xmlns:a16="http://schemas.microsoft.com/office/drawing/2014/main" xmlns="" id="{D90159B2-3349-479A-8542-A8D9D709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41538"/>
            <a:ext cx="231933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2" name="Picture 16" descr="Cover">
            <a:extLst>
              <a:ext uri="{FF2B5EF4-FFF2-40B4-BE49-F238E27FC236}">
                <a16:creationId xmlns:a16="http://schemas.microsoft.com/office/drawing/2014/main" xmlns="" id="{15612C7F-D89B-4F7D-8AE6-DEF3492B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09600"/>
            <a:ext cx="299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3" name="Picture 17" descr="Cover">
            <a:extLst>
              <a:ext uri="{FF2B5EF4-FFF2-40B4-BE49-F238E27FC236}">
                <a16:creationId xmlns:a16="http://schemas.microsoft.com/office/drawing/2014/main" xmlns="" id="{7A7D0548-5F37-4F4C-BE42-6DCD3A15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-228600"/>
            <a:ext cx="29067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4" name="Picture 18" descr="Cover">
            <a:extLst>
              <a:ext uri="{FF2B5EF4-FFF2-40B4-BE49-F238E27FC236}">
                <a16:creationId xmlns:a16="http://schemas.microsoft.com/office/drawing/2014/main" xmlns="" id="{F5A1E1E5-3990-4D57-9DD2-A9D1B61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18557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5" name="Picture 19" descr="Cover">
            <a:extLst>
              <a:ext uri="{FF2B5EF4-FFF2-40B4-BE49-F238E27FC236}">
                <a16:creationId xmlns:a16="http://schemas.microsoft.com/office/drawing/2014/main" xmlns="" id="{BFE056D0-936F-4118-98EF-CC60ACF8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6813"/>
            <a:ext cx="23256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A5376F08-026F-4B19-ADF9-31C053AB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942" y="0"/>
            <a:ext cx="11876116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6323" name="Picture 3" descr="2rhs45lxb3">
            <a:extLst>
              <a:ext uri="{FF2B5EF4-FFF2-40B4-BE49-F238E27FC236}">
                <a16:creationId xmlns:a16="http://schemas.microsoft.com/office/drawing/2014/main" xmlns="" id="{0A5B3DBD-A1A1-42FD-B024-0F31CA0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58" y="55562"/>
            <a:ext cx="4038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">
            <a:extLst>
              <a:ext uri="{FF2B5EF4-FFF2-40B4-BE49-F238E27FC236}">
                <a16:creationId xmlns:a16="http://schemas.microsoft.com/office/drawing/2014/main" xmlns="" id="{DCD15FAE-66E2-4950-8A71-BCAD093FBC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3900" y="55562"/>
            <a:ext cx="31242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86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SUY</a:t>
            </a:r>
          </a:p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Oval 10">
            <a:extLst>
              <a:ext uri="{FF2B5EF4-FFF2-40B4-BE49-F238E27FC236}">
                <a16:creationId xmlns:a16="http://schemas.microsoft.com/office/drawing/2014/main" xmlns="" id="{775D83A4-BC72-4390-9F95-1E3F0419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47" y="4981697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xmlns="" id="{2B8C99B1-E16D-4272-9AFD-8DF33AFF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47" y="3683626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xmlns="" id="{3C0CE36A-8386-40CF-8A7D-1FCED00C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39" y="3061302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xmlns="" id="{2BC9C2C5-1E7E-4703-A31B-20100052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1" y="956331"/>
            <a:ext cx="8719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 b="1" dirty="0">
                <a:solidFill>
                  <a:srgbClr val="FF3300"/>
                </a:solidFill>
              </a:rPr>
              <a:t>1. Em hãy cho biết thế nào là quyền tự do ngôn luận ? 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1E77D5BA-5912-48B4-9D04-5BC404E4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8" y="2395736"/>
            <a:ext cx="9480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 b="1" dirty="0">
                <a:solidFill>
                  <a:srgbClr val="FF3300"/>
                </a:solidFill>
              </a:rPr>
              <a:t>2. Hành vi nào sau đây thể hiện quyền tự do ngôn luận ? 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8CFEB2A4-9603-4231-BB75-41125C19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43" y="1451370"/>
            <a:ext cx="11187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Quyền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tự</a:t>
            </a:r>
            <a:r>
              <a:rPr lang="en-US" altLang="en-US" sz="2400" dirty="0"/>
              <a:t> do </a:t>
            </a:r>
            <a:r>
              <a:rPr lang="en-US" altLang="en-US" sz="2400" dirty="0" err="1"/>
              <a:t>ngôn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thảo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luận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đóng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góp</a:t>
            </a:r>
            <a:r>
              <a:rPr lang="en-US" altLang="en-US" sz="2400" dirty="0"/>
              <a:t> ý </a:t>
            </a:r>
            <a:r>
              <a:rPr lang="en-US" altLang="en-US" sz="2400" dirty="0" err="1"/>
              <a:t>kiến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nước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hội</a:t>
            </a:r>
            <a:r>
              <a:rPr lang="en-US" altLang="en-US" sz="2400" dirty="0"/>
              <a:t>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50180F89-40F5-4C70-953A-43B67654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707" y="2914898"/>
            <a:ext cx="10534338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A.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tường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lớp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B. </a:t>
            </a:r>
            <a:r>
              <a:rPr lang="en-US" altLang="en-US" sz="2800" dirty="0" err="1"/>
              <a:t>Tổ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an </a:t>
            </a:r>
            <a:r>
              <a:rPr lang="en-US" altLang="en-US" sz="2800" dirty="0" err="1"/>
              <a:t>ninh</a:t>
            </a:r>
            <a:r>
              <a:rPr lang="en-US" altLang="en-US" sz="2800" dirty="0"/>
              <a:t> ở </a:t>
            </a:r>
            <a:r>
              <a:rPr lang="en-US" altLang="en-US" sz="2800" dirty="0" err="1"/>
              <a:t>địa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phương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C. </a:t>
            </a:r>
            <a:r>
              <a:rPr lang="en-US" altLang="en-US" sz="2800" dirty="0" err="1"/>
              <a:t>Gửi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kiện</a:t>
            </a:r>
            <a:r>
              <a:rPr lang="en-US" altLang="en-US" sz="2800" dirty="0"/>
              <a:t> ra </a:t>
            </a:r>
            <a:r>
              <a:rPr lang="en-US" altLang="en-US" sz="2800" dirty="0" err="1"/>
              <a:t>Tòa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đòi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quyền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thừa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kế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D. </a:t>
            </a:r>
            <a:r>
              <a:rPr lang="en-US" altLang="en-US" sz="2800" dirty="0" err="1"/>
              <a:t>Góp</a:t>
            </a:r>
            <a:r>
              <a:rPr lang="en-US" altLang="en-US" sz="2800" dirty="0"/>
              <a:t> ý </a:t>
            </a:r>
            <a:r>
              <a:rPr lang="en-US" altLang="en-US" sz="2800" dirty="0" err="1"/>
              <a:t>kiến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luật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pháp</a:t>
            </a:r>
            <a:r>
              <a:rPr lang="en-US" altLang="en-US" sz="2800" dirty="0"/>
              <a:t>.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xmlns="" id="{BAD2693D-4413-48F0-95B0-D8BC1FF6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235" y="153515"/>
            <a:ext cx="4272743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3" grpId="0" animBg="1"/>
      <p:bldP spid="9225" grpId="0" animBg="1"/>
      <p:bldP spid="9219" grpId="0"/>
      <p:bldP spid="9220" grpId="0"/>
      <p:bldP spid="9221" grpId="0"/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xmlns="" id="{2C2A74B8-1DE2-415F-9881-D111A1967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022" y="0"/>
            <a:ext cx="11393978" cy="6858000"/>
          </a:xfrm>
          <a:prstGeom prst="actionButtonBackPrevious">
            <a:avLst/>
          </a:prstGeo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Đúng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b. Sai</a:t>
            </a:r>
          </a:p>
        </p:txBody>
      </p:sp>
      <p:pic>
        <p:nvPicPr>
          <p:cNvPr id="20483" name="Picture 4" descr="Flowers5">
            <a:extLst>
              <a:ext uri="{FF2B5EF4-FFF2-40B4-BE49-F238E27FC236}">
                <a16:creationId xmlns:a16="http://schemas.microsoft.com/office/drawing/2014/main" xmlns="" id="{16117FDA-2A23-473A-B9ED-8F015777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Oval 10">
            <a:extLst>
              <a:ext uri="{FF2B5EF4-FFF2-40B4-BE49-F238E27FC236}">
                <a16:creationId xmlns:a16="http://schemas.microsoft.com/office/drawing/2014/main" xmlns="" id="{92AF18F3-97CA-4438-8D61-B2CC2FCB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280" y="1961012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6F3B3537-137C-4827-8B9B-E86CDA7A9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ra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nay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</a:t>
            </a:r>
            <a:r>
              <a:rPr lang="en-US" altLang="en-US" sz="4800" dirty="0">
                <a:latin typeface="Times New Roman" panose="02020603050405020304" pitchFamily="18" charset="0"/>
              </a:rPr>
              <a:t>a. 3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b. 4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c. 5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d. 6</a:t>
            </a:r>
          </a:p>
          <a:p>
            <a:pPr eaLnBrk="1" hangingPunct="1">
              <a:buFontTx/>
              <a:buNone/>
            </a:pPr>
            <a:endParaRPr lang="en-US" altLang="en-US" sz="48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21507" name="Picture 4" descr="c75[1]">
            <a:extLst>
              <a:ext uri="{FF2B5EF4-FFF2-40B4-BE49-F238E27FC236}">
                <a16:creationId xmlns:a16="http://schemas.microsoft.com/office/drawing/2014/main" xmlns="" id="{E3911009-33EC-4228-8A45-D39C0E87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75[1]">
            <a:extLst>
              <a:ext uri="{FF2B5EF4-FFF2-40B4-BE49-F238E27FC236}">
                <a16:creationId xmlns:a16="http://schemas.microsoft.com/office/drawing/2014/main" xmlns="" id="{BFE84F79-F51F-4AAB-9D33-3C6CE765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91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75[1]">
            <a:extLst>
              <a:ext uri="{FF2B5EF4-FFF2-40B4-BE49-F238E27FC236}">
                <a16:creationId xmlns:a16="http://schemas.microsoft.com/office/drawing/2014/main" xmlns="" id="{0D0736F6-BC20-49E3-9420-6A9CE4D0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75[1]">
            <a:extLst>
              <a:ext uri="{FF2B5EF4-FFF2-40B4-BE49-F238E27FC236}">
                <a16:creationId xmlns:a16="http://schemas.microsoft.com/office/drawing/2014/main" xmlns="" id="{05515C97-27CB-4799-A166-CA51E225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Oval 11">
            <a:extLst>
              <a:ext uri="{FF2B5EF4-FFF2-40B4-BE49-F238E27FC236}">
                <a16:creationId xmlns:a16="http://schemas.microsoft.com/office/drawing/2014/main" xmlns="" id="{198BFDEE-B6D5-447D-9585-2C40C919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05547"/>
            <a:ext cx="6096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620F303-F620-4700-A863-45948509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77000"/>
            <a:ext cx="457200" cy="3810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BA0A584A-11FC-4E26-8364-9DEC13CDA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496204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1992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A.  15/ 04/1992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B.  20/04/1992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C.  30/05/1992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D.  09/12/1992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253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3EDF3F7-B24B-4CB2-81A3-78FCF390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019800"/>
            <a:ext cx="609600" cy="838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2" name="Picture 11" descr="pi1">
            <a:extLst>
              <a:ext uri="{FF2B5EF4-FFF2-40B4-BE49-F238E27FC236}">
                <a16:creationId xmlns:a16="http://schemas.microsoft.com/office/drawing/2014/main" xmlns="" id="{81D36F55-A140-41FD-89AF-E276564AD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Oval 12">
            <a:extLst>
              <a:ext uri="{FF2B5EF4-FFF2-40B4-BE49-F238E27FC236}">
                <a16:creationId xmlns:a16="http://schemas.microsoft.com/office/drawing/2014/main" xmlns="" id="{BB9A8F2C-9B50-4969-AEEE-AF2C547B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7" y="1231670"/>
            <a:ext cx="609600" cy="6096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611F551-7D5B-4121-930B-DA5AB4A89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A.  1945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B.  1946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 1959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 1980</a:t>
            </a:r>
          </a:p>
        </p:txBody>
      </p:sp>
      <p:sp>
        <p:nvSpPr>
          <p:cNvPr id="23555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D37EDE9-C5B6-4583-91F6-5AD523EE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457200" cy="457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56" name="Picture 9" descr="C78050FB9F484BAE8E8262A9851A74CA">
            <a:extLst>
              <a:ext uri="{FF2B5EF4-FFF2-40B4-BE49-F238E27FC236}">
                <a16:creationId xmlns:a16="http://schemas.microsoft.com/office/drawing/2014/main" xmlns="" id="{F425194E-41EB-4EB8-B5D6-D10516733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724401"/>
            <a:ext cx="1371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Oval 10">
            <a:extLst>
              <a:ext uri="{FF2B5EF4-FFF2-40B4-BE49-F238E27FC236}">
                <a16:creationId xmlns:a16="http://schemas.microsoft.com/office/drawing/2014/main" xmlns="" id="{D2C53800-AEDB-40F4-A99D-0ACCA273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50" y="1886988"/>
            <a:ext cx="609600" cy="67333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7724461-CDA6-40E3-9062-DC21455A8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1946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1959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2013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1980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E.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1992</a:t>
            </a:r>
          </a:p>
        </p:txBody>
      </p:sp>
      <p:pic>
        <p:nvPicPr>
          <p:cNvPr id="24579" name="Picture 4" descr="c75[1]">
            <a:extLst>
              <a:ext uri="{FF2B5EF4-FFF2-40B4-BE49-F238E27FC236}">
                <a16:creationId xmlns:a16="http://schemas.microsoft.com/office/drawing/2014/main" xmlns="" id="{64A0B6E2-9E90-4E7B-9EA8-E94DCFCF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1BF8951-5FE5-48EC-A938-982E4F3C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Oval 8">
            <a:extLst>
              <a:ext uri="{FF2B5EF4-FFF2-40B4-BE49-F238E27FC236}">
                <a16:creationId xmlns:a16="http://schemas.microsoft.com/office/drawing/2014/main" xmlns="" id="{353A5065-CE10-44A4-B73E-F0847005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676" y="2493818"/>
            <a:ext cx="644237" cy="779318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2DE76181-B2BB-4877-96BF-172057B85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hành,sửa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đổi,bổ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phủ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Toà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án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dân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soát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hội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5603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FAF394B-7B9F-4861-93E1-07558424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4" name="Picture 7" descr="671260">
            <a:extLst>
              <a:ext uri="{FF2B5EF4-FFF2-40B4-BE49-F238E27FC236}">
                <a16:creationId xmlns:a16="http://schemas.microsoft.com/office/drawing/2014/main" xmlns="" id="{5D766747-1104-4CBC-A8CC-A544B5A58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24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Oval 8">
            <a:extLst>
              <a:ext uri="{FF2B5EF4-FFF2-40B4-BE49-F238E27FC236}">
                <a16:creationId xmlns:a16="http://schemas.microsoft.com/office/drawing/2014/main" xmlns="" id="{D30A1A96-A7FA-42B4-BF08-B83FF099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74" y="3142211"/>
            <a:ext cx="676102" cy="816032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59A26760-E46C-4F6F-B1B9-08A5710C8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ế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thuế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Có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Không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6627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EF0B4D26-547F-471A-BDE5-46B0D202A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28" name="Picture 10" descr="flower">
            <a:extLst>
              <a:ext uri="{FF2B5EF4-FFF2-40B4-BE49-F238E27FC236}">
                <a16:creationId xmlns:a16="http://schemas.microsoft.com/office/drawing/2014/main" xmlns="" id="{C435BBF5-4CBA-4518-B444-CB9E73FF3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65714"/>
            <a:ext cx="2209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Oval 11">
            <a:extLst>
              <a:ext uri="{FF2B5EF4-FFF2-40B4-BE49-F238E27FC236}">
                <a16:creationId xmlns:a16="http://schemas.microsoft.com/office/drawing/2014/main" xmlns="" id="{1769C3BE-1336-4AFE-9037-A87F90E5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695" y="1748442"/>
            <a:ext cx="908858" cy="762001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5C72A84-1147-47ED-A809-DC4DFF8E4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Đúng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b.  Sai</a:t>
            </a:r>
          </a:p>
        </p:txBody>
      </p:sp>
      <p:pic>
        <p:nvPicPr>
          <p:cNvPr id="27651" name="Picture 4" descr="Flowers5">
            <a:extLst>
              <a:ext uri="{FF2B5EF4-FFF2-40B4-BE49-F238E27FC236}">
                <a16:creationId xmlns:a16="http://schemas.microsoft.com/office/drawing/2014/main" xmlns="" id="{8230C2C5-2B12-4743-80A8-EBFE0DA8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25EED55-D006-49C0-A91F-CEEEE884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xmlns="" id="{A83B2252-B30C-4ECF-AE2D-C55AE50A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20240"/>
            <a:ext cx="685800" cy="685800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A5376F08-026F-4B19-ADF9-31C053AB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942" y="0"/>
            <a:ext cx="11876116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xmlns="" id="{DCD15FAE-66E2-4950-8A71-BCAD093FBC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3900" y="55562"/>
            <a:ext cx="31242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86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SUY</a:t>
            </a:r>
          </a:p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083D7-2F4F-4334-BCDC-7CDE875783A1}"/>
              </a:ext>
            </a:extLst>
          </p:cNvPr>
          <p:cNvSpPr txBox="1"/>
          <p:nvPr/>
        </p:nvSpPr>
        <p:spPr>
          <a:xfrm>
            <a:off x="2038024" y="1552250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24F9EB-BC30-4AE8-AAF2-8443661CD90F}"/>
              </a:ext>
            </a:extLst>
          </p:cNvPr>
          <p:cNvSpPr txBox="1"/>
          <p:nvPr/>
        </p:nvSpPr>
        <p:spPr>
          <a:xfrm>
            <a:off x="170065" y="1232645"/>
            <a:ext cx="598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72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4">
            <a:extLst>
              <a:ext uri="{FF2B5EF4-FFF2-40B4-BE49-F238E27FC236}">
                <a16:creationId xmlns:a16="http://schemas.microsoft.com/office/drawing/2014/main" xmlns="" id="{3ADE4A03-D8FF-4651-8628-4B67793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2" y="4529690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">
            <a:extLst>
              <a:ext uri="{FF2B5EF4-FFF2-40B4-BE49-F238E27FC236}">
                <a16:creationId xmlns:a16="http://schemas.microsoft.com/office/drawing/2014/main" xmlns="" id="{372A9916-214D-4A20-B4B7-BC70250B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18" y="1803951"/>
            <a:ext cx="1828800" cy="24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">
            <a:extLst>
              <a:ext uri="{FF2B5EF4-FFF2-40B4-BE49-F238E27FC236}">
                <a16:creationId xmlns:a16="http://schemas.microsoft.com/office/drawing/2014/main" xmlns="" id="{25E3C3CD-EFC6-4735-9D05-E729C023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0" y="1015068"/>
            <a:ext cx="1547347" cy="19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">
            <a:extLst>
              <a:ext uri="{FF2B5EF4-FFF2-40B4-BE49-F238E27FC236}">
                <a16:creationId xmlns:a16="http://schemas.microsoft.com/office/drawing/2014/main" xmlns="" id="{FD131922-2304-4C07-8CF6-7FE3C45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8" y="92765"/>
            <a:ext cx="1591691" cy="20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5">
            <a:extLst>
              <a:ext uri="{FF2B5EF4-FFF2-40B4-BE49-F238E27FC236}">
                <a16:creationId xmlns:a16="http://schemas.microsoft.com/office/drawing/2014/main" xmlns="" id="{99101C7C-0B8D-40B6-943C-481A3482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6" y="4536213"/>
            <a:ext cx="1696279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6">
            <a:extLst>
              <a:ext uri="{FF2B5EF4-FFF2-40B4-BE49-F238E27FC236}">
                <a16:creationId xmlns:a16="http://schemas.microsoft.com/office/drawing/2014/main" xmlns="" id="{A89598AA-E2A6-4190-8844-9505A082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0" y="3727174"/>
            <a:ext cx="1547347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">
            <a:extLst>
              <a:ext uri="{FF2B5EF4-FFF2-40B4-BE49-F238E27FC236}">
                <a16:creationId xmlns:a16="http://schemas.microsoft.com/office/drawing/2014/main" xmlns="" id="{F318C5E5-F1F2-41D5-8C34-8FD44E3D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18" y="92765"/>
            <a:ext cx="1591691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21589FC5-6F15-42C3-B48F-531FEEEB3BBE}"/>
              </a:ext>
            </a:extLst>
          </p:cNvPr>
          <p:cNvCxnSpPr>
            <a:cxnSpLocks/>
          </p:cNvCxnSpPr>
          <p:nvPr/>
        </p:nvCxnSpPr>
        <p:spPr>
          <a:xfrm>
            <a:off x="6635756" y="4469071"/>
            <a:ext cx="1237361" cy="806418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17E03BB7-D43D-4EC5-A8BD-A3CD8A4845BC}"/>
              </a:ext>
            </a:extLst>
          </p:cNvPr>
          <p:cNvCxnSpPr>
            <a:endCxn id="6" idx="1"/>
          </p:cNvCxnSpPr>
          <p:nvPr/>
        </p:nvCxnSpPr>
        <p:spPr>
          <a:xfrm flipV="1">
            <a:off x="6635756" y="3016975"/>
            <a:ext cx="2228962" cy="437840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2E8A73AF-2D30-4CDC-94E5-2EFE107211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17518" y="2346551"/>
            <a:ext cx="907584" cy="871105"/>
          </a:xfrm>
          <a:prstGeom prst="bentConnector3">
            <a:avLst>
              <a:gd name="adj1" fmla="val 50000"/>
            </a:avLst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E7FFB63F-2CCF-4226-9C41-AFC7CBBFE416}"/>
              </a:ext>
            </a:extLst>
          </p:cNvPr>
          <p:cNvCxnSpPr>
            <a:cxnSpLocks/>
            <a:stCxn id="42" idx="0"/>
            <a:endCxn id="8" idx="3"/>
          </p:cNvCxnSpPr>
          <p:nvPr/>
        </p:nvCxnSpPr>
        <p:spPr>
          <a:xfrm rot="16200000" flipV="1">
            <a:off x="4903316" y="1472638"/>
            <a:ext cx="1186967" cy="524379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07CEBD4A-185F-4CC2-95A1-95BA658F5389}"/>
              </a:ext>
            </a:extLst>
          </p:cNvPr>
          <p:cNvCxnSpPr/>
          <p:nvPr/>
        </p:nvCxnSpPr>
        <p:spPr>
          <a:xfrm rot="10800000">
            <a:off x="2577994" y="2328312"/>
            <a:ext cx="2228962" cy="524219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748965AC-2D6B-4B72-B15D-91B5342A656D}"/>
              </a:ext>
            </a:extLst>
          </p:cNvPr>
          <p:cNvCxnSpPr/>
          <p:nvPr/>
        </p:nvCxnSpPr>
        <p:spPr>
          <a:xfrm rot="10800000" flipV="1">
            <a:off x="2157508" y="3727174"/>
            <a:ext cx="2649449" cy="502824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xmlns="" id="{ECED56E9-CFCE-4EDB-AB02-FAEEDAC5A68E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4590287" y="4522917"/>
            <a:ext cx="1081398" cy="1180741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Vanban">
            <a:extLst>
              <a:ext uri="{FF2B5EF4-FFF2-40B4-BE49-F238E27FC236}">
                <a16:creationId xmlns:a16="http://schemas.microsoft.com/office/drawing/2014/main" xmlns="" id="{9154E20D-DF4D-4F69-ABBE-91D088D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" y="13251"/>
            <a:ext cx="1392497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images">
            <a:extLst>
              <a:ext uri="{FF2B5EF4-FFF2-40B4-BE49-F238E27FC236}">
                <a16:creationId xmlns:a16="http://schemas.microsoft.com/office/drawing/2014/main" xmlns="" id="{87BC777F-8C2B-41E0-9344-CE0307B1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91" y="0"/>
            <a:ext cx="1591691" cy="11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P59">
            <a:extLst>
              <a:ext uri="{FF2B5EF4-FFF2-40B4-BE49-F238E27FC236}">
                <a16:creationId xmlns:a16="http://schemas.microsoft.com/office/drawing/2014/main" xmlns="" id="{787604C9-F7EB-4878-812D-96A720FA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1" y="2328311"/>
            <a:ext cx="20304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32.33 -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083D7-2F4F-4334-BCDC-7CDE875783A1}"/>
              </a:ext>
            </a:extLst>
          </p:cNvPr>
          <p:cNvSpPr txBox="1"/>
          <p:nvPr/>
        </p:nvSpPr>
        <p:spPr>
          <a:xfrm>
            <a:off x="2038024" y="1552250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24F9EB-BC30-4AE8-AAF2-8443661CD90F}"/>
              </a:ext>
            </a:extLst>
          </p:cNvPr>
          <p:cNvSpPr txBox="1"/>
          <p:nvPr/>
        </p:nvSpPr>
        <p:spPr>
          <a:xfrm>
            <a:off x="172137" y="1256522"/>
            <a:ext cx="598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11A4EB-FF96-4115-A953-450BE273117F}"/>
              </a:ext>
            </a:extLst>
          </p:cNvPr>
          <p:cNvSpPr txBox="1"/>
          <p:nvPr/>
        </p:nvSpPr>
        <p:spPr>
          <a:xfrm>
            <a:off x="172137" y="1964234"/>
            <a:ext cx="842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HP.</a:t>
            </a:r>
          </a:p>
        </p:txBody>
      </p:sp>
    </p:spTree>
    <p:extLst>
      <p:ext uri="{BB962C8B-B14F-4D97-AF65-F5344CB8AC3E}">
        <p14:creationId xmlns:p14="http://schemas.microsoft.com/office/powerpoint/2010/main" val="4062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reeform 2">
            <a:extLst>
              <a:ext uri="{FF2B5EF4-FFF2-40B4-BE49-F238E27FC236}">
                <a16:creationId xmlns:a16="http://schemas.microsoft.com/office/drawing/2014/main" xmlns="" id="{BF93EDE0-A357-4814-AB9E-816C77520014}"/>
              </a:ext>
            </a:extLst>
          </p:cNvPr>
          <p:cNvSpPr>
            <a:spLocks noEditPoints="1"/>
          </p:cNvSpPr>
          <p:nvPr/>
        </p:nvSpPr>
        <p:spPr bwMode="gray">
          <a:xfrm>
            <a:off x="318950" y="911193"/>
            <a:ext cx="9667098" cy="554064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xmlns="" id="{9DEB00E3-1BA0-4CA5-B1BC-946CFF74B034}"/>
              </a:ext>
            </a:extLst>
          </p:cNvPr>
          <p:cNvGrpSpPr>
            <a:grpSpLocks/>
          </p:cNvGrpSpPr>
          <p:nvPr/>
        </p:nvGrpSpPr>
        <p:grpSpPr bwMode="auto">
          <a:xfrm>
            <a:off x="826540" y="3442978"/>
            <a:ext cx="1858068" cy="2106637"/>
            <a:chOff x="1935" y="2160"/>
            <a:chExt cx="1294" cy="1399"/>
          </a:xfrm>
        </p:grpSpPr>
        <p:pic>
          <p:nvPicPr>
            <p:cNvPr id="10268" name="Picture 5" descr="Picture1">
              <a:extLst>
                <a:ext uri="{FF2B5EF4-FFF2-40B4-BE49-F238E27FC236}">
                  <a16:creationId xmlns:a16="http://schemas.microsoft.com/office/drawing/2014/main" xmlns="" id="{BAC812AE-A005-466A-B6F7-99AA4ACE0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Oval 6">
              <a:extLst>
                <a:ext uri="{FF2B5EF4-FFF2-40B4-BE49-F238E27FC236}">
                  <a16:creationId xmlns:a16="http://schemas.microsoft.com/office/drawing/2014/main" xmlns="" id="{8F9FCC05-7D1A-40CA-898E-A61044EABB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0" name="Oval 7">
              <a:extLst>
                <a:ext uri="{FF2B5EF4-FFF2-40B4-BE49-F238E27FC236}">
                  <a16:creationId xmlns:a16="http://schemas.microsoft.com/office/drawing/2014/main" xmlns="" id="{9C1BB675-5FB7-44EE-A356-E5522EAE04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1" name="Oval 8">
              <a:extLst>
                <a:ext uri="{FF2B5EF4-FFF2-40B4-BE49-F238E27FC236}">
                  <a16:creationId xmlns:a16="http://schemas.microsoft.com/office/drawing/2014/main" xmlns="" id="{069F304B-1F2E-4A6F-BD6C-C9C33C840C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2" name="Oval 9">
              <a:extLst>
                <a:ext uri="{FF2B5EF4-FFF2-40B4-BE49-F238E27FC236}">
                  <a16:creationId xmlns:a16="http://schemas.microsoft.com/office/drawing/2014/main" xmlns="" id="{F356B161-1C1B-4C59-B3C3-E6AA1B1DE3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5" name="Group 10">
            <a:extLst>
              <a:ext uri="{FF2B5EF4-FFF2-40B4-BE49-F238E27FC236}">
                <a16:creationId xmlns:a16="http://schemas.microsoft.com/office/drawing/2014/main" xmlns="" id="{D754DA6D-1815-4897-B467-4FAEF4744B50}"/>
              </a:ext>
            </a:extLst>
          </p:cNvPr>
          <p:cNvGrpSpPr>
            <a:grpSpLocks/>
          </p:cNvGrpSpPr>
          <p:nvPr/>
        </p:nvGrpSpPr>
        <p:grpSpPr bwMode="auto">
          <a:xfrm>
            <a:off x="-111888" y="1920165"/>
            <a:ext cx="1676400" cy="1828800"/>
            <a:chOff x="576" y="1920"/>
            <a:chExt cx="1056" cy="1152"/>
          </a:xfrm>
        </p:grpSpPr>
        <p:pic>
          <p:nvPicPr>
            <p:cNvPr id="10263" name="Picture 11" descr="Picture1">
              <a:extLst>
                <a:ext uri="{FF2B5EF4-FFF2-40B4-BE49-F238E27FC236}">
                  <a16:creationId xmlns:a16="http://schemas.microsoft.com/office/drawing/2014/main" xmlns="" id="{CD55DACD-D471-4C94-8857-7C8E75A29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Oval 12">
              <a:extLst>
                <a:ext uri="{FF2B5EF4-FFF2-40B4-BE49-F238E27FC236}">
                  <a16:creationId xmlns:a16="http://schemas.microsoft.com/office/drawing/2014/main" xmlns="" id="{0FE52B37-D884-4108-8A5F-64DFF093BD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5" name="Oval 13">
              <a:extLst>
                <a:ext uri="{FF2B5EF4-FFF2-40B4-BE49-F238E27FC236}">
                  <a16:creationId xmlns:a16="http://schemas.microsoft.com/office/drawing/2014/main" xmlns="" id="{CCF8BF10-030C-4D58-9EB4-C714AD94E9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6" name="Oval 14">
              <a:extLst>
                <a:ext uri="{FF2B5EF4-FFF2-40B4-BE49-F238E27FC236}">
                  <a16:creationId xmlns:a16="http://schemas.microsoft.com/office/drawing/2014/main" xmlns="" id="{4C731514-4DDC-48D4-913B-49CF9B2495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7" name="Oval 15">
              <a:extLst>
                <a:ext uri="{FF2B5EF4-FFF2-40B4-BE49-F238E27FC236}">
                  <a16:creationId xmlns:a16="http://schemas.microsoft.com/office/drawing/2014/main" xmlns="" id="{18071BAE-920D-45E9-A3B7-2EFC1AB77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6" name="Group 16">
            <a:extLst>
              <a:ext uri="{FF2B5EF4-FFF2-40B4-BE49-F238E27FC236}">
                <a16:creationId xmlns:a16="http://schemas.microsoft.com/office/drawing/2014/main" xmlns="" id="{281A34F4-B2AD-4E51-B3E7-86653D4D324E}"/>
              </a:ext>
            </a:extLst>
          </p:cNvPr>
          <p:cNvGrpSpPr>
            <a:grpSpLocks/>
          </p:cNvGrpSpPr>
          <p:nvPr/>
        </p:nvGrpSpPr>
        <p:grpSpPr bwMode="auto">
          <a:xfrm>
            <a:off x="1822256" y="811237"/>
            <a:ext cx="1371600" cy="1292225"/>
            <a:chOff x="576" y="1056"/>
            <a:chExt cx="864" cy="814"/>
          </a:xfrm>
        </p:grpSpPr>
        <p:pic>
          <p:nvPicPr>
            <p:cNvPr id="10258" name="Picture 17" descr="Picture1">
              <a:extLst>
                <a:ext uri="{FF2B5EF4-FFF2-40B4-BE49-F238E27FC236}">
                  <a16:creationId xmlns:a16="http://schemas.microsoft.com/office/drawing/2014/main" xmlns="" id="{818CE2FA-C6AF-40C1-ACA7-C93D286BB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8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Oval 18">
              <a:extLst>
                <a:ext uri="{FF2B5EF4-FFF2-40B4-BE49-F238E27FC236}">
                  <a16:creationId xmlns:a16="http://schemas.microsoft.com/office/drawing/2014/main" xmlns="" id="{DCF19909-637E-4AEF-BE35-CFD2DD5672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3" y="1056"/>
              <a:ext cx="705" cy="68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0" name="Oval 19">
              <a:extLst>
                <a:ext uri="{FF2B5EF4-FFF2-40B4-BE49-F238E27FC236}">
                  <a16:creationId xmlns:a16="http://schemas.microsoft.com/office/drawing/2014/main" xmlns="" id="{CEBE977D-0540-4276-B5DC-3F65A9B396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3" y="1060"/>
              <a:ext cx="687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Oval 20">
              <a:extLst>
                <a:ext uri="{FF2B5EF4-FFF2-40B4-BE49-F238E27FC236}">
                  <a16:creationId xmlns:a16="http://schemas.microsoft.com/office/drawing/2014/main" xmlns="" id="{D54AF6D2-8CAC-4FEC-8D54-715AE5E250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" y="1066"/>
              <a:ext cx="653" cy="62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2" name="Oval 21">
              <a:extLst>
                <a:ext uri="{FF2B5EF4-FFF2-40B4-BE49-F238E27FC236}">
                  <a16:creationId xmlns:a16="http://schemas.microsoft.com/office/drawing/2014/main" xmlns="" id="{4BD20769-C29D-47F1-AD40-C6FFAB4C4B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8" y="1084"/>
              <a:ext cx="581" cy="5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7" name="Group 22">
            <a:extLst>
              <a:ext uri="{FF2B5EF4-FFF2-40B4-BE49-F238E27FC236}">
                <a16:creationId xmlns:a16="http://schemas.microsoft.com/office/drawing/2014/main" xmlns="" id="{3B6AE3D6-FF55-4575-8807-8F18ABEA53B0}"/>
              </a:ext>
            </a:extLst>
          </p:cNvPr>
          <p:cNvGrpSpPr>
            <a:grpSpLocks/>
          </p:cNvGrpSpPr>
          <p:nvPr/>
        </p:nvGrpSpPr>
        <p:grpSpPr bwMode="auto">
          <a:xfrm>
            <a:off x="3856950" y="608670"/>
            <a:ext cx="1066800" cy="885825"/>
            <a:chOff x="1560" y="768"/>
            <a:chExt cx="672" cy="558"/>
          </a:xfrm>
        </p:grpSpPr>
        <p:pic>
          <p:nvPicPr>
            <p:cNvPr id="10253" name="Picture 23" descr="Picture1">
              <a:extLst>
                <a:ext uri="{FF2B5EF4-FFF2-40B4-BE49-F238E27FC236}">
                  <a16:creationId xmlns:a16="http://schemas.microsoft.com/office/drawing/2014/main" xmlns="" id="{878DEBA5-67B8-4F98-BD4C-B5D9AFC9D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Oval 24">
              <a:extLst>
                <a:ext uri="{FF2B5EF4-FFF2-40B4-BE49-F238E27FC236}">
                  <a16:creationId xmlns:a16="http://schemas.microsoft.com/office/drawing/2014/main" xmlns="" id="{41E2F6BC-3409-48DD-BC03-CC07B4C928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Oval 25">
              <a:extLst>
                <a:ext uri="{FF2B5EF4-FFF2-40B4-BE49-F238E27FC236}">
                  <a16:creationId xmlns:a16="http://schemas.microsoft.com/office/drawing/2014/main" xmlns="" id="{E13ABC61-D820-4EAB-8F74-9A535CD109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6" name="Oval 26">
              <a:extLst>
                <a:ext uri="{FF2B5EF4-FFF2-40B4-BE49-F238E27FC236}">
                  <a16:creationId xmlns:a16="http://schemas.microsoft.com/office/drawing/2014/main" xmlns="" id="{E38F168D-EDAA-4133-A1D8-31E9FB5CA8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Oval 27">
              <a:extLst>
                <a:ext uri="{FF2B5EF4-FFF2-40B4-BE49-F238E27FC236}">
                  <a16:creationId xmlns:a16="http://schemas.microsoft.com/office/drawing/2014/main" xmlns="" id="{F31A4607-A040-442A-B037-82FDB1866C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8" name="Text Box 28">
            <a:extLst>
              <a:ext uri="{FF2B5EF4-FFF2-40B4-BE49-F238E27FC236}">
                <a16:creationId xmlns:a16="http://schemas.microsoft.com/office/drawing/2014/main" xmlns="" id="{CB4C305A-3044-4310-BDD9-65C961A8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39" y="738613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</a:rPr>
              <a:t>1946</a:t>
            </a:r>
          </a:p>
        </p:txBody>
      </p:sp>
      <p:sp>
        <p:nvSpPr>
          <p:cNvPr id="10249" name="Text Box 29">
            <a:extLst>
              <a:ext uri="{FF2B5EF4-FFF2-40B4-BE49-F238E27FC236}">
                <a16:creationId xmlns:a16="http://schemas.microsoft.com/office/drawing/2014/main" xmlns="" id="{EA6CCFDF-6537-4473-9DB0-55C2E9B592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52347" y="1127044"/>
            <a:ext cx="1017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1959</a:t>
            </a:r>
          </a:p>
        </p:txBody>
      </p:sp>
      <p:sp>
        <p:nvSpPr>
          <p:cNvPr id="10250" name="Text Box 30">
            <a:extLst>
              <a:ext uri="{FF2B5EF4-FFF2-40B4-BE49-F238E27FC236}">
                <a16:creationId xmlns:a16="http://schemas.microsoft.com/office/drawing/2014/main" xmlns="" id="{26FF73C8-9E52-4B79-9C86-5D9046E7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0" y="242985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10251" name="Text Box 31">
            <a:extLst>
              <a:ext uri="{FF2B5EF4-FFF2-40B4-BE49-F238E27FC236}">
                <a16:creationId xmlns:a16="http://schemas.microsoft.com/office/drawing/2014/main" xmlns="" id="{A003D05F-6FDD-450B-B9BF-E4588643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77" y="401793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1992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7393ACDF-B197-4562-B54E-061EC2CCBBF9}"/>
              </a:ext>
            </a:extLst>
          </p:cNvPr>
          <p:cNvGrpSpPr>
            <a:grpSpLocks/>
          </p:cNvGrpSpPr>
          <p:nvPr/>
        </p:nvGrpSpPr>
        <p:grpSpPr bwMode="auto">
          <a:xfrm>
            <a:off x="4411767" y="4201951"/>
            <a:ext cx="2054225" cy="2220913"/>
            <a:chOff x="1935" y="2160"/>
            <a:chExt cx="1294" cy="1399"/>
          </a:xfrm>
        </p:grpSpPr>
        <p:pic>
          <p:nvPicPr>
            <p:cNvPr id="34" name="Picture 5" descr="Picture1">
              <a:extLst>
                <a:ext uri="{FF2B5EF4-FFF2-40B4-BE49-F238E27FC236}">
                  <a16:creationId xmlns:a16="http://schemas.microsoft.com/office/drawing/2014/main" xmlns="" id="{CFB3F768-A337-44AA-B4F2-004585C11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6">
              <a:extLst>
                <a:ext uri="{FF2B5EF4-FFF2-40B4-BE49-F238E27FC236}">
                  <a16:creationId xmlns:a16="http://schemas.microsoft.com/office/drawing/2014/main" xmlns="" id="{5EB16998-689C-4167-9AD3-978773A088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xmlns="" id="{B99FEB82-3EE4-4D95-AE8F-2875FA7E57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xmlns="" id="{986C1994-C57F-43C5-83A2-B589226833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xmlns="" id="{91EFE23D-1EB6-4D1A-9506-173F6D7151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:a16="http://schemas.microsoft.com/office/drawing/2014/main" xmlns="" id="{1158EEF3-E55D-437B-A412-10AE3BBA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51" y="488555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0DF64B2-ADF2-42EF-82FE-E86A68242D67}"/>
              </a:ext>
            </a:extLst>
          </p:cNvPr>
          <p:cNvSpPr txBox="1"/>
          <p:nvPr/>
        </p:nvSpPr>
        <p:spPr>
          <a:xfrm>
            <a:off x="4624498" y="431346"/>
            <a:ext cx="7444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1945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</a:t>
            </a:r>
          </a:p>
          <a:p>
            <a:pPr algn="just">
              <a:tabLst>
                <a:tab pos="1095375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C8B8C48-1A2E-44A5-9AAE-08D3744790D9}"/>
              </a:ext>
            </a:extLst>
          </p:cNvPr>
          <p:cNvSpPr txBox="1"/>
          <p:nvPr/>
        </p:nvSpPr>
        <p:spPr>
          <a:xfrm>
            <a:off x="2961273" y="1263936"/>
            <a:ext cx="884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3A14C20-40E6-470B-8FF6-EBE511F747C0}"/>
              </a:ext>
            </a:extLst>
          </p:cNvPr>
          <p:cNvSpPr txBox="1"/>
          <p:nvPr/>
        </p:nvSpPr>
        <p:spPr>
          <a:xfrm>
            <a:off x="1420678" y="2492927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500888C-06EE-4D10-9D89-1DC9FA519899}"/>
              </a:ext>
            </a:extLst>
          </p:cNvPr>
          <p:cNvSpPr txBox="1"/>
          <p:nvPr/>
        </p:nvSpPr>
        <p:spPr>
          <a:xfrm>
            <a:off x="1992264" y="3340413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6B6B198-C209-49DA-8BFB-B39DABFBAE69}"/>
              </a:ext>
            </a:extLst>
          </p:cNvPr>
          <p:cNvSpPr txBox="1"/>
          <p:nvPr/>
        </p:nvSpPr>
        <p:spPr>
          <a:xfrm>
            <a:off x="5464756" y="4106112"/>
            <a:ext cx="6677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 của thời kì hội nhập, đổi mới và phát triển đất nước.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55C5CE1-8303-406D-8C49-A9720B86046F}"/>
              </a:ext>
            </a:extLst>
          </p:cNvPr>
          <p:cNvSpPr txBox="1"/>
          <p:nvPr/>
        </p:nvSpPr>
        <p:spPr>
          <a:xfrm>
            <a:off x="144780" y="6046530"/>
            <a:ext cx="1204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=&gt;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CSVN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39" grpId="0"/>
      <p:bldP spid="41" grpId="0"/>
      <p:bldP spid="43" grpId="0"/>
      <p:bldP spid="46" grpId="0"/>
      <p:bldP spid="50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32,33 -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083D7-2F4F-4334-BCDC-7CDE875783A1}"/>
              </a:ext>
            </a:extLst>
          </p:cNvPr>
          <p:cNvSpPr txBox="1"/>
          <p:nvPr/>
        </p:nvSpPr>
        <p:spPr>
          <a:xfrm>
            <a:off x="1591524" y="1485984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24F9EB-BC30-4AE8-AAF2-8443661CD90F}"/>
              </a:ext>
            </a:extLst>
          </p:cNvPr>
          <p:cNvSpPr txBox="1"/>
          <p:nvPr/>
        </p:nvSpPr>
        <p:spPr>
          <a:xfrm>
            <a:off x="343300" y="1166700"/>
            <a:ext cx="6547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11A4EB-FF96-4115-A953-450BE273117F}"/>
              </a:ext>
            </a:extLst>
          </p:cNvPr>
          <p:cNvSpPr txBox="1"/>
          <p:nvPr/>
        </p:nvSpPr>
        <p:spPr>
          <a:xfrm>
            <a:off x="186651" y="1903937"/>
            <a:ext cx="842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6C2733-BA73-4977-86D1-BC35B880ECB5}"/>
              </a:ext>
            </a:extLst>
          </p:cNvPr>
          <p:cNvSpPr txBox="1"/>
          <p:nvPr/>
        </p:nvSpPr>
        <p:spPr>
          <a:xfrm>
            <a:off x="343300" y="2253602"/>
            <a:ext cx="11543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1959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1980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1992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-&gt; Hiến pháp 2013 được thông qua 28/11/2013 tại kì họp thứ VI, Quốc hội khóa VIII và có hiệu lực thi hành từ 1/1/2014.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P 92 sua doi">
            <a:extLst>
              <a:ext uri="{FF2B5EF4-FFF2-40B4-BE49-F238E27FC236}">
                <a16:creationId xmlns:a16="http://schemas.microsoft.com/office/drawing/2014/main" xmlns="" id="{76067DCC-B039-4A1D-A194-2083DEF9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6" y="2337042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">
            <a:extLst>
              <a:ext uri="{FF2B5EF4-FFF2-40B4-BE49-F238E27FC236}">
                <a16:creationId xmlns:a16="http://schemas.microsoft.com/office/drawing/2014/main" xmlns="" id="{3ADE4A03-D8FF-4651-8628-4B67793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2" y="4529690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">
            <a:extLst>
              <a:ext uri="{FF2B5EF4-FFF2-40B4-BE49-F238E27FC236}">
                <a16:creationId xmlns:a16="http://schemas.microsoft.com/office/drawing/2014/main" xmlns="" id="{372A9916-214D-4A20-B4B7-BC70250B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2" y="1803951"/>
            <a:ext cx="1828800" cy="24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">
            <a:extLst>
              <a:ext uri="{FF2B5EF4-FFF2-40B4-BE49-F238E27FC236}">
                <a16:creationId xmlns:a16="http://schemas.microsoft.com/office/drawing/2014/main" xmlns="" id="{25E3C3CD-EFC6-4735-9D05-E729C023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0" y="1015068"/>
            <a:ext cx="1547347" cy="19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">
            <a:extLst>
              <a:ext uri="{FF2B5EF4-FFF2-40B4-BE49-F238E27FC236}">
                <a16:creationId xmlns:a16="http://schemas.microsoft.com/office/drawing/2014/main" xmlns="" id="{FD131922-2304-4C07-8CF6-7FE3C45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8" y="92765"/>
            <a:ext cx="1591691" cy="20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5">
            <a:extLst>
              <a:ext uri="{FF2B5EF4-FFF2-40B4-BE49-F238E27FC236}">
                <a16:creationId xmlns:a16="http://schemas.microsoft.com/office/drawing/2014/main" xmlns="" id="{99101C7C-0B8D-40B6-943C-481A3482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6" y="4536213"/>
            <a:ext cx="1696279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6">
            <a:extLst>
              <a:ext uri="{FF2B5EF4-FFF2-40B4-BE49-F238E27FC236}">
                <a16:creationId xmlns:a16="http://schemas.microsoft.com/office/drawing/2014/main" xmlns="" id="{A89598AA-E2A6-4190-8844-9505A082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0" y="3727174"/>
            <a:ext cx="1547347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">
            <a:extLst>
              <a:ext uri="{FF2B5EF4-FFF2-40B4-BE49-F238E27FC236}">
                <a16:creationId xmlns:a16="http://schemas.microsoft.com/office/drawing/2014/main" xmlns="" id="{F318C5E5-F1F2-41D5-8C34-8FD44E3D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18" y="92765"/>
            <a:ext cx="1591691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Vanban">
            <a:extLst>
              <a:ext uri="{FF2B5EF4-FFF2-40B4-BE49-F238E27FC236}">
                <a16:creationId xmlns:a16="http://schemas.microsoft.com/office/drawing/2014/main" xmlns="" id="{9154E20D-DF4D-4F69-ABBE-91D088D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" y="13251"/>
            <a:ext cx="1392497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images">
            <a:extLst>
              <a:ext uri="{FF2B5EF4-FFF2-40B4-BE49-F238E27FC236}">
                <a16:creationId xmlns:a16="http://schemas.microsoft.com/office/drawing/2014/main" xmlns="" id="{87BC777F-8C2B-41E0-9344-CE0307B1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91" y="0"/>
            <a:ext cx="1591691" cy="11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 ">
            <a:extLst>
              <a:ext uri="{FF2B5EF4-FFF2-40B4-BE49-F238E27FC236}">
                <a16:creationId xmlns:a16="http://schemas.microsoft.com/office/drawing/2014/main" xmlns="" id="{0FD60AAC-7819-4896-BC02-BD442404378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4" y="2285413"/>
            <a:ext cx="2342363" cy="22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xmlns="" id="{34F82206-A23C-48C5-BFE3-BBF1C47A4434}"/>
              </a:ext>
            </a:extLst>
          </p:cNvPr>
          <p:cNvCxnSpPr>
            <a:cxnSpLocks/>
          </p:cNvCxnSpPr>
          <p:nvPr/>
        </p:nvCxnSpPr>
        <p:spPr>
          <a:xfrm>
            <a:off x="6635756" y="4469071"/>
            <a:ext cx="1237361" cy="806418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25267323-3A5E-4530-A784-073C8F0CD801}"/>
              </a:ext>
            </a:extLst>
          </p:cNvPr>
          <p:cNvCxnSpPr/>
          <p:nvPr/>
        </p:nvCxnSpPr>
        <p:spPr>
          <a:xfrm flipV="1">
            <a:off x="6635756" y="3016975"/>
            <a:ext cx="2228962" cy="437840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84C72E77-0593-4574-A16A-4BC7F190F0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17518" y="2346551"/>
            <a:ext cx="907584" cy="871105"/>
          </a:xfrm>
          <a:prstGeom prst="bentConnector3">
            <a:avLst>
              <a:gd name="adj1" fmla="val 50000"/>
            </a:avLst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ED1A16D6-EA0E-4661-B7BD-D2DCBEB4C6A3}"/>
              </a:ext>
            </a:extLst>
          </p:cNvPr>
          <p:cNvCxnSpPr/>
          <p:nvPr/>
        </p:nvCxnSpPr>
        <p:spPr>
          <a:xfrm rot="16200000" flipV="1">
            <a:off x="4975364" y="1400589"/>
            <a:ext cx="1128090" cy="609600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06FA6D38-E44C-4067-90A7-559480CE8C37}"/>
              </a:ext>
            </a:extLst>
          </p:cNvPr>
          <p:cNvCxnSpPr/>
          <p:nvPr/>
        </p:nvCxnSpPr>
        <p:spPr>
          <a:xfrm rot="10800000">
            <a:off x="2577994" y="2328312"/>
            <a:ext cx="2228962" cy="524219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3CDAF5C8-D7A8-4BED-97CB-FD9B521010AB}"/>
              </a:ext>
            </a:extLst>
          </p:cNvPr>
          <p:cNvCxnSpPr/>
          <p:nvPr/>
        </p:nvCxnSpPr>
        <p:spPr>
          <a:xfrm rot="10800000" flipV="1">
            <a:off x="2157508" y="3727174"/>
            <a:ext cx="2649449" cy="502824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376F2C7A-00E1-4DCA-A9B8-F1574453B5AD}"/>
              </a:ext>
            </a:extLst>
          </p:cNvPr>
          <p:cNvCxnSpPr>
            <a:cxnSpLocks/>
          </p:cNvCxnSpPr>
          <p:nvPr/>
        </p:nvCxnSpPr>
        <p:spPr>
          <a:xfrm rot="5400000">
            <a:off x="4590287" y="4522917"/>
            <a:ext cx="1081398" cy="1180741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>
            <a:extLst>
              <a:ext uri="{FF2B5EF4-FFF2-40B4-BE49-F238E27FC236}">
                <a16:creationId xmlns:a16="http://schemas.microsoft.com/office/drawing/2014/main" xmlns="" id="{7F734DE1-B5FE-4349-B51C-0CB8EA4D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78" y="228600"/>
            <a:ext cx="11039302" cy="55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2013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1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chia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XI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b="1" dirty="0">
                <a:solidFill>
                  <a:srgbClr val="CC33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hế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3)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Quyền con người, quyền và nghĩa vụ cơ bản của công dân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Kinh tế, xã hội, v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khoa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nghệ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và môi trường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IV: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V: 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Qu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ốc hội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5)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Chủ tịch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93)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Chính phủ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101)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Tòa án nhân dân, viện kiểm sát nhân dân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102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109)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IX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Chính quyền địa phương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110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116)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X: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Hội đồng bầu cử quốc gia, kiểm toán nhà nước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117,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118)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XI: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19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20)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7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2160</Words>
  <Application>Microsoft Office PowerPoint</Application>
  <PresentationFormat>Custom</PresentationFormat>
  <Paragraphs>239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2021-05-04T14:13:50Z</dcterms:created>
  <dcterms:modified xsi:type="dcterms:W3CDTF">2021-05-11T03:42:08Z</dcterms:modified>
</cp:coreProperties>
</file>