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6" r:id="rId2"/>
    <p:sldId id="287" r:id="rId3"/>
    <p:sldId id="265" r:id="rId4"/>
    <p:sldId id="288" r:id="rId5"/>
    <p:sldId id="267" r:id="rId6"/>
    <p:sldId id="268" r:id="rId7"/>
    <p:sldId id="289" r:id="rId8"/>
    <p:sldId id="259" r:id="rId9"/>
    <p:sldId id="260" r:id="rId10"/>
    <p:sldId id="269" r:id="rId11"/>
    <p:sldId id="270" r:id="rId12"/>
    <p:sldId id="271" r:id="rId13"/>
    <p:sldId id="274" r:id="rId14"/>
    <p:sldId id="258" r:id="rId15"/>
    <p:sldId id="275" r:id="rId16"/>
    <p:sldId id="291" r:id="rId17"/>
    <p:sldId id="277" r:id="rId18"/>
    <p:sldId id="290" r:id="rId19"/>
    <p:sldId id="264" r:id="rId20"/>
    <p:sldId id="279" r:id="rId21"/>
    <p:sldId id="262" r:id="rId22"/>
    <p:sldId id="280" r:id="rId23"/>
    <p:sldId id="281" r:id="rId24"/>
    <p:sldId id="282" r:id="rId25"/>
    <p:sldId id="283" r:id="rId26"/>
    <p:sldId id="292"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96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A6B38-4105-4CA3-B8AC-66F44FC0F157}"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BDE23303-5512-4CEB-9173-36655674AF25}">
      <dgm:prSet phldrT="[Text]" custT="1"/>
      <dgm:spPr/>
      <dgm:t>
        <a:bodyPr/>
        <a:lstStyle/>
        <a:p>
          <a:r>
            <a:rPr lang="en-US" sz="2400" b="1" dirty="0" smtClean="0">
              <a:latin typeface="Times New Roman" panose="02020603050405020304" pitchFamily="18" charset="0"/>
              <a:cs typeface="Times New Roman" panose="02020603050405020304" pitchFamily="18" charset="0"/>
            </a:rPr>
            <a:t>T1</a:t>
          </a:r>
          <a:endParaRPr lang="en-US" sz="2400" b="1" dirty="0">
            <a:latin typeface="Times New Roman" panose="02020603050405020304" pitchFamily="18" charset="0"/>
            <a:cs typeface="Times New Roman" panose="02020603050405020304" pitchFamily="18" charset="0"/>
          </a:endParaRPr>
        </a:p>
      </dgm:t>
    </dgm:pt>
    <dgm:pt modelId="{2E88F17D-D5C0-4F0E-8BB1-71FED276B132}" type="parTrans" cxnId="{94DF9A83-0FA5-49DF-968F-C891E421386A}">
      <dgm:prSet/>
      <dgm:spPr/>
      <dgm:t>
        <a:bodyPr/>
        <a:lstStyle/>
        <a:p>
          <a:endParaRPr lang="en-US" sz="2400" b="1">
            <a:latin typeface="Times New Roman" panose="02020603050405020304" pitchFamily="18" charset="0"/>
            <a:cs typeface="Times New Roman" panose="02020603050405020304" pitchFamily="18" charset="0"/>
          </a:endParaRPr>
        </a:p>
      </dgm:t>
    </dgm:pt>
    <dgm:pt modelId="{6D3E1269-78F4-4E87-8229-D4609F0B95B0}" type="sibTrans" cxnId="{94DF9A83-0FA5-49DF-968F-C891E421386A}">
      <dgm:prSet/>
      <dgm:spPr/>
      <dgm:t>
        <a:bodyPr/>
        <a:lstStyle/>
        <a:p>
          <a:endParaRPr lang="en-US" sz="2400" b="1">
            <a:latin typeface="Times New Roman" panose="02020603050405020304" pitchFamily="18" charset="0"/>
            <a:cs typeface="Times New Roman" panose="02020603050405020304" pitchFamily="18" charset="0"/>
          </a:endParaRPr>
        </a:p>
      </dgm:t>
    </dgm:pt>
    <dgm:pt modelId="{ED53A4A4-3E3F-43AB-B5E7-FDD02EBDFCEF}">
      <dgm:prSet phldrT="[Text]" custT="1"/>
      <dgm:spPr/>
      <dgm:t>
        <a:bodyPr/>
        <a:lstStyle/>
        <a:p>
          <a:r>
            <a:rPr lang="en-US" sz="2400" b="1" dirty="0" smtClean="0">
              <a:latin typeface="Times New Roman" panose="02020603050405020304" pitchFamily="18" charset="0"/>
              <a:cs typeface="Times New Roman" panose="02020603050405020304" pitchFamily="18" charset="0"/>
            </a:rPr>
            <a:t>CƠ QUAN SINH DỤC NAM</a:t>
          </a:r>
          <a:endParaRPr lang="en-US" sz="2400" b="1" dirty="0">
            <a:latin typeface="Times New Roman" panose="02020603050405020304" pitchFamily="18" charset="0"/>
            <a:cs typeface="Times New Roman" panose="02020603050405020304" pitchFamily="18" charset="0"/>
          </a:endParaRPr>
        </a:p>
      </dgm:t>
    </dgm:pt>
    <dgm:pt modelId="{01D31FCA-F553-408C-BE72-36C1B54EF77A}" type="parTrans" cxnId="{73216096-567E-406B-9EA4-231EB5F824BA}">
      <dgm:prSet/>
      <dgm:spPr/>
      <dgm:t>
        <a:bodyPr/>
        <a:lstStyle/>
        <a:p>
          <a:endParaRPr lang="en-US" sz="2400" b="1">
            <a:latin typeface="Times New Roman" panose="02020603050405020304" pitchFamily="18" charset="0"/>
            <a:cs typeface="Times New Roman" panose="02020603050405020304" pitchFamily="18" charset="0"/>
          </a:endParaRPr>
        </a:p>
      </dgm:t>
    </dgm:pt>
    <dgm:pt modelId="{6B6B9AC0-5A8F-4CE1-A825-EFEFDF0DBC9F}" type="sibTrans" cxnId="{73216096-567E-406B-9EA4-231EB5F824BA}">
      <dgm:prSet/>
      <dgm:spPr/>
      <dgm:t>
        <a:bodyPr/>
        <a:lstStyle/>
        <a:p>
          <a:endParaRPr lang="en-US" sz="2400" b="1">
            <a:latin typeface="Times New Roman" panose="02020603050405020304" pitchFamily="18" charset="0"/>
            <a:cs typeface="Times New Roman" panose="02020603050405020304" pitchFamily="18" charset="0"/>
          </a:endParaRPr>
        </a:p>
      </dgm:t>
    </dgm:pt>
    <dgm:pt modelId="{BA186380-6531-4891-8856-B8770A875F58}">
      <dgm:prSet phldrT="[Text]" custT="1"/>
      <dgm:spPr/>
      <dgm:t>
        <a:bodyPr/>
        <a:lstStyle/>
        <a:p>
          <a:r>
            <a:rPr lang="en-US" sz="2400" b="1" dirty="0" smtClean="0">
              <a:latin typeface="Times New Roman" panose="02020603050405020304" pitchFamily="18" charset="0"/>
              <a:cs typeface="Times New Roman" panose="02020603050405020304" pitchFamily="18" charset="0"/>
            </a:rPr>
            <a:t>T2</a:t>
          </a:r>
          <a:endParaRPr lang="en-US" sz="2400" b="1" dirty="0">
            <a:latin typeface="Times New Roman" panose="02020603050405020304" pitchFamily="18" charset="0"/>
            <a:cs typeface="Times New Roman" panose="02020603050405020304" pitchFamily="18" charset="0"/>
          </a:endParaRPr>
        </a:p>
      </dgm:t>
    </dgm:pt>
    <dgm:pt modelId="{2E59BC0C-A2F6-418B-96A7-CDDD80F034AC}" type="parTrans" cxnId="{7E7E63D1-E704-492E-BABB-0411BACDCDC8}">
      <dgm:prSet/>
      <dgm:spPr/>
      <dgm:t>
        <a:bodyPr/>
        <a:lstStyle/>
        <a:p>
          <a:endParaRPr lang="en-US" sz="2400" b="1">
            <a:latin typeface="Times New Roman" panose="02020603050405020304" pitchFamily="18" charset="0"/>
            <a:cs typeface="Times New Roman" panose="02020603050405020304" pitchFamily="18" charset="0"/>
          </a:endParaRPr>
        </a:p>
      </dgm:t>
    </dgm:pt>
    <dgm:pt modelId="{1395DC71-0843-4986-8C05-DE5371D5677B}" type="sibTrans" cxnId="{7E7E63D1-E704-492E-BABB-0411BACDCDC8}">
      <dgm:prSet/>
      <dgm:spPr/>
      <dgm:t>
        <a:bodyPr/>
        <a:lstStyle/>
        <a:p>
          <a:endParaRPr lang="en-US" sz="2400" b="1">
            <a:latin typeface="Times New Roman" panose="02020603050405020304" pitchFamily="18" charset="0"/>
            <a:cs typeface="Times New Roman" panose="02020603050405020304" pitchFamily="18" charset="0"/>
          </a:endParaRPr>
        </a:p>
      </dgm:t>
    </dgm:pt>
    <dgm:pt modelId="{FB70DDF9-1C2D-4AF5-9F02-0233AA0A0A3C}">
      <dgm:prSet phldrT="[Text]" custT="1"/>
      <dgm:spPr/>
      <dgm:t>
        <a:bodyPr/>
        <a:lstStyle/>
        <a:p>
          <a:r>
            <a:rPr lang="en-US" sz="2400" b="1" dirty="0" smtClean="0">
              <a:latin typeface="Times New Roman" panose="02020603050405020304" pitchFamily="18" charset="0"/>
              <a:cs typeface="Times New Roman" panose="02020603050405020304" pitchFamily="18" charset="0"/>
            </a:rPr>
            <a:t>CƠ QUAN SINH DỤC NỮ</a:t>
          </a:r>
          <a:endParaRPr lang="en-US" sz="2400" b="1" dirty="0">
            <a:latin typeface="Times New Roman" panose="02020603050405020304" pitchFamily="18" charset="0"/>
            <a:cs typeface="Times New Roman" panose="02020603050405020304" pitchFamily="18" charset="0"/>
          </a:endParaRPr>
        </a:p>
      </dgm:t>
    </dgm:pt>
    <dgm:pt modelId="{DFCB0B14-E197-4187-9720-2B7E5DAAEAE4}" type="parTrans" cxnId="{C6B87BC2-05D1-4327-B351-5D6A1D4E3396}">
      <dgm:prSet/>
      <dgm:spPr/>
      <dgm:t>
        <a:bodyPr/>
        <a:lstStyle/>
        <a:p>
          <a:endParaRPr lang="en-US" sz="2400" b="1">
            <a:latin typeface="Times New Roman" panose="02020603050405020304" pitchFamily="18" charset="0"/>
            <a:cs typeface="Times New Roman" panose="02020603050405020304" pitchFamily="18" charset="0"/>
          </a:endParaRPr>
        </a:p>
      </dgm:t>
    </dgm:pt>
    <dgm:pt modelId="{677F00BA-6539-4D1A-8E69-12A8757C9503}" type="sibTrans" cxnId="{C6B87BC2-05D1-4327-B351-5D6A1D4E3396}">
      <dgm:prSet/>
      <dgm:spPr/>
      <dgm:t>
        <a:bodyPr/>
        <a:lstStyle/>
        <a:p>
          <a:endParaRPr lang="en-US" sz="2400" b="1">
            <a:latin typeface="Times New Roman" panose="02020603050405020304" pitchFamily="18" charset="0"/>
            <a:cs typeface="Times New Roman" panose="02020603050405020304" pitchFamily="18" charset="0"/>
          </a:endParaRPr>
        </a:p>
      </dgm:t>
    </dgm:pt>
    <dgm:pt modelId="{0128FC4F-BA4E-4844-9CDB-E0A4C5441229}">
      <dgm:prSet phldrT="[Text]" custT="1"/>
      <dgm:spPr/>
      <dgm:t>
        <a:bodyPr/>
        <a:lstStyle/>
        <a:p>
          <a:r>
            <a:rPr lang="en-US" sz="2400" b="1" dirty="0" smtClean="0">
              <a:latin typeface="Times New Roman" panose="02020603050405020304" pitchFamily="18" charset="0"/>
              <a:cs typeface="Times New Roman" panose="02020603050405020304" pitchFamily="18" charset="0"/>
            </a:rPr>
            <a:t>T3</a:t>
          </a:r>
          <a:endParaRPr lang="en-US" sz="2400" b="1" dirty="0">
            <a:latin typeface="Times New Roman" panose="02020603050405020304" pitchFamily="18" charset="0"/>
            <a:cs typeface="Times New Roman" panose="02020603050405020304" pitchFamily="18" charset="0"/>
          </a:endParaRPr>
        </a:p>
      </dgm:t>
    </dgm:pt>
    <dgm:pt modelId="{181EC8E3-C28B-4861-B1CB-3706A40B049E}" type="parTrans" cxnId="{60DB5112-4901-4452-B2D3-BBE836ABD527}">
      <dgm:prSet/>
      <dgm:spPr/>
      <dgm:t>
        <a:bodyPr/>
        <a:lstStyle/>
        <a:p>
          <a:endParaRPr lang="en-US" sz="2400" b="1">
            <a:latin typeface="Times New Roman" panose="02020603050405020304" pitchFamily="18" charset="0"/>
            <a:cs typeface="Times New Roman" panose="02020603050405020304" pitchFamily="18" charset="0"/>
          </a:endParaRPr>
        </a:p>
      </dgm:t>
    </dgm:pt>
    <dgm:pt modelId="{E5096F68-7A74-4381-B90B-185F816DF406}" type="sibTrans" cxnId="{60DB5112-4901-4452-B2D3-BBE836ABD527}">
      <dgm:prSet/>
      <dgm:spPr/>
      <dgm:t>
        <a:bodyPr/>
        <a:lstStyle/>
        <a:p>
          <a:endParaRPr lang="en-US" sz="2400" b="1">
            <a:latin typeface="Times New Roman" panose="02020603050405020304" pitchFamily="18" charset="0"/>
            <a:cs typeface="Times New Roman" panose="02020603050405020304" pitchFamily="18" charset="0"/>
          </a:endParaRPr>
        </a:p>
      </dgm:t>
    </dgm:pt>
    <dgm:pt modelId="{46261AC6-5162-4376-91DA-3C53D378EBEB}">
      <dgm:prSet phldrT="[Text]" custT="1"/>
      <dgm:spPr/>
      <dgm:t>
        <a:bodyPr/>
        <a:lstStyle/>
        <a:p>
          <a:r>
            <a:rPr lang="en-US" sz="2400" b="1" dirty="0" smtClean="0">
              <a:latin typeface="Times New Roman" panose="02020603050405020304" pitchFamily="18" charset="0"/>
              <a:cs typeface="Times New Roman" panose="02020603050405020304" pitchFamily="18" charset="0"/>
            </a:rPr>
            <a:t>THỤ TINH, THỤ THAI VÀ PHÁT TRIỂN CỦA THAI</a:t>
          </a:r>
          <a:endParaRPr lang="en-US" sz="2400" b="1" dirty="0">
            <a:latin typeface="Times New Roman" panose="02020603050405020304" pitchFamily="18" charset="0"/>
            <a:cs typeface="Times New Roman" panose="02020603050405020304" pitchFamily="18" charset="0"/>
          </a:endParaRPr>
        </a:p>
      </dgm:t>
    </dgm:pt>
    <dgm:pt modelId="{FB90ACAF-0B30-4251-8A57-1CFD6882445D}" type="parTrans" cxnId="{A15D46A4-C619-4D6C-9440-2EA5A4BE07DD}">
      <dgm:prSet/>
      <dgm:spPr/>
      <dgm:t>
        <a:bodyPr/>
        <a:lstStyle/>
        <a:p>
          <a:endParaRPr lang="en-US" sz="2400" b="1">
            <a:latin typeface="Times New Roman" panose="02020603050405020304" pitchFamily="18" charset="0"/>
            <a:cs typeface="Times New Roman" panose="02020603050405020304" pitchFamily="18" charset="0"/>
          </a:endParaRPr>
        </a:p>
      </dgm:t>
    </dgm:pt>
    <dgm:pt modelId="{C875A1B6-53A6-4350-8146-CA1CAC849E98}" type="sibTrans" cxnId="{A15D46A4-C619-4D6C-9440-2EA5A4BE07DD}">
      <dgm:prSet/>
      <dgm:spPr/>
      <dgm:t>
        <a:bodyPr/>
        <a:lstStyle/>
        <a:p>
          <a:endParaRPr lang="en-US" sz="2400" b="1">
            <a:latin typeface="Times New Roman" panose="02020603050405020304" pitchFamily="18" charset="0"/>
            <a:cs typeface="Times New Roman" panose="02020603050405020304" pitchFamily="18" charset="0"/>
          </a:endParaRPr>
        </a:p>
      </dgm:t>
    </dgm:pt>
    <dgm:pt modelId="{3B28D720-4E4E-4E44-BB25-942D18FF7F7F}">
      <dgm:prSet custT="1"/>
      <dgm:spPr/>
      <dgm:t>
        <a:bodyPr/>
        <a:lstStyle/>
        <a:p>
          <a:r>
            <a:rPr lang="en-US" sz="2400" b="1" dirty="0" smtClean="0">
              <a:latin typeface="Times New Roman" panose="02020603050405020304" pitchFamily="18" charset="0"/>
              <a:cs typeface="Times New Roman" panose="02020603050405020304" pitchFamily="18" charset="0"/>
            </a:rPr>
            <a:t>T4</a:t>
          </a:r>
          <a:endParaRPr lang="en-US" sz="2400" b="1" dirty="0">
            <a:latin typeface="Times New Roman" panose="02020603050405020304" pitchFamily="18" charset="0"/>
            <a:cs typeface="Times New Roman" panose="02020603050405020304" pitchFamily="18" charset="0"/>
          </a:endParaRPr>
        </a:p>
      </dgm:t>
    </dgm:pt>
    <dgm:pt modelId="{A95BE288-C566-467E-9AF2-281AB5F538F1}" type="parTrans" cxnId="{0263D5A9-B5F1-4380-A51D-AFAC74D0279D}">
      <dgm:prSet/>
      <dgm:spPr/>
      <dgm:t>
        <a:bodyPr/>
        <a:lstStyle/>
        <a:p>
          <a:endParaRPr lang="en-US" sz="2400" b="1">
            <a:latin typeface="Times New Roman" panose="02020603050405020304" pitchFamily="18" charset="0"/>
            <a:cs typeface="Times New Roman" panose="02020603050405020304" pitchFamily="18" charset="0"/>
          </a:endParaRPr>
        </a:p>
      </dgm:t>
    </dgm:pt>
    <dgm:pt modelId="{9F439557-C81A-4E87-BB70-001486124CEE}" type="sibTrans" cxnId="{0263D5A9-B5F1-4380-A51D-AFAC74D0279D}">
      <dgm:prSet/>
      <dgm:spPr/>
      <dgm:t>
        <a:bodyPr/>
        <a:lstStyle/>
        <a:p>
          <a:endParaRPr lang="en-US" sz="2400" b="1">
            <a:latin typeface="Times New Roman" panose="02020603050405020304" pitchFamily="18" charset="0"/>
            <a:cs typeface="Times New Roman" panose="02020603050405020304" pitchFamily="18" charset="0"/>
          </a:endParaRPr>
        </a:p>
      </dgm:t>
    </dgm:pt>
    <dgm:pt modelId="{933D6F0E-7D1A-4FDB-83B7-E20940C010D3}">
      <dgm:prSet custT="1"/>
      <dgm:spPr/>
      <dgm:t>
        <a:bodyPr/>
        <a:lstStyle/>
        <a:p>
          <a:r>
            <a:rPr lang="en-US" sz="2400" b="1" dirty="0" smtClean="0">
              <a:latin typeface="Times New Roman" panose="02020603050405020304" pitchFamily="18" charset="0"/>
              <a:cs typeface="Times New Roman" panose="02020603050405020304" pitchFamily="18" charset="0"/>
            </a:rPr>
            <a:t>T5</a:t>
          </a:r>
          <a:endParaRPr lang="en-US" sz="2400" b="1" dirty="0">
            <a:latin typeface="Times New Roman" panose="02020603050405020304" pitchFamily="18" charset="0"/>
            <a:cs typeface="Times New Roman" panose="02020603050405020304" pitchFamily="18" charset="0"/>
          </a:endParaRPr>
        </a:p>
      </dgm:t>
    </dgm:pt>
    <dgm:pt modelId="{A1E352DE-AF7A-437C-9410-A493A13F2510}" type="parTrans" cxnId="{40A765CA-2118-4C55-AEFF-6DE42D4EF8D6}">
      <dgm:prSet/>
      <dgm:spPr/>
      <dgm:t>
        <a:bodyPr/>
        <a:lstStyle/>
        <a:p>
          <a:endParaRPr lang="en-US" sz="2400" b="1">
            <a:latin typeface="Times New Roman" panose="02020603050405020304" pitchFamily="18" charset="0"/>
            <a:cs typeface="Times New Roman" panose="02020603050405020304" pitchFamily="18" charset="0"/>
          </a:endParaRPr>
        </a:p>
      </dgm:t>
    </dgm:pt>
    <dgm:pt modelId="{13B5D799-7553-45F2-8576-0EAE558917B5}" type="sibTrans" cxnId="{40A765CA-2118-4C55-AEFF-6DE42D4EF8D6}">
      <dgm:prSet/>
      <dgm:spPr/>
      <dgm:t>
        <a:bodyPr/>
        <a:lstStyle/>
        <a:p>
          <a:endParaRPr lang="en-US" sz="2400" b="1">
            <a:latin typeface="Times New Roman" panose="02020603050405020304" pitchFamily="18" charset="0"/>
            <a:cs typeface="Times New Roman" panose="02020603050405020304" pitchFamily="18" charset="0"/>
          </a:endParaRPr>
        </a:p>
      </dgm:t>
    </dgm:pt>
    <dgm:pt modelId="{BB26D36C-9B39-4CA8-9D40-860441D7C554}">
      <dgm:prSet custT="1"/>
      <dgm:spPr/>
      <dgm:t>
        <a:bodyPr/>
        <a:lstStyle/>
        <a:p>
          <a:r>
            <a:rPr lang="en-US" sz="2400" b="1" dirty="0" smtClean="0">
              <a:latin typeface="Times New Roman" panose="02020603050405020304" pitchFamily="18" charset="0"/>
              <a:cs typeface="Times New Roman" panose="02020603050405020304" pitchFamily="18" charset="0"/>
            </a:rPr>
            <a:t>CƠ SỞ KHOA HỌC VÀ CÁC BIỆN PHÁP TRÁNH THAI</a:t>
          </a:r>
          <a:endParaRPr lang="en-US" sz="2400" b="1" dirty="0">
            <a:latin typeface="Times New Roman" panose="02020603050405020304" pitchFamily="18" charset="0"/>
            <a:cs typeface="Times New Roman" panose="02020603050405020304" pitchFamily="18" charset="0"/>
          </a:endParaRPr>
        </a:p>
      </dgm:t>
    </dgm:pt>
    <dgm:pt modelId="{D027823E-1BDC-4F4C-B4A6-436E05EAB268}" type="parTrans" cxnId="{7FAB9055-D565-48DD-BA1B-9EDB71287631}">
      <dgm:prSet/>
      <dgm:spPr/>
      <dgm:t>
        <a:bodyPr/>
        <a:lstStyle/>
        <a:p>
          <a:endParaRPr lang="en-US" sz="2400" b="1">
            <a:latin typeface="Times New Roman" panose="02020603050405020304" pitchFamily="18" charset="0"/>
            <a:cs typeface="Times New Roman" panose="02020603050405020304" pitchFamily="18" charset="0"/>
          </a:endParaRPr>
        </a:p>
      </dgm:t>
    </dgm:pt>
    <dgm:pt modelId="{B55AEEF2-8A74-444C-AE00-93472FFEB455}" type="sibTrans" cxnId="{7FAB9055-D565-48DD-BA1B-9EDB71287631}">
      <dgm:prSet/>
      <dgm:spPr/>
      <dgm:t>
        <a:bodyPr/>
        <a:lstStyle/>
        <a:p>
          <a:endParaRPr lang="en-US" sz="2400" b="1">
            <a:latin typeface="Times New Roman" panose="02020603050405020304" pitchFamily="18" charset="0"/>
            <a:cs typeface="Times New Roman" panose="02020603050405020304" pitchFamily="18" charset="0"/>
          </a:endParaRPr>
        </a:p>
      </dgm:t>
    </dgm:pt>
    <dgm:pt modelId="{BAE4A795-A8A5-49C6-AB46-9E74B4115C11}">
      <dgm:prSet custT="1"/>
      <dgm:spPr/>
      <dgm:t>
        <a:bodyPr/>
        <a:lstStyle/>
        <a:p>
          <a:r>
            <a:rPr lang="en-US" sz="2400" b="1" dirty="0" smtClean="0">
              <a:latin typeface="Times New Roman" panose="02020603050405020304" pitchFamily="18" charset="0"/>
              <a:cs typeface="Times New Roman" panose="02020603050405020304" pitchFamily="18" charset="0"/>
            </a:rPr>
            <a:t>CÁC BỆNH LÂY TRUYỀN QUA ĐƯỜNG TÌNH DỤC</a:t>
          </a:r>
          <a:endParaRPr lang="en-US" sz="2400" b="1" dirty="0">
            <a:latin typeface="Times New Roman" panose="02020603050405020304" pitchFamily="18" charset="0"/>
            <a:cs typeface="Times New Roman" panose="02020603050405020304" pitchFamily="18" charset="0"/>
          </a:endParaRPr>
        </a:p>
      </dgm:t>
    </dgm:pt>
    <dgm:pt modelId="{C7FCC3F0-3175-4684-9167-3DAB578A5A96}" type="parTrans" cxnId="{A3AFB749-5FC1-4554-B7CA-362ABB3CA321}">
      <dgm:prSet/>
      <dgm:spPr/>
      <dgm:t>
        <a:bodyPr/>
        <a:lstStyle/>
        <a:p>
          <a:endParaRPr lang="en-US" sz="2400" b="1">
            <a:latin typeface="Times New Roman" panose="02020603050405020304" pitchFamily="18" charset="0"/>
            <a:cs typeface="Times New Roman" panose="02020603050405020304" pitchFamily="18" charset="0"/>
          </a:endParaRPr>
        </a:p>
      </dgm:t>
    </dgm:pt>
    <dgm:pt modelId="{0AD6D0B0-3F35-4506-AADC-5A5F927F1E7F}" type="sibTrans" cxnId="{A3AFB749-5FC1-4554-B7CA-362ABB3CA321}">
      <dgm:prSet/>
      <dgm:spPr/>
      <dgm:t>
        <a:bodyPr/>
        <a:lstStyle/>
        <a:p>
          <a:endParaRPr lang="en-US" sz="2400" b="1">
            <a:latin typeface="Times New Roman" panose="02020603050405020304" pitchFamily="18" charset="0"/>
            <a:cs typeface="Times New Roman" panose="02020603050405020304" pitchFamily="18" charset="0"/>
          </a:endParaRPr>
        </a:p>
      </dgm:t>
    </dgm:pt>
    <dgm:pt modelId="{1D72BA2E-B366-4C78-B0D9-060A608138F6}" type="pres">
      <dgm:prSet presAssocID="{954A6B38-4105-4CA3-B8AC-66F44FC0F157}" presName="linearFlow" presStyleCnt="0">
        <dgm:presLayoutVars>
          <dgm:dir/>
          <dgm:animLvl val="lvl"/>
          <dgm:resizeHandles val="exact"/>
        </dgm:presLayoutVars>
      </dgm:prSet>
      <dgm:spPr/>
      <dgm:t>
        <a:bodyPr/>
        <a:lstStyle/>
        <a:p>
          <a:endParaRPr lang="en-US"/>
        </a:p>
      </dgm:t>
    </dgm:pt>
    <dgm:pt modelId="{75065398-F26A-42BF-A0DA-1B7D77F58F63}" type="pres">
      <dgm:prSet presAssocID="{BDE23303-5512-4CEB-9173-36655674AF25}" presName="composite" presStyleCnt="0"/>
      <dgm:spPr/>
    </dgm:pt>
    <dgm:pt modelId="{D9C1EDC8-4C27-4DD4-8041-2D14F7B35F83}" type="pres">
      <dgm:prSet presAssocID="{BDE23303-5512-4CEB-9173-36655674AF25}" presName="parentText" presStyleLbl="alignNode1" presStyleIdx="0" presStyleCnt="5">
        <dgm:presLayoutVars>
          <dgm:chMax val="1"/>
          <dgm:bulletEnabled val="1"/>
        </dgm:presLayoutVars>
      </dgm:prSet>
      <dgm:spPr/>
      <dgm:t>
        <a:bodyPr/>
        <a:lstStyle/>
        <a:p>
          <a:endParaRPr lang="en-US"/>
        </a:p>
      </dgm:t>
    </dgm:pt>
    <dgm:pt modelId="{4DDB3556-B165-43A5-AE1D-BEF45058465E}" type="pres">
      <dgm:prSet presAssocID="{BDE23303-5512-4CEB-9173-36655674AF25}" presName="descendantText" presStyleLbl="alignAcc1" presStyleIdx="0" presStyleCnt="5" custLinFactY="-100000" custLinFactNeighborX="-1515" custLinFactNeighborY="-142408">
        <dgm:presLayoutVars>
          <dgm:bulletEnabled val="1"/>
        </dgm:presLayoutVars>
      </dgm:prSet>
      <dgm:spPr/>
      <dgm:t>
        <a:bodyPr/>
        <a:lstStyle/>
        <a:p>
          <a:endParaRPr lang="en-US"/>
        </a:p>
      </dgm:t>
    </dgm:pt>
    <dgm:pt modelId="{18BBBC04-EC7F-406B-A585-40F4E7DADEA6}" type="pres">
      <dgm:prSet presAssocID="{6D3E1269-78F4-4E87-8229-D4609F0B95B0}" presName="sp" presStyleCnt="0"/>
      <dgm:spPr/>
    </dgm:pt>
    <dgm:pt modelId="{E13FF7D0-0696-4755-8596-596449CA7B16}" type="pres">
      <dgm:prSet presAssocID="{BA186380-6531-4891-8856-B8770A875F58}" presName="composite" presStyleCnt="0"/>
      <dgm:spPr/>
    </dgm:pt>
    <dgm:pt modelId="{865C6FC8-EA1B-43D9-936B-0EF4F735E609}" type="pres">
      <dgm:prSet presAssocID="{BA186380-6531-4891-8856-B8770A875F58}" presName="parentText" presStyleLbl="alignNode1" presStyleIdx="1" presStyleCnt="5">
        <dgm:presLayoutVars>
          <dgm:chMax val="1"/>
          <dgm:bulletEnabled val="1"/>
        </dgm:presLayoutVars>
      </dgm:prSet>
      <dgm:spPr/>
      <dgm:t>
        <a:bodyPr/>
        <a:lstStyle/>
        <a:p>
          <a:endParaRPr lang="en-US"/>
        </a:p>
      </dgm:t>
    </dgm:pt>
    <dgm:pt modelId="{BFCBD101-D8AC-4C57-A6CB-20DA483174C4}" type="pres">
      <dgm:prSet presAssocID="{BA186380-6531-4891-8856-B8770A875F58}" presName="descendantText" presStyleLbl="alignAcc1" presStyleIdx="1" presStyleCnt="5">
        <dgm:presLayoutVars>
          <dgm:bulletEnabled val="1"/>
        </dgm:presLayoutVars>
      </dgm:prSet>
      <dgm:spPr/>
      <dgm:t>
        <a:bodyPr/>
        <a:lstStyle/>
        <a:p>
          <a:endParaRPr lang="en-US"/>
        </a:p>
      </dgm:t>
    </dgm:pt>
    <dgm:pt modelId="{61C4377E-6F9E-4B31-B77E-BD06FD0E2325}" type="pres">
      <dgm:prSet presAssocID="{1395DC71-0843-4986-8C05-DE5371D5677B}" presName="sp" presStyleCnt="0"/>
      <dgm:spPr/>
    </dgm:pt>
    <dgm:pt modelId="{84D895D3-6723-4361-AD5B-EA3D1D8E45DF}" type="pres">
      <dgm:prSet presAssocID="{0128FC4F-BA4E-4844-9CDB-E0A4C5441229}" presName="composite" presStyleCnt="0"/>
      <dgm:spPr/>
    </dgm:pt>
    <dgm:pt modelId="{1E72B05D-E034-4410-8ADE-1B31E2B92711}" type="pres">
      <dgm:prSet presAssocID="{0128FC4F-BA4E-4844-9CDB-E0A4C5441229}" presName="parentText" presStyleLbl="alignNode1" presStyleIdx="2" presStyleCnt="5">
        <dgm:presLayoutVars>
          <dgm:chMax val="1"/>
          <dgm:bulletEnabled val="1"/>
        </dgm:presLayoutVars>
      </dgm:prSet>
      <dgm:spPr/>
      <dgm:t>
        <a:bodyPr/>
        <a:lstStyle/>
        <a:p>
          <a:endParaRPr lang="en-US"/>
        </a:p>
      </dgm:t>
    </dgm:pt>
    <dgm:pt modelId="{05AA12FF-0A2F-4C74-A086-28F9C7142C9C}" type="pres">
      <dgm:prSet presAssocID="{0128FC4F-BA4E-4844-9CDB-E0A4C5441229}" presName="descendantText" presStyleLbl="alignAcc1" presStyleIdx="2" presStyleCnt="5" custLinFactNeighborY="-6907">
        <dgm:presLayoutVars>
          <dgm:bulletEnabled val="1"/>
        </dgm:presLayoutVars>
      </dgm:prSet>
      <dgm:spPr/>
      <dgm:t>
        <a:bodyPr/>
        <a:lstStyle/>
        <a:p>
          <a:endParaRPr lang="en-US"/>
        </a:p>
      </dgm:t>
    </dgm:pt>
    <dgm:pt modelId="{FF4F7AEC-47DF-4459-9433-E157BCA1FFEF}" type="pres">
      <dgm:prSet presAssocID="{E5096F68-7A74-4381-B90B-185F816DF406}" presName="sp" presStyleCnt="0"/>
      <dgm:spPr/>
    </dgm:pt>
    <dgm:pt modelId="{AEE1E368-85D6-4FCC-AF64-918F8FF3F417}" type="pres">
      <dgm:prSet presAssocID="{3B28D720-4E4E-4E44-BB25-942D18FF7F7F}" presName="composite" presStyleCnt="0"/>
      <dgm:spPr/>
    </dgm:pt>
    <dgm:pt modelId="{42F2EC9B-48D3-4F4A-8BCF-1655E9318950}" type="pres">
      <dgm:prSet presAssocID="{3B28D720-4E4E-4E44-BB25-942D18FF7F7F}" presName="parentText" presStyleLbl="alignNode1" presStyleIdx="3" presStyleCnt="5">
        <dgm:presLayoutVars>
          <dgm:chMax val="1"/>
          <dgm:bulletEnabled val="1"/>
        </dgm:presLayoutVars>
      </dgm:prSet>
      <dgm:spPr/>
      <dgm:t>
        <a:bodyPr/>
        <a:lstStyle/>
        <a:p>
          <a:endParaRPr lang="en-US"/>
        </a:p>
      </dgm:t>
    </dgm:pt>
    <dgm:pt modelId="{BBB6FF8D-2EE9-431D-A45E-CB1C484BB747}" type="pres">
      <dgm:prSet presAssocID="{3B28D720-4E4E-4E44-BB25-942D18FF7F7F}" presName="descendantText" presStyleLbl="alignAcc1" presStyleIdx="3" presStyleCnt="5">
        <dgm:presLayoutVars>
          <dgm:bulletEnabled val="1"/>
        </dgm:presLayoutVars>
      </dgm:prSet>
      <dgm:spPr/>
      <dgm:t>
        <a:bodyPr/>
        <a:lstStyle/>
        <a:p>
          <a:endParaRPr lang="en-US"/>
        </a:p>
      </dgm:t>
    </dgm:pt>
    <dgm:pt modelId="{38B7E1FE-0727-4D3F-B0C9-91E0E432811F}" type="pres">
      <dgm:prSet presAssocID="{9F439557-C81A-4E87-BB70-001486124CEE}" presName="sp" presStyleCnt="0"/>
      <dgm:spPr/>
    </dgm:pt>
    <dgm:pt modelId="{23BC5E37-EA89-4E12-B651-DEA7020B021E}" type="pres">
      <dgm:prSet presAssocID="{933D6F0E-7D1A-4FDB-83B7-E20940C010D3}" presName="composite" presStyleCnt="0"/>
      <dgm:spPr/>
    </dgm:pt>
    <dgm:pt modelId="{7FF00CDF-34A9-44A6-8709-469EE759BEAD}" type="pres">
      <dgm:prSet presAssocID="{933D6F0E-7D1A-4FDB-83B7-E20940C010D3}" presName="parentText" presStyleLbl="alignNode1" presStyleIdx="4" presStyleCnt="5">
        <dgm:presLayoutVars>
          <dgm:chMax val="1"/>
          <dgm:bulletEnabled val="1"/>
        </dgm:presLayoutVars>
      </dgm:prSet>
      <dgm:spPr/>
      <dgm:t>
        <a:bodyPr/>
        <a:lstStyle/>
        <a:p>
          <a:endParaRPr lang="en-US"/>
        </a:p>
      </dgm:t>
    </dgm:pt>
    <dgm:pt modelId="{FD5C77D6-6040-484D-A948-A12323ABBC29}" type="pres">
      <dgm:prSet presAssocID="{933D6F0E-7D1A-4FDB-83B7-E20940C010D3}" presName="descendantText" presStyleLbl="alignAcc1" presStyleIdx="4" presStyleCnt="5">
        <dgm:presLayoutVars>
          <dgm:bulletEnabled val="1"/>
        </dgm:presLayoutVars>
      </dgm:prSet>
      <dgm:spPr/>
      <dgm:t>
        <a:bodyPr/>
        <a:lstStyle/>
        <a:p>
          <a:endParaRPr lang="en-US"/>
        </a:p>
      </dgm:t>
    </dgm:pt>
  </dgm:ptLst>
  <dgm:cxnLst>
    <dgm:cxn modelId="{F8C919AB-0FD9-4F43-B777-238F674E1D8F}" type="presOf" srcId="{ED53A4A4-3E3F-43AB-B5E7-FDD02EBDFCEF}" destId="{4DDB3556-B165-43A5-AE1D-BEF45058465E}" srcOrd="0" destOrd="0" presId="urn:microsoft.com/office/officeart/2005/8/layout/chevron2"/>
    <dgm:cxn modelId="{13C002AE-F50D-48D1-A0C5-1728A5381E53}" type="presOf" srcId="{46261AC6-5162-4376-91DA-3C53D378EBEB}" destId="{05AA12FF-0A2F-4C74-A086-28F9C7142C9C}" srcOrd="0" destOrd="0" presId="urn:microsoft.com/office/officeart/2005/8/layout/chevron2"/>
    <dgm:cxn modelId="{17A1A36E-CCD4-4669-80A4-1D9330825AEB}" type="presOf" srcId="{933D6F0E-7D1A-4FDB-83B7-E20940C010D3}" destId="{7FF00CDF-34A9-44A6-8709-469EE759BEAD}" srcOrd="0" destOrd="0" presId="urn:microsoft.com/office/officeart/2005/8/layout/chevron2"/>
    <dgm:cxn modelId="{73216096-567E-406B-9EA4-231EB5F824BA}" srcId="{BDE23303-5512-4CEB-9173-36655674AF25}" destId="{ED53A4A4-3E3F-43AB-B5E7-FDD02EBDFCEF}" srcOrd="0" destOrd="0" parTransId="{01D31FCA-F553-408C-BE72-36C1B54EF77A}" sibTransId="{6B6B9AC0-5A8F-4CE1-A825-EFEFDF0DBC9F}"/>
    <dgm:cxn modelId="{CE1EAF1B-F814-44E0-84C9-8DC527E4E682}" type="presOf" srcId="{FB70DDF9-1C2D-4AF5-9F02-0233AA0A0A3C}" destId="{BFCBD101-D8AC-4C57-A6CB-20DA483174C4}" srcOrd="0" destOrd="0" presId="urn:microsoft.com/office/officeart/2005/8/layout/chevron2"/>
    <dgm:cxn modelId="{1592B636-F5C4-4602-8B6F-259ECCE40A75}" type="presOf" srcId="{BAE4A795-A8A5-49C6-AB46-9E74B4115C11}" destId="{FD5C77D6-6040-484D-A948-A12323ABBC29}" srcOrd="0" destOrd="0" presId="urn:microsoft.com/office/officeart/2005/8/layout/chevron2"/>
    <dgm:cxn modelId="{94DF9A83-0FA5-49DF-968F-C891E421386A}" srcId="{954A6B38-4105-4CA3-B8AC-66F44FC0F157}" destId="{BDE23303-5512-4CEB-9173-36655674AF25}" srcOrd="0" destOrd="0" parTransId="{2E88F17D-D5C0-4F0E-8BB1-71FED276B132}" sibTransId="{6D3E1269-78F4-4E87-8229-D4609F0B95B0}"/>
    <dgm:cxn modelId="{930155B0-0299-4D57-8F67-CE588BAD5D10}" type="presOf" srcId="{3B28D720-4E4E-4E44-BB25-942D18FF7F7F}" destId="{42F2EC9B-48D3-4F4A-8BCF-1655E9318950}" srcOrd="0" destOrd="0" presId="urn:microsoft.com/office/officeart/2005/8/layout/chevron2"/>
    <dgm:cxn modelId="{21B934BA-B28D-40FA-8262-AEA89911B1EF}" type="presOf" srcId="{BDE23303-5512-4CEB-9173-36655674AF25}" destId="{D9C1EDC8-4C27-4DD4-8041-2D14F7B35F83}" srcOrd="0" destOrd="0" presId="urn:microsoft.com/office/officeart/2005/8/layout/chevron2"/>
    <dgm:cxn modelId="{C6B87BC2-05D1-4327-B351-5D6A1D4E3396}" srcId="{BA186380-6531-4891-8856-B8770A875F58}" destId="{FB70DDF9-1C2D-4AF5-9F02-0233AA0A0A3C}" srcOrd="0" destOrd="0" parTransId="{DFCB0B14-E197-4187-9720-2B7E5DAAEAE4}" sibTransId="{677F00BA-6539-4D1A-8E69-12A8757C9503}"/>
    <dgm:cxn modelId="{40A765CA-2118-4C55-AEFF-6DE42D4EF8D6}" srcId="{954A6B38-4105-4CA3-B8AC-66F44FC0F157}" destId="{933D6F0E-7D1A-4FDB-83B7-E20940C010D3}" srcOrd="4" destOrd="0" parTransId="{A1E352DE-AF7A-437C-9410-A493A13F2510}" sibTransId="{13B5D799-7553-45F2-8576-0EAE558917B5}"/>
    <dgm:cxn modelId="{7E7E63D1-E704-492E-BABB-0411BACDCDC8}" srcId="{954A6B38-4105-4CA3-B8AC-66F44FC0F157}" destId="{BA186380-6531-4891-8856-B8770A875F58}" srcOrd="1" destOrd="0" parTransId="{2E59BC0C-A2F6-418B-96A7-CDDD80F034AC}" sibTransId="{1395DC71-0843-4986-8C05-DE5371D5677B}"/>
    <dgm:cxn modelId="{7FAB9055-D565-48DD-BA1B-9EDB71287631}" srcId="{3B28D720-4E4E-4E44-BB25-942D18FF7F7F}" destId="{BB26D36C-9B39-4CA8-9D40-860441D7C554}" srcOrd="0" destOrd="0" parTransId="{D027823E-1BDC-4F4C-B4A6-436E05EAB268}" sibTransId="{B55AEEF2-8A74-444C-AE00-93472FFEB455}"/>
    <dgm:cxn modelId="{007BC467-F3A3-4B49-8F89-90B951308F30}" type="presOf" srcId="{BA186380-6531-4891-8856-B8770A875F58}" destId="{865C6FC8-EA1B-43D9-936B-0EF4F735E609}" srcOrd="0" destOrd="0" presId="urn:microsoft.com/office/officeart/2005/8/layout/chevron2"/>
    <dgm:cxn modelId="{683E0EFE-B7B3-4AEA-B602-93CBD8036099}" type="presOf" srcId="{BB26D36C-9B39-4CA8-9D40-860441D7C554}" destId="{BBB6FF8D-2EE9-431D-A45E-CB1C484BB747}" srcOrd="0" destOrd="0" presId="urn:microsoft.com/office/officeart/2005/8/layout/chevron2"/>
    <dgm:cxn modelId="{A3AFB749-5FC1-4554-B7CA-362ABB3CA321}" srcId="{933D6F0E-7D1A-4FDB-83B7-E20940C010D3}" destId="{BAE4A795-A8A5-49C6-AB46-9E74B4115C11}" srcOrd="0" destOrd="0" parTransId="{C7FCC3F0-3175-4684-9167-3DAB578A5A96}" sibTransId="{0AD6D0B0-3F35-4506-AADC-5A5F927F1E7F}"/>
    <dgm:cxn modelId="{F961EE97-CF54-461E-9F26-0DB420F97A79}" type="presOf" srcId="{0128FC4F-BA4E-4844-9CDB-E0A4C5441229}" destId="{1E72B05D-E034-4410-8ADE-1B31E2B92711}" srcOrd="0" destOrd="0" presId="urn:microsoft.com/office/officeart/2005/8/layout/chevron2"/>
    <dgm:cxn modelId="{11B48DB8-FDC8-4771-B743-6E156AE70BEF}" type="presOf" srcId="{954A6B38-4105-4CA3-B8AC-66F44FC0F157}" destId="{1D72BA2E-B366-4C78-B0D9-060A608138F6}" srcOrd="0" destOrd="0" presId="urn:microsoft.com/office/officeart/2005/8/layout/chevron2"/>
    <dgm:cxn modelId="{0263D5A9-B5F1-4380-A51D-AFAC74D0279D}" srcId="{954A6B38-4105-4CA3-B8AC-66F44FC0F157}" destId="{3B28D720-4E4E-4E44-BB25-942D18FF7F7F}" srcOrd="3" destOrd="0" parTransId="{A95BE288-C566-467E-9AF2-281AB5F538F1}" sibTransId="{9F439557-C81A-4E87-BB70-001486124CEE}"/>
    <dgm:cxn modelId="{60DB5112-4901-4452-B2D3-BBE836ABD527}" srcId="{954A6B38-4105-4CA3-B8AC-66F44FC0F157}" destId="{0128FC4F-BA4E-4844-9CDB-E0A4C5441229}" srcOrd="2" destOrd="0" parTransId="{181EC8E3-C28B-4861-B1CB-3706A40B049E}" sibTransId="{E5096F68-7A74-4381-B90B-185F816DF406}"/>
    <dgm:cxn modelId="{A15D46A4-C619-4D6C-9440-2EA5A4BE07DD}" srcId="{0128FC4F-BA4E-4844-9CDB-E0A4C5441229}" destId="{46261AC6-5162-4376-91DA-3C53D378EBEB}" srcOrd="0" destOrd="0" parTransId="{FB90ACAF-0B30-4251-8A57-1CFD6882445D}" sibTransId="{C875A1B6-53A6-4350-8146-CA1CAC849E98}"/>
    <dgm:cxn modelId="{683AD3C3-FC64-4408-B973-20BC62EE59EE}" type="presParOf" srcId="{1D72BA2E-B366-4C78-B0D9-060A608138F6}" destId="{75065398-F26A-42BF-A0DA-1B7D77F58F63}" srcOrd="0" destOrd="0" presId="urn:microsoft.com/office/officeart/2005/8/layout/chevron2"/>
    <dgm:cxn modelId="{B94D9B59-1402-48A1-A7F1-0FCE25C1893B}" type="presParOf" srcId="{75065398-F26A-42BF-A0DA-1B7D77F58F63}" destId="{D9C1EDC8-4C27-4DD4-8041-2D14F7B35F83}" srcOrd="0" destOrd="0" presId="urn:microsoft.com/office/officeart/2005/8/layout/chevron2"/>
    <dgm:cxn modelId="{67FEC07E-7995-481E-BBD2-1C5119C7F2F6}" type="presParOf" srcId="{75065398-F26A-42BF-A0DA-1B7D77F58F63}" destId="{4DDB3556-B165-43A5-AE1D-BEF45058465E}" srcOrd="1" destOrd="0" presId="urn:microsoft.com/office/officeart/2005/8/layout/chevron2"/>
    <dgm:cxn modelId="{D97DD974-BBB5-4D44-8DC4-47181BC4AE0C}" type="presParOf" srcId="{1D72BA2E-B366-4C78-B0D9-060A608138F6}" destId="{18BBBC04-EC7F-406B-A585-40F4E7DADEA6}" srcOrd="1" destOrd="0" presId="urn:microsoft.com/office/officeart/2005/8/layout/chevron2"/>
    <dgm:cxn modelId="{8292E71B-875F-4CCB-AE7B-4B3286D034E8}" type="presParOf" srcId="{1D72BA2E-B366-4C78-B0D9-060A608138F6}" destId="{E13FF7D0-0696-4755-8596-596449CA7B16}" srcOrd="2" destOrd="0" presId="urn:microsoft.com/office/officeart/2005/8/layout/chevron2"/>
    <dgm:cxn modelId="{85E6911C-ADAC-436C-9941-8F10937A98C3}" type="presParOf" srcId="{E13FF7D0-0696-4755-8596-596449CA7B16}" destId="{865C6FC8-EA1B-43D9-936B-0EF4F735E609}" srcOrd="0" destOrd="0" presId="urn:microsoft.com/office/officeart/2005/8/layout/chevron2"/>
    <dgm:cxn modelId="{994292D5-7683-4ACC-AB1B-752D8B65D7EF}" type="presParOf" srcId="{E13FF7D0-0696-4755-8596-596449CA7B16}" destId="{BFCBD101-D8AC-4C57-A6CB-20DA483174C4}" srcOrd="1" destOrd="0" presId="urn:microsoft.com/office/officeart/2005/8/layout/chevron2"/>
    <dgm:cxn modelId="{C2A5206D-088B-4586-ACF9-72799988E4BC}" type="presParOf" srcId="{1D72BA2E-B366-4C78-B0D9-060A608138F6}" destId="{61C4377E-6F9E-4B31-B77E-BD06FD0E2325}" srcOrd="3" destOrd="0" presId="urn:microsoft.com/office/officeart/2005/8/layout/chevron2"/>
    <dgm:cxn modelId="{BDDBB066-A8DA-4FC2-B373-F4A69228EC3A}" type="presParOf" srcId="{1D72BA2E-B366-4C78-B0D9-060A608138F6}" destId="{84D895D3-6723-4361-AD5B-EA3D1D8E45DF}" srcOrd="4" destOrd="0" presId="urn:microsoft.com/office/officeart/2005/8/layout/chevron2"/>
    <dgm:cxn modelId="{5BCD5FAA-4145-41F2-ACE9-01D9DF6D4867}" type="presParOf" srcId="{84D895D3-6723-4361-AD5B-EA3D1D8E45DF}" destId="{1E72B05D-E034-4410-8ADE-1B31E2B92711}" srcOrd="0" destOrd="0" presId="urn:microsoft.com/office/officeart/2005/8/layout/chevron2"/>
    <dgm:cxn modelId="{A832EF68-B322-4794-83DB-EA95EADDD6CB}" type="presParOf" srcId="{84D895D3-6723-4361-AD5B-EA3D1D8E45DF}" destId="{05AA12FF-0A2F-4C74-A086-28F9C7142C9C}" srcOrd="1" destOrd="0" presId="urn:microsoft.com/office/officeart/2005/8/layout/chevron2"/>
    <dgm:cxn modelId="{1B4DE72A-95D1-4C43-873B-0F8F98D38C37}" type="presParOf" srcId="{1D72BA2E-B366-4C78-B0D9-060A608138F6}" destId="{FF4F7AEC-47DF-4459-9433-E157BCA1FFEF}" srcOrd="5" destOrd="0" presId="urn:microsoft.com/office/officeart/2005/8/layout/chevron2"/>
    <dgm:cxn modelId="{12425051-E3A4-4FED-A47B-15534FAE5C64}" type="presParOf" srcId="{1D72BA2E-B366-4C78-B0D9-060A608138F6}" destId="{AEE1E368-85D6-4FCC-AF64-918F8FF3F417}" srcOrd="6" destOrd="0" presId="urn:microsoft.com/office/officeart/2005/8/layout/chevron2"/>
    <dgm:cxn modelId="{24C1146F-B3D3-4366-9E99-850175519B5D}" type="presParOf" srcId="{AEE1E368-85D6-4FCC-AF64-918F8FF3F417}" destId="{42F2EC9B-48D3-4F4A-8BCF-1655E9318950}" srcOrd="0" destOrd="0" presId="urn:microsoft.com/office/officeart/2005/8/layout/chevron2"/>
    <dgm:cxn modelId="{30CBCB23-9955-48AC-8BE5-F942D2DE6B67}" type="presParOf" srcId="{AEE1E368-85D6-4FCC-AF64-918F8FF3F417}" destId="{BBB6FF8D-2EE9-431D-A45E-CB1C484BB747}" srcOrd="1" destOrd="0" presId="urn:microsoft.com/office/officeart/2005/8/layout/chevron2"/>
    <dgm:cxn modelId="{A75E1D9D-00FD-4392-8BAE-C4144FE75548}" type="presParOf" srcId="{1D72BA2E-B366-4C78-B0D9-060A608138F6}" destId="{38B7E1FE-0727-4D3F-B0C9-91E0E432811F}" srcOrd="7" destOrd="0" presId="urn:microsoft.com/office/officeart/2005/8/layout/chevron2"/>
    <dgm:cxn modelId="{BE08A111-9DF7-40C7-8104-127F87D6F478}" type="presParOf" srcId="{1D72BA2E-B366-4C78-B0D9-060A608138F6}" destId="{23BC5E37-EA89-4E12-B651-DEA7020B021E}" srcOrd="8" destOrd="0" presId="urn:microsoft.com/office/officeart/2005/8/layout/chevron2"/>
    <dgm:cxn modelId="{C871BE22-8E3D-42C0-B79E-616517B4C8DB}" type="presParOf" srcId="{23BC5E37-EA89-4E12-B651-DEA7020B021E}" destId="{7FF00CDF-34A9-44A6-8709-469EE759BEAD}" srcOrd="0" destOrd="0" presId="urn:microsoft.com/office/officeart/2005/8/layout/chevron2"/>
    <dgm:cxn modelId="{200F4A9B-EF4B-4C88-A170-75E1758CE4C7}" type="presParOf" srcId="{23BC5E37-EA89-4E12-B651-DEA7020B021E}" destId="{FD5C77D6-6040-484D-A948-A12323ABBC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1EDC8-4C27-4DD4-8041-2D14F7B35F83}">
      <dsp:nvSpPr>
        <dsp:cNvPr id="0" name=""/>
        <dsp:cNvSpPr/>
      </dsp:nvSpPr>
      <dsp:spPr>
        <a:xfrm rot="5400000">
          <a:off x="-113252" y="116431"/>
          <a:ext cx="755016" cy="52851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T1</a:t>
          </a:r>
          <a:endParaRPr lang="en-US" sz="2400" b="1" kern="1200" dirty="0">
            <a:latin typeface="Times New Roman" panose="02020603050405020304" pitchFamily="18" charset="0"/>
            <a:cs typeface="Times New Roman" panose="02020603050405020304" pitchFamily="18" charset="0"/>
          </a:endParaRPr>
        </a:p>
      </dsp:txBody>
      <dsp:txXfrm rot="-5400000">
        <a:off x="1" y="267435"/>
        <a:ext cx="528511" cy="226505"/>
      </dsp:txXfrm>
    </dsp:sp>
    <dsp:sp modelId="{4DDB3556-B165-43A5-AE1D-BEF45058465E}">
      <dsp:nvSpPr>
        <dsp:cNvPr id="0" name=""/>
        <dsp:cNvSpPr/>
      </dsp:nvSpPr>
      <dsp:spPr>
        <a:xfrm rot="5400000">
          <a:off x="3502852" y="-3074951"/>
          <a:ext cx="491018" cy="66409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latin typeface="Times New Roman" panose="02020603050405020304" pitchFamily="18" charset="0"/>
              <a:cs typeface="Times New Roman" panose="02020603050405020304" pitchFamily="18" charset="0"/>
            </a:rPr>
            <a:t>CƠ QUAN SINH DỤC NAM</a:t>
          </a:r>
          <a:endParaRPr lang="en-US" sz="2400" b="1" kern="1200" dirty="0">
            <a:latin typeface="Times New Roman" panose="02020603050405020304" pitchFamily="18" charset="0"/>
            <a:cs typeface="Times New Roman" panose="02020603050405020304" pitchFamily="18" charset="0"/>
          </a:endParaRPr>
        </a:p>
      </dsp:txBody>
      <dsp:txXfrm rot="-5400000">
        <a:off x="427901" y="23970"/>
        <a:ext cx="6616951" cy="443078"/>
      </dsp:txXfrm>
    </dsp:sp>
    <dsp:sp modelId="{865C6FC8-EA1B-43D9-936B-0EF4F735E609}">
      <dsp:nvSpPr>
        <dsp:cNvPr id="0" name=""/>
        <dsp:cNvSpPr/>
      </dsp:nvSpPr>
      <dsp:spPr>
        <a:xfrm rot="5400000">
          <a:off x="-113252" y="748502"/>
          <a:ext cx="755016" cy="52851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T2</a:t>
          </a:r>
          <a:endParaRPr lang="en-US" sz="2400" b="1" kern="1200" dirty="0">
            <a:latin typeface="Times New Roman" panose="02020603050405020304" pitchFamily="18" charset="0"/>
            <a:cs typeface="Times New Roman" panose="02020603050405020304" pitchFamily="18" charset="0"/>
          </a:endParaRPr>
        </a:p>
      </dsp:txBody>
      <dsp:txXfrm rot="-5400000">
        <a:off x="1" y="899506"/>
        <a:ext cx="528511" cy="226505"/>
      </dsp:txXfrm>
    </dsp:sp>
    <dsp:sp modelId="{BFCBD101-D8AC-4C57-A6CB-20DA483174C4}">
      <dsp:nvSpPr>
        <dsp:cNvPr id="0" name=""/>
        <dsp:cNvSpPr/>
      </dsp:nvSpPr>
      <dsp:spPr>
        <a:xfrm rot="5400000">
          <a:off x="3603591" y="-2439830"/>
          <a:ext cx="490760" cy="66409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latin typeface="Times New Roman" panose="02020603050405020304" pitchFamily="18" charset="0"/>
              <a:cs typeface="Times New Roman" panose="02020603050405020304" pitchFamily="18" charset="0"/>
            </a:rPr>
            <a:t>CƠ QUAN SINH DỤC NỮ</a:t>
          </a:r>
          <a:endParaRPr lang="en-US" sz="2400" b="1" kern="1200" dirty="0">
            <a:latin typeface="Times New Roman" panose="02020603050405020304" pitchFamily="18" charset="0"/>
            <a:cs typeface="Times New Roman" panose="02020603050405020304" pitchFamily="18" charset="0"/>
          </a:endParaRPr>
        </a:p>
      </dsp:txBody>
      <dsp:txXfrm rot="-5400000">
        <a:off x="528511" y="659207"/>
        <a:ext cx="6616964" cy="442846"/>
      </dsp:txXfrm>
    </dsp:sp>
    <dsp:sp modelId="{1E72B05D-E034-4410-8ADE-1B31E2B92711}">
      <dsp:nvSpPr>
        <dsp:cNvPr id="0" name=""/>
        <dsp:cNvSpPr/>
      </dsp:nvSpPr>
      <dsp:spPr>
        <a:xfrm rot="5400000">
          <a:off x="-113252" y="1380574"/>
          <a:ext cx="755016" cy="52851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T3</a:t>
          </a:r>
          <a:endParaRPr lang="en-US" sz="2400" b="1" kern="1200" dirty="0">
            <a:latin typeface="Times New Roman" panose="02020603050405020304" pitchFamily="18" charset="0"/>
            <a:cs typeface="Times New Roman" panose="02020603050405020304" pitchFamily="18" charset="0"/>
          </a:endParaRPr>
        </a:p>
      </dsp:txBody>
      <dsp:txXfrm rot="-5400000">
        <a:off x="1" y="1531578"/>
        <a:ext cx="528511" cy="226505"/>
      </dsp:txXfrm>
    </dsp:sp>
    <dsp:sp modelId="{05AA12FF-0A2F-4C74-A086-28F9C7142C9C}">
      <dsp:nvSpPr>
        <dsp:cNvPr id="0" name=""/>
        <dsp:cNvSpPr/>
      </dsp:nvSpPr>
      <dsp:spPr>
        <a:xfrm rot="5400000">
          <a:off x="3603591" y="-1841655"/>
          <a:ext cx="490760" cy="66409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latin typeface="Times New Roman" panose="02020603050405020304" pitchFamily="18" charset="0"/>
              <a:cs typeface="Times New Roman" panose="02020603050405020304" pitchFamily="18" charset="0"/>
            </a:rPr>
            <a:t>THỤ TINH, THỤ THAI VÀ PHÁT TRIỂN CỦA THAI</a:t>
          </a:r>
          <a:endParaRPr lang="en-US" sz="2400" b="1" kern="1200" dirty="0">
            <a:latin typeface="Times New Roman" panose="02020603050405020304" pitchFamily="18" charset="0"/>
            <a:cs typeface="Times New Roman" panose="02020603050405020304" pitchFamily="18" charset="0"/>
          </a:endParaRPr>
        </a:p>
      </dsp:txBody>
      <dsp:txXfrm rot="-5400000">
        <a:off x="528511" y="1257382"/>
        <a:ext cx="6616964" cy="442846"/>
      </dsp:txXfrm>
    </dsp:sp>
    <dsp:sp modelId="{42F2EC9B-48D3-4F4A-8BCF-1655E9318950}">
      <dsp:nvSpPr>
        <dsp:cNvPr id="0" name=""/>
        <dsp:cNvSpPr/>
      </dsp:nvSpPr>
      <dsp:spPr>
        <a:xfrm rot="5400000">
          <a:off x="-113252" y="2012645"/>
          <a:ext cx="755016" cy="52851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T4</a:t>
          </a:r>
          <a:endParaRPr lang="en-US" sz="2400" b="1" kern="1200" dirty="0">
            <a:latin typeface="Times New Roman" panose="02020603050405020304" pitchFamily="18" charset="0"/>
            <a:cs typeface="Times New Roman" panose="02020603050405020304" pitchFamily="18" charset="0"/>
          </a:endParaRPr>
        </a:p>
      </dsp:txBody>
      <dsp:txXfrm rot="-5400000">
        <a:off x="1" y="2163649"/>
        <a:ext cx="528511" cy="226505"/>
      </dsp:txXfrm>
    </dsp:sp>
    <dsp:sp modelId="{BBB6FF8D-2EE9-431D-A45E-CB1C484BB747}">
      <dsp:nvSpPr>
        <dsp:cNvPr id="0" name=""/>
        <dsp:cNvSpPr/>
      </dsp:nvSpPr>
      <dsp:spPr>
        <a:xfrm rot="5400000">
          <a:off x="3603591" y="-1175687"/>
          <a:ext cx="490760" cy="66409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latin typeface="Times New Roman" panose="02020603050405020304" pitchFamily="18" charset="0"/>
              <a:cs typeface="Times New Roman" panose="02020603050405020304" pitchFamily="18" charset="0"/>
            </a:rPr>
            <a:t>CƠ SỞ KHOA HỌC VÀ CÁC BIỆN PHÁP TRÁNH THAI</a:t>
          </a:r>
          <a:endParaRPr lang="en-US" sz="2400" b="1" kern="1200" dirty="0">
            <a:latin typeface="Times New Roman" panose="02020603050405020304" pitchFamily="18" charset="0"/>
            <a:cs typeface="Times New Roman" panose="02020603050405020304" pitchFamily="18" charset="0"/>
          </a:endParaRPr>
        </a:p>
      </dsp:txBody>
      <dsp:txXfrm rot="-5400000">
        <a:off x="528511" y="1923350"/>
        <a:ext cx="6616964" cy="442846"/>
      </dsp:txXfrm>
    </dsp:sp>
    <dsp:sp modelId="{7FF00CDF-34A9-44A6-8709-469EE759BEAD}">
      <dsp:nvSpPr>
        <dsp:cNvPr id="0" name=""/>
        <dsp:cNvSpPr/>
      </dsp:nvSpPr>
      <dsp:spPr>
        <a:xfrm rot="5400000">
          <a:off x="-113252" y="2644717"/>
          <a:ext cx="755016" cy="52851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T5</a:t>
          </a:r>
          <a:endParaRPr lang="en-US" sz="2400" b="1" kern="1200" dirty="0">
            <a:latin typeface="Times New Roman" panose="02020603050405020304" pitchFamily="18" charset="0"/>
            <a:cs typeface="Times New Roman" panose="02020603050405020304" pitchFamily="18" charset="0"/>
          </a:endParaRPr>
        </a:p>
      </dsp:txBody>
      <dsp:txXfrm rot="-5400000">
        <a:off x="1" y="2795721"/>
        <a:ext cx="528511" cy="226505"/>
      </dsp:txXfrm>
    </dsp:sp>
    <dsp:sp modelId="{FD5C77D6-6040-484D-A948-A12323ABBC29}">
      <dsp:nvSpPr>
        <dsp:cNvPr id="0" name=""/>
        <dsp:cNvSpPr/>
      </dsp:nvSpPr>
      <dsp:spPr>
        <a:xfrm rot="5400000">
          <a:off x="3603591" y="-543615"/>
          <a:ext cx="490760" cy="664092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latin typeface="Times New Roman" panose="02020603050405020304" pitchFamily="18" charset="0"/>
              <a:cs typeface="Times New Roman" panose="02020603050405020304" pitchFamily="18" charset="0"/>
            </a:rPr>
            <a:t>CÁC BỆNH LÂY TRUYỀN QUA ĐƯỜNG TÌNH DỤC</a:t>
          </a:r>
          <a:endParaRPr lang="en-US" sz="2400" b="1" kern="1200" dirty="0">
            <a:latin typeface="Times New Roman" panose="02020603050405020304" pitchFamily="18" charset="0"/>
            <a:cs typeface="Times New Roman" panose="02020603050405020304" pitchFamily="18" charset="0"/>
          </a:endParaRPr>
        </a:p>
      </dsp:txBody>
      <dsp:txXfrm rot="-5400000">
        <a:off x="528511" y="2555422"/>
        <a:ext cx="6616964" cy="4428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90A6E-3506-45B2-AAB2-043C51CF3EEB}" type="datetimeFigureOut">
              <a:rPr lang="en-US" smtClean="0"/>
              <a:t>5/10/2021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5AB6C-8F68-426C-9825-E55E2A5DA169}" type="slidenum">
              <a:rPr lang="en-US" smtClean="0"/>
              <a:t>‹#›</a:t>
            </a:fld>
            <a:endParaRPr lang="en-US"/>
          </a:p>
        </p:txBody>
      </p:sp>
    </p:spTree>
    <p:extLst>
      <p:ext uri="{BB962C8B-B14F-4D97-AF65-F5344CB8AC3E}">
        <p14:creationId xmlns:p14="http://schemas.microsoft.com/office/powerpoint/2010/main" val="238629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31F823F2-1B23-4A9F-A3AF-F8086A7168CD}"/>
              </a:ext>
            </a:extLst>
          </p:cNvPr>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4513571-A2B5-452E-B9D8-BC641A597DD8}" type="slidenum">
              <a:rPr lang="en-US" altLang="en-US" b="0"/>
              <a:pPr/>
              <a:t>23</a:t>
            </a:fld>
            <a:endParaRPr lang="en-US" altLang="en-US" b="0"/>
          </a:p>
        </p:txBody>
      </p:sp>
      <p:sp>
        <p:nvSpPr>
          <p:cNvPr id="19459" name="Rectangle 2">
            <a:extLst>
              <a:ext uri="{FF2B5EF4-FFF2-40B4-BE49-F238E27FC236}">
                <a16:creationId xmlns:a16="http://schemas.microsoft.com/office/drawing/2014/main" xmlns="" id="{D687DAC7-132F-465E-B1C9-6EA83A15463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xmlns="" id="{143D6D51-6C72-481F-AB99-6F09A3E5C73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7271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F2AFA2-320B-4376-9BD0-67DBD70AFEC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72667C86-89FF-4748-A1E7-3D9A3A0EE9A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3A92B9A1-0EAF-4E89-BCDF-BA2E4FA231C8}"/>
              </a:ext>
            </a:extLst>
          </p:cNvPr>
          <p:cNvSpPr>
            <a:spLocks noGrp="1"/>
          </p:cNvSpPr>
          <p:nvPr>
            <p:ph type="dt" sz="half" idx="10"/>
          </p:nvPr>
        </p:nvSpPr>
        <p:spPr/>
        <p:txBody>
          <a:bodyPr/>
          <a:lstStyle/>
          <a:p>
            <a:fld id="{624B038B-E71B-41E0-A377-1FF527F6B045}" type="datetimeFigureOut">
              <a:rPr lang="en-US" smtClean="0"/>
              <a:pPr/>
              <a:t>5/10/2021</a:t>
            </a:fld>
            <a:endParaRPr lang="en-US"/>
          </a:p>
        </p:txBody>
      </p:sp>
      <p:sp>
        <p:nvSpPr>
          <p:cNvPr id="5" name="Footer Placeholder 4">
            <a:extLst>
              <a:ext uri="{FF2B5EF4-FFF2-40B4-BE49-F238E27FC236}">
                <a16:creationId xmlns:a16="http://schemas.microsoft.com/office/drawing/2014/main" xmlns="" id="{CBEC788D-2FAE-4914-A609-FAB111733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DB1966-1657-424D-98CA-79E5FA14F600}"/>
              </a:ext>
            </a:extLst>
          </p:cNvPr>
          <p:cNvSpPr>
            <a:spLocks noGrp="1"/>
          </p:cNvSpPr>
          <p:nvPr>
            <p:ph type="sldNum" sz="quarter" idx="12"/>
          </p:nvPr>
        </p:nvSpPr>
        <p:spPr/>
        <p:txBody>
          <a:bodyPr/>
          <a:lstStyle/>
          <a:p>
            <a:fld id="{2B035878-312C-401B-A5CD-CDBA24578983}" type="slidenum">
              <a:rPr lang="en-US" smtClean="0"/>
              <a:pPr/>
              <a:t>‹#›</a:t>
            </a:fld>
            <a:endParaRPr lang="en-US"/>
          </a:p>
        </p:txBody>
      </p:sp>
    </p:spTree>
    <p:extLst>
      <p:ext uri="{BB962C8B-B14F-4D97-AF65-F5344CB8AC3E}">
        <p14:creationId xmlns:p14="http://schemas.microsoft.com/office/powerpoint/2010/main" val="260131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8301AE-FD47-46B4-8E70-E94958EFD6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27ED7C5-179E-4ABF-89D9-8109C4391F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CAF58C-8F18-4A54-A486-35D6DEBF1EA7}"/>
              </a:ext>
            </a:extLst>
          </p:cNvPr>
          <p:cNvSpPr>
            <a:spLocks noGrp="1"/>
          </p:cNvSpPr>
          <p:nvPr>
            <p:ph type="dt" sz="half" idx="10"/>
          </p:nvPr>
        </p:nvSpPr>
        <p:spPr/>
        <p:txBody>
          <a:bodyPr/>
          <a:lstStyle/>
          <a:p>
            <a:fld id="{624B038B-E71B-41E0-A377-1FF527F6B045}" type="datetimeFigureOut">
              <a:rPr lang="en-US" smtClean="0"/>
              <a:pPr/>
              <a:t>5/10/2021</a:t>
            </a:fld>
            <a:endParaRPr lang="en-US"/>
          </a:p>
        </p:txBody>
      </p:sp>
      <p:sp>
        <p:nvSpPr>
          <p:cNvPr id="5" name="Footer Placeholder 4">
            <a:extLst>
              <a:ext uri="{FF2B5EF4-FFF2-40B4-BE49-F238E27FC236}">
                <a16:creationId xmlns:a16="http://schemas.microsoft.com/office/drawing/2014/main" xmlns="" id="{6108A154-BC1B-4A6B-8C6C-DE65CE089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8EE2CF-85F8-4DDC-87B4-17E66213E0DD}"/>
              </a:ext>
            </a:extLst>
          </p:cNvPr>
          <p:cNvSpPr>
            <a:spLocks noGrp="1"/>
          </p:cNvSpPr>
          <p:nvPr>
            <p:ph type="sldNum" sz="quarter" idx="12"/>
          </p:nvPr>
        </p:nvSpPr>
        <p:spPr/>
        <p:txBody>
          <a:bodyPr/>
          <a:lstStyle/>
          <a:p>
            <a:fld id="{2B035878-312C-401B-A5CD-CDBA24578983}" type="slidenum">
              <a:rPr lang="en-US" smtClean="0"/>
              <a:pPr/>
              <a:t>‹#›</a:t>
            </a:fld>
            <a:endParaRPr lang="en-US"/>
          </a:p>
        </p:txBody>
      </p:sp>
    </p:spTree>
    <p:extLst>
      <p:ext uri="{BB962C8B-B14F-4D97-AF65-F5344CB8AC3E}">
        <p14:creationId xmlns:p14="http://schemas.microsoft.com/office/powerpoint/2010/main" val="213060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7A2275D-01E4-43F2-B604-DE0B57BB545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7BF150F-4245-47FF-819C-4944E14DB5F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B3DD1C-595F-4A36-B263-AEF6272D5279}"/>
              </a:ext>
            </a:extLst>
          </p:cNvPr>
          <p:cNvSpPr>
            <a:spLocks noGrp="1"/>
          </p:cNvSpPr>
          <p:nvPr>
            <p:ph type="dt" sz="half" idx="10"/>
          </p:nvPr>
        </p:nvSpPr>
        <p:spPr/>
        <p:txBody>
          <a:bodyPr/>
          <a:lstStyle/>
          <a:p>
            <a:fld id="{624B038B-E71B-41E0-A377-1FF527F6B045}" type="datetimeFigureOut">
              <a:rPr lang="en-US" smtClean="0"/>
              <a:pPr/>
              <a:t>5/10/2021</a:t>
            </a:fld>
            <a:endParaRPr lang="en-US"/>
          </a:p>
        </p:txBody>
      </p:sp>
      <p:sp>
        <p:nvSpPr>
          <p:cNvPr id="5" name="Footer Placeholder 4">
            <a:extLst>
              <a:ext uri="{FF2B5EF4-FFF2-40B4-BE49-F238E27FC236}">
                <a16:creationId xmlns:a16="http://schemas.microsoft.com/office/drawing/2014/main" xmlns="" id="{C9BDE55C-1B25-4700-B70D-3802EA698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E1B13B-BF74-45A0-A682-C0D66A6E58FF}"/>
              </a:ext>
            </a:extLst>
          </p:cNvPr>
          <p:cNvSpPr>
            <a:spLocks noGrp="1"/>
          </p:cNvSpPr>
          <p:nvPr>
            <p:ph type="sldNum" sz="quarter" idx="12"/>
          </p:nvPr>
        </p:nvSpPr>
        <p:spPr/>
        <p:txBody>
          <a:bodyPr/>
          <a:lstStyle/>
          <a:p>
            <a:fld id="{2B035878-312C-401B-A5CD-CDBA24578983}" type="slidenum">
              <a:rPr lang="en-US" smtClean="0"/>
              <a:pPr/>
              <a:t>‹#›</a:t>
            </a:fld>
            <a:endParaRPr lang="en-US"/>
          </a:p>
        </p:txBody>
      </p:sp>
    </p:spTree>
    <p:extLst>
      <p:ext uri="{BB962C8B-B14F-4D97-AF65-F5344CB8AC3E}">
        <p14:creationId xmlns:p14="http://schemas.microsoft.com/office/powerpoint/2010/main" val="1452741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xmlns="" id="{CD635044-7084-4B0D-ABEE-BEFDA8FF56C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0E6A3FBD-FC29-4AA8-ACE1-91FD9F87A7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06C8FF4B-C337-4509-8F6E-34F15730220B}"/>
              </a:ext>
            </a:extLst>
          </p:cNvPr>
          <p:cNvSpPr>
            <a:spLocks noGrp="1" noChangeArrowheads="1"/>
          </p:cNvSpPr>
          <p:nvPr>
            <p:ph type="sldNum" sz="quarter" idx="12"/>
          </p:nvPr>
        </p:nvSpPr>
        <p:spPr>
          <a:ln/>
        </p:spPr>
        <p:txBody>
          <a:bodyPr/>
          <a:lstStyle>
            <a:lvl1pPr>
              <a:defRPr/>
            </a:lvl1pPr>
          </a:lstStyle>
          <a:p>
            <a:fld id="{87E50E9E-AC2D-4CF6-AB31-183FEACE9B85}" type="slidenum">
              <a:rPr lang="en-US" altLang="en-US"/>
              <a:pPr/>
              <a:t>‹#›</a:t>
            </a:fld>
            <a:endParaRPr lang="en-US" altLang="en-US"/>
          </a:p>
        </p:txBody>
      </p:sp>
    </p:spTree>
    <p:extLst>
      <p:ext uri="{BB962C8B-B14F-4D97-AF65-F5344CB8AC3E}">
        <p14:creationId xmlns:p14="http://schemas.microsoft.com/office/powerpoint/2010/main" val="179514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B161F1DA-C6C2-41EA-9505-4A98DD53FCCA}" type="slidenum">
              <a:rPr lang="en-US" altLang="en-US"/>
              <a:pPr/>
              <a:t>‹#›</a:t>
            </a:fld>
            <a:endParaRPr lang="en-US" altLang="en-US"/>
          </a:p>
        </p:txBody>
      </p:sp>
    </p:spTree>
    <p:extLst>
      <p:ext uri="{BB962C8B-B14F-4D97-AF65-F5344CB8AC3E}">
        <p14:creationId xmlns:p14="http://schemas.microsoft.com/office/powerpoint/2010/main" val="429493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A93C1-BA23-4102-9D29-E9D91D96E3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81DD96E-2105-4919-A12C-966B1A78B9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6CF1A6-5080-481E-94FD-A8127F38C65F}"/>
              </a:ext>
            </a:extLst>
          </p:cNvPr>
          <p:cNvSpPr>
            <a:spLocks noGrp="1"/>
          </p:cNvSpPr>
          <p:nvPr>
            <p:ph type="dt" sz="half" idx="10"/>
          </p:nvPr>
        </p:nvSpPr>
        <p:spPr/>
        <p:txBody>
          <a:bodyPr/>
          <a:lstStyle/>
          <a:p>
            <a:fld id="{624B038B-E71B-41E0-A377-1FF527F6B045}" type="datetimeFigureOut">
              <a:rPr lang="en-US" smtClean="0"/>
              <a:pPr/>
              <a:t>5/10/2021</a:t>
            </a:fld>
            <a:endParaRPr lang="en-US"/>
          </a:p>
        </p:txBody>
      </p:sp>
      <p:sp>
        <p:nvSpPr>
          <p:cNvPr id="5" name="Footer Placeholder 4">
            <a:extLst>
              <a:ext uri="{FF2B5EF4-FFF2-40B4-BE49-F238E27FC236}">
                <a16:creationId xmlns:a16="http://schemas.microsoft.com/office/drawing/2014/main" xmlns="" id="{A798F540-91EC-41C3-89D6-113C90F99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4FD8FE-474D-4EF9-818A-40537B97191B}"/>
              </a:ext>
            </a:extLst>
          </p:cNvPr>
          <p:cNvSpPr>
            <a:spLocks noGrp="1"/>
          </p:cNvSpPr>
          <p:nvPr>
            <p:ph type="sldNum" sz="quarter" idx="12"/>
          </p:nvPr>
        </p:nvSpPr>
        <p:spPr/>
        <p:txBody>
          <a:bodyPr/>
          <a:lstStyle/>
          <a:p>
            <a:fld id="{2B035878-312C-401B-A5CD-CDBA24578983}" type="slidenum">
              <a:rPr lang="en-US" smtClean="0"/>
              <a:pPr/>
              <a:t>‹#›</a:t>
            </a:fld>
            <a:endParaRPr lang="en-US"/>
          </a:p>
        </p:txBody>
      </p:sp>
    </p:spTree>
    <p:extLst>
      <p:ext uri="{BB962C8B-B14F-4D97-AF65-F5344CB8AC3E}">
        <p14:creationId xmlns:p14="http://schemas.microsoft.com/office/powerpoint/2010/main" val="388993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AEF62-2EA3-4BDC-A9EE-D924E6DFF4D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C7DBEA14-8D77-49AE-BB93-CF645C2B854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804FB94-72CB-410C-A9A3-073FA77DA80D}"/>
              </a:ext>
            </a:extLst>
          </p:cNvPr>
          <p:cNvSpPr>
            <a:spLocks noGrp="1"/>
          </p:cNvSpPr>
          <p:nvPr>
            <p:ph type="dt" sz="half" idx="10"/>
          </p:nvPr>
        </p:nvSpPr>
        <p:spPr/>
        <p:txBody>
          <a:bodyPr/>
          <a:lstStyle/>
          <a:p>
            <a:fld id="{624B038B-E71B-41E0-A377-1FF527F6B045}" type="datetimeFigureOut">
              <a:rPr lang="en-US" smtClean="0"/>
              <a:pPr/>
              <a:t>5/10/2021</a:t>
            </a:fld>
            <a:endParaRPr lang="en-US"/>
          </a:p>
        </p:txBody>
      </p:sp>
      <p:sp>
        <p:nvSpPr>
          <p:cNvPr id="5" name="Footer Placeholder 4">
            <a:extLst>
              <a:ext uri="{FF2B5EF4-FFF2-40B4-BE49-F238E27FC236}">
                <a16:creationId xmlns:a16="http://schemas.microsoft.com/office/drawing/2014/main" xmlns="" id="{4A232917-4056-4286-AA60-48AB8B200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3A8CCA-E9B1-49CA-8E31-50E7F48C9101}"/>
              </a:ext>
            </a:extLst>
          </p:cNvPr>
          <p:cNvSpPr>
            <a:spLocks noGrp="1"/>
          </p:cNvSpPr>
          <p:nvPr>
            <p:ph type="sldNum" sz="quarter" idx="12"/>
          </p:nvPr>
        </p:nvSpPr>
        <p:spPr/>
        <p:txBody>
          <a:bodyPr/>
          <a:lstStyle/>
          <a:p>
            <a:fld id="{2B035878-312C-401B-A5CD-CDBA24578983}" type="slidenum">
              <a:rPr lang="en-US" smtClean="0"/>
              <a:pPr/>
              <a:t>‹#›</a:t>
            </a:fld>
            <a:endParaRPr lang="en-US"/>
          </a:p>
        </p:txBody>
      </p:sp>
    </p:spTree>
    <p:extLst>
      <p:ext uri="{BB962C8B-B14F-4D97-AF65-F5344CB8AC3E}">
        <p14:creationId xmlns:p14="http://schemas.microsoft.com/office/powerpoint/2010/main" val="21453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1D982-BC57-456B-98A6-D3847F3654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B78892-3B14-4E0C-A6FB-2F711AC405D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B491986-0E78-4444-8ABB-8AA27D84E61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C148F7F-AA56-422E-B697-2001F136DC53}"/>
              </a:ext>
            </a:extLst>
          </p:cNvPr>
          <p:cNvSpPr>
            <a:spLocks noGrp="1"/>
          </p:cNvSpPr>
          <p:nvPr>
            <p:ph type="dt" sz="half" idx="10"/>
          </p:nvPr>
        </p:nvSpPr>
        <p:spPr/>
        <p:txBody>
          <a:bodyPr/>
          <a:lstStyle/>
          <a:p>
            <a:fld id="{624B038B-E71B-41E0-A377-1FF527F6B045}" type="datetimeFigureOut">
              <a:rPr lang="en-US" smtClean="0"/>
              <a:pPr/>
              <a:t>5/10/2021</a:t>
            </a:fld>
            <a:endParaRPr lang="en-US"/>
          </a:p>
        </p:txBody>
      </p:sp>
      <p:sp>
        <p:nvSpPr>
          <p:cNvPr id="6" name="Footer Placeholder 5">
            <a:extLst>
              <a:ext uri="{FF2B5EF4-FFF2-40B4-BE49-F238E27FC236}">
                <a16:creationId xmlns:a16="http://schemas.microsoft.com/office/drawing/2014/main" xmlns="" id="{E3D3F004-089F-45CC-B34E-25DEB8D577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BC57E0-EF42-4A20-9B8E-8584CF4D48E9}"/>
              </a:ext>
            </a:extLst>
          </p:cNvPr>
          <p:cNvSpPr>
            <a:spLocks noGrp="1"/>
          </p:cNvSpPr>
          <p:nvPr>
            <p:ph type="sldNum" sz="quarter" idx="12"/>
          </p:nvPr>
        </p:nvSpPr>
        <p:spPr/>
        <p:txBody>
          <a:bodyPr/>
          <a:lstStyle/>
          <a:p>
            <a:fld id="{2B035878-312C-401B-A5CD-CDBA24578983}" type="slidenum">
              <a:rPr lang="en-US" smtClean="0"/>
              <a:pPr/>
              <a:t>‹#›</a:t>
            </a:fld>
            <a:endParaRPr lang="en-US"/>
          </a:p>
        </p:txBody>
      </p:sp>
    </p:spTree>
    <p:extLst>
      <p:ext uri="{BB962C8B-B14F-4D97-AF65-F5344CB8AC3E}">
        <p14:creationId xmlns:p14="http://schemas.microsoft.com/office/powerpoint/2010/main" val="348475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CDD242-487A-4CD7-8DF1-7DBF2668DB2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925176-04DE-408A-9105-1C2A9436126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1EEAF448-E449-4F9C-B9A0-54CBCCDDA56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A2C24F8-1885-438C-B785-195B2590DDB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E6CF3279-A208-4B3A-8849-2F2E4E79716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40FECE1-23B9-42D5-8A8A-5D0AD0839774}"/>
              </a:ext>
            </a:extLst>
          </p:cNvPr>
          <p:cNvSpPr>
            <a:spLocks noGrp="1"/>
          </p:cNvSpPr>
          <p:nvPr>
            <p:ph type="dt" sz="half" idx="10"/>
          </p:nvPr>
        </p:nvSpPr>
        <p:spPr/>
        <p:txBody>
          <a:bodyPr/>
          <a:lstStyle/>
          <a:p>
            <a:fld id="{624B038B-E71B-41E0-A377-1FF527F6B045}" type="datetimeFigureOut">
              <a:rPr lang="en-US" smtClean="0"/>
              <a:pPr/>
              <a:t>5/10/2021</a:t>
            </a:fld>
            <a:endParaRPr lang="en-US"/>
          </a:p>
        </p:txBody>
      </p:sp>
      <p:sp>
        <p:nvSpPr>
          <p:cNvPr id="8" name="Footer Placeholder 7">
            <a:extLst>
              <a:ext uri="{FF2B5EF4-FFF2-40B4-BE49-F238E27FC236}">
                <a16:creationId xmlns:a16="http://schemas.microsoft.com/office/drawing/2014/main" xmlns="" id="{9FBBC998-8E85-45FC-B7B1-81DAFC85F3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353189E-63BE-460B-951D-9402A99D9AB9}"/>
              </a:ext>
            </a:extLst>
          </p:cNvPr>
          <p:cNvSpPr>
            <a:spLocks noGrp="1"/>
          </p:cNvSpPr>
          <p:nvPr>
            <p:ph type="sldNum" sz="quarter" idx="12"/>
          </p:nvPr>
        </p:nvSpPr>
        <p:spPr/>
        <p:txBody>
          <a:bodyPr/>
          <a:lstStyle/>
          <a:p>
            <a:fld id="{2B035878-312C-401B-A5CD-CDBA24578983}" type="slidenum">
              <a:rPr lang="en-US" smtClean="0"/>
              <a:pPr/>
              <a:t>‹#›</a:t>
            </a:fld>
            <a:endParaRPr lang="en-US"/>
          </a:p>
        </p:txBody>
      </p:sp>
    </p:spTree>
    <p:extLst>
      <p:ext uri="{BB962C8B-B14F-4D97-AF65-F5344CB8AC3E}">
        <p14:creationId xmlns:p14="http://schemas.microsoft.com/office/powerpoint/2010/main" val="266121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1BC11-898B-4A5D-9AB3-723BFD5748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E5DD38-DC40-4BFC-B6A0-08C6AD41D169}"/>
              </a:ext>
            </a:extLst>
          </p:cNvPr>
          <p:cNvSpPr>
            <a:spLocks noGrp="1"/>
          </p:cNvSpPr>
          <p:nvPr>
            <p:ph type="dt" sz="half" idx="10"/>
          </p:nvPr>
        </p:nvSpPr>
        <p:spPr/>
        <p:txBody>
          <a:bodyPr/>
          <a:lstStyle/>
          <a:p>
            <a:fld id="{624B038B-E71B-41E0-A377-1FF527F6B045}" type="datetimeFigureOut">
              <a:rPr lang="en-US" smtClean="0"/>
              <a:pPr/>
              <a:t>5/10/2021</a:t>
            </a:fld>
            <a:endParaRPr lang="en-US"/>
          </a:p>
        </p:txBody>
      </p:sp>
      <p:sp>
        <p:nvSpPr>
          <p:cNvPr id="4" name="Footer Placeholder 3">
            <a:extLst>
              <a:ext uri="{FF2B5EF4-FFF2-40B4-BE49-F238E27FC236}">
                <a16:creationId xmlns:a16="http://schemas.microsoft.com/office/drawing/2014/main" xmlns="" id="{ADA5B56B-AAA0-4A3B-9306-10FFE4C67A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043888C-7567-4088-807A-AC0C915681E3}"/>
              </a:ext>
            </a:extLst>
          </p:cNvPr>
          <p:cNvSpPr>
            <a:spLocks noGrp="1"/>
          </p:cNvSpPr>
          <p:nvPr>
            <p:ph type="sldNum" sz="quarter" idx="12"/>
          </p:nvPr>
        </p:nvSpPr>
        <p:spPr/>
        <p:txBody>
          <a:bodyPr/>
          <a:lstStyle/>
          <a:p>
            <a:fld id="{2B035878-312C-401B-A5CD-CDBA24578983}" type="slidenum">
              <a:rPr lang="en-US" smtClean="0"/>
              <a:pPr/>
              <a:t>‹#›</a:t>
            </a:fld>
            <a:endParaRPr lang="en-US"/>
          </a:p>
        </p:txBody>
      </p:sp>
    </p:spTree>
    <p:extLst>
      <p:ext uri="{BB962C8B-B14F-4D97-AF65-F5344CB8AC3E}">
        <p14:creationId xmlns:p14="http://schemas.microsoft.com/office/powerpoint/2010/main" val="293156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E6731FE-B71C-44FE-9C88-19AA04648499}"/>
              </a:ext>
            </a:extLst>
          </p:cNvPr>
          <p:cNvSpPr>
            <a:spLocks noGrp="1"/>
          </p:cNvSpPr>
          <p:nvPr>
            <p:ph type="dt" sz="half" idx="10"/>
          </p:nvPr>
        </p:nvSpPr>
        <p:spPr/>
        <p:txBody>
          <a:bodyPr/>
          <a:lstStyle/>
          <a:p>
            <a:fld id="{624B038B-E71B-41E0-A377-1FF527F6B045}" type="datetimeFigureOut">
              <a:rPr lang="en-US" smtClean="0"/>
              <a:pPr/>
              <a:t>5/10/2021</a:t>
            </a:fld>
            <a:endParaRPr lang="en-US"/>
          </a:p>
        </p:txBody>
      </p:sp>
      <p:sp>
        <p:nvSpPr>
          <p:cNvPr id="3" name="Footer Placeholder 2">
            <a:extLst>
              <a:ext uri="{FF2B5EF4-FFF2-40B4-BE49-F238E27FC236}">
                <a16:creationId xmlns:a16="http://schemas.microsoft.com/office/drawing/2014/main" xmlns="" id="{BC8F7A0C-D989-49A7-A8B9-ADCE07243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D85AC49-A6B0-49ED-AFD7-D9980B2BAB83}"/>
              </a:ext>
            </a:extLst>
          </p:cNvPr>
          <p:cNvSpPr>
            <a:spLocks noGrp="1"/>
          </p:cNvSpPr>
          <p:nvPr>
            <p:ph type="sldNum" sz="quarter" idx="12"/>
          </p:nvPr>
        </p:nvSpPr>
        <p:spPr/>
        <p:txBody>
          <a:bodyPr/>
          <a:lstStyle/>
          <a:p>
            <a:fld id="{2B035878-312C-401B-A5CD-CDBA24578983}" type="slidenum">
              <a:rPr lang="en-US" smtClean="0"/>
              <a:pPr/>
              <a:t>‹#›</a:t>
            </a:fld>
            <a:endParaRPr lang="en-US"/>
          </a:p>
        </p:txBody>
      </p:sp>
    </p:spTree>
    <p:extLst>
      <p:ext uri="{BB962C8B-B14F-4D97-AF65-F5344CB8AC3E}">
        <p14:creationId xmlns:p14="http://schemas.microsoft.com/office/powerpoint/2010/main" val="125077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EB0B-0188-464C-814A-E6363A2101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0930866F-8E53-4A8B-93D6-52C0D0C9BD9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B57F752-E3C0-4AB0-94CC-8D3A64A1F08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7E483407-91B7-4B0E-90BF-870FBBFF886E}"/>
              </a:ext>
            </a:extLst>
          </p:cNvPr>
          <p:cNvSpPr>
            <a:spLocks noGrp="1"/>
          </p:cNvSpPr>
          <p:nvPr>
            <p:ph type="dt" sz="half" idx="10"/>
          </p:nvPr>
        </p:nvSpPr>
        <p:spPr/>
        <p:txBody>
          <a:bodyPr/>
          <a:lstStyle/>
          <a:p>
            <a:fld id="{624B038B-E71B-41E0-A377-1FF527F6B045}" type="datetimeFigureOut">
              <a:rPr lang="en-US" smtClean="0"/>
              <a:pPr/>
              <a:t>5/10/2021</a:t>
            </a:fld>
            <a:endParaRPr lang="en-US"/>
          </a:p>
        </p:txBody>
      </p:sp>
      <p:sp>
        <p:nvSpPr>
          <p:cNvPr id="6" name="Footer Placeholder 5">
            <a:extLst>
              <a:ext uri="{FF2B5EF4-FFF2-40B4-BE49-F238E27FC236}">
                <a16:creationId xmlns:a16="http://schemas.microsoft.com/office/drawing/2014/main" xmlns="" id="{4B3FC124-1094-4793-B879-F56258ED7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2622C9C-1638-4C3C-98F1-814D1FA47D21}"/>
              </a:ext>
            </a:extLst>
          </p:cNvPr>
          <p:cNvSpPr>
            <a:spLocks noGrp="1"/>
          </p:cNvSpPr>
          <p:nvPr>
            <p:ph type="sldNum" sz="quarter" idx="12"/>
          </p:nvPr>
        </p:nvSpPr>
        <p:spPr/>
        <p:txBody>
          <a:bodyPr/>
          <a:lstStyle/>
          <a:p>
            <a:fld id="{2B035878-312C-401B-A5CD-CDBA24578983}" type="slidenum">
              <a:rPr lang="en-US" smtClean="0"/>
              <a:pPr/>
              <a:t>‹#›</a:t>
            </a:fld>
            <a:endParaRPr lang="en-US"/>
          </a:p>
        </p:txBody>
      </p:sp>
    </p:spTree>
    <p:extLst>
      <p:ext uri="{BB962C8B-B14F-4D97-AF65-F5344CB8AC3E}">
        <p14:creationId xmlns:p14="http://schemas.microsoft.com/office/powerpoint/2010/main" val="359913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366F62-5857-422F-BE5B-B0F42F4E25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8B9FDA60-D834-4514-ABFD-F45D9CDBE71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2DE12D4-C8EF-4316-819E-28DC449576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C64356A6-F5B3-442E-8FED-FBDEAE3CF7A8}"/>
              </a:ext>
            </a:extLst>
          </p:cNvPr>
          <p:cNvSpPr>
            <a:spLocks noGrp="1"/>
          </p:cNvSpPr>
          <p:nvPr>
            <p:ph type="dt" sz="half" idx="10"/>
          </p:nvPr>
        </p:nvSpPr>
        <p:spPr/>
        <p:txBody>
          <a:bodyPr/>
          <a:lstStyle/>
          <a:p>
            <a:fld id="{624B038B-E71B-41E0-A377-1FF527F6B045}" type="datetimeFigureOut">
              <a:rPr lang="en-US" smtClean="0"/>
              <a:pPr/>
              <a:t>5/10/2021</a:t>
            </a:fld>
            <a:endParaRPr lang="en-US"/>
          </a:p>
        </p:txBody>
      </p:sp>
      <p:sp>
        <p:nvSpPr>
          <p:cNvPr id="6" name="Footer Placeholder 5">
            <a:extLst>
              <a:ext uri="{FF2B5EF4-FFF2-40B4-BE49-F238E27FC236}">
                <a16:creationId xmlns:a16="http://schemas.microsoft.com/office/drawing/2014/main" xmlns="" id="{C730F90E-ACAC-4AD1-BB84-44E40C786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F36F3B1-04ED-40E7-A901-520B69D685F2}"/>
              </a:ext>
            </a:extLst>
          </p:cNvPr>
          <p:cNvSpPr>
            <a:spLocks noGrp="1"/>
          </p:cNvSpPr>
          <p:nvPr>
            <p:ph type="sldNum" sz="quarter" idx="12"/>
          </p:nvPr>
        </p:nvSpPr>
        <p:spPr/>
        <p:txBody>
          <a:bodyPr/>
          <a:lstStyle/>
          <a:p>
            <a:fld id="{2B035878-312C-401B-A5CD-CDBA24578983}" type="slidenum">
              <a:rPr lang="en-US" smtClean="0"/>
              <a:pPr/>
              <a:t>‹#›</a:t>
            </a:fld>
            <a:endParaRPr lang="en-US"/>
          </a:p>
        </p:txBody>
      </p:sp>
    </p:spTree>
    <p:extLst>
      <p:ext uri="{BB962C8B-B14F-4D97-AF65-F5344CB8AC3E}">
        <p14:creationId xmlns:p14="http://schemas.microsoft.com/office/powerpoint/2010/main" val="141659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2AC3DC2-8989-41F5-9055-4354E9F6614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CE2D884-4017-4851-B266-90677BB3506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F1D367-3ADF-4E14-AE9F-A248EEBD826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4B038B-E71B-41E0-A377-1FF527F6B045}" type="datetimeFigureOut">
              <a:rPr lang="en-US" smtClean="0"/>
              <a:pPr/>
              <a:t>5/10/2021</a:t>
            </a:fld>
            <a:endParaRPr lang="en-US"/>
          </a:p>
        </p:txBody>
      </p:sp>
      <p:sp>
        <p:nvSpPr>
          <p:cNvPr id="5" name="Footer Placeholder 4">
            <a:extLst>
              <a:ext uri="{FF2B5EF4-FFF2-40B4-BE49-F238E27FC236}">
                <a16:creationId xmlns:a16="http://schemas.microsoft.com/office/drawing/2014/main" xmlns="" id="{5E43A6B0-E418-4F8F-A919-6CD109B999D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4BB7B5C-31B0-41DC-87A1-D7C7D902493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035878-312C-401B-A5CD-CDBA24578983}" type="slidenum">
              <a:rPr lang="en-US" smtClean="0"/>
              <a:pPr/>
              <a:t>‹#›</a:t>
            </a:fld>
            <a:endParaRPr lang="en-US"/>
          </a:p>
        </p:txBody>
      </p:sp>
    </p:spTree>
    <p:extLst>
      <p:ext uri="{BB962C8B-B14F-4D97-AF65-F5344CB8AC3E}">
        <p14:creationId xmlns:p14="http://schemas.microsoft.com/office/powerpoint/2010/main" val="2587106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3698"/>
            <a:ext cx="8229600" cy="883102"/>
          </a:xfrm>
        </p:spPr>
        <p:txBody>
          <a:bodyPr>
            <a:normAutofit/>
          </a:bodyPr>
          <a:lstStyle/>
          <a:p>
            <a:pPr algn="ctr"/>
            <a:r>
              <a:rPr lang="en-US" b="1" dirty="0" smtClean="0">
                <a:solidFill>
                  <a:schemeClr val="accent5">
                    <a:lumMod val="50000"/>
                  </a:schemeClr>
                </a:solidFill>
                <a:latin typeface="Times New Roman" panose="02020603050405020304" pitchFamily="18" charset="0"/>
                <a:cs typeface="Times New Roman" panose="02020603050405020304" pitchFamily="18" charset="0"/>
              </a:rPr>
              <a:t>CHỦ </a:t>
            </a:r>
            <a:r>
              <a:rPr lang="en-US" b="1" dirty="0" smtClean="0">
                <a:solidFill>
                  <a:schemeClr val="accent5">
                    <a:lumMod val="50000"/>
                  </a:schemeClr>
                </a:solidFill>
                <a:latin typeface="Times New Roman" panose="02020603050405020304" pitchFamily="18" charset="0"/>
                <a:cs typeface="Times New Roman" panose="02020603050405020304" pitchFamily="18" charset="0"/>
              </a:rPr>
              <a:t>ĐỀ:SINH SẢN</a:t>
            </a:r>
            <a:endParaRPr lang="en-US"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47305" y="4371705"/>
            <a:ext cx="6686549" cy="844712"/>
          </a:xfrm>
        </p:spPr>
        <p:txBody>
          <a:bodyPr/>
          <a:lstStyle/>
          <a:p>
            <a:endParaRPr lang="en-US" dirty="0" smtClean="0"/>
          </a:p>
          <a:p>
            <a:endParaRPr lang="en-US" dirty="0"/>
          </a:p>
        </p:txBody>
      </p:sp>
      <p:graphicFrame>
        <p:nvGraphicFramePr>
          <p:cNvPr id="5" name="Diagram 4"/>
          <p:cNvGraphicFramePr/>
          <p:nvPr>
            <p:extLst>
              <p:ext uri="{D42A27DB-BD31-4B8C-83A1-F6EECF244321}">
                <p14:modId xmlns:p14="http://schemas.microsoft.com/office/powerpoint/2010/main" val="1633927839"/>
              </p:ext>
            </p:extLst>
          </p:nvPr>
        </p:nvGraphicFramePr>
        <p:xfrm>
          <a:off x="1324690" y="2711091"/>
          <a:ext cx="7169433" cy="328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1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0"/>
          <p:cNvSpPr txBox="1">
            <a:spLocks noChangeArrowheads="1"/>
          </p:cNvSpPr>
          <p:nvPr/>
        </p:nvSpPr>
        <p:spPr bwMode="auto">
          <a:xfrm>
            <a:off x="0" y="219871"/>
            <a:ext cx="2362200" cy="430887"/>
          </a:xfrm>
          <a:prstGeom prst="rect">
            <a:avLst/>
          </a:prstGeom>
          <a:noFill/>
          <a:ln w="9525">
            <a:noFill/>
            <a:miter lim="800000"/>
            <a:headEnd/>
            <a:tailEnd/>
          </a:ln>
        </p:spPr>
        <p:txBody>
          <a:bodyPr>
            <a:spAutoFit/>
          </a:bodyPr>
          <a:lstStyle/>
          <a:p>
            <a:pPr>
              <a:spcBef>
                <a:spcPct val="50000"/>
              </a:spcBef>
            </a:pPr>
            <a:r>
              <a:rPr lang="en-US" sz="2200" b="1" dirty="0">
                <a:solidFill>
                  <a:srgbClr val="FF0000"/>
                </a:solidFill>
                <a:latin typeface="Times New Roman" pitchFamily="18" charset="0"/>
                <a:cs typeface="Times New Roman" pitchFamily="18" charset="0"/>
              </a:rPr>
              <a:t>2. </a:t>
            </a:r>
            <a:r>
              <a:rPr lang="en-US" sz="2200" b="1" dirty="0" err="1">
                <a:solidFill>
                  <a:srgbClr val="FF0000"/>
                </a:solidFill>
                <a:latin typeface="Times New Roman" pitchFamily="18" charset="0"/>
                <a:cs typeface="Times New Roman" pitchFamily="18" charset="0"/>
              </a:rPr>
              <a:t>Tinh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trùng</a:t>
            </a:r>
            <a:endParaRPr lang="en-US" sz="2200" b="1" dirty="0">
              <a:solidFill>
                <a:srgbClr val="FF0000"/>
              </a:solidFill>
              <a:latin typeface="Times New Roman" pitchFamily="18" charset="0"/>
              <a:cs typeface="Times New Roman" pitchFamily="18" charset="0"/>
            </a:endParaRPr>
          </a:p>
        </p:txBody>
      </p:sp>
      <p:pic>
        <p:nvPicPr>
          <p:cNvPr id="21" name="Picture 4" descr="Sinh tinh"/>
          <p:cNvPicPr>
            <a:picLocks noChangeAspect="1" noChangeArrowheads="1"/>
          </p:cNvPicPr>
          <p:nvPr/>
        </p:nvPicPr>
        <p:blipFill>
          <a:blip r:embed="rId2" cstate="print"/>
          <a:srcRect/>
          <a:stretch>
            <a:fillRect/>
          </a:stretch>
        </p:blipFill>
        <p:spPr bwMode="auto">
          <a:xfrm>
            <a:off x="2669074" y="1981200"/>
            <a:ext cx="4188926" cy="2743200"/>
          </a:xfrm>
          <a:prstGeom prst="rect">
            <a:avLst/>
          </a:prstGeom>
          <a:noFill/>
          <a:ln w="9525">
            <a:noFill/>
            <a:miter lim="800000"/>
            <a:headEnd/>
            <a:tailEnd/>
          </a:ln>
        </p:spPr>
      </p:pic>
      <p:grpSp>
        <p:nvGrpSpPr>
          <p:cNvPr id="40" name="Group 39"/>
          <p:cNvGrpSpPr/>
          <p:nvPr/>
        </p:nvGrpSpPr>
        <p:grpSpPr>
          <a:xfrm>
            <a:off x="5715000" y="1981200"/>
            <a:ext cx="3429000" cy="2743200"/>
            <a:chOff x="6934200" y="1981200"/>
            <a:chExt cx="2209800" cy="2743200"/>
          </a:xfrm>
        </p:grpSpPr>
        <p:pic>
          <p:nvPicPr>
            <p:cNvPr id="23" name="Picture 8" descr="Tinh trung"/>
            <p:cNvPicPr>
              <a:picLocks noChangeAspect="1" noChangeArrowheads="1"/>
            </p:cNvPicPr>
            <p:nvPr/>
          </p:nvPicPr>
          <p:blipFill>
            <a:blip r:embed="rId3"/>
            <a:srcRect t="5128"/>
            <a:stretch>
              <a:fillRect/>
            </a:stretch>
          </p:blipFill>
          <p:spPr bwMode="auto">
            <a:xfrm>
              <a:off x="6934200" y="1981200"/>
              <a:ext cx="2133782" cy="2743200"/>
            </a:xfrm>
            <a:prstGeom prst="rect">
              <a:avLst/>
            </a:prstGeom>
            <a:noFill/>
            <a:ln w="9525">
              <a:noFill/>
              <a:miter lim="800000"/>
              <a:headEnd/>
              <a:tailEnd/>
            </a:ln>
          </p:spPr>
        </p:pic>
        <p:sp>
          <p:nvSpPr>
            <p:cNvPr id="24" name="Line 25"/>
            <p:cNvSpPr>
              <a:spLocks noChangeShapeType="1"/>
            </p:cNvSpPr>
            <p:nvPr/>
          </p:nvSpPr>
          <p:spPr bwMode="auto">
            <a:xfrm flipV="1">
              <a:off x="7467600" y="3428998"/>
              <a:ext cx="1219200" cy="609601"/>
            </a:xfrm>
            <a:prstGeom prst="line">
              <a:avLst/>
            </a:prstGeom>
            <a:noFill/>
            <a:ln w="9525">
              <a:solidFill>
                <a:srgbClr val="FF0000"/>
              </a:solidFill>
              <a:round/>
              <a:headEnd/>
              <a:tailEnd/>
            </a:ln>
          </p:spPr>
          <p:txBody>
            <a:bodyPr/>
            <a:lstStyle/>
            <a:p>
              <a:endParaRPr lang="en-US" sz="2200">
                <a:latin typeface="Times New Roman" pitchFamily="18" charset="0"/>
                <a:cs typeface="Times New Roman" pitchFamily="18" charset="0"/>
              </a:endParaRPr>
            </a:p>
          </p:txBody>
        </p:sp>
        <p:sp>
          <p:nvSpPr>
            <p:cNvPr id="25" name="Line 26"/>
            <p:cNvSpPr>
              <a:spLocks noChangeShapeType="1"/>
            </p:cNvSpPr>
            <p:nvPr/>
          </p:nvSpPr>
          <p:spPr bwMode="auto">
            <a:xfrm>
              <a:off x="7924800" y="2403231"/>
              <a:ext cx="666206" cy="0"/>
            </a:xfrm>
            <a:prstGeom prst="line">
              <a:avLst/>
            </a:prstGeom>
            <a:noFill/>
            <a:ln w="9525">
              <a:solidFill>
                <a:srgbClr val="FF0000"/>
              </a:solidFill>
              <a:round/>
              <a:headEnd/>
              <a:tailEnd/>
            </a:ln>
          </p:spPr>
          <p:txBody>
            <a:bodyPr/>
            <a:lstStyle/>
            <a:p>
              <a:endParaRPr lang="en-US" sz="2200">
                <a:latin typeface="Times New Roman" pitchFamily="18" charset="0"/>
                <a:cs typeface="Times New Roman" pitchFamily="18" charset="0"/>
              </a:endParaRPr>
            </a:p>
          </p:txBody>
        </p:sp>
        <p:sp>
          <p:nvSpPr>
            <p:cNvPr id="26" name="Text Box 27"/>
            <p:cNvSpPr txBox="1">
              <a:spLocks noChangeArrowheads="1"/>
            </p:cNvSpPr>
            <p:nvPr/>
          </p:nvSpPr>
          <p:spPr bwMode="auto">
            <a:xfrm>
              <a:off x="8479971" y="3107458"/>
              <a:ext cx="664029" cy="430887"/>
            </a:xfrm>
            <a:prstGeom prst="rect">
              <a:avLst/>
            </a:prstGeom>
            <a:noFill/>
            <a:ln w="9525">
              <a:noFill/>
              <a:miter lim="800000"/>
              <a:headEnd/>
              <a:tailEnd/>
            </a:ln>
          </p:spPr>
          <p:txBody>
            <a:bodyPr wrap="square">
              <a:spAutoFit/>
            </a:bodyPr>
            <a:lstStyle/>
            <a:p>
              <a:pPr eaLnBrk="1" hangingPunct="1">
                <a:spcBef>
                  <a:spcPct val="50000"/>
                </a:spcBef>
              </a:pPr>
              <a:r>
                <a:rPr lang="en-US" sz="2200" b="1" dirty="0" err="1">
                  <a:latin typeface="Times New Roman" pitchFamily="18" charset="0"/>
                  <a:cs typeface="Times New Roman" pitchFamily="18" charset="0"/>
                </a:rPr>
                <a:t>Cổ</a:t>
              </a:r>
              <a:endParaRPr lang="en-US" sz="2200" b="1" dirty="0">
                <a:latin typeface="Times New Roman" pitchFamily="18" charset="0"/>
                <a:cs typeface="Times New Roman" pitchFamily="18" charset="0"/>
              </a:endParaRPr>
            </a:p>
          </p:txBody>
        </p:sp>
        <p:sp>
          <p:nvSpPr>
            <p:cNvPr id="27" name="Rectangle 28"/>
            <p:cNvSpPr>
              <a:spLocks noChangeArrowheads="1"/>
            </p:cNvSpPr>
            <p:nvPr/>
          </p:nvSpPr>
          <p:spPr bwMode="auto">
            <a:xfrm>
              <a:off x="8419012" y="4091354"/>
              <a:ext cx="648788" cy="351691"/>
            </a:xfrm>
            <a:prstGeom prst="rect">
              <a:avLst/>
            </a:prstGeom>
            <a:solidFill>
              <a:schemeClr val="bg1"/>
            </a:solidFill>
            <a:ln w="9525">
              <a:solidFill>
                <a:schemeClr val="bg1"/>
              </a:solidFill>
              <a:miter lim="800000"/>
              <a:headEnd/>
              <a:tailEnd/>
            </a:ln>
          </p:spPr>
          <p:txBody>
            <a:bodyPr wrap="none" anchor="ctr"/>
            <a:lstStyle/>
            <a:p>
              <a:pPr algn="ctr" eaLnBrk="1" hangingPunct="1"/>
              <a:r>
                <a:rPr lang="en-US" sz="2200" dirty="0" err="1">
                  <a:latin typeface="Times New Roman" pitchFamily="18" charset="0"/>
                  <a:cs typeface="Times New Roman" pitchFamily="18" charset="0"/>
                </a:rPr>
                <a:t>Đầu</a:t>
              </a:r>
              <a:endParaRPr lang="en-US" sz="2200" dirty="0">
                <a:latin typeface="Times New Roman" pitchFamily="18" charset="0"/>
                <a:cs typeface="Times New Roman" pitchFamily="18" charset="0"/>
              </a:endParaRPr>
            </a:p>
          </p:txBody>
        </p:sp>
        <p:sp>
          <p:nvSpPr>
            <p:cNvPr id="28" name="Text Box 29"/>
            <p:cNvSpPr txBox="1">
              <a:spLocks noChangeArrowheads="1"/>
            </p:cNvSpPr>
            <p:nvPr/>
          </p:nvSpPr>
          <p:spPr bwMode="auto">
            <a:xfrm>
              <a:off x="7215641" y="2192215"/>
              <a:ext cx="1013959" cy="430887"/>
            </a:xfrm>
            <a:prstGeom prst="rect">
              <a:avLst/>
            </a:prstGeom>
            <a:noFill/>
            <a:ln w="9525">
              <a:noFill/>
              <a:miter lim="800000"/>
              <a:headEnd/>
              <a:tailEnd/>
            </a:ln>
          </p:spPr>
          <p:txBody>
            <a:bodyPr wrap="square">
              <a:spAutoFit/>
            </a:bodyPr>
            <a:lstStyle/>
            <a:p>
              <a:pPr eaLnBrk="1" hangingPunct="1">
                <a:spcBef>
                  <a:spcPct val="50000"/>
                </a:spcBef>
              </a:pPr>
              <a:r>
                <a:rPr lang="en-US" sz="2200" b="1" dirty="0" err="1">
                  <a:latin typeface="Times New Roman" pitchFamily="18" charset="0"/>
                  <a:cs typeface="Times New Roman" pitchFamily="18" charset="0"/>
                </a:rPr>
                <a:t>đuôi</a:t>
              </a:r>
              <a:endParaRPr lang="en-US" sz="2200" b="1" dirty="0">
                <a:latin typeface="Times New Roman" pitchFamily="18" charset="0"/>
                <a:cs typeface="Times New Roman" pitchFamily="18" charset="0"/>
              </a:endParaRPr>
            </a:p>
          </p:txBody>
        </p:sp>
      </p:grpSp>
      <p:sp>
        <p:nvSpPr>
          <p:cNvPr id="29" name="AutoShape 21"/>
          <p:cNvSpPr>
            <a:spLocks noChangeArrowheads="1"/>
          </p:cNvSpPr>
          <p:nvPr/>
        </p:nvSpPr>
        <p:spPr bwMode="auto">
          <a:xfrm rot="2635748">
            <a:off x="3758148" y="3545067"/>
            <a:ext cx="2302254" cy="251441"/>
          </a:xfrm>
          <a:prstGeom prst="rightArrow">
            <a:avLst>
              <a:gd name="adj1" fmla="val 50000"/>
              <a:gd name="adj2" fmla="val 325000"/>
            </a:avLst>
          </a:prstGeom>
          <a:solidFill>
            <a:srgbClr val="FF0000"/>
          </a:solidFill>
          <a:ln w="9525">
            <a:solidFill>
              <a:schemeClr val="tx1"/>
            </a:solidFill>
            <a:miter lim="800000"/>
            <a:headEnd/>
            <a:tailEnd/>
          </a:ln>
        </p:spPr>
        <p:txBody>
          <a:bodyPr wrap="none" anchor="ctr"/>
          <a:lstStyle/>
          <a:p>
            <a:endParaRPr lang="en-US" sz="2200">
              <a:latin typeface="Times New Roman" pitchFamily="18" charset="0"/>
              <a:cs typeface="Times New Roman" pitchFamily="18" charset="0"/>
            </a:endParaRPr>
          </a:p>
        </p:txBody>
      </p:sp>
      <p:sp>
        <p:nvSpPr>
          <p:cNvPr id="30" name="Rectangle 23"/>
          <p:cNvSpPr>
            <a:spLocks noChangeArrowheads="1"/>
          </p:cNvSpPr>
          <p:nvPr/>
        </p:nvSpPr>
        <p:spPr bwMode="auto">
          <a:xfrm>
            <a:off x="3673590" y="2357735"/>
            <a:ext cx="762000" cy="747672"/>
          </a:xfrm>
          <a:prstGeom prst="rect">
            <a:avLst/>
          </a:prstGeom>
          <a:noFill/>
          <a:ln w="28575">
            <a:solidFill>
              <a:srgbClr val="FF0000"/>
            </a:solidFill>
            <a:miter lim="800000"/>
            <a:headEnd/>
            <a:tailEnd/>
          </a:ln>
        </p:spPr>
        <p:txBody>
          <a:bodyPr wrap="none" anchor="ctr"/>
          <a:lstStyle/>
          <a:p>
            <a:endParaRPr lang="en-US" sz="2200">
              <a:latin typeface="Times New Roman" pitchFamily="18" charset="0"/>
              <a:cs typeface="Times New Roman" pitchFamily="18" charset="0"/>
            </a:endParaRPr>
          </a:p>
        </p:txBody>
      </p:sp>
      <p:sp>
        <p:nvSpPr>
          <p:cNvPr id="31" name="Text Box 24"/>
          <p:cNvSpPr txBox="1">
            <a:spLocks noChangeArrowheads="1"/>
          </p:cNvSpPr>
          <p:nvPr/>
        </p:nvSpPr>
        <p:spPr bwMode="auto">
          <a:xfrm>
            <a:off x="352741" y="745490"/>
            <a:ext cx="1750245" cy="2462213"/>
          </a:xfrm>
          <a:prstGeom prst="rect">
            <a:avLst/>
          </a:prstGeom>
          <a:noFill/>
          <a:ln w="9525">
            <a:noFill/>
            <a:miter lim="800000"/>
            <a:headEnd/>
            <a:tailEnd/>
          </a:ln>
        </p:spPr>
        <p:txBody>
          <a:bodyPr wrap="square">
            <a:spAutoFit/>
          </a:bodyPr>
          <a:lstStyle/>
          <a:p>
            <a:pPr>
              <a:spcBef>
                <a:spcPct val="50000"/>
              </a:spcBef>
            </a:pP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Tinh</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trùng</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nhỏ</a:t>
            </a:r>
            <a:r>
              <a:rPr lang="en-US" sz="2200" b="1" dirty="0">
                <a:solidFill>
                  <a:schemeClr val="accent1">
                    <a:lumMod val="75000"/>
                  </a:schemeClr>
                </a:solidFill>
                <a:latin typeface="Times New Roman" pitchFamily="18" charset="0"/>
                <a:cs typeface="Times New Roman" pitchFamily="18" charset="0"/>
              </a:rPr>
              <a:t> (0,06 mm) </a:t>
            </a:r>
            <a:r>
              <a:rPr lang="en-US" sz="2200" b="1" dirty="0" err="1">
                <a:solidFill>
                  <a:schemeClr val="accent1">
                    <a:lumMod val="75000"/>
                  </a:schemeClr>
                </a:solidFill>
                <a:latin typeface="Times New Roman" pitchFamily="18" charset="0"/>
                <a:cs typeface="Times New Roman" pitchFamily="18" charset="0"/>
              </a:rPr>
              <a:t>gồm</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đầu</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cổ</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và</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đuôi</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dài</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di</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chuyển</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được</a:t>
            </a:r>
            <a:r>
              <a:rPr lang="en-US" sz="2200" b="1" dirty="0">
                <a:solidFill>
                  <a:schemeClr val="accent1">
                    <a:lumMod val="75000"/>
                  </a:schemeClr>
                </a:solidFill>
                <a:latin typeface="Times New Roman" pitchFamily="18" charset="0"/>
                <a:cs typeface="Times New Roman" pitchFamily="18" charset="0"/>
              </a:rPr>
              <a:t>.</a:t>
            </a:r>
          </a:p>
        </p:txBody>
      </p:sp>
      <p:pic>
        <p:nvPicPr>
          <p:cNvPr id="32" name="Picture 16" descr="Picture5"/>
          <p:cNvPicPr>
            <a:picLocks noChangeAspect="1" noChangeArrowheads="1" noCrop="1"/>
          </p:cNvPicPr>
          <p:nvPr/>
        </p:nvPicPr>
        <p:blipFill>
          <a:blip r:embed="rId4"/>
          <a:srcRect/>
          <a:stretch>
            <a:fillRect/>
          </a:stretch>
        </p:blipFill>
        <p:spPr bwMode="auto">
          <a:xfrm>
            <a:off x="0" y="1447800"/>
            <a:ext cx="381000" cy="533400"/>
          </a:xfrm>
          <a:prstGeom prst="rect">
            <a:avLst/>
          </a:prstGeom>
          <a:noFill/>
          <a:ln w="9525">
            <a:noFill/>
            <a:miter lim="800000"/>
            <a:headEnd/>
            <a:tailEnd/>
          </a:ln>
        </p:spPr>
      </p:pic>
      <p:sp>
        <p:nvSpPr>
          <p:cNvPr id="34" name="Oval Callout 33"/>
          <p:cNvSpPr/>
          <p:nvPr/>
        </p:nvSpPr>
        <p:spPr>
          <a:xfrm>
            <a:off x="4218214" y="275071"/>
            <a:ext cx="4495800" cy="1143000"/>
          </a:xfrm>
          <a:prstGeom prst="wedgeEllipseCallout">
            <a:avLst>
              <a:gd name="adj1" fmla="val -93359"/>
              <a:gd name="adj2" fmla="val 3157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FFFF00"/>
              </a:solidFill>
              <a:latin typeface="Times New Roman" pitchFamily="18" charset="0"/>
              <a:cs typeface="Times New Roman" pitchFamily="18" charset="0"/>
            </a:endParaRPr>
          </a:p>
          <a:p>
            <a:pPr algn="ctr"/>
            <a:r>
              <a:rPr lang="en-US" sz="2200" b="1" dirty="0" err="1">
                <a:solidFill>
                  <a:srgbClr val="FFFF00"/>
                </a:solidFill>
                <a:latin typeface="Times New Roman" pitchFamily="18" charset="0"/>
                <a:cs typeface="Times New Roman" pitchFamily="18" charset="0"/>
              </a:rPr>
              <a:t>Tinh</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trùng</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có</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kích</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thước,cấu</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tạo</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như</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thế</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nào</a:t>
            </a:r>
            <a:r>
              <a:rPr lang="en-US" sz="2200" b="1" dirty="0">
                <a:solidFill>
                  <a:srgbClr val="FFFF00"/>
                </a:solidFill>
                <a:latin typeface="Times New Roman" pitchFamily="18" charset="0"/>
                <a:cs typeface="Times New Roman" pitchFamily="18" charset="0"/>
              </a:rPr>
              <a:t>?</a:t>
            </a:r>
          </a:p>
          <a:p>
            <a:pPr algn="ctr"/>
            <a:endParaRPr lang="en-US" dirty="0">
              <a:solidFill>
                <a:srgbClr val="FFFF00"/>
              </a:solidFill>
            </a:endParaRPr>
          </a:p>
        </p:txBody>
      </p:sp>
      <p:grpSp>
        <p:nvGrpSpPr>
          <p:cNvPr id="41" name="Group 40"/>
          <p:cNvGrpSpPr/>
          <p:nvPr/>
        </p:nvGrpSpPr>
        <p:grpSpPr>
          <a:xfrm>
            <a:off x="4343400" y="4800600"/>
            <a:ext cx="4724400" cy="1981200"/>
            <a:chOff x="4343400" y="4800600"/>
            <a:chExt cx="4724400" cy="1981200"/>
          </a:xfrm>
        </p:grpSpPr>
        <p:pic>
          <p:nvPicPr>
            <p:cNvPr id="36" name="Picture 28" descr="muscle21"/>
            <p:cNvPicPr>
              <a:picLocks noChangeAspect="1" noChangeArrowheads="1"/>
            </p:cNvPicPr>
            <p:nvPr/>
          </p:nvPicPr>
          <p:blipFill>
            <a:blip r:embed="rId5"/>
            <a:srcRect/>
            <a:stretch>
              <a:fillRect/>
            </a:stretch>
          </p:blipFill>
          <p:spPr>
            <a:xfrm>
              <a:off x="4343400" y="4800600"/>
              <a:ext cx="4724400" cy="1981200"/>
            </a:xfrm>
            <a:prstGeom prst="rect">
              <a:avLst/>
            </a:prstGeom>
            <a:noFill/>
            <a:ln/>
          </p:spPr>
        </p:pic>
        <p:sp>
          <p:nvSpPr>
            <p:cNvPr id="38" name="Line 25"/>
            <p:cNvSpPr>
              <a:spLocks noChangeShapeType="1"/>
            </p:cNvSpPr>
            <p:nvPr/>
          </p:nvSpPr>
          <p:spPr bwMode="auto">
            <a:xfrm>
              <a:off x="8001000" y="5655540"/>
              <a:ext cx="457200" cy="516659"/>
            </a:xfrm>
            <a:prstGeom prst="line">
              <a:avLst/>
            </a:prstGeom>
            <a:noFill/>
            <a:ln w="9525">
              <a:solidFill>
                <a:schemeClr val="tx1"/>
              </a:solidFill>
              <a:round/>
              <a:headEnd/>
              <a:tailEnd/>
            </a:ln>
          </p:spPr>
          <p:txBody>
            <a:bodyPr/>
            <a:lstStyle/>
            <a:p>
              <a:endParaRPr lang="en-US" sz="2200">
                <a:latin typeface="Times New Roman" pitchFamily="18" charset="0"/>
                <a:cs typeface="Times New Roman" pitchFamily="18" charset="0"/>
              </a:endParaRPr>
            </a:p>
          </p:txBody>
        </p:sp>
        <p:sp>
          <p:nvSpPr>
            <p:cNvPr id="39" name="Text Box 27"/>
            <p:cNvSpPr txBox="1">
              <a:spLocks noChangeArrowheads="1"/>
            </p:cNvSpPr>
            <p:nvPr/>
          </p:nvSpPr>
          <p:spPr bwMode="auto">
            <a:xfrm>
              <a:off x="8382000" y="6079258"/>
              <a:ext cx="664029" cy="430887"/>
            </a:xfrm>
            <a:prstGeom prst="rect">
              <a:avLst/>
            </a:prstGeom>
            <a:noFill/>
            <a:ln w="9525">
              <a:noFill/>
              <a:miter lim="800000"/>
              <a:headEnd/>
              <a:tailEnd/>
            </a:ln>
          </p:spPr>
          <p:txBody>
            <a:bodyPr wrap="square">
              <a:spAutoFit/>
            </a:bodyPr>
            <a:lstStyle/>
            <a:p>
              <a:pPr eaLnBrk="1" hangingPunct="1">
                <a:spcBef>
                  <a:spcPct val="50000"/>
                </a:spcBef>
              </a:pPr>
              <a:r>
                <a:rPr lang="en-US" sz="2200" b="1" dirty="0" err="1">
                  <a:latin typeface="Times New Roman" pitchFamily="18" charset="0"/>
                  <a:cs typeface="Times New Roman" pitchFamily="18" charset="0"/>
                </a:rPr>
                <a:t>Cổ</a:t>
              </a:r>
              <a:endParaRPr lang="en-US" sz="22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amond(i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cTn>
                              </p:par>
                              <p:par>
                                <p:cTn id="23" presetID="5" presetClass="entr" presetSubtype="1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checkerboard(across)">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checkerboard(across)">
                                      <p:cBhvr>
                                        <p:cTn id="35" dur="500"/>
                                        <p:tgtEl>
                                          <p:spTgt spid="31"/>
                                        </p:tgtEl>
                                      </p:cBhvr>
                                    </p:animEffect>
                                  </p:childTnLst>
                                </p:cTn>
                              </p:par>
                              <p:par>
                                <p:cTn id="36" presetID="5" presetClass="entr" presetSubtype="1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checkerboard(across)">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0"/>
            <a:ext cx="8229600" cy="461665"/>
          </a:xfrm>
          <a:prstGeom prst="rect">
            <a:avLst/>
          </a:prstGeom>
        </p:spPr>
        <p:txBody>
          <a:bodyPr wrap="square">
            <a:spAutoFit/>
          </a:bodyPr>
          <a:lstStyle/>
          <a:p>
            <a:pPr algn="ctr"/>
            <a:r>
              <a:rPr lang="en-US" sz="2400" b="1" cap="none" spc="50" dirty="0" smtClean="0">
                <a:ln w="11430"/>
                <a:solidFill>
                  <a:srgbClr val="C00000"/>
                </a:solidFill>
                <a:effectLst>
                  <a:outerShdw blurRad="76200" dist="50800" dir="5400000" algn="tl" rotWithShape="0">
                    <a:srgbClr val="000000">
                      <a:alpha val="65000"/>
                    </a:srgbClr>
                  </a:outerShdw>
                </a:effectLst>
                <a:latin typeface="+mj-lt"/>
              </a:rPr>
              <a:t>BÀI </a:t>
            </a:r>
            <a:r>
              <a:rPr lang="en-US" sz="2400" b="1" spc="50" dirty="0">
                <a:ln w="11430"/>
                <a:solidFill>
                  <a:srgbClr val="C00000"/>
                </a:solidFill>
                <a:effectLst>
                  <a:outerShdw blurRad="76200" dist="50800" dir="5400000" algn="tl" rotWithShape="0">
                    <a:srgbClr val="000000">
                      <a:alpha val="65000"/>
                    </a:srgbClr>
                  </a:outerShdw>
                </a:effectLst>
                <a:latin typeface="+mj-lt"/>
              </a:rPr>
              <a:t>60</a:t>
            </a:r>
            <a:r>
              <a:rPr lang="en-US" sz="2400" b="1" cap="none" spc="50" dirty="0">
                <a:ln w="11430"/>
                <a:solidFill>
                  <a:srgbClr val="C00000"/>
                </a:solidFill>
                <a:effectLst>
                  <a:outerShdw blurRad="76200" dist="50800" dir="5400000" algn="tl" rotWithShape="0">
                    <a:srgbClr val="000000">
                      <a:alpha val="65000"/>
                    </a:srgbClr>
                  </a:outerShdw>
                </a:effectLst>
                <a:latin typeface="+mj-lt"/>
              </a:rPr>
              <a:t>- </a:t>
            </a:r>
            <a:r>
              <a:rPr lang="vi-VN" sz="2400" b="1" cap="none" spc="50" dirty="0">
                <a:ln w="11430"/>
                <a:solidFill>
                  <a:srgbClr val="C00000"/>
                </a:solidFill>
                <a:effectLst>
                  <a:outerShdw blurRad="76200" dist="50800" dir="5400000" algn="tl" rotWithShape="0">
                    <a:srgbClr val="000000">
                      <a:alpha val="65000"/>
                    </a:srgbClr>
                  </a:outerShdw>
                </a:effectLst>
                <a:latin typeface="+mj-lt"/>
              </a:rPr>
              <a:t>CƠ QUAN SINH DỤC NAM</a:t>
            </a:r>
            <a:endParaRPr lang="en-US" sz="2400" b="1" cap="none" spc="50" dirty="0">
              <a:ln w="11430"/>
              <a:solidFill>
                <a:srgbClr val="C00000"/>
              </a:solidFill>
              <a:effectLst>
                <a:outerShdw blurRad="76200" dist="50800" dir="5400000" algn="tl" rotWithShape="0">
                  <a:srgbClr val="000000">
                    <a:alpha val="65000"/>
                  </a:srgbClr>
                </a:outerShdw>
              </a:effectLst>
              <a:latin typeface="+mj-lt"/>
            </a:endParaRPr>
          </a:p>
        </p:txBody>
      </p:sp>
      <p:sp>
        <p:nvSpPr>
          <p:cNvPr id="5" name="TextBox 1"/>
          <p:cNvSpPr txBox="1">
            <a:spLocks noChangeArrowheads="1"/>
          </p:cNvSpPr>
          <p:nvPr/>
        </p:nvSpPr>
        <p:spPr bwMode="auto">
          <a:xfrm>
            <a:off x="-76200" y="304800"/>
            <a:ext cx="3733800" cy="430887"/>
          </a:xfrm>
          <a:prstGeom prst="rect">
            <a:avLst/>
          </a:prstGeom>
          <a:noFill/>
          <a:ln w="9525">
            <a:noFill/>
            <a:miter lim="800000"/>
            <a:headEnd/>
            <a:tailEnd/>
          </a:ln>
        </p:spPr>
        <p:txBody>
          <a:bodyPr wrap="square">
            <a:spAutoFit/>
          </a:bodyPr>
          <a:lstStyle/>
          <a:p>
            <a:r>
              <a:rPr lang="en-US" sz="2200" b="1" dirty="0">
                <a:latin typeface="Times New Roman" pitchFamily="18" charset="0"/>
                <a:cs typeface="Times New Roman" pitchFamily="18" charset="0"/>
              </a:rPr>
              <a:t>II.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trùng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hoàn</a:t>
            </a:r>
            <a:endParaRPr lang="en-US" sz="2200" b="1" dirty="0">
              <a:latin typeface="Times New Roman" pitchFamily="18" charset="0"/>
              <a:cs typeface="Times New Roman" pitchFamily="18" charset="0"/>
            </a:endParaRPr>
          </a:p>
        </p:txBody>
      </p:sp>
      <p:sp>
        <p:nvSpPr>
          <p:cNvPr id="6" name="Text Box 6"/>
          <p:cNvSpPr txBox="1">
            <a:spLocks noChangeArrowheads="1"/>
          </p:cNvSpPr>
          <p:nvPr/>
        </p:nvSpPr>
        <p:spPr bwMode="auto">
          <a:xfrm>
            <a:off x="0" y="559713"/>
            <a:ext cx="2133600" cy="430887"/>
          </a:xfrm>
          <a:prstGeom prst="rect">
            <a:avLst/>
          </a:prstGeom>
          <a:noFill/>
          <a:ln w="9525">
            <a:noFill/>
            <a:miter lim="800000"/>
            <a:headEnd/>
            <a:tailEnd/>
          </a:ln>
          <a:effectLst/>
        </p:spPr>
        <p:txBody>
          <a:bodyPr>
            <a:spAutoFit/>
          </a:bodyPr>
          <a:lstStyle/>
          <a:p>
            <a:pPr>
              <a:spcBef>
                <a:spcPct val="50000"/>
              </a:spcBef>
            </a:pPr>
            <a:r>
              <a:rPr lang="en-US" sz="2200" b="1" dirty="0">
                <a:latin typeface="Times New Roman" pitchFamily="18" charset="0"/>
                <a:cs typeface="Times New Roman" pitchFamily="18" charset="0"/>
              </a:rPr>
              <a:t>1.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hoàn</a:t>
            </a:r>
            <a:endParaRPr lang="en-US" sz="2200" b="1" dirty="0">
              <a:latin typeface="Times New Roman" pitchFamily="18" charset="0"/>
              <a:cs typeface="Times New Roman" pitchFamily="18" charset="0"/>
            </a:endParaRPr>
          </a:p>
        </p:txBody>
      </p:sp>
      <p:cxnSp>
        <p:nvCxnSpPr>
          <p:cNvPr id="8" name="Straight Connector 7"/>
          <p:cNvCxnSpPr/>
          <p:nvPr/>
        </p:nvCxnSpPr>
        <p:spPr>
          <a:xfrm rot="5400000">
            <a:off x="1105694" y="3771106"/>
            <a:ext cx="6324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 Box 20"/>
          <p:cNvSpPr txBox="1">
            <a:spLocks noChangeArrowheads="1"/>
          </p:cNvSpPr>
          <p:nvPr/>
        </p:nvSpPr>
        <p:spPr bwMode="auto">
          <a:xfrm>
            <a:off x="0" y="838200"/>
            <a:ext cx="2362200" cy="430887"/>
          </a:xfrm>
          <a:prstGeom prst="rect">
            <a:avLst/>
          </a:prstGeom>
          <a:noFill/>
          <a:ln w="9525">
            <a:noFill/>
            <a:miter lim="800000"/>
            <a:headEnd/>
            <a:tailEnd/>
          </a:ln>
        </p:spPr>
        <p:txBody>
          <a:bodyPr>
            <a:spAutoFit/>
          </a:bodyPr>
          <a:lstStyle/>
          <a:p>
            <a:pPr>
              <a:spcBef>
                <a:spcPct val="50000"/>
              </a:spcBef>
            </a:pPr>
            <a:r>
              <a:rPr lang="en-US" sz="2200" b="1" dirty="0">
                <a:latin typeface="Times New Roman" pitchFamily="18" charset="0"/>
                <a:cs typeface="Times New Roman" pitchFamily="18" charset="0"/>
              </a:rPr>
              <a:t>2.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endParaRPr lang="en-US" sz="2200" b="1" dirty="0">
              <a:latin typeface="Times New Roman" pitchFamily="18" charset="0"/>
              <a:cs typeface="Times New Roman" pitchFamily="18" charset="0"/>
            </a:endParaRPr>
          </a:p>
        </p:txBody>
      </p:sp>
      <p:sp>
        <p:nvSpPr>
          <p:cNvPr id="31" name="Text Box 24"/>
          <p:cNvSpPr txBox="1">
            <a:spLocks noChangeArrowheads="1"/>
          </p:cNvSpPr>
          <p:nvPr/>
        </p:nvSpPr>
        <p:spPr bwMode="auto">
          <a:xfrm>
            <a:off x="304800" y="1406604"/>
            <a:ext cx="4191000" cy="1107996"/>
          </a:xfrm>
          <a:prstGeom prst="rect">
            <a:avLst/>
          </a:prstGeom>
          <a:noFill/>
          <a:ln w="9525">
            <a:noFill/>
            <a:miter lim="800000"/>
            <a:headEnd/>
            <a:tailEnd/>
          </a:ln>
        </p:spPr>
        <p:txBody>
          <a:bodyPr>
            <a:spAutoFit/>
          </a:bodyPr>
          <a:lstStyle/>
          <a:p>
            <a:pPr>
              <a:spcBef>
                <a:spcPct val="50000"/>
              </a:spcBef>
            </a:pP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nhỏ</a:t>
            </a:r>
            <a:r>
              <a:rPr lang="en-US" sz="2200" b="1" dirty="0">
                <a:latin typeface="Times New Roman" pitchFamily="18" charset="0"/>
                <a:cs typeface="Times New Roman" pitchFamily="18" charset="0"/>
              </a:rPr>
              <a:t> (0,06 mm) </a:t>
            </a:r>
            <a:r>
              <a:rPr lang="en-US" sz="2200" b="1" dirty="0" err="1">
                <a:latin typeface="Times New Roman" pitchFamily="18" charset="0"/>
                <a:cs typeface="Times New Roman" pitchFamily="18" charset="0"/>
              </a:rPr>
              <a:t>gồm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đầu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cổ</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đuôi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dài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chuyển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được</a:t>
            </a:r>
            <a:r>
              <a:rPr lang="en-US" sz="2200" b="1" dirty="0">
                <a:latin typeface="Times New Roman" pitchFamily="18" charset="0"/>
                <a:cs typeface="Times New Roman" pitchFamily="18" charset="0"/>
              </a:rPr>
              <a:t>.</a:t>
            </a:r>
          </a:p>
        </p:txBody>
      </p:sp>
      <p:pic>
        <p:nvPicPr>
          <p:cNvPr id="32" name="Picture 16" descr="Picture5"/>
          <p:cNvPicPr>
            <a:picLocks noChangeAspect="1" noChangeArrowheads="1" noCrop="1"/>
          </p:cNvPicPr>
          <p:nvPr/>
        </p:nvPicPr>
        <p:blipFill>
          <a:blip r:embed="rId2"/>
          <a:srcRect/>
          <a:stretch>
            <a:fillRect/>
          </a:stretch>
        </p:blipFill>
        <p:spPr bwMode="auto">
          <a:xfrm>
            <a:off x="0" y="1447800"/>
            <a:ext cx="381000" cy="533400"/>
          </a:xfrm>
          <a:prstGeom prst="rect">
            <a:avLst/>
          </a:prstGeom>
          <a:noFill/>
          <a:ln w="9525">
            <a:noFill/>
            <a:miter lim="800000"/>
            <a:headEnd/>
            <a:tailEnd/>
          </a:ln>
        </p:spPr>
      </p:pic>
      <p:sp>
        <p:nvSpPr>
          <p:cNvPr id="34" name="Oval Callout 33"/>
          <p:cNvSpPr/>
          <p:nvPr/>
        </p:nvSpPr>
        <p:spPr>
          <a:xfrm>
            <a:off x="4267200" y="391860"/>
            <a:ext cx="4724400" cy="1524000"/>
          </a:xfrm>
          <a:prstGeom prst="wedgeEllipseCallout">
            <a:avLst>
              <a:gd name="adj1" fmla="val -77073"/>
              <a:gd name="adj2" fmla="val 11919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latin typeface="Times New Roman" pitchFamily="18" charset="0"/>
              <a:cs typeface="Times New Roman" pitchFamily="18" charset="0"/>
            </a:endParaRPr>
          </a:p>
          <a:p>
            <a:pPr algn="ctr"/>
            <a:r>
              <a:rPr lang="en-US" sz="2200" b="1" dirty="0">
                <a:solidFill>
                  <a:schemeClr val="bg1"/>
                </a:solidFill>
                <a:latin typeface="Times New Roman" pitchFamily="18" charset="0"/>
                <a:cs typeface="Times New Roman" pitchFamily="18" charset="0"/>
              </a:rPr>
              <a:t>Có </a:t>
            </a:r>
            <a:r>
              <a:rPr lang="en-US" sz="2200" b="1" dirty="0" err="1">
                <a:solidFill>
                  <a:schemeClr val="bg1"/>
                </a:solidFill>
                <a:latin typeface="Times New Roman" pitchFamily="18" charset="0"/>
                <a:cs typeface="Times New Roman" pitchFamily="18" charset="0"/>
              </a:rPr>
              <a:t>những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loại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trùng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nào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Phân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biệt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các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loại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trùng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đo</a:t>
            </a:r>
            <a:r>
              <a:rPr lang="en-US" sz="2200" b="1" dirty="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p:txBody>
      </p:sp>
      <p:pic>
        <p:nvPicPr>
          <p:cNvPr id="35" name="Picture 15" descr="dau hoi"/>
          <p:cNvPicPr>
            <a:picLocks noChangeAspect="1" noChangeArrowheads="1" noCrop="1"/>
          </p:cNvPicPr>
          <p:nvPr/>
        </p:nvPicPr>
        <p:blipFill>
          <a:blip r:embed="rId3"/>
          <a:srcRect/>
          <a:stretch>
            <a:fillRect/>
          </a:stretch>
        </p:blipFill>
        <p:spPr bwMode="auto">
          <a:xfrm>
            <a:off x="4454525" y="1066800"/>
            <a:ext cx="650875" cy="685800"/>
          </a:xfrm>
          <a:prstGeom prst="rect">
            <a:avLst/>
          </a:prstGeom>
          <a:noFill/>
          <a:ln w="9525">
            <a:noFill/>
            <a:miter lim="800000"/>
            <a:headEnd/>
            <a:tailEnd/>
          </a:ln>
        </p:spPr>
      </p:pic>
      <p:pic>
        <p:nvPicPr>
          <p:cNvPr id="1026" name="Picture 2" descr="C:\Users\Nguyen Nhung\Downloads\nhin-tuong-dan-ong-minh-oan-cho-phai-yeu-ve-gioi-tinh-con-cai_3.jpg"/>
          <p:cNvPicPr>
            <a:picLocks noChangeAspect="1" noChangeArrowheads="1"/>
          </p:cNvPicPr>
          <p:nvPr/>
        </p:nvPicPr>
        <p:blipFill>
          <a:blip r:embed="rId4"/>
          <a:srcRect/>
          <a:stretch>
            <a:fillRect/>
          </a:stretch>
        </p:blipFill>
        <p:spPr bwMode="auto">
          <a:xfrm>
            <a:off x="4343400" y="2286000"/>
            <a:ext cx="4724400" cy="3124200"/>
          </a:xfrm>
          <a:prstGeom prst="rect">
            <a:avLst/>
          </a:prstGeom>
          <a:noFill/>
        </p:spPr>
      </p:pic>
      <p:sp>
        <p:nvSpPr>
          <p:cNvPr id="37" name="Rectangle 36"/>
          <p:cNvSpPr/>
          <p:nvPr/>
        </p:nvSpPr>
        <p:spPr>
          <a:xfrm>
            <a:off x="228600" y="2362200"/>
            <a:ext cx="4191000" cy="2123658"/>
          </a:xfrm>
          <a:prstGeom prst="rect">
            <a:avLst/>
          </a:prstGeom>
        </p:spPr>
        <p:txBody>
          <a:bodyPr wrap="square">
            <a:spAutoFit/>
          </a:bodyPr>
          <a:lstStyle/>
          <a:p>
            <a:pPr>
              <a:spcBef>
                <a:spcPct val="50000"/>
              </a:spcBef>
            </a:pP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2 </a:t>
            </a:r>
            <a:r>
              <a:rPr lang="en-US" sz="2200" b="1" dirty="0" err="1">
                <a:latin typeface="Times New Roman" pitchFamily="18" charset="0"/>
                <a:cs typeface="Times New Roman" pitchFamily="18" charset="0"/>
              </a:rPr>
              <a:t>loại</a:t>
            </a:r>
            <a:r>
              <a:rPr lang="en-US" sz="2200" b="1" dirty="0">
                <a:latin typeface="Times New Roman" pitchFamily="18" charset="0"/>
                <a:cs typeface="Times New Roman" pitchFamily="18" charset="0"/>
              </a:rPr>
              <a:t>: </a:t>
            </a:r>
          </a:p>
          <a:p>
            <a:pPr>
              <a:spcBef>
                <a:spcPct val="50000"/>
              </a:spcBef>
              <a:buFont typeface="Wingdings" pitchFamily="2" charset="2"/>
              <a:buNone/>
            </a:pP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r>
              <a:rPr lang="en-US" sz="2200" b="1" dirty="0">
                <a:latin typeface="Times New Roman" pitchFamily="18" charset="0"/>
                <a:cs typeface="Times New Roman" pitchFamily="18" charset="0"/>
              </a:rPr>
              <a:t> X: </a:t>
            </a:r>
            <a:r>
              <a:rPr lang="en-US" sz="2200" b="1" dirty="0" err="1">
                <a:latin typeface="Times New Roman" pitchFamily="18" charset="0"/>
                <a:cs typeface="Times New Roman" pitchFamily="18" charset="0"/>
              </a:rPr>
              <a:t>Lớn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hơn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sức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sống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cao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hơn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r>
              <a:rPr lang="en-US" sz="2200" b="1" dirty="0">
                <a:latin typeface="Times New Roman" pitchFamily="18" charset="0"/>
                <a:cs typeface="Times New Roman" pitchFamily="18" charset="0"/>
              </a:rPr>
              <a:t> Y</a:t>
            </a:r>
          </a:p>
          <a:p>
            <a:pPr>
              <a:spcBef>
                <a:spcPct val="50000"/>
              </a:spcBef>
              <a:buFont typeface="Wingdings" pitchFamily="2" charset="2"/>
              <a:buNone/>
            </a:pP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r>
              <a:rPr lang="en-US" sz="2200" b="1" dirty="0">
                <a:latin typeface="Times New Roman" pitchFamily="18" charset="0"/>
                <a:cs typeface="Times New Roman" pitchFamily="18" charset="0"/>
              </a:rPr>
              <a:t> Y: </a:t>
            </a:r>
            <a:r>
              <a:rPr lang="en-US" sz="2200" b="1" dirty="0" err="1">
                <a:latin typeface="Times New Roman" pitchFamily="18" charset="0"/>
                <a:cs typeface="Times New Roman" pitchFamily="18" charset="0"/>
              </a:rPr>
              <a:t>Nhỏ</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nhẹ</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sức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chịu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đựng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kém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dễ</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chết</a:t>
            </a:r>
            <a:endParaRPr lang="en-US" sz="2200" b="1" dirty="0">
              <a:latin typeface="Times New Roman" pitchFamily="18" charset="0"/>
              <a:cs typeface="Times New Roman" pitchFamily="18" charset="0"/>
            </a:endParaRPr>
          </a:p>
        </p:txBody>
      </p:sp>
      <p:sp>
        <p:nvSpPr>
          <p:cNvPr id="40" name="TextBox 39"/>
          <p:cNvSpPr txBox="1"/>
          <p:nvPr/>
        </p:nvSpPr>
        <p:spPr>
          <a:xfrm>
            <a:off x="4343400" y="5410200"/>
            <a:ext cx="5181600" cy="769441"/>
          </a:xfrm>
          <a:prstGeom prst="rect">
            <a:avLst/>
          </a:prstGeom>
          <a:noFill/>
        </p:spPr>
        <p:txBody>
          <a:bodyPr wrap="square" rtlCol="0">
            <a:spAutoFit/>
          </a:bodyPr>
          <a:lstStyle/>
          <a:p>
            <a:r>
              <a:rPr lang="en-US" sz="2200" b="1" dirty="0" err="1">
                <a:latin typeface="Times New Roman" pitchFamily="18" charset="0"/>
                <a:cs typeface="Times New Roman" pitchFamily="18" charset="0"/>
              </a:rPr>
              <a:t>Trong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quan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dục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nư</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trùng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sống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được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bao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lâu</a:t>
            </a:r>
            <a:r>
              <a:rPr lang="en-US" sz="2200" b="1" dirty="0">
                <a:latin typeface="Times New Roman" pitchFamily="18" charset="0"/>
                <a:cs typeface="Times New Roman" pitchFamily="18" charset="0"/>
              </a:rPr>
              <a:t>?</a:t>
            </a:r>
          </a:p>
        </p:txBody>
      </p:sp>
      <p:sp>
        <p:nvSpPr>
          <p:cNvPr id="41" name="Rectangle 40"/>
          <p:cNvSpPr/>
          <p:nvPr/>
        </p:nvSpPr>
        <p:spPr>
          <a:xfrm>
            <a:off x="228600" y="4335959"/>
            <a:ext cx="3962400" cy="1107996"/>
          </a:xfrm>
          <a:prstGeom prst="rect">
            <a:avLst/>
          </a:prstGeom>
        </p:spPr>
        <p:txBody>
          <a:bodyPr wrap="square">
            <a:spAutoFit/>
          </a:bodyPr>
          <a:lstStyle/>
          <a:p>
            <a:pPr>
              <a:spcBef>
                <a:spcPct val="50000"/>
              </a:spcBef>
            </a:pP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sống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được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khoảng</a:t>
            </a:r>
            <a:r>
              <a:rPr lang="en-US" sz="2200" b="1" dirty="0">
                <a:latin typeface="Times New Roman" pitchFamily="18" charset="0"/>
                <a:cs typeface="Times New Roman" pitchFamily="18" charset="0"/>
              </a:rPr>
              <a:t> 3 – 4 </a:t>
            </a:r>
            <a:r>
              <a:rPr lang="en-US" sz="2200" b="1" dirty="0" err="1">
                <a:latin typeface="Times New Roman" pitchFamily="18" charset="0"/>
                <a:cs typeface="Times New Roman" pitchFamily="18" charset="0"/>
              </a:rPr>
              <a:t>ngày</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trong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quan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dục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nữ</a:t>
            </a:r>
            <a:endParaRPr lang="en-US"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across)">
                                      <p:cBhvr>
                                        <p:cTn id="7" dur="500"/>
                                        <p:tgtEl>
                                          <p:spTgt spid="34"/>
                                        </p:tgtEl>
                                      </p:cBhvr>
                                    </p:animEffec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heckerboard(across)">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1000" fill="hold"/>
                                        <p:tgtEl>
                                          <p:spTgt spid="40"/>
                                        </p:tgtEl>
                                        <p:attrNameLst>
                                          <p:attrName>ppt_w</p:attrName>
                                        </p:attrNameLst>
                                      </p:cBhvr>
                                      <p:tavLst>
                                        <p:tav tm="0">
                                          <p:val>
                                            <p:strVal val="#ppt_w*0.70"/>
                                          </p:val>
                                        </p:tav>
                                        <p:tav tm="100000">
                                          <p:val>
                                            <p:strVal val="#ppt_w"/>
                                          </p:val>
                                        </p:tav>
                                      </p:tavLst>
                                    </p:anim>
                                    <p:anim calcmode="lin" valueType="num">
                                      <p:cBhvr>
                                        <p:cTn id="21" dur="1000" fill="hold"/>
                                        <p:tgtEl>
                                          <p:spTgt spid="40"/>
                                        </p:tgtEl>
                                        <p:attrNameLst>
                                          <p:attrName>ppt_h</p:attrName>
                                        </p:attrNameLst>
                                      </p:cBhvr>
                                      <p:tavLst>
                                        <p:tav tm="0">
                                          <p:val>
                                            <p:strVal val="#ppt_h"/>
                                          </p:val>
                                        </p:tav>
                                        <p:tav tm="100000">
                                          <p:val>
                                            <p:strVal val="#ppt_h"/>
                                          </p:val>
                                        </p:tav>
                                      </p:tavLst>
                                    </p:anim>
                                    <p:animEffect transition="in" filter="fade">
                                      <p:cBhvr>
                                        <p:cTn id="22" dur="1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checkerboard(across)">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380999" y="457200"/>
            <a:ext cx="8305800" cy="6629400"/>
          </a:xfrm>
          <a:prstGeom prst="rect">
            <a:avLst/>
          </a:prstGeom>
          <a:noFill/>
          <a:ln w="9525">
            <a:noFill/>
            <a:miter lim="800000"/>
            <a:headEnd/>
            <a:tailEnd/>
          </a:ln>
        </p:spPr>
        <p:txBody>
          <a:bodyPr/>
          <a:lstStyle/>
          <a:p>
            <a:pPr marL="342900" indent="-342900">
              <a:spcBef>
                <a:spcPct val="20000"/>
              </a:spcBef>
              <a:buClr>
                <a:srgbClr val="FF00FF"/>
              </a:buCl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suốt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túi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a:t>
            </a:r>
          </a:p>
          <a:p>
            <a:pPr marL="342900" indent="-342900">
              <a:spcBef>
                <a:spcPct val="20000"/>
              </a:spcBef>
              <a:buClr>
                <a:srgbClr val="FF00FF"/>
              </a:buCl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trùng</a:t>
            </a:r>
            <a:r>
              <a:rPr lang="en-US" sz="2400" b="1" dirty="0">
                <a:latin typeface="Times New Roman" pitchFamily="18" charset="0"/>
                <a:cs typeface="Times New Roman" pitchFamily="18" charset="0"/>
              </a:rPr>
              <a:t> X </a:t>
            </a:r>
            <a:r>
              <a:rPr lang="en-US" sz="2400" b="1" dirty="0" err="1">
                <a:latin typeface="Times New Roman" pitchFamily="18" charset="0"/>
                <a:cs typeface="Times New Roman" pitchFamily="18" charset="0"/>
              </a:rPr>
              <a:t>lớn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so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trùng</a:t>
            </a:r>
            <a:r>
              <a:rPr lang="en-US" sz="2400" b="1" dirty="0">
                <a:latin typeface="Times New Roman" pitchFamily="18" charset="0"/>
                <a:cs typeface="Times New Roman" pitchFamily="18" charset="0"/>
              </a:rPr>
              <a:t> Y.</a:t>
            </a:r>
          </a:p>
          <a:p>
            <a:pPr marL="342900" indent="-342900">
              <a:spcBef>
                <a:spcPct val="20000"/>
              </a:spcBef>
              <a:buClr>
                <a:srgbClr val="FF00FF"/>
              </a:buCl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gồm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đuôi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dài</a:t>
            </a:r>
            <a:endParaRPr lang="en-US" sz="2400" b="1" dirty="0">
              <a:latin typeface="Times New Roman" pitchFamily="18" charset="0"/>
              <a:cs typeface="Times New Roman" pitchFamily="18" charset="0"/>
            </a:endParaRPr>
          </a:p>
          <a:p>
            <a:pPr marL="742950" lvl="1" indent="-285750">
              <a:spcBef>
                <a:spcPct val="20000"/>
              </a:spcBef>
              <a:buClr>
                <a:srgbClr val="FF00FF"/>
              </a:buClr>
              <a:buFont typeface="Arial" charset="0"/>
              <a:buChar cha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enzime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giúp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trứng</a:t>
            </a:r>
            <a:r>
              <a:rPr lang="en-US" sz="2400" b="1" dirty="0">
                <a:latin typeface="Times New Roman" pitchFamily="18" charset="0"/>
                <a:cs typeface="Times New Roman" pitchFamily="18" charset="0"/>
              </a:rPr>
              <a:t>.</a:t>
            </a:r>
          </a:p>
          <a:p>
            <a:pPr marL="742950" lvl="1" indent="-285750">
              <a:spcBef>
                <a:spcPct val="20000"/>
              </a:spcBef>
              <a:buClr>
                <a:srgbClr val="FF00FF"/>
              </a:buClr>
              <a:buFont typeface="Arial" charset="0"/>
              <a:buChar cha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a:t>
            </a:r>
          </a:p>
          <a:p>
            <a:pPr marL="742950" lvl="1" indent="-285750">
              <a:spcBef>
                <a:spcPct val="20000"/>
              </a:spcBef>
              <a:buClr>
                <a:srgbClr val="FF00FF"/>
              </a:buClr>
              <a:buFont typeface="Arial" charset="0"/>
              <a:buChar cha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đuôi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trục</a:t>
            </a:r>
            <a:r>
              <a:rPr lang="en-US" sz="2400" b="1" dirty="0">
                <a:latin typeface="Times New Roman" pitchFamily="18" charset="0"/>
                <a:cs typeface="Times New Roman" pitchFamily="18" charset="0"/>
              </a:rPr>
              <a:t>.</a:t>
            </a:r>
          </a:p>
          <a:p>
            <a:pPr marL="342900" indent="-342900">
              <a:spcBef>
                <a:spcPct val="20000"/>
              </a:spcBef>
              <a:buClr>
                <a:srgbClr val="FF00FF"/>
              </a:buCl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khoảng</a:t>
            </a:r>
            <a:r>
              <a:rPr lang="en-US" sz="2400" b="1" dirty="0">
                <a:latin typeface="Times New Roman" pitchFamily="18" charset="0"/>
                <a:cs typeface="Times New Roman" pitchFamily="18" charset="0"/>
              </a:rPr>
              <a:t> 3mm/</a:t>
            </a:r>
            <a:r>
              <a:rPr lang="en-US" sz="2400" b="1" dirty="0" err="1">
                <a:latin typeface="Times New Roman" pitchFamily="18" charset="0"/>
                <a:cs typeface="Times New Roman" pitchFamily="18" charset="0"/>
              </a:rPr>
              <a:t>phút</a:t>
            </a:r>
            <a:r>
              <a:rPr lang="en-US" sz="2400" b="1" dirty="0">
                <a:latin typeface="Times New Roman" pitchFamily="18" charset="0"/>
                <a:cs typeface="Times New Roman" pitchFamily="18" charset="0"/>
              </a:rPr>
              <a:t>.</a:t>
            </a:r>
          </a:p>
          <a:p>
            <a:pPr marL="342900" indent="-342900">
              <a:spcBef>
                <a:spcPct val="20000"/>
              </a:spcBef>
              <a:buClr>
                <a:srgbClr val="FF00FF"/>
              </a:buCl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trùng</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r>
              <a:rPr lang="en-US" sz="2400" b="1" dirty="0">
                <a:latin typeface="Times New Roman" pitchFamily="18" charset="0"/>
                <a:cs typeface="Times New Roman" pitchFamily="18" charset="0"/>
              </a:rPr>
              <a:t>.</a:t>
            </a:r>
          </a:p>
          <a:p>
            <a:pPr marL="742950" lvl="1" indent="-285750">
              <a:spcBef>
                <a:spcPct val="20000"/>
              </a:spcBef>
              <a:buClr>
                <a:srgbClr val="FF00FF"/>
              </a:buClr>
              <a:buFont typeface="Arial" charset="0"/>
              <a:buChar char="•"/>
            </a:pPr>
            <a:r>
              <a:rPr lang="en-US" sz="2400" b="1" dirty="0">
                <a:latin typeface="Times New Roman" pitchFamily="18" charset="0"/>
                <a:cs typeface="Times New Roman" pitchFamily="18" charset="0"/>
              </a:rPr>
              <a:t> Có </a:t>
            </a:r>
            <a:r>
              <a:rPr lang="en-US" sz="2400" b="1" dirty="0" err="1">
                <a:latin typeface="Times New Roman" pitchFamily="18" charset="0"/>
                <a:cs typeface="Times New Roman" pitchFamily="18" charset="0"/>
              </a:rPr>
              <a:t>sô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rất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lớn</a:t>
            </a:r>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lần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 có </a:t>
            </a:r>
            <a:r>
              <a:rPr lang="en-US" sz="2400" b="1" dirty="0" err="1">
                <a:latin typeface="Times New Roman" pitchFamily="18" charset="0"/>
                <a:cs typeface="Times New Roman" pitchFamily="18" charset="0"/>
              </a:rPr>
              <a:t>tới</a:t>
            </a:r>
            <a:r>
              <a:rPr lang="en-US" sz="2400" b="1" dirty="0">
                <a:latin typeface="Times New Roman" pitchFamily="18" charset="0"/>
                <a:cs typeface="Times New Roman" pitchFamily="18" charset="0"/>
              </a:rPr>
              <a:t> 200- 300 </a:t>
            </a:r>
            <a:r>
              <a:rPr lang="en-US" sz="2400" b="1" dirty="0" err="1">
                <a:latin typeface="Times New Roman" pitchFamily="18" charset="0"/>
                <a:cs typeface="Times New Roman" pitchFamily="18" charset="0"/>
              </a:rPr>
              <a:t>triệu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trùng</a:t>
            </a:r>
            <a:r>
              <a:rPr lang="en-US" sz="2400" b="1" dirty="0">
                <a:latin typeface="Times New Roman" pitchFamily="18" charset="0"/>
                <a:cs typeface="Times New Roman" pitchFamily="18" charset="0"/>
              </a:rPr>
              <a:t>)</a:t>
            </a:r>
          </a:p>
          <a:p>
            <a:pPr marL="742950" lvl="1" indent="-285750">
              <a:spcBef>
                <a:spcPct val="20000"/>
              </a:spcBef>
              <a:buClr>
                <a:srgbClr val="FF00FF"/>
              </a:buClr>
              <a:buFont typeface="Arial" charset="0"/>
              <a:buChar cha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kiềm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pH = 7,4</a:t>
            </a:r>
          </a:p>
        </p:txBody>
      </p:sp>
      <p:sp>
        <p:nvSpPr>
          <p:cNvPr id="16" name="WordArt 12"/>
          <p:cNvSpPr>
            <a:spLocks noChangeArrowheads="1" noChangeShapeType="1" noTextEdit="1"/>
          </p:cNvSpPr>
          <p:nvPr/>
        </p:nvSpPr>
        <p:spPr bwMode="auto">
          <a:xfrm>
            <a:off x="2157412" y="152400"/>
            <a:ext cx="4752975" cy="304800"/>
          </a:xfrm>
          <a:prstGeom prst="rect">
            <a:avLst/>
          </a:prstGeom>
        </p:spPr>
        <p:txBody>
          <a:bodyPr wrap="none" fromWordArt="1">
            <a:prstTxWarp prst="textPlain">
              <a:avLst>
                <a:gd name="adj" fmla="val 49084"/>
              </a:avLst>
            </a:prstTxWarp>
          </a:bodyPr>
          <a:lstStyle/>
          <a:p>
            <a:pPr algn="ctr"/>
            <a:r>
              <a:rPr lang="en-US" sz="2200" kern="10" dirty="0">
                <a:ln w="9525">
                  <a:solidFill>
                    <a:srgbClr val="CC00CC"/>
                  </a:solidFill>
                  <a:round/>
                  <a:headEnd/>
                  <a:tailEnd/>
                </a:ln>
                <a:effectLst>
                  <a:outerShdw dist="45791" dir="2021404" algn="ctr" rotWithShape="0">
                    <a:srgbClr val="B2B2B2">
                      <a:alpha val="79999"/>
                    </a:srgbClr>
                  </a:outerShdw>
                </a:effectLst>
                <a:latin typeface="Times New Roman" pitchFamily="18" charset="0"/>
                <a:cs typeface="Times New Roman" pitchFamily="18" charset="0"/>
              </a:rPr>
              <a:t>THÔNG TIN MỞ RỘNG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a:extLst>
              <a:ext uri="{FF2B5EF4-FFF2-40B4-BE49-F238E27FC236}">
                <a16:creationId xmlns:a16="http://schemas.microsoft.com/office/drawing/2014/main" xmlns="" id="{70AD4DCB-CC9B-4754-BEE8-92CCE415B905}"/>
              </a:ext>
            </a:extLst>
          </p:cNvPr>
          <p:cNvGrpSpPr>
            <a:grpSpLocks/>
          </p:cNvGrpSpPr>
          <p:nvPr/>
        </p:nvGrpSpPr>
        <p:grpSpPr bwMode="auto">
          <a:xfrm>
            <a:off x="-33969" y="136181"/>
            <a:ext cx="9220200" cy="635000"/>
            <a:chOff x="-48" y="224"/>
            <a:chExt cx="5808" cy="400"/>
          </a:xfrm>
        </p:grpSpPr>
        <p:grpSp>
          <p:nvGrpSpPr>
            <p:cNvPr id="3078" name="Group 3">
              <a:extLst>
                <a:ext uri="{FF2B5EF4-FFF2-40B4-BE49-F238E27FC236}">
                  <a16:creationId xmlns:a16="http://schemas.microsoft.com/office/drawing/2014/main" xmlns="" id="{E807971A-E7CB-4DA5-8CB6-17EE9FACAFD4}"/>
                </a:ext>
              </a:extLst>
            </p:cNvPr>
            <p:cNvGrpSpPr>
              <a:grpSpLocks/>
            </p:cNvGrpSpPr>
            <p:nvPr/>
          </p:nvGrpSpPr>
          <p:grpSpPr bwMode="auto">
            <a:xfrm>
              <a:off x="0" y="240"/>
              <a:ext cx="5760" cy="384"/>
              <a:chOff x="0" y="0"/>
              <a:chExt cx="5760" cy="576"/>
            </a:xfrm>
          </p:grpSpPr>
          <p:sp>
            <p:nvSpPr>
              <p:cNvPr id="3081" name="Rectangle 4">
                <a:extLst>
                  <a:ext uri="{FF2B5EF4-FFF2-40B4-BE49-F238E27FC236}">
                    <a16:creationId xmlns:a16="http://schemas.microsoft.com/office/drawing/2014/main" xmlns="" id="{C496A78C-C836-4E2D-8843-25385CF378D5}"/>
                  </a:ext>
                </a:extLst>
              </p:cNvPr>
              <p:cNvSpPr>
                <a:spLocks noChangeArrowheads="1"/>
              </p:cNvSpPr>
              <p:nvPr/>
            </p:nvSpPr>
            <p:spPr bwMode="auto">
              <a:xfrm>
                <a:off x="0" y="480"/>
                <a:ext cx="5760" cy="96"/>
              </a:xfrm>
              <a:prstGeom prst="rect">
                <a:avLst/>
              </a:prstGeom>
              <a:gradFill rotWithShape="1">
                <a:gsLst>
                  <a:gs pos="0">
                    <a:schemeClr val="bg1"/>
                  </a:gs>
                  <a:gs pos="100000">
                    <a:schemeClr val="hlink"/>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a:p>
            </p:txBody>
          </p:sp>
          <p:sp>
            <p:nvSpPr>
              <p:cNvPr id="3082" name="Rectangle 5">
                <a:extLst>
                  <a:ext uri="{FF2B5EF4-FFF2-40B4-BE49-F238E27FC236}">
                    <a16:creationId xmlns:a16="http://schemas.microsoft.com/office/drawing/2014/main" xmlns="" id="{3D4B5300-0F6B-436C-8DC7-20A55FCBFB57}"/>
                  </a:ext>
                </a:extLst>
              </p:cNvPr>
              <p:cNvSpPr>
                <a:spLocks noChangeArrowheads="1"/>
              </p:cNvSpPr>
              <p:nvPr/>
            </p:nvSpPr>
            <p:spPr bwMode="auto">
              <a:xfrm>
                <a:off x="0" y="0"/>
                <a:ext cx="5760" cy="480"/>
              </a:xfrm>
              <a:prstGeom prst="rect">
                <a:avLst/>
              </a:prstGeom>
              <a:gradFill rotWithShape="1">
                <a:gsLst>
                  <a:gs pos="0">
                    <a:schemeClr val="bg1"/>
                  </a:gs>
                  <a:gs pos="100000">
                    <a:schemeClr val="hlink"/>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a:p>
            </p:txBody>
          </p:sp>
        </p:grpSp>
        <p:sp>
          <p:nvSpPr>
            <p:cNvPr id="3079" name="Text Box 6">
              <a:extLst>
                <a:ext uri="{FF2B5EF4-FFF2-40B4-BE49-F238E27FC236}">
                  <a16:creationId xmlns:a16="http://schemas.microsoft.com/office/drawing/2014/main" xmlns="" id="{B4D39325-6C1B-4D58-888C-4CCF197EB68B}"/>
                </a:ext>
              </a:extLst>
            </p:cNvPr>
            <p:cNvSpPr txBox="1">
              <a:spLocks noChangeArrowheads="1"/>
            </p:cNvSpPr>
            <p:nvPr/>
          </p:nvSpPr>
          <p:spPr bwMode="auto">
            <a:xfrm>
              <a:off x="-48" y="224"/>
              <a:ext cx="18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2400" u="sng" dirty="0" err="1" smtClean="0">
                  <a:solidFill>
                    <a:srgbClr val="006666"/>
                  </a:solidFill>
                  <a:cs typeface="Arial" panose="020B0604020202020204" pitchFamily="34" charset="0"/>
                </a:rPr>
                <a:t>Tiết</a:t>
              </a:r>
              <a:r>
                <a:rPr lang="en-US" altLang="en-US" sz="2400" u="sng" dirty="0" smtClean="0">
                  <a:solidFill>
                    <a:srgbClr val="006666"/>
                  </a:solidFill>
                  <a:cs typeface="Arial" panose="020B0604020202020204" pitchFamily="34" charset="0"/>
                </a:rPr>
                <a:t> 2. </a:t>
              </a:r>
              <a:r>
                <a:rPr lang="en-US" altLang="en-US" sz="2400" u="sng" dirty="0" err="1" smtClean="0">
                  <a:solidFill>
                    <a:srgbClr val="006666"/>
                  </a:solidFill>
                  <a:cs typeface="Arial" panose="020B0604020202020204" pitchFamily="34" charset="0"/>
                </a:rPr>
                <a:t>Bài</a:t>
              </a:r>
              <a:r>
                <a:rPr lang="en-US" altLang="en-US" sz="2400" u="sng" dirty="0" smtClean="0">
                  <a:solidFill>
                    <a:srgbClr val="006666"/>
                  </a:solidFill>
                  <a:cs typeface="Arial" panose="020B0604020202020204" pitchFamily="34" charset="0"/>
                </a:rPr>
                <a:t> 61: </a:t>
              </a:r>
              <a:endParaRPr lang="en-US" altLang="en-US" sz="2400" u="sng" dirty="0">
                <a:solidFill>
                  <a:srgbClr val="006666"/>
                </a:solidFill>
                <a:cs typeface="Arial" panose="020B0604020202020204" pitchFamily="34" charset="0"/>
              </a:endParaRPr>
            </a:p>
          </p:txBody>
        </p:sp>
        <p:sp>
          <p:nvSpPr>
            <p:cNvPr id="3080" name="WordArt 7">
              <a:extLst>
                <a:ext uri="{FF2B5EF4-FFF2-40B4-BE49-F238E27FC236}">
                  <a16:creationId xmlns:a16="http://schemas.microsoft.com/office/drawing/2014/main" xmlns="" id="{A1ED57B1-2D2B-49E8-8B66-633E1D4D2E43}"/>
                </a:ext>
              </a:extLst>
            </p:cNvPr>
            <p:cNvSpPr>
              <a:spLocks noChangeArrowheads="1" noChangeShapeType="1" noTextEdit="1"/>
            </p:cNvSpPr>
            <p:nvPr/>
          </p:nvSpPr>
          <p:spPr bwMode="auto">
            <a:xfrm>
              <a:off x="1392" y="240"/>
              <a:ext cx="4101" cy="288"/>
            </a:xfrm>
            <a:prstGeom prst="rect">
              <a:avLst/>
            </a:prstGeom>
          </p:spPr>
          <p:txBody>
            <a:bodyPr wrap="none" fromWordArt="1">
              <a:prstTxWarp prst="textPlain">
                <a:avLst>
                  <a:gd name="adj" fmla="val 50000"/>
                </a:avLst>
              </a:prstTxWarp>
            </a:bodyPr>
            <a:lstStyle/>
            <a:p>
              <a:pPr algn="ctr"/>
              <a:r>
                <a:rPr lang="vi-VN" sz="3200" kern="10" dirty="0" smtClean="0">
                  <a:ln w="9525">
                    <a:solidFill>
                      <a:srgbClr val="FF0000"/>
                    </a:solidFill>
                    <a:round/>
                    <a:headEnd/>
                    <a:tailEnd/>
                  </a:ln>
                  <a:solidFill>
                    <a:srgbClr val="FF6600"/>
                  </a:solidFill>
                  <a:latin typeface="Times New Roman" panose="02020603050405020304" pitchFamily="18" charset="0"/>
                  <a:cs typeface="Times New Roman" panose="02020603050405020304" pitchFamily="18" charset="0"/>
                </a:rPr>
                <a:t>    CƠ </a:t>
              </a:r>
              <a:r>
                <a:rPr lang="vi-VN" sz="3200" kern="10" dirty="0">
                  <a:ln w="9525">
                    <a:solidFill>
                      <a:srgbClr val="FF0000"/>
                    </a:solidFill>
                    <a:round/>
                    <a:headEnd/>
                    <a:tailEnd/>
                  </a:ln>
                  <a:solidFill>
                    <a:srgbClr val="FF6600"/>
                  </a:solidFill>
                  <a:latin typeface="Times New Roman" panose="02020603050405020304" pitchFamily="18" charset="0"/>
                  <a:cs typeface="Times New Roman" panose="02020603050405020304" pitchFamily="18" charset="0"/>
                </a:rPr>
                <a:t>QUAN SINH DỤC NỮ</a:t>
              </a:r>
              <a:endParaRPr lang="en-US" sz="3200" kern="10" dirty="0">
                <a:ln w="9525">
                  <a:solidFill>
                    <a:srgbClr val="FF0000"/>
                  </a:solidFill>
                  <a:round/>
                  <a:headEnd/>
                  <a:tailEnd/>
                </a:ln>
                <a:solidFill>
                  <a:srgbClr val="FF6600"/>
                </a:solidFill>
                <a:latin typeface="Times New Roman" panose="02020603050405020304" pitchFamily="18" charset="0"/>
                <a:cs typeface="Times New Roman" panose="02020603050405020304" pitchFamily="18" charset="0"/>
              </a:endParaRPr>
            </a:p>
          </p:txBody>
        </p:sp>
      </p:grpSp>
      <p:sp>
        <p:nvSpPr>
          <p:cNvPr id="24584" name="Rectangle 8">
            <a:extLst>
              <a:ext uri="{FF2B5EF4-FFF2-40B4-BE49-F238E27FC236}">
                <a16:creationId xmlns:a16="http://schemas.microsoft.com/office/drawing/2014/main" xmlns="" id="{6100B1CA-AA4B-45C3-B655-872F1422E40B}"/>
              </a:ext>
            </a:extLst>
          </p:cNvPr>
          <p:cNvSpPr>
            <a:spLocks noChangeArrowheads="1"/>
          </p:cNvSpPr>
          <p:nvPr/>
        </p:nvSpPr>
        <p:spPr bwMode="auto">
          <a:xfrm>
            <a:off x="42231" y="936281"/>
            <a:ext cx="708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pPr>
            <a:r>
              <a:rPr lang="en-US" altLang="en-US" sz="2800" dirty="0" smtClean="0">
                <a:solidFill>
                  <a:srgbClr val="FF0000"/>
                </a:solidFill>
              </a:rPr>
              <a:t>I. </a:t>
            </a:r>
            <a:r>
              <a:rPr lang="en-US" altLang="en-US" sz="2800" dirty="0" err="1">
                <a:solidFill>
                  <a:srgbClr val="FF0000"/>
                </a:solidFill>
              </a:rPr>
              <a:t>Các</a:t>
            </a:r>
            <a:r>
              <a:rPr lang="en-US" altLang="en-US" sz="2800" dirty="0">
                <a:solidFill>
                  <a:srgbClr val="FF0000"/>
                </a:solidFill>
              </a:rPr>
              <a:t> </a:t>
            </a:r>
            <a:r>
              <a:rPr lang="en-US" altLang="en-US" sz="2800" dirty="0" err="1">
                <a:solidFill>
                  <a:srgbClr val="FF0000"/>
                </a:solidFill>
              </a:rPr>
              <a:t>bộ</a:t>
            </a:r>
            <a:r>
              <a:rPr lang="en-US" altLang="en-US" sz="2800" dirty="0">
                <a:solidFill>
                  <a:srgbClr val="FF0000"/>
                </a:solidFill>
              </a:rPr>
              <a:t> </a:t>
            </a:r>
            <a:r>
              <a:rPr lang="en-US" altLang="en-US" sz="2800" dirty="0" err="1">
                <a:solidFill>
                  <a:srgbClr val="FF0000"/>
                </a:solidFill>
              </a:rPr>
              <a:t>phận</a:t>
            </a:r>
            <a:r>
              <a:rPr lang="en-US" altLang="en-US" sz="2800" dirty="0">
                <a:solidFill>
                  <a:srgbClr val="FF0000"/>
                </a:solidFill>
              </a:rPr>
              <a:t> </a:t>
            </a:r>
            <a:r>
              <a:rPr lang="en-US" altLang="en-US" sz="2800" dirty="0" err="1">
                <a:solidFill>
                  <a:srgbClr val="FF0000"/>
                </a:solidFill>
              </a:rPr>
              <a:t>của</a:t>
            </a:r>
            <a:r>
              <a:rPr lang="en-US" altLang="en-US" sz="2800" dirty="0">
                <a:solidFill>
                  <a:srgbClr val="FF0000"/>
                </a:solidFill>
              </a:rPr>
              <a:t> </a:t>
            </a:r>
            <a:r>
              <a:rPr lang="en-US" altLang="en-US" sz="2800" dirty="0" err="1">
                <a:solidFill>
                  <a:srgbClr val="FF0000"/>
                </a:solidFill>
              </a:rPr>
              <a:t>cơ</a:t>
            </a:r>
            <a:r>
              <a:rPr lang="en-US" altLang="en-US" sz="2800" dirty="0">
                <a:solidFill>
                  <a:srgbClr val="FF0000"/>
                </a:solidFill>
              </a:rPr>
              <a:t> </a:t>
            </a:r>
            <a:r>
              <a:rPr lang="en-US" altLang="en-US" sz="2800" dirty="0" err="1">
                <a:solidFill>
                  <a:srgbClr val="FF0000"/>
                </a:solidFill>
              </a:rPr>
              <a:t>quan</a:t>
            </a:r>
            <a:r>
              <a:rPr lang="en-US" altLang="en-US" sz="2800" dirty="0">
                <a:solidFill>
                  <a:srgbClr val="FF0000"/>
                </a:solidFill>
              </a:rPr>
              <a:t> </a:t>
            </a:r>
            <a:r>
              <a:rPr lang="en-US" altLang="en-US" sz="2800" dirty="0" err="1">
                <a:solidFill>
                  <a:srgbClr val="FF0000"/>
                </a:solidFill>
              </a:rPr>
              <a:t>sinh</a:t>
            </a:r>
            <a:r>
              <a:rPr lang="en-US" altLang="en-US" sz="2800" dirty="0">
                <a:solidFill>
                  <a:srgbClr val="FF0000"/>
                </a:solidFill>
              </a:rPr>
              <a:t> </a:t>
            </a:r>
            <a:r>
              <a:rPr lang="en-US" altLang="en-US" sz="2800" dirty="0" err="1">
                <a:solidFill>
                  <a:srgbClr val="FF0000"/>
                </a:solidFill>
              </a:rPr>
              <a:t>dục</a:t>
            </a:r>
            <a:r>
              <a:rPr lang="en-US" altLang="en-US" sz="2800" dirty="0">
                <a:solidFill>
                  <a:srgbClr val="FF0000"/>
                </a:solidFill>
              </a:rPr>
              <a:t> </a:t>
            </a:r>
            <a:r>
              <a:rPr lang="en-US" altLang="en-US" sz="2800" dirty="0" err="1">
                <a:solidFill>
                  <a:srgbClr val="FF0000"/>
                </a:solidFill>
              </a:rPr>
              <a:t>nữ</a:t>
            </a:r>
            <a:endParaRPr lang="en-US" altLang="en-US" sz="2800" dirty="0">
              <a:solidFill>
                <a:srgbClr val="FF0000"/>
              </a:solidFill>
            </a:endParaRPr>
          </a:p>
          <a:p>
            <a:pPr eaLnBrk="1" hangingPunct="1">
              <a:spcBef>
                <a:spcPct val="20000"/>
              </a:spcBef>
            </a:pPr>
            <a:endParaRPr lang="en-US" altLang="en-US" sz="2400" dirty="0">
              <a:solidFill>
                <a:srgbClr val="80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84"/>
                                        </p:tgtEl>
                                        <p:attrNameLst>
                                          <p:attrName>style.visibility</p:attrName>
                                        </p:attrNameLst>
                                      </p:cBhvr>
                                      <p:to>
                                        <p:strVal val="visible"/>
                                      </p:to>
                                    </p:set>
                                    <p:animEffect transition="in" filter="fade">
                                      <p:cBhvr>
                                        <p:cTn id="14" dur="1000"/>
                                        <p:tgtEl>
                                          <p:spTgt spid="24584"/>
                                        </p:tgtEl>
                                      </p:cBhvr>
                                    </p:animEffect>
                                    <p:anim calcmode="lin" valueType="num">
                                      <p:cBhvr>
                                        <p:cTn id="15" dur="1000" fill="hold"/>
                                        <p:tgtEl>
                                          <p:spTgt spid="24584"/>
                                        </p:tgtEl>
                                        <p:attrNameLst>
                                          <p:attrName>ppt_x</p:attrName>
                                        </p:attrNameLst>
                                      </p:cBhvr>
                                      <p:tavLst>
                                        <p:tav tm="0">
                                          <p:val>
                                            <p:strVal val="#ppt_x"/>
                                          </p:val>
                                        </p:tav>
                                        <p:tav tm="100000">
                                          <p:val>
                                            <p:strVal val="#ppt_x"/>
                                          </p:val>
                                        </p:tav>
                                      </p:tavLst>
                                    </p:anim>
                                    <p:anim calcmode="lin" valueType="num">
                                      <p:cBhvr>
                                        <p:cTn id="16" dur="1000" fill="hold"/>
                                        <p:tgtEl>
                                          <p:spTgt spid="245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xmlns="" id="{CA6BF447-9D94-44A7-9735-5E024BF1CEF3}"/>
              </a:ext>
            </a:extLst>
          </p:cNvPr>
          <p:cNvSpPr>
            <a:spLocks noGrp="1" noChangeArrowheads="1"/>
          </p:cNvSpPr>
          <p:nvPr>
            <p:ph type="body" sz="half" idx="4294967295"/>
          </p:nvPr>
        </p:nvSpPr>
        <p:spPr>
          <a:xfrm>
            <a:off x="228600" y="152400"/>
            <a:ext cx="8229600" cy="609600"/>
          </a:xfrm>
        </p:spPr>
        <p:txBody>
          <a:bodyPr/>
          <a:lstStyle/>
          <a:p>
            <a:pPr eaLnBrk="1" hangingPunct="1">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Cơ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quan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sinh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dục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nữ</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gồm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bộ</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phận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nào</a:t>
            </a:r>
            <a:r>
              <a:rPr lang="en-US" altLang="en-US" sz="2800" b="1" dirty="0">
                <a:solidFill>
                  <a:srgbClr val="FF0000"/>
                </a:solidFill>
                <a:latin typeface="Times New Roman" panose="02020603050405020304" pitchFamily="18" charset="0"/>
                <a:cs typeface="Times New Roman" panose="02020603050405020304" pitchFamily="18" charset="0"/>
              </a:rPr>
              <a:t>? </a:t>
            </a:r>
          </a:p>
        </p:txBody>
      </p:sp>
      <p:grpSp>
        <p:nvGrpSpPr>
          <p:cNvPr id="4099" name="Group 8">
            <a:extLst>
              <a:ext uri="{FF2B5EF4-FFF2-40B4-BE49-F238E27FC236}">
                <a16:creationId xmlns:a16="http://schemas.microsoft.com/office/drawing/2014/main" xmlns="" id="{A1EBB342-4149-470E-B36F-FF78DFB166E1}"/>
              </a:ext>
            </a:extLst>
          </p:cNvPr>
          <p:cNvGrpSpPr>
            <a:grpSpLocks/>
          </p:cNvGrpSpPr>
          <p:nvPr/>
        </p:nvGrpSpPr>
        <p:grpSpPr bwMode="auto">
          <a:xfrm>
            <a:off x="228600" y="1600200"/>
            <a:ext cx="5638800" cy="5257800"/>
            <a:chOff x="576" y="1056"/>
            <a:chExt cx="4896" cy="3312"/>
          </a:xfrm>
        </p:grpSpPr>
        <p:pic>
          <p:nvPicPr>
            <p:cNvPr id="4101" name="Picture 6" descr="H">
              <a:extLst>
                <a:ext uri="{FF2B5EF4-FFF2-40B4-BE49-F238E27FC236}">
                  <a16:creationId xmlns:a16="http://schemas.microsoft.com/office/drawing/2014/main" xmlns="" id="{04764E7E-76F3-4EC7-858F-B5B5E2F081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 y="1056"/>
              <a:ext cx="4128"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102" name="Rectangle 6">
              <a:extLst>
                <a:ext uri="{FF2B5EF4-FFF2-40B4-BE49-F238E27FC236}">
                  <a16:creationId xmlns:a16="http://schemas.microsoft.com/office/drawing/2014/main" xmlns="" id="{86E706C8-8C05-48B6-A4DE-45E9C449DAED}"/>
                </a:ext>
              </a:extLst>
            </p:cNvPr>
            <p:cNvSpPr>
              <a:spLocks noChangeArrowheads="1"/>
            </p:cNvSpPr>
            <p:nvPr/>
          </p:nvSpPr>
          <p:spPr bwMode="auto">
            <a:xfrm>
              <a:off x="720" y="3744"/>
              <a:ext cx="4512" cy="57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a:p>
          </p:txBody>
        </p:sp>
        <p:sp>
          <p:nvSpPr>
            <p:cNvPr id="4103" name="Text Box 7">
              <a:extLst>
                <a:ext uri="{FF2B5EF4-FFF2-40B4-BE49-F238E27FC236}">
                  <a16:creationId xmlns:a16="http://schemas.microsoft.com/office/drawing/2014/main" xmlns="" id="{D727C450-B96C-4811-9A75-A9F432718E06}"/>
                </a:ext>
              </a:extLst>
            </p:cNvPr>
            <p:cNvSpPr txBox="1">
              <a:spLocks noChangeArrowheads="1"/>
            </p:cNvSpPr>
            <p:nvPr/>
          </p:nvSpPr>
          <p:spPr bwMode="auto">
            <a:xfrm>
              <a:off x="576" y="3792"/>
              <a:ext cx="489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400">
                  <a:solidFill>
                    <a:srgbClr val="990000"/>
                  </a:solidFill>
                </a:rPr>
                <a:t>     </a:t>
              </a:r>
              <a:r>
                <a:rPr lang="en-US" altLang="en-US" sz="2400"/>
                <a:t>Hình 61-1. Các bộ phận của cơ quan sinh dục nữ</a:t>
              </a:r>
            </a:p>
          </p:txBody>
        </p:sp>
      </p:grpSp>
      <p:sp>
        <p:nvSpPr>
          <p:cNvPr id="6153" name="Text Box 9">
            <a:extLst>
              <a:ext uri="{FF2B5EF4-FFF2-40B4-BE49-F238E27FC236}">
                <a16:creationId xmlns:a16="http://schemas.microsoft.com/office/drawing/2014/main" xmlns="" id="{68051978-31E5-49E5-B5C6-F363B56D8574}"/>
              </a:ext>
            </a:extLst>
          </p:cNvPr>
          <p:cNvSpPr txBox="1">
            <a:spLocks noChangeArrowheads="1"/>
          </p:cNvSpPr>
          <p:nvPr/>
        </p:nvSpPr>
        <p:spPr bwMode="auto">
          <a:xfrm>
            <a:off x="5791200" y="1143000"/>
            <a:ext cx="3176588"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buFontTx/>
              <a:buAutoNum type="arabicPeriod"/>
            </a:pPr>
            <a:r>
              <a:rPr lang="en-US" altLang="en-US" sz="2800" dirty="0" err="1"/>
              <a:t>Buồng</a:t>
            </a:r>
            <a:r>
              <a:rPr lang="en-US" altLang="en-US" sz="2800" dirty="0"/>
              <a:t> </a:t>
            </a:r>
            <a:r>
              <a:rPr lang="en-US" altLang="en-US" sz="2800" dirty="0" err="1"/>
              <a:t>trứng</a:t>
            </a:r>
            <a:endParaRPr lang="en-US" altLang="en-US" sz="2800" dirty="0"/>
          </a:p>
          <a:p>
            <a:pPr>
              <a:buFontTx/>
              <a:buAutoNum type="arabicPeriod"/>
            </a:pPr>
            <a:r>
              <a:rPr lang="en-US" altLang="en-US" sz="2800" dirty="0" err="1"/>
              <a:t>Phễu</a:t>
            </a:r>
            <a:r>
              <a:rPr lang="en-US" altLang="en-US" sz="2800" dirty="0"/>
              <a:t> </a:t>
            </a:r>
            <a:r>
              <a:rPr lang="en-US" altLang="en-US" sz="2800" dirty="0" err="1"/>
              <a:t>dẫn</a:t>
            </a:r>
            <a:r>
              <a:rPr lang="en-US" altLang="en-US" sz="2800" dirty="0"/>
              <a:t> </a:t>
            </a:r>
            <a:r>
              <a:rPr lang="en-US" altLang="en-US" sz="2800" dirty="0" err="1"/>
              <a:t>trứng</a:t>
            </a:r>
            <a:endParaRPr lang="en-US" altLang="en-US" sz="2800" dirty="0"/>
          </a:p>
          <a:p>
            <a:pPr>
              <a:buFontTx/>
              <a:buAutoNum type="arabicPeriod"/>
            </a:pPr>
            <a:r>
              <a:rPr lang="en-US" altLang="en-US" sz="2800" dirty="0" err="1"/>
              <a:t>Ống</a:t>
            </a:r>
            <a:r>
              <a:rPr lang="en-US" altLang="en-US" sz="2800" dirty="0"/>
              <a:t> </a:t>
            </a:r>
            <a:r>
              <a:rPr lang="en-US" altLang="en-US" sz="2800" dirty="0" err="1"/>
              <a:t>dẫn</a:t>
            </a:r>
            <a:r>
              <a:rPr lang="en-US" altLang="en-US" sz="2800" dirty="0"/>
              <a:t> </a:t>
            </a:r>
            <a:r>
              <a:rPr lang="en-US" altLang="en-US" sz="2800" dirty="0" err="1"/>
              <a:t>trứng</a:t>
            </a:r>
            <a:endParaRPr lang="en-US" altLang="en-US" sz="2800" dirty="0"/>
          </a:p>
          <a:p>
            <a:pPr>
              <a:buFontTx/>
              <a:buAutoNum type="arabicPeriod"/>
            </a:pPr>
            <a:r>
              <a:rPr lang="en-US" altLang="en-US" sz="2800" dirty="0" err="1"/>
              <a:t>Tử</a:t>
            </a:r>
            <a:r>
              <a:rPr lang="en-US" altLang="en-US" sz="2800" dirty="0"/>
              <a:t> cung</a:t>
            </a:r>
          </a:p>
          <a:p>
            <a:pPr>
              <a:buFontTx/>
              <a:buAutoNum type="arabicPeriod"/>
            </a:pPr>
            <a:r>
              <a:rPr lang="en-US" altLang="en-US" sz="2800" dirty="0" err="1"/>
              <a:t>Cổ</a:t>
            </a:r>
            <a:r>
              <a:rPr lang="en-US" altLang="en-US" sz="2800" dirty="0"/>
              <a:t> </a:t>
            </a:r>
            <a:r>
              <a:rPr lang="en-US" altLang="en-US" sz="2800" dirty="0" err="1"/>
              <a:t>tử</a:t>
            </a:r>
            <a:r>
              <a:rPr lang="en-US" altLang="en-US" sz="2800" dirty="0"/>
              <a:t> cung</a:t>
            </a:r>
          </a:p>
          <a:p>
            <a:pPr>
              <a:buFontTx/>
              <a:buAutoNum type="arabicPeriod"/>
            </a:pPr>
            <a:r>
              <a:rPr lang="en-US" altLang="en-US" sz="2800" dirty="0" err="1"/>
              <a:t>Âm</a:t>
            </a:r>
            <a:r>
              <a:rPr lang="en-US" altLang="en-US" sz="2800" dirty="0"/>
              <a:t> </a:t>
            </a:r>
            <a:r>
              <a:rPr lang="en-US" altLang="en-US" sz="2800" dirty="0" err="1"/>
              <a:t>đạo</a:t>
            </a:r>
            <a:endParaRPr lang="en-US" altLang="en-US" sz="2800" dirty="0"/>
          </a:p>
          <a:p>
            <a:pPr>
              <a:buFontTx/>
              <a:buAutoNum type="arabicPeriod"/>
            </a:pPr>
            <a:r>
              <a:rPr lang="en-US" altLang="en-US" sz="2800" dirty="0" err="1"/>
              <a:t>Âm</a:t>
            </a:r>
            <a:r>
              <a:rPr lang="en-US" altLang="en-US" sz="2800" dirty="0"/>
              <a:t> </a:t>
            </a:r>
            <a:r>
              <a:rPr lang="en-US" altLang="en-US" sz="2800" dirty="0" err="1"/>
              <a:t>vật</a:t>
            </a:r>
            <a:endParaRPr lang="en-US" altLang="en-US" sz="2800" dirty="0"/>
          </a:p>
          <a:p>
            <a:pPr>
              <a:buFontTx/>
              <a:buAutoNum type="arabicPeriod"/>
            </a:pPr>
            <a:r>
              <a:rPr lang="en-US" altLang="en-US" sz="2800" dirty="0" err="1"/>
              <a:t>Lỗ</a:t>
            </a:r>
            <a:r>
              <a:rPr lang="en-US" altLang="en-US" sz="2800" dirty="0"/>
              <a:t> </a:t>
            </a:r>
            <a:r>
              <a:rPr lang="en-US" altLang="en-US" sz="2800" dirty="0" err="1"/>
              <a:t>âm</a:t>
            </a:r>
            <a:r>
              <a:rPr lang="en-US" altLang="en-US" sz="2800" dirty="0"/>
              <a:t> </a:t>
            </a:r>
            <a:r>
              <a:rPr lang="en-US" altLang="en-US" sz="2800" dirty="0" err="1"/>
              <a:t>đạo</a:t>
            </a:r>
            <a:endParaRPr lang="en-US" altLang="en-US" sz="2800" dirty="0"/>
          </a:p>
          <a:p>
            <a:pPr>
              <a:buFontTx/>
              <a:buAutoNum type="arabicPeriod"/>
            </a:pPr>
            <a:r>
              <a:rPr lang="en-US" altLang="en-US" sz="2800" dirty="0" err="1"/>
              <a:t>Bóng</a:t>
            </a:r>
            <a:r>
              <a:rPr lang="en-US" altLang="en-US" sz="2800" dirty="0"/>
              <a:t> </a:t>
            </a:r>
            <a:r>
              <a:rPr lang="en-US" altLang="en-US" sz="2800" dirty="0" err="1"/>
              <a:t>đái</a:t>
            </a:r>
            <a:endParaRPr lang="en-US" altLang="en-US" sz="2800" dirty="0"/>
          </a:p>
          <a:p>
            <a:pPr>
              <a:buFontTx/>
              <a:buAutoNum type="arabicPeriod"/>
            </a:pPr>
            <a:r>
              <a:rPr lang="en-US" altLang="en-US" sz="2800" dirty="0" err="1"/>
              <a:t>Ống</a:t>
            </a:r>
            <a:r>
              <a:rPr lang="en-US" altLang="en-US" sz="2800" dirty="0"/>
              <a:t> </a:t>
            </a:r>
            <a:r>
              <a:rPr lang="en-US" altLang="en-US" sz="2800" dirty="0" err="1"/>
              <a:t>dẫn</a:t>
            </a:r>
            <a:r>
              <a:rPr lang="en-US" altLang="en-US" sz="2800" dirty="0"/>
              <a:t> </a:t>
            </a:r>
          </a:p>
          <a:p>
            <a:r>
              <a:rPr lang="en-US" altLang="en-US" sz="2800" dirty="0"/>
              <a:t>nước </a:t>
            </a:r>
            <a:r>
              <a:rPr lang="en-US" altLang="en-US" sz="2800" dirty="0" err="1"/>
              <a:t>tiểu</a:t>
            </a:r>
            <a:endParaRPr lang="en-US" altLang="en-US" sz="2800" dirty="0"/>
          </a:p>
          <a:p>
            <a:pPr>
              <a:buFontTx/>
              <a:buAutoNum type="arabicPeriod"/>
            </a:pP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53"/>
                                        </p:tgtEl>
                                        <p:attrNameLst>
                                          <p:attrName>style.visibility</p:attrName>
                                        </p:attrNameLst>
                                      </p:cBhvr>
                                      <p:to>
                                        <p:strVal val="visible"/>
                                      </p:to>
                                    </p:set>
                                    <p:anim calcmode="discrete" valueType="clr">
                                      <p:cBhvr override="childStyle">
                                        <p:cTn id="7" dur="80"/>
                                        <p:tgtEl>
                                          <p:spTgt spid="61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53"/>
                                        </p:tgtEl>
                                        <p:attrNameLst>
                                          <p:attrName>fillcolor</p:attrName>
                                        </p:attrNameLst>
                                      </p:cBhvr>
                                      <p:tavLst>
                                        <p:tav tm="0">
                                          <p:val>
                                            <p:clrVal>
                                              <a:schemeClr val="accent2"/>
                                            </p:clrVal>
                                          </p:val>
                                        </p:tav>
                                        <p:tav tm="50000">
                                          <p:val>
                                            <p:clrVal>
                                              <a:schemeClr val="hlink"/>
                                            </p:clrVal>
                                          </p:val>
                                        </p:tav>
                                      </p:tavLst>
                                    </p:anim>
                                    <p:set>
                                      <p:cBhvr>
                                        <p:cTn id="9" dur="80"/>
                                        <p:tgtEl>
                                          <p:spTgt spid="61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812968CE-2FB4-408A-B528-37CB94EBE8FA}"/>
              </a:ext>
            </a:extLst>
          </p:cNvPr>
          <p:cNvSpPr>
            <a:spLocks noGrp="1" noChangeArrowheads="1"/>
          </p:cNvSpPr>
          <p:nvPr>
            <p:ph type="body" idx="4294967295"/>
          </p:nvPr>
        </p:nvSpPr>
        <p:spPr>
          <a:xfrm>
            <a:off x="0" y="0"/>
            <a:ext cx="9144000" cy="7086600"/>
          </a:xfrm>
        </p:spPr>
        <p:txBody>
          <a:bodyPr/>
          <a:lstStyle/>
          <a:p>
            <a:pPr eaLnBrk="1" hangingPunct="1">
              <a:buFontTx/>
              <a:buNone/>
            </a:pPr>
            <a:r>
              <a:rPr lang="en-US" altLang="en-US" sz="2800" b="1" u="sng" dirty="0" err="1">
                <a:solidFill>
                  <a:schemeClr val="hlink"/>
                </a:solidFill>
              </a:rPr>
              <a:t>Hoàn</a:t>
            </a:r>
            <a:r>
              <a:rPr lang="en-US" altLang="en-US" sz="2800" b="1" u="sng" dirty="0">
                <a:solidFill>
                  <a:schemeClr val="hlink"/>
                </a:solidFill>
              </a:rPr>
              <a:t> </a:t>
            </a:r>
            <a:r>
              <a:rPr lang="en-US" altLang="en-US" sz="2800" b="1" u="sng" dirty="0" err="1">
                <a:solidFill>
                  <a:schemeClr val="hlink"/>
                </a:solidFill>
              </a:rPr>
              <a:t>thành</a:t>
            </a:r>
            <a:r>
              <a:rPr lang="en-US" altLang="en-US" sz="2800" b="1" u="sng" dirty="0">
                <a:solidFill>
                  <a:schemeClr val="hlink"/>
                </a:solidFill>
              </a:rPr>
              <a:t> </a:t>
            </a:r>
            <a:r>
              <a:rPr lang="en-US" altLang="en-US" sz="2800" b="1" u="sng" dirty="0" err="1">
                <a:solidFill>
                  <a:schemeClr val="hlink"/>
                </a:solidFill>
              </a:rPr>
              <a:t>đoạn</a:t>
            </a:r>
            <a:r>
              <a:rPr lang="en-US" altLang="en-US" sz="2800" b="1" u="sng" dirty="0">
                <a:solidFill>
                  <a:schemeClr val="hlink"/>
                </a:solidFill>
              </a:rPr>
              <a:t> </a:t>
            </a:r>
            <a:r>
              <a:rPr lang="en-US" altLang="en-US" sz="2800" b="1" u="sng" dirty="0" err="1">
                <a:solidFill>
                  <a:schemeClr val="hlink"/>
                </a:solidFill>
              </a:rPr>
              <a:t>thông</a:t>
            </a:r>
            <a:r>
              <a:rPr lang="en-US" altLang="en-US" sz="2800" b="1" u="sng" dirty="0">
                <a:solidFill>
                  <a:schemeClr val="hlink"/>
                </a:solidFill>
              </a:rPr>
              <a:t> tin </a:t>
            </a:r>
            <a:r>
              <a:rPr lang="en-US" altLang="en-US" sz="2800" b="1" u="sng" dirty="0" err="1">
                <a:solidFill>
                  <a:schemeClr val="hlink"/>
                </a:solidFill>
              </a:rPr>
              <a:t>dưới</a:t>
            </a:r>
            <a:r>
              <a:rPr lang="en-US" altLang="en-US" sz="2800" b="1" u="sng" dirty="0">
                <a:solidFill>
                  <a:schemeClr val="hlink"/>
                </a:solidFill>
              </a:rPr>
              <a:t> </a:t>
            </a:r>
            <a:r>
              <a:rPr lang="en-US" altLang="en-US" sz="2800" b="1" u="sng" dirty="0" err="1">
                <a:solidFill>
                  <a:schemeClr val="hlink"/>
                </a:solidFill>
              </a:rPr>
              <a:t>đây</a:t>
            </a:r>
            <a:r>
              <a:rPr lang="en-US" altLang="en-US" sz="2800" b="1" u="sng" dirty="0">
                <a:solidFill>
                  <a:schemeClr val="hlink"/>
                </a:solidFill>
              </a:rPr>
              <a:t>:</a:t>
            </a:r>
          </a:p>
          <a:p>
            <a:pPr eaLnBrk="1" hangingPunct="1"/>
            <a:r>
              <a:rPr lang="en-US" altLang="en-US" sz="2800" b="1" dirty="0" err="1"/>
              <a:t>Cơ</a:t>
            </a:r>
            <a:r>
              <a:rPr lang="en-US" altLang="en-US" sz="2800" b="1" dirty="0"/>
              <a:t> </a:t>
            </a:r>
            <a:r>
              <a:rPr lang="en-US" altLang="en-US" sz="2800" b="1" dirty="0" err="1"/>
              <a:t>quan</a:t>
            </a:r>
            <a:r>
              <a:rPr lang="en-US" altLang="en-US" sz="2800" b="1" dirty="0"/>
              <a:t> </a:t>
            </a:r>
            <a:r>
              <a:rPr lang="en-US" altLang="en-US" sz="2800" b="1" dirty="0" err="1"/>
              <a:t>sản</a:t>
            </a:r>
            <a:r>
              <a:rPr lang="en-US" altLang="en-US" sz="2800" b="1" dirty="0"/>
              <a:t> </a:t>
            </a:r>
            <a:r>
              <a:rPr lang="en-US" altLang="en-US" sz="2800" b="1" dirty="0" err="1"/>
              <a:t>xuất</a:t>
            </a:r>
            <a:r>
              <a:rPr lang="en-US" altLang="en-US" sz="2800" b="1" dirty="0"/>
              <a:t> </a:t>
            </a:r>
            <a:r>
              <a:rPr lang="en-US" altLang="en-US" sz="2800" b="1" dirty="0" err="1"/>
              <a:t>ra</a:t>
            </a:r>
            <a:r>
              <a:rPr lang="en-US" altLang="en-US" sz="2800" b="1" dirty="0"/>
              <a:t> </a:t>
            </a:r>
            <a:r>
              <a:rPr lang="en-US" altLang="en-US" sz="2800" b="1" dirty="0" err="1"/>
              <a:t>trứng</a:t>
            </a:r>
            <a:r>
              <a:rPr lang="en-US" altLang="en-US" sz="2800" b="1" dirty="0"/>
              <a:t> </a:t>
            </a:r>
            <a:r>
              <a:rPr lang="en-US" altLang="en-US" sz="2800" b="1" dirty="0" err="1"/>
              <a:t>là</a:t>
            </a:r>
            <a:r>
              <a:rPr lang="en-US" altLang="en-US" sz="2800" b="1" dirty="0"/>
              <a:t>…………………… </a:t>
            </a:r>
          </a:p>
          <a:p>
            <a:pPr eaLnBrk="1" hangingPunct="1"/>
            <a:r>
              <a:rPr lang="en-US" altLang="en-US" sz="2800" b="1" dirty="0" err="1"/>
              <a:t>Mỗi</a:t>
            </a:r>
            <a:r>
              <a:rPr lang="en-US" altLang="en-US" sz="2800" b="1" dirty="0"/>
              <a:t> </a:t>
            </a:r>
            <a:r>
              <a:rPr lang="en-US" altLang="en-US" sz="2800" b="1" dirty="0" err="1"/>
              <a:t>tháng</a:t>
            </a:r>
            <a:r>
              <a:rPr lang="en-US" altLang="en-US" sz="2800" b="1" dirty="0"/>
              <a:t> </a:t>
            </a:r>
            <a:r>
              <a:rPr lang="en-US" altLang="en-US" sz="2800" b="1" dirty="0" err="1"/>
              <a:t>có</a:t>
            </a:r>
            <a:r>
              <a:rPr lang="en-US" altLang="en-US" sz="2800" b="1" dirty="0"/>
              <a:t> </a:t>
            </a:r>
            <a:r>
              <a:rPr lang="en-US" altLang="en-US" sz="2800" b="1" dirty="0" err="1"/>
              <a:t>một</a:t>
            </a:r>
            <a:r>
              <a:rPr lang="en-US" altLang="en-US" sz="2800" b="1" dirty="0"/>
              <a:t> </a:t>
            </a:r>
            <a:r>
              <a:rPr lang="en-US" altLang="en-US" sz="2800" b="1" dirty="0" err="1"/>
              <a:t>trứng</a:t>
            </a:r>
            <a:r>
              <a:rPr lang="en-US" altLang="en-US" sz="2800" b="1" dirty="0"/>
              <a:t> </a:t>
            </a:r>
            <a:r>
              <a:rPr lang="en-US" altLang="en-US" sz="2800" b="1" dirty="0" err="1"/>
              <a:t>chín</a:t>
            </a:r>
            <a:r>
              <a:rPr lang="en-US" altLang="en-US" sz="2800" b="1" dirty="0"/>
              <a:t> </a:t>
            </a:r>
            <a:r>
              <a:rPr lang="en-US" altLang="en-US" sz="2800" b="1" dirty="0" err="1"/>
              <a:t>và</a:t>
            </a:r>
            <a:r>
              <a:rPr lang="en-US" altLang="en-US" sz="2800" b="1" dirty="0"/>
              <a:t> </a:t>
            </a:r>
            <a:r>
              <a:rPr lang="en-US" altLang="en-US" sz="2800" b="1" dirty="0" err="1"/>
              <a:t>rụng</a:t>
            </a:r>
            <a:r>
              <a:rPr lang="en-US" altLang="en-US" sz="2800" b="1" dirty="0"/>
              <a:t> </a:t>
            </a:r>
            <a:r>
              <a:rPr lang="en-US" altLang="en-US" sz="2800" b="1" dirty="0" err="1"/>
              <a:t>theo</a:t>
            </a:r>
            <a:r>
              <a:rPr lang="en-US" altLang="en-US" sz="2800" b="1" dirty="0"/>
              <a:t> </a:t>
            </a:r>
            <a:r>
              <a:rPr lang="en-US" altLang="en-US" sz="2800" b="1" dirty="0" err="1"/>
              <a:t>chu</a:t>
            </a:r>
            <a:r>
              <a:rPr lang="en-US" altLang="en-US" sz="2800" b="1" dirty="0"/>
              <a:t> </a:t>
            </a:r>
            <a:r>
              <a:rPr lang="en-US" altLang="en-US" sz="2800" b="1" dirty="0" err="1"/>
              <a:t>ki</a:t>
            </a:r>
            <a:r>
              <a:rPr lang="en-US" altLang="en-US" sz="2800" b="1" dirty="0"/>
              <a:t> 28 - 32 </a:t>
            </a:r>
            <a:r>
              <a:rPr lang="en-US" altLang="en-US" sz="2800" b="1" dirty="0" err="1"/>
              <a:t>ngày</a:t>
            </a:r>
            <a:r>
              <a:rPr lang="en-US" altLang="en-US" sz="2800" b="1" dirty="0"/>
              <a:t>. </a:t>
            </a:r>
            <a:r>
              <a:rPr lang="en-US" altLang="en-US" sz="2800" b="1" dirty="0" err="1"/>
              <a:t>Trứng</a:t>
            </a:r>
            <a:r>
              <a:rPr lang="en-US" altLang="en-US" sz="2800" b="1" dirty="0"/>
              <a:t> </a:t>
            </a:r>
            <a:r>
              <a:rPr lang="en-US" altLang="en-US" sz="2800" b="1" dirty="0" err="1"/>
              <a:t>được</a:t>
            </a:r>
            <a:r>
              <a:rPr lang="en-US" altLang="en-US" sz="2800" b="1" dirty="0"/>
              <a:t> </a:t>
            </a:r>
            <a:r>
              <a:rPr lang="en-US" altLang="en-US" sz="2800" b="1" dirty="0" err="1"/>
              <a:t>thu</a:t>
            </a:r>
            <a:r>
              <a:rPr lang="en-US" altLang="en-US" sz="2800" b="1" dirty="0"/>
              <a:t> </a:t>
            </a:r>
            <a:r>
              <a:rPr lang="en-US" altLang="en-US" sz="2800" b="1" dirty="0" err="1"/>
              <a:t>vào</a:t>
            </a:r>
            <a:r>
              <a:rPr lang="en-US" altLang="en-US" sz="2800" b="1" dirty="0"/>
              <a:t> </a:t>
            </a:r>
            <a:r>
              <a:rPr lang="en-US" altLang="en-US" sz="2800" b="1" dirty="0" err="1"/>
              <a:t>ống</a:t>
            </a:r>
            <a:r>
              <a:rPr lang="en-US" altLang="en-US" sz="2800" b="1" dirty="0"/>
              <a:t> </a:t>
            </a:r>
            <a:r>
              <a:rPr lang="en-US" altLang="en-US" sz="2800" b="1" dirty="0" err="1"/>
              <a:t>dẫn</a:t>
            </a:r>
            <a:r>
              <a:rPr lang="en-US" altLang="en-US" sz="2800" b="1" dirty="0"/>
              <a:t> </a:t>
            </a:r>
            <a:r>
              <a:rPr lang="en-US" altLang="en-US" sz="2800" b="1" dirty="0" err="1"/>
              <a:t>trứng</a:t>
            </a:r>
            <a:r>
              <a:rPr lang="en-US" altLang="en-US" sz="2800" b="1" dirty="0"/>
              <a:t> qua </a:t>
            </a:r>
            <a:r>
              <a:rPr lang="en-US" altLang="en-US" sz="2800" b="1" dirty="0" smtClean="0"/>
              <a:t>…………………………</a:t>
            </a:r>
            <a:r>
              <a:rPr lang="en-US" altLang="en-US" sz="2800" b="1" dirty="0" err="1" smtClean="0"/>
              <a:t>tiếp</a:t>
            </a:r>
            <a:r>
              <a:rPr lang="en-US" altLang="en-US" sz="2800" b="1" dirty="0" smtClean="0"/>
              <a:t> </a:t>
            </a:r>
            <a:r>
              <a:rPr lang="en-US" altLang="en-US" sz="2800" b="1" dirty="0" err="1"/>
              <a:t>theo</a:t>
            </a:r>
            <a:r>
              <a:rPr lang="en-US" altLang="en-US" sz="2800" b="1" dirty="0"/>
              <a:t> </a:t>
            </a:r>
            <a:r>
              <a:rPr lang="en-US" altLang="en-US" sz="2800" b="1" dirty="0" err="1"/>
              <a:t>ống</a:t>
            </a:r>
            <a:r>
              <a:rPr lang="en-US" altLang="en-US" sz="2800" b="1" dirty="0"/>
              <a:t> </a:t>
            </a:r>
            <a:r>
              <a:rPr lang="en-US" altLang="en-US" sz="2800" b="1" dirty="0" err="1"/>
              <a:t>dẫn</a:t>
            </a:r>
            <a:r>
              <a:rPr lang="en-US" altLang="en-US" sz="2800" b="1" dirty="0"/>
              <a:t> </a:t>
            </a:r>
            <a:r>
              <a:rPr lang="en-US" altLang="en-US" sz="2800" b="1" dirty="0" err="1"/>
              <a:t>trứng</a:t>
            </a:r>
            <a:r>
              <a:rPr lang="en-US" altLang="en-US" sz="2800" b="1" dirty="0"/>
              <a:t> </a:t>
            </a:r>
            <a:r>
              <a:rPr lang="en-US" altLang="en-US" sz="2800" b="1" dirty="0" err="1"/>
              <a:t>là</a:t>
            </a:r>
            <a:r>
              <a:rPr lang="en-US" altLang="en-US" sz="2800" b="1" dirty="0"/>
              <a:t> .................  </a:t>
            </a:r>
            <a:r>
              <a:rPr lang="en-US" altLang="en-US" sz="2800" b="1" dirty="0" err="1"/>
              <a:t>nằm</a:t>
            </a:r>
            <a:r>
              <a:rPr lang="en-US" altLang="en-US" sz="2800" b="1" dirty="0"/>
              <a:t> ở </a:t>
            </a:r>
            <a:r>
              <a:rPr lang="en-US" altLang="en-US" sz="2800" b="1" dirty="0" err="1"/>
              <a:t>phía</a:t>
            </a:r>
            <a:r>
              <a:rPr lang="en-US" altLang="en-US" sz="2800" b="1" dirty="0"/>
              <a:t> </a:t>
            </a:r>
            <a:r>
              <a:rPr lang="en-US" altLang="en-US" sz="2800" b="1" dirty="0" err="1"/>
              <a:t>sau</a:t>
            </a:r>
            <a:r>
              <a:rPr lang="en-US" altLang="en-US" sz="2800" b="1" dirty="0"/>
              <a:t> </a:t>
            </a:r>
            <a:r>
              <a:rPr lang="en-US" altLang="en-US" sz="2800" b="1" dirty="0" err="1"/>
              <a:t>bóng</a:t>
            </a:r>
            <a:r>
              <a:rPr lang="en-US" altLang="en-US" sz="2800" b="1" dirty="0"/>
              <a:t> </a:t>
            </a:r>
            <a:r>
              <a:rPr lang="en-US" altLang="en-US" sz="2800" b="1" dirty="0" err="1"/>
              <a:t>đái</a:t>
            </a:r>
            <a:r>
              <a:rPr lang="en-US" altLang="en-US" sz="2800" b="1" dirty="0"/>
              <a:t>, </a:t>
            </a:r>
            <a:r>
              <a:rPr lang="en-US" altLang="en-US" sz="2800" b="1" dirty="0" err="1"/>
              <a:t>nơi</a:t>
            </a:r>
            <a:r>
              <a:rPr lang="en-US" altLang="en-US" sz="2800" b="1" dirty="0"/>
              <a:t> </a:t>
            </a:r>
            <a:r>
              <a:rPr lang="en-US" altLang="en-US" sz="2800" b="1" dirty="0" err="1"/>
              <a:t>đón</a:t>
            </a:r>
            <a:r>
              <a:rPr lang="en-US" altLang="en-US" sz="2800" b="1" dirty="0"/>
              <a:t> </a:t>
            </a:r>
            <a:r>
              <a:rPr lang="en-US" altLang="en-US" sz="2800" b="1" dirty="0" err="1"/>
              <a:t>trứng</a:t>
            </a:r>
            <a:r>
              <a:rPr lang="en-US" altLang="en-US" sz="2800" b="1" dirty="0"/>
              <a:t> </a:t>
            </a:r>
            <a:r>
              <a:rPr lang="en-US" altLang="en-US" sz="2800" b="1" dirty="0" err="1"/>
              <a:t>đã</a:t>
            </a:r>
            <a:r>
              <a:rPr lang="en-US" altLang="en-US" sz="2800" b="1" dirty="0"/>
              <a:t> </a:t>
            </a:r>
            <a:r>
              <a:rPr lang="en-US" altLang="en-US" sz="2800" b="1" dirty="0" err="1"/>
              <a:t>thụ</a:t>
            </a:r>
            <a:r>
              <a:rPr lang="en-US" altLang="en-US" sz="2800" b="1" dirty="0"/>
              <a:t> </a:t>
            </a:r>
            <a:r>
              <a:rPr lang="en-US" altLang="en-US" sz="2800" b="1" dirty="0" err="1"/>
              <a:t>tinh</a:t>
            </a:r>
            <a:r>
              <a:rPr lang="en-US" altLang="en-US" sz="2800" b="1" dirty="0"/>
              <a:t> </a:t>
            </a:r>
            <a:r>
              <a:rPr lang="en-US" altLang="en-US" sz="2800" b="1" dirty="0" err="1"/>
              <a:t>xuống</a:t>
            </a:r>
            <a:r>
              <a:rPr lang="en-US" altLang="en-US" sz="2800" b="1" dirty="0"/>
              <a:t> </a:t>
            </a:r>
            <a:r>
              <a:rPr lang="en-US" altLang="en-US" sz="2800" b="1" dirty="0" err="1"/>
              <a:t>để</a:t>
            </a:r>
            <a:r>
              <a:rPr lang="en-US" altLang="en-US" sz="2800" b="1" dirty="0"/>
              <a:t> </a:t>
            </a:r>
            <a:r>
              <a:rPr lang="en-US" altLang="en-US" sz="2800" b="1" dirty="0" err="1"/>
              <a:t>làm</a:t>
            </a:r>
            <a:r>
              <a:rPr lang="en-US" altLang="en-US" sz="2800" b="1" dirty="0"/>
              <a:t> </a:t>
            </a:r>
            <a:r>
              <a:rPr lang="en-US" altLang="en-US" sz="2800" b="1" dirty="0" err="1"/>
              <a:t>tổ</a:t>
            </a:r>
            <a:r>
              <a:rPr lang="en-US" altLang="en-US" sz="2800" b="1" dirty="0"/>
              <a:t> </a:t>
            </a:r>
            <a:r>
              <a:rPr lang="en-US" altLang="en-US" sz="2800" b="1" dirty="0" err="1"/>
              <a:t>và</a:t>
            </a:r>
            <a:r>
              <a:rPr lang="en-US" altLang="en-US" sz="2800" b="1" dirty="0"/>
              <a:t> </a:t>
            </a:r>
            <a:r>
              <a:rPr lang="en-US" altLang="en-US" sz="2800" b="1" dirty="0" err="1"/>
              <a:t>phát</a:t>
            </a:r>
            <a:r>
              <a:rPr lang="en-US" altLang="en-US" sz="2800" b="1" dirty="0"/>
              <a:t> </a:t>
            </a:r>
            <a:r>
              <a:rPr lang="en-US" altLang="en-US" sz="2800" b="1" dirty="0" err="1"/>
              <a:t>triển</a:t>
            </a:r>
            <a:r>
              <a:rPr lang="en-US" altLang="en-US" sz="2800" b="1" dirty="0"/>
              <a:t> </a:t>
            </a:r>
            <a:r>
              <a:rPr lang="en-US" altLang="en-US" sz="2800" b="1" dirty="0" err="1"/>
              <a:t>thành</a:t>
            </a:r>
            <a:r>
              <a:rPr lang="en-US" altLang="en-US" sz="2800" b="1" dirty="0"/>
              <a:t> </a:t>
            </a:r>
            <a:r>
              <a:rPr lang="en-US" altLang="en-US" sz="2800" b="1" dirty="0" err="1"/>
              <a:t>thai.</a:t>
            </a:r>
            <a:r>
              <a:rPr lang="en-US" altLang="en-US" sz="2800" b="1" dirty="0"/>
              <a:t> </a:t>
            </a:r>
            <a:r>
              <a:rPr lang="en-US" altLang="en-US" sz="2800" b="1" dirty="0" err="1"/>
              <a:t>Tử</a:t>
            </a:r>
            <a:r>
              <a:rPr lang="en-US" altLang="en-US" sz="2800" b="1" dirty="0"/>
              <a:t> cung </a:t>
            </a:r>
            <a:r>
              <a:rPr lang="en-US" altLang="en-US" sz="2800" b="1" dirty="0" err="1"/>
              <a:t>thông</a:t>
            </a:r>
            <a:r>
              <a:rPr lang="en-US" altLang="en-US" sz="2800" b="1" dirty="0"/>
              <a:t> </a:t>
            </a:r>
            <a:r>
              <a:rPr lang="en-US" altLang="en-US" sz="2800" b="1" dirty="0" err="1"/>
              <a:t>với</a:t>
            </a:r>
            <a:r>
              <a:rPr lang="en-US" altLang="en-US" sz="2800" b="1" dirty="0"/>
              <a:t> ………… </a:t>
            </a:r>
            <a:r>
              <a:rPr lang="en-US" altLang="en-US" sz="2800" b="1" dirty="0" err="1"/>
              <a:t>nhờ</a:t>
            </a:r>
            <a:r>
              <a:rPr lang="en-US" altLang="en-US" sz="2800" b="1" dirty="0"/>
              <a:t> </a:t>
            </a:r>
            <a:r>
              <a:rPr lang="en-US" altLang="en-US" sz="2800" b="1" dirty="0" err="1"/>
              <a:t>một</a:t>
            </a:r>
            <a:r>
              <a:rPr lang="en-US" altLang="en-US" sz="2800" b="1" dirty="0"/>
              <a:t> </a:t>
            </a:r>
            <a:r>
              <a:rPr lang="en-US" altLang="en-US" sz="2800" b="1" dirty="0" err="1" smtClean="0"/>
              <a:t>lỗ</a:t>
            </a:r>
            <a:r>
              <a:rPr lang="en-US" altLang="en-US" sz="2800" b="1" dirty="0" smtClean="0"/>
              <a:t> </a:t>
            </a:r>
            <a:r>
              <a:rPr lang="en-US" altLang="en-US" sz="2800" b="1" dirty="0"/>
              <a:t>ở …………… </a:t>
            </a:r>
          </a:p>
          <a:p>
            <a:pPr eaLnBrk="1" hangingPunct="1"/>
            <a:r>
              <a:rPr lang="en-US" altLang="en-US" sz="2800" b="1" dirty="0"/>
              <a:t> </a:t>
            </a:r>
            <a:r>
              <a:rPr lang="en-US" altLang="en-US" sz="2800" b="1" dirty="0" err="1"/>
              <a:t>Phía</a:t>
            </a:r>
            <a:r>
              <a:rPr lang="en-US" altLang="en-US" sz="2800" b="1" dirty="0"/>
              <a:t> </a:t>
            </a:r>
            <a:r>
              <a:rPr lang="en-US" altLang="en-US" sz="2800" b="1" dirty="0" err="1"/>
              <a:t>ngoài</a:t>
            </a:r>
            <a:r>
              <a:rPr lang="en-US" altLang="en-US" sz="2800" b="1" dirty="0"/>
              <a:t>, </a:t>
            </a:r>
            <a:r>
              <a:rPr lang="en-US" altLang="en-US" sz="2800" b="1" dirty="0" err="1"/>
              <a:t>từ</a:t>
            </a:r>
            <a:r>
              <a:rPr lang="en-US" altLang="en-US" sz="2800" b="1" dirty="0"/>
              <a:t> </a:t>
            </a:r>
            <a:r>
              <a:rPr lang="en-US" altLang="en-US" sz="2800" b="1" dirty="0" err="1"/>
              <a:t>trên</a:t>
            </a:r>
            <a:r>
              <a:rPr lang="en-US" altLang="en-US" sz="2800" b="1" dirty="0"/>
              <a:t> </a:t>
            </a:r>
            <a:r>
              <a:rPr lang="en-US" altLang="en-US" sz="2800" b="1" dirty="0" err="1"/>
              <a:t>xuống</a:t>
            </a:r>
            <a:r>
              <a:rPr lang="en-US" altLang="en-US" sz="2800" b="1" dirty="0"/>
              <a:t> </a:t>
            </a:r>
            <a:r>
              <a:rPr lang="en-US" altLang="en-US" sz="2800" b="1" dirty="0" err="1"/>
              <a:t>dưới</a:t>
            </a:r>
            <a:r>
              <a:rPr lang="en-US" altLang="en-US" sz="2800" b="1" dirty="0"/>
              <a:t> </a:t>
            </a:r>
            <a:r>
              <a:rPr lang="en-US" altLang="en-US" sz="2800" b="1" dirty="0" err="1"/>
              <a:t>có</a:t>
            </a:r>
            <a:r>
              <a:rPr lang="en-US" altLang="en-US" sz="2800" b="1" dirty="0" smtClean="0"/>
              <a:t>………………………………   </a:t>
            </a:r>
            <a:r>
              <a:rPr lang="en-US" altLang="en-US" sz="2800" b="1" dirty="0" err="1"/>
              <a:t>tương</a:t>
            </a:r>
            <a:r>
              <a:rPr lang="en-US" altLang="en-US" sz="2800" b="1" dirty="0"/>
              <a:t> </a:t>
            </a:r>
            <a:r>
              <a:rPr lang="en-US" altLang="en-US" sz="2800" b="1" dirty="0" err="1"/>
              <a:t>ứng</a:t>
            </a:r>
            <a:r>
              <a:rPr lang="en-US" altLang="en-US" sz="2800" b="1" dirty="0"/>
              <a:t> </a:t>
            </a:r>
            <a:r>
              <a:rPr lang="en-US" altLang="en-US" sz="2800" b="1" dirty="0" err="1"/>
              <a:t>với</a:t>
            </a:r>
            <a:r>
              <a:rPr lang="en-US" altLang="en-US" sz="2800" b="1" dirty="0"/>
              <a:t> </a:t>
            </a:r>
            <a:r>
              <a:rPr lang="en-US" altLang="en-US" sz="2800" b="1" dirty="0" err="1"/>
              <a:t>dương</a:t>
            </a:r>
            <a:r>
              <a:rPr lang="en-US" altLang="en-US" sz="2800" b="1" dirty="0"/>
              <a:t> </a:t>
            </a:r>
            <a:r>
              <a:rPr lang="en-US" altLang="en-US" sz="2800" b="1" dirty="0" err="1"/>
              <a:t>vật</a:t>
            </a:r>
            <a:r>
              <a:rPr lang="en-US" altLang="en-US" sz="2800" b="1" dirty="0"/>
              <a:t> ở </a:t>
            </a:r>
            <a:r>
              <a:rPr lang="en-US" altLang="en-US" sz="2800" b="1" dirty="0" err="1"/>
              <a:t>nam</a:t>
            </a:r>
            <a:r>
              <a:rPr lang="en-US" altLang="en-US" sz="2800" b="1" dirty="0"/>
              <a:t>. </a:t>
            </a:r>
            <a:r>
              <a:rPr lang="en-US" altLang="en-US" sz="2800" b="1" dirty="0" err="1"/>
              <a:t>Phía</a:t>
            </a:r>
            <a:r>
              <a:rPr lang="en-US" altLang="en-US" sz="2800" b="1" dirty="0"/>
              <a:t> </a:t>
            </a:r>
            <a:r>
              <a:rPr lang="en-US" altLang="en-US" sz="2800" b="1" dirty="0" err="1"/>
              <a:t>dưới</a:t>
            </a:r>
            <a:r>
              <a:rPr lang="en-US" altLang="en-US" sz="2800" b="1" dirty="0"/>
              <a:t> </a:t>
            </a:r>
            <a:r>
              <a:rPr lang="en-US" altLang="en-US" sz="2800" b="1" dirty="0" err="1"/>
              <a:t>là</a:t>
            </a:r>
            <a:r>
              <a:rPr lang="en-US" altLang="en-US" sz="2800" b="1" dirty="0"/>
              <a:t> </a:t>
            </a:r>
            <a:r>
              <a:rPr lang="en-US" altLang="en-US" sz="2800" b="1" dirty="0" smtClean="0"/>
              <a:t>………………………………… </a:t>
            </a:r>
            <a:r>
              <a:rPr lang="en-US" altLang="en-US" sz="2800" b="1" dirty="0" err="1"/>
              <a:t>thông</a:t>
            </a:r>
            <a:r>
              <a:rPr lang="en-US" altLang="en-US" sz="2800" b="1" dirty="0"/>
              <a:t> </a:t>
            </a:r>
            <a:r>
              <a:rPr lang="en-US" altLang="en-US" sz="2800" b="1" dirty="0" err="1"/>
              <a:t>với</a:t>
            </a:r>
            <a:r>
              <a:rPr lang="en-US" altLang="en-US" sz="2800" b="1" dirty="0"/>
              <a:t> </a:t>
            </a:r>
            <a:r>
              <a:rPr lang="en-US" altLang="en-US" sz="2800" b="1" dirty="0" err="1"/>
              <a:t>bóng</a:t>
            </a:r>
            <a:r>
              <a:rPr lang="en-US" altLang="en-US" sz="2800" b="1" dirty="0"/>
              <a:t> </a:t>
            </a:r>
            <a:r>
              <a:rPr lang="en-US" altLang="en-US" sz="2800" b="1" dirty="0" err="1"/>
              <a:t>đái</a:t>
            </a:r>
            <a:r>
              <a:rPr lang="en-US" altLang="en-US" sz="2800" b="1" dirty="0"/>
              <a:t>, </a:t>
            </a:r>
            <a:r>
              <a:rPr lang="en-US" altLang="en-US" sz="2800" b="1" dirty="0" err="1"/>
              <a:t>tiếp</a:t>
            </a:r>
            <a:r>
              <a:rPr lang="en-US" altLang="en-US" sz="2800" b="1" dirty="0"/>
              <a:t> </a:t>
            </a:r>
            <a:r>
              <a:rPr lang="en-US" altLang="en-US" sz="2800" b="1" dirty="0" err="1"/>
              <a:t>đến</a:t>
            </a:r>
            <a:r>
              <a:rPr lang="en-US" altLang="en-US" sz="2800" b="1" dirty="0"/>
              <a:t> </a:t>
            </a:r>
            <a:r>
              <a:rPr lang="en-US" altLang="en-US" sz="2800" b="1" dirty="0" err="1"/>
              <a:t>là</a:t>
            </a:r>
            <a:r>
              <a:rPr lang="en-US" altLang="en-US" sz="2800" b="1" dirty="0"/>
              <a:t> …….........., </a:t>
            </a:r>
            <a:r>
              <a:rPr lang="en-US" altLang="en-US" sz="2800" b="1" dirty="0" err="1"/>
              <a:t>dẫn</a:t>
            </a:r>
            <a:r>
              <a:rPr lang="en-US" altLang="en-US" sz="2800" b="1" dirty="0"/>
              <a:t> </a:t>
            </a:r>
            <a:r>
              <a:rPr lang="en-US" altLang="en-US" sz="2800" b="1" dirty="0" err="1"/>
              <a:t>vào</a:t>
            </a:r>
            <a:r>
              <a:rPr lang="en-US" altLang="en-US" sz="2800" b="1" dirty="0"/>
              <a:t> </a:t>
            </a:r>
            <a:r>
              <a:rPr lang="en-US" altLang="en-US" sz="2800" b="1" dirty="0" err="1"/>
              <a:t>tử</a:t>
            </a:r>
            <a:r>
              <a:rPr lang="en-US" altLang="en-US" sz="2800" b="1" dirty="0"/>
              <a:t> cung. </a:t>
            </a:r>
          </a:p>
        </p:txBody>
      </p:sp>
      <p:sp>
        <p:nvSpPr>
          <p:cNvPr id="5123" name="Text Box 3">
            <a:extLst>
              <a:ext uri="{FF2B5EF4-FFF2-40B4-BE49-F238E27FC236}">
                <a16:creationId xmlns:a16="http://schemas.microsoft.com/office/drawing/2014/main" xmlns="" id="{420A0128-EE6B-4F2B-A93F-125C2DBCE4A5}"/>
              </a:ext>
            </a:extLst>
          </p:cNvPr>
          <p:cNvSpPr txBox="1">
            <a:spLocks noChangeArrowheads="1"/>
          </p:cNvSpPr>
          <p:nvPr/>
        </p:nvSpPr>
        <p:spPr bwMode="auto">
          <a:xfrm>
            <a:off x="5181600" y="6858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endParaRPr lang="en-US" altLang="en-US" b="0">
              <a:latin typeface="Tahoma" panose="020B0604030504040204" pitchFamily="34" charset="0"/>
              <a:cs typeface="Arial" panose="020B0604020202020204" pitchFamily="34" charset="0"/>
            </a:endParaRPr>
          </a:p>
        </p:txBody>
      </p:sp>
      <p:sp>
        <p:nvSpPr>
          <p:cNvPr id="73732" name="Text Box 4">
            <a:extLst>
              <a:ext uri="{FF2B5EF4-FFF2-40B4-BE49-F238E27FC236}">
                <a16:creationId xmlns:a16="http://schemas.microsoft.com/office/drawing/2014/main" xmlns="" id="{E8515ABD-A8ED-43AD-B327-4B0D3F736948}"/>
              </a:ext>
            </a:extLst>
          </p:cNvPr>
          <p:cNvSpPr txBox="1">
            <a:spLocks noChangeArrowheads="1"/>
          </p:cNvSpPr>
          <p:nvPr/>
        </p:nvSpPr>
        <p:spPr bwMode="auto">
          <a:xfrm>
            <a:off x="0" y="2839186"/>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err="1">
                <a:solidFill>
                  <a:schemeClr val="accent2"/>
                </a:solidFill>
                <a:cs typeface="Arial" panose="020B0604020202020204" pitchFamily="34" charset="0"/>
              </a:rPr>
              <a:t>Âm</a:t>
            </a:r>
            <a:r>
              <a:rPr lang="en-US" altLang="en-US" sz="2400" i="1" dirty="0">
                <a:solidFill>
                  <a:schemeClr val="accent2"/>
                </a:solidFill>
                <a:cs typeface="Arial" panose="020B0604020202020204" pitchFamily="34" charset="0"/>
              </a:rPr>
              <a:t> </a:t>
            </a:r>
            <a:r>
              <a:rPr lang="en-US" altLang="en-US" sz="2400" i="1" dirty="0" err="1">
                <a:solidFill>
                  <a:schemeClr val="accent2"/>
                </a:solidFill>
                <a:cs typeface="Arial" panose="020B0604020202020204" pitchFamily="34" charset="0"/>
              </a:rPr>
              <a:t>đạo</a:t>
            </a:r>
            <a:endParaRPr lang="en-US" altLang="en-US" sz="2400" i="1" dirty="0">
              <a:solidFill>
                <a:schemeClr val="accent2"/>
              </a:solidFill>
              <a:cs typeface="Arial" panose="020B0604020202020204" pitchFamily="34" charset="0"/>
            </a:endParaRPr>
          </a:p>
        </p:txBody>
      </p:sp>
      <p:sp>
        <p:nvSpPr>
          <p:cNvPr id="73733" name="Text Box 5">
            <a:extLst>
              <a:ext uri="{FF2B5EF4-FFF2-40B4-BE49-F238E27FC236}">
                <a16:creationId xmlns:a16="http://schemas.microsoft.com/office/drawing/2014/main" xmlns="" id="{DA32B42A-CF31-4E69-BD93-C6040E5FEE1C}"/>
              </a:ext>
            </a:extLst>
          </p:cNvPr>
          <p:cNvSpPr txBox="1">
            <a:spLocks noChangeArrowheads="1"/>
          </p:cNvSpPr>
          <p:nvPr/>
        </p:nvSpPr>
        <p:spPr bwMode="auto">
          <a:xfrm>
            <a:off x="5178846" y="330506"/>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err="1">
                <a:solidFill>
                  <a:schemeClr val="accent2"/>
                </a:solidFill>
              </a:rPr>
              <a:t>Buồng</a:t>
            </a:r>
            <a:r>
              <a:rPr lang="en-US" altLang="en-US" sz="2400" i="1" dirty="0">
                <a:solidFill>
                  <a:schemeClr val="accent2"/>
                </a:solidFill>
              </a:rPr>
              <a:t> </a:t>
            </a:r>
            <a:r>
              <a:rPr lang="en-US" altLang="en-US" sz="2400" i="1" dirty="0" err="1">
                <a:solidFill>
                  <a:schemeClr val="accent2"/>
                </a:solidFill>
              </a:rPr>
              <a:t>trứng</a:t>
            </a:r>
            <a:endParaRPr lang="en-US" altLang="en-US" sz="2400" i="1" dirty="0">
              <a:solidFill>
                <a:schemeClr val="accent2"/>
              </a:solidFill>
              <a:latin typeface=".VnTime" panose="020B7200000000000000" pitchFamily="34" charset="0"/>
              <a:cs typeface="Arial" panose="020B0604020202020204" pitchFamily="34" charset="0"/>
            </a:endParaRPr>
          </a:p>
        </p:txBody>
      </p:sp>
      <p:sp>
        <p:nvSpPr>
          <p:cNvPr id="73734" name="Text Box 6">
            <a:extLst>
              <a:ext uri="{FF2B5EF4-FFF2-40B4-BE49-F238E27FC236}">
                <a16:creationId xmlns:a16="http://schemas.microsoft.com/office/drawing/2014/main" xmlns="" id="{F77D4C37-12EB-4782-980E-E8DA7F594D6E}"/>
              </a:ext>
            </a:extLst>
          </p:cNvPr>
          <p:cNvSpPr txBox="1">
            <a:spLocks noChangeArrowheads="1"/>
          </p:cNvSpPr>
          <p:nvPr/>
        </p:nvSpPr>
        <p:spPr bwMode="auto">
          <a:xfrm>
            <a:off x="7066401" y="1609513"/>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err="1">
                <a:solidFill>
                  <a:schemeClr val="accent2"/>
                </a:solidFill>
                <a:cs typeface="Arial" panose="020B0604020202020204" pitchFamily="34" charset="0"/>
              </a:rPr>
              <a:t>Tử</a:t>
            </a:r>
            <a:r>
              <a:rPr lang="en-US" altLang="en-US" sz="2400" i="1" dirty="0">
                <a:solidFill>
                  <a:schemeClr val="accent2"/>
                </a:solidFill>
                <a:cs typeface="Arial" panose="020B0604020202020204" pitchFamily="34" charset="0"/>
              </a:rPr>
              <a:t> cung</a:t>
            </a:r>
          </a:p>
        </p:txBody>
      </p:sp>
      <p:sp>
        <p:nvSpPr>
          <p:cNvPr id="73736" name="Text Box 8">
            <a:extLst>
              <a:ext uri="{FF2B5EF4-FFF2-40B4-BE49-F238E27FC236}">
                <a16:creationId xmlns:a16="http://schemas.microsoft.com/office/drawing/2014/main" xmlns="" id="{6306574F-A9F3-4557-8A0E-A8C3BC529F7B}"/>
              </a:ext>
            </a:extLst>
          </p:cNvPr>
          <p:cNvSpPr txBox="1">
            <a:spLocks noChangeArrowheads="1"/>
          </p:cNvSpPr>
          <p:nvPr/>
        </p:nvSpPr>
        <p:spPr bwMode="auto">
          <a:xfrm>
            <a:off x="3429000" y="2882662"/>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err="1">
                <a:solidFill>
                  <a:schemeClr val="accent2"/>
                </a:solidFill>
                <a:cs typeface="Arial" panose="020B0604020202020204" pitchFamily="34" charset="0"/>
              </a:rPr>
              <a:t>Cổ</a:t>
            </a:r>
            <a:r>
              <a:rPr lang="en-US" altLang="en-US" sz="2400" i="1" dirty="0">
                <a:solidFill>
                  <a:schemeClr val="accent2"/>
                </a:solidFill>
                <a:cs typeface="Arial" panose="020B0604020202020204" pitchFamily="34" charset="0"/>
              </a:rPr>
              <a:t> </a:t>
            </a:r>
            <a:r>
              <a:rPr lang="en-US" altLang="en-US" sz="2400" i="1" dirty="0" err="1">
                <a:solidFill>
                  <a:schemeClr val="accent2"/>
                </a:solidFill>
                <a:cs typeface="Arial" panose="020B0604020202020204" pitchFamily="34" charset="0"/>
              </a:rPr>
              <a:t>tử</a:t>
            </a:r>
            <a:r>
              <a:rPr lang="en-US" altLang="en-US" sz="2400" i="1" dirty="0">
                <a:solidFill>
                  <a:schemeClr val="accent2"/>
                </a:solidFill>
                <a:cs typeface="Arial" panose="020B0604020202020204" pitchFamily="34" charset="0"/>
              </a:rPr>
              <a:t> cung</a:t>
            </a:r>
          </a:p>
        </p:txBody>
      </p:sp>
      <p:sp>
        <p:nvSpPr>
          <p:cNvPr id="73737" name="Text Box 9">
            <a:extLst>
              <a:ext uri="{FF2B5EF4-FFF2-40B4-BE49-F238E27FC236}">
                <a16:creationId xmlns:a16="http://schemas.microsoft.com/office/drawing/2014/main" xmlns="" id="{52F3389A-4D81-4B01-90D1-CB0B4243E587}"/>
              </a:ext>
            </a:extLst>
          </p:cNvPr>
          <p:cNvSpPr txBox="1">
            <a:spLocks noChangeArrowheads="1"/>
          </p:cNvSpPr>
          <p:nvPr/>
        </p:nvSpPr>
        <p:spPr bwMode="auto">
          <a:xfrm>
            <a:off x="304800" y="1653795"/>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err="1">
                <a:solidFill>
                  <a:schemeClr val="accent2"/>
                </a:solidFill>
                <a:cs typeface="Arial" panose="020B0604020202020204" pitchFamily="34" charset="0"/>
              </a:rPr>
              <a:t>Phễu</a:t>
            </a:r>
            <a:r>
              <a:rPr lang="en-US" altLang="en-US" sz="2400" i="1" dirty="0">
                <a:solidFill>
                  <a:schemeClr val="accent2"/>
                </a:solidFill>
                <a:cs typeface="Arial" panose="020B0604020202020204" pitchFamily="34" charset="0"/>
              </a:rPr>
              <a:t> </a:t>
            </a:r>
            <a:r>
              <a:rPr lang="en-US" altLang="en-US" sz="2400" i="1" dirty="0" err="1">
                <a:solidFill>
                  <a:schemeClr val="accent2"/>
                </a:solidFill>
                <a:cs typeface="Arial" panose="020B0604020202020204" pitchFamily="34" charset="0"/>
              </a:rPr>
              <a:t>dẫn</a:t>
            </a:r>
            <a:r>
              <a:rPr lang="en-US" altLang="en-US" sz="2400" i="1" dirty="0">
                <a:solidFill>
                  <a:schemeClr val="accent2"/>
                </a:solidFill>
                <a:cs typeface="Arial" panose="020B0604020202020204" pitchFamily="34" charset="0"/>
              </a:rPr>
              <a:t> </a:t>
            </a:r>
            <a:r>
              <a:rPr lang="en-US" altLang="en-US" sz="2400" i="1" dirty="0" err="1" smtClean="0">
                <a:solidFill>
                  <a:schemeClr val="accent2"/>
                </a:solidFill>
                <a:cs typeface="Arial" panose="020B0604020202020204" pitchFamily="34" charset="0"/>
              </a:rPr>
              <a:t>trứng</a:t>
            </a:r>
            <a:endParaRPr lang="en-US" altLang="en-US" sz="2400" i="1" dirty="0">
              <a:solidFill>
                <a:schemeClr val="accent2"/>
              </a:solidFill>
              <a:cs typeface="Arial" panose="020B0604020202020204" pitchFamily="34" charset="0"/>
            </a:endParaRPr>
          </a:p>
        </p:txBody>
      </p:sp>
      <p:sp>
        <p:nvSpPr>
          <p:cNvPr id="73738" name="Text Box 10">
            <a:extLst>
              <a:ext uri="{FF2B5EF4-FFF2-40B4-BE49-F238E27FC236}">
                <a16:creationId xmlns:a16="http://schemas.microsoft.com/office/drawing/2014/main" xmlns="" id="{9735B921-3110-4C70-8395-1088A11C8334}"/>
              </a:ext>
            </a:extLst>
          </p:cNvPr>
          <p:cNvSpPr txBox="1">
            <a:spLocks noChangeArrowheads="1"/>
          </p:cNvSpPr>
          <p:nvPr/>
        </p:nvSpPr>
        <p:spPr bwMode="auto">
          <a:xfrm>
            <a:off x="5891728" y="3262246"/>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err="1">
                <a:solidFill>
                  <a:schemeClr val="accent2"/>
                </a:solidFill>
                <a:cs typeface="Arial" panose="020B0604020202020204" pitchFamily="34" charset="0"/>
              </a:rPr>
              <a:t>Âm</a:t>
            </a:r>
            <a:r>
              <a:rPr lang="en-US" altLang="en-US" sz="2400" i="1" dirty="0">
                <a:solidFill>
                  <a:schemeClr val="accent2"/>
                </a:solidFill>
                <a:cs typeface="Arial" panose="020B0604020202020204" pitchFamily="34" charset="0"/>
              </a:rPr>
              <a:t> </a:t>
            </a:r>
            <a:r>
              <a:rPr lang="en-US" altLang="en-US" sz="2400" i="1" dirty="0" err="1">
                <a:solidFill>
                  <a:schemeClr val="accent2"/>
                </a:solidFill>
                <a:cs typeface="Arial" panose="020B0604020202020204" pitchFamily="34" charset="0"/>
              </a:rPr>
              <a:t>vật</a:t>
            </a:r>
            <a:r>
              <a:rPr lang="en-US" altLang="en-US" sz="2400" i="1" dirty="0">
                <a:solidFill>
                  <a:srgbClr val="FF0000"/>
                </a:solidFill>
                <a:latin typeface=".VnTime" panose="020B7200000000000000" pitchFamily="34" charset="0"/>
                <a:cs typeface="Arial" panose="020B0604020202020204" pitchFamily="34" charset="0"/>
              </a:rPr>
              <a:t>  </a:t>
            </a:r>
          </a:p>
        </p:txBody>
      </p:sp>
      <p:sp>
        <p:nvSpPr>
          <p:cNvPr id="73739" name="Text Box 11">
            <a:extLst>
              <a:ext uri="{FF2B5EF4-FFF2-40B4-BE49-F238E27FC236}">
                <a16:creationId xmlns:a16="http://schemas.microsoft.com/office/drawing/2014/main" xmlns="" id="{5BF761AD-6F55-49B2-A51C-448364B68436}"/>
              </a:ext>
            </a:extLst>
          </p:cNvPr>
          <p:cNvSpPr txBox="1">
            <a:spLocks noChangeArrowheads="1"/>
          </p:cNvSpPr>
          <p:nvPr/>
        </p:nvSpPr>
        <p:spPr bwMode="auto">
          <a:xfrm>
            <a:off x="340605" y="4068053"/>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err="1">
                <a:solidFill>
                  <a:schemeClr val="accent2"/>
                </a:solidFill>
                <a:cs typeface="Arial" panose="020B0604020202020204" pitchFamily="34" charset="0"/>
              </a:rPr>
              <a:t>ống</a:t>
            </a:r>
            <a:r>
              <a:rPr lang="en-US" altLang="en-US" sz="2400" i="1" dirty="0">
                <a:solidFill>
                  <a:schemeClr val="accent2"/>
                </a:solidFill>
                <a:cs typeface="Arial" panose="020B0604020202020204" pitchFamily="34" charset="0"/>
              </a:rPr>
              <a:t> </a:t>
            </a:r>
            <a:r>
              <a:rPr lang="en-US" altLang="en-US" sz="2400" i="1" dirty="0" err="1">
                <a:solidFill>
                  <a:schemeClr val="accent2"/>
                </a:solidFill>
                <a:cs typeface="Arial" panose="020B0604020202020204" pitchFamily="34" charset="0"/>
              </a:rPr>
              <a:t>dẫn</a:t>
            </a:r>
            <a:r>
              <a:rPr lang="en-US" altLang="en-US" sz="2400" i="1" dirty="0">
                <a:solidFill>
                  <a:schemeClr val="accent2"/>
                </a:solidFill>
                <a:cs typeface="Arial" panose="020B0604020202020204" pitchFamily="34" charset="0"/>
              </a:rPr>
              <a:t> nước </a:t>
            </a:r>
            <a:r>
              <a:rPr lang="en-US" altLang="en-US" sz="2400" i="1" dirty="0" err="1">
                <a:solidFill>
                  <a:schemeClr val="accent2"/>
                </a:solidFill>
                <a:cs typeface="Arial" panose="020B0604020202020204" pitchFamily="34" charset="0"/>
              </a:rPr>
              <a:t>tiểu</a:t>
            </a:r>
            <a:endParaRPr lang="en-US" altLang="en-US" sz="2400" i="1" dirty="0">
              <a:solidFill>
                <a:schemeClr val="accent2"/>
              </a:solidFill>
              <a:cs typeface="Arial" panose="020B0604020202020204" pitchFamily="34" charset="0"/>
            </a:endParaRPr>
          </a:p>
        </p:txBody>
      </p:sp>
      <p:sp>
        <p:nvSpPr>
          <p:cNvPr id="73740" name="Text Box 12">
            <a:extLst>
              <a:ext uri="{FF2B5EF4-FFF2-40B4-BE49-F238E27FC236}">
                <a16:creationId xmlns:a16="http://schemas.microsoft.com/office/drawing/2014/main" xmlns="" id="{BCA6653A-12E9-4EE1-9C5B-E8B15F8E1BAC}"/>
              </a:ext>
            </a:extLst>
          </p:cNvPr>
          <p:cNvSpPr txBox="1">
            <a:spLocks noChangeArrowheads="1"/>
          </p:cNvSpPr>
          <p:nvPr/>
        </p:nvSpPr>
        <p:spPr bwMode="auto">
          <a:xfrm>
            <a:off x="264405" y="452525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err="1">
                <a:solidFill>
                  <a:schemeClr val="accent2"/>
                </a:solidFill>
              </a:rPr>
              <a:t>lỗ</a:t>
            </a:r>
            <a:r>
              <a:rPr lang="en-US" altLang="en-US" sz="2400" i="1" dirty="0">
                <a:solidFill>
                  <a:schemeClr val="accent2"/>
                </a:solidFill>
              </a:rPr>
              <a:t> </a:t>
            </a:r>
            <a:r>
              <a:rPr lang="en-US" altLang="en-US" sz="2400" i="1" dirty="0" err="1">
                <a:solidFill>
                  <a:schemeClr val="accent2"/>
                </a:solidFill>
              </a:rPr>
              <a:t>âm</a:t>
            </a:r>
            <a:r>
              <a:rPr lang="en-US" altLang="en-US" sz="2400" i="1" dirty="0">
                <a:solidFill>
                  <a:schemeClr val="accent2"/>
                </a:solidFill>
              </a:rPr>
              <a:t> </a:t>
            </a:r>
            <a:r>
              <a:rPr lang="en-US" altLang="en-US" sz="2400" i="1" dirty="0" err="1">
                <a:solidFill>
                  <a:schemeClr val="accent2"/>
                </a:solidFill>
              </a:rPr>
              <a:t>đạo</a:t>
            </a:r>
            <a:endParaRPr lang="en-US" altLang="en-US" sz="2400" i="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box(in)">
                                      <p:cBhvr>
                                        <p:cTn id="7" dur="500"/>
                                        <p:tgtEl>
                                          <p:spTgt spid="73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3737"/>
                                        </p:tgtEl>
                                        <p:attrNameLst>
                                          <p:attrName>style.visibility</p:attrName>
                                        </p:attrNameLst>
                                      </p:cBhvr>
                                      <p:to>
                                        <p:strVal val="visible"/>
                                      </p:to>
                                    </p:set>
                                    <p:animEffect transition="in" filter="box(in)">
                                      <p:cBhvr>
                                        <p:cTn id="12" dur="500"/>
                                        <p:tgtEl>
                                          <p:spTgt spid="737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box(in)">
                                      <p:cBhvr>
                                        <p:cTn id="17" dur="500"/>
                                        <p:tgtEl>
                                          <p:spTgt spid="737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3732"/>
                                        </p:tgtEl>
                                        <p:attrNameLst>
                                          <p:attrName>style.visibility</p:attrName>
                                        </p:attrNameLst>
                                      </p:cBhvr>
                                      <p:to>
                                        <p:strVal val="visible"/>
                                      </p:to>
                                    </p:set>
                                    <p:animEffect transition="in" filter="box(in)">
                                      <p:cBhvr>
                                        <p:cTn id="22" dur="500"/>
                                        <p:tgtEl>
                                          <p:spTgt spid="737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3736"/>
                                        </p:tgtEl>
                                        <p:attrNameLst>
                                          <p:attrName>style.visibility</p:attrName>
                                        </p:attrNameLst>
                                      </p:cBhvr>
                                      <p:to>
                                        <p:strVal val="visible"/>
                                      </p:to>
                                    </p:set>
                                    <p:animEffect transition="in" filter="box(in)">
                                      <p:cBhvr>
                                        <p:cTn id="27" dur="500"/>
                                        <p:tgtEl>
                                          <p:spTgt spid="737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3738"/>
                                        </p:tgtEl>
                                        <p:attrNameLst>
                                          <p:attrName>style.visibility</p:attrName>
                                        </p:attrNameLst>
                                      </p:cBhvr>
                                      <p:to>
                                        <p:strVal val="visible"/>
                                      </p:to>
                                    </p:set>
                                    <p:animEffect transition="in" filter="box(in)">
                                      <p:cBhvr>
                                        <p:cTn id="32" dur="500"/>
                                        <p:tgtEl>
                                          <p:spTgt spid="737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3739"/>
                                        </p:tgtEl>
                                        <p:attrNameLst>
                                          <p:attrName>style.visibility</p:attrName>
                                        </p:attrNameLst>
                                      </p:cBhvr>
                                      <p:to>
                                        <p:strVal val="visible"/>
                                      </p:to>
                                    </p:set>
                                    <p:animEffect transition="in" filter="box(in)">
                                      <p:cBhvr>
                                        <p:cTn id="37" dur="500"/>
                                        <p:tgtEl>
                                          <p:spTgt spid="7373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3740"/>
                                        </p:tgtEl>
                                        <p:attrNameLst>
                                          <p:attrName>style.visibility</p:attrName>
                                        </p:attrNameLst>
                                      </p:cBhvr>
                                      <p:to>
                                        <p:strVal val="visible"/>
                                      </p:to>
                                    </p:set>
                                    <p:animEffect transition="in" filter="box(in)">
                                      <p:cBhvr>
                                        <p:cTn id="42" dur="500"/>
                                        <p:tgtEl>
                                          <p:spTgt spid="73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P spid="73734" grpId="0"/>
      <p:bldP spid="73736" grpId="0"/>
      <p:bldP spid="73737" grpId="0"/>
      <p:bldP spid="73738" grpId="0"/>
      <p:bldP spid="73739" grpId="0"/>
      <p:bldP spid="7374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0" y="0"/>
            <a:ext cx="9144000" cy="6858000"/>
          </a:xfrm>
        </p:spPr>
        <p:txBody>
          <a:bodyPr/>
          <a:lstStyle/>
          <a:p>
            <a:pPr>
              <a:buFontTx/>
              <a:buNone/>
            </a:pPr>
            <a:endParaRPr lang="vi-VN" altLang="vi-VN" dirty="0">
              <a:solidFill>
                <a:srgbClr val="FFFF00"/>
              </a:solidFill>
              <a:latin typeface=".VnTime" panose="020B7200000000000000" pitchFamily="34" charset="0"/>
            </a:endParaRPr>
          </a:p>
        </p:txBody>
      </p:sp>
      <p:sp>
        <p:nvSpPr>
          <p:cNvPr id="31747" name="Text Box 3"/>
          <p:cNvSpPr txBox="1">
            <a:spLocks noChangeArrowheads="1"/>
          </p:cNvSpPr>
          <p:nvPr/>
        </p:nvSpPr>
        <p:spPr bwMode="auto">
          <a:xfrm>
            <a:off x="838200" y="32004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vi-VN" altLang="vi-VN" sz="1800">
              <a:latin typeface=".VnTime" panose="020B7200000000000000" pitchFamily="34" charset="0"/>
            </a:endParaRPr>
          </a:p>
        </p:txBody>
      </p:sp>
      <p:sp>
        <p:nvSpPr>
          <p:cNvPr id="31748" name="Text Box 4"/>
          <p:cNvSpPr txBox="1">
            <a:spLocks noChangeArrowheads="1"/>
          </p:cNvSpPr>
          <p:nvPr/>
        </p:nvSpPr>
        <p:spPr bwMode="auto">
          <a:xfrm>
            <a:off x="0" y="1905000"/>
            <a:ext cx="1676400" cy="3119438"/>
          </a:xfrm>
          <a:prstGeom prst="rect">
            <a:avLst/>
          </a:prstGeom>
          <a:noFill/>
          <a:ln w="38100">
            <a:pattFill prst="pct5">
              <a:fgClr>
                <a:schemeClr val="folHlink"/>
              </a:fgClr>
              <a:bgClr>
                <a:srgbClr val="FFFF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dirty="0" err="1">
                <a:solidFill>
                  <a:srgbClr val="FF3300"/>
                </a:solidFill>
                <a:latin typeface=".VnTime" panose="020B7200000000000000" pitchFamily="34" charset="0"/>
              </a:rPr>
              <a:t>Chøc</a:t>
            </a:r>
            <a:r>
              <a:rPr lang="en-US" altLang="vi-VN" sz="2800" dirty="0">
                <a:solidFill>
                  <a:srgbClr val="FF3300"/>
                </a:solidFill>
                <a:latin typeface=".VnTime" panose="020B7200000000000000" pitchFamily="34" charset="0"/>
              </a:rPr>
              <a:t> </a:t>
            </a:r>
            <a:r>
              <a:rPr lang="en-US" altLang="vi-VN" sz="2800" dirty="0" err="1">
                <a:solidFill>
                  <a:srgbClr val="FF3300"/>
                </a:solidFill>
                <a:latin typeface=".VnTime" panose="020B7200000000000000" pitchFamily="34" charset="0"/>
              </a:rPr>
              <a:t>n¨ng</a:t>
            </a:r>
            <a:r>
              <a:rPr lang="en-US" altLang="vi-VN" sz="2800" dirty="0">
                <a:solidFill>
                  <a:srgbClr val="FF3300"/>
                </a:solidFill>
                <a:latin typeface=".VnTime" panose="020B7200000000000000" pitchFamily="34" charset="0"/>
              </a:rPr>
              <a:t> </a:t>
            </a:r>
            <a:r>
              <a:rPr lang="en-US" altLang="vi-VN" sz="2800" dirty="0" err="1">
                <a:solidFill>
                  <a:srgbClr val="FF3300"/>
                </a:solidFill>
                <a:latin typeface=".VnTime" panose="020B7200000000000000" pitchFamily="34" charset="0"/>
              </a:rPr>
              <a:t>cña</a:t>
            </a:r>
            <a:r>
              <a:rPr lang="en-US" altLang="vi-VN" sz="2800" dirty="0">
                <a:solidFill>
                  <a:srgbClr val="FF3300"/>
                </a:solidFill>
                <a:latin typeface=".VnTime" panose="020B7200000000000000" pitchFamily="34" charset="0"/>
              </a:rPr>
              <a:t> </a:t>
            </a:r>
            <a:r>
              <a:rPr lang="en-US" altLang="vi-VN" sz="2800" dirty="0" err="1">
                <a:solidFill>
                  <a:srgbClr val="FF3300"/>
                </a:solidFill>
                <a:latin typeface=".VnTime" panose="020B7200000000000000" pitchFamily="34" charset="0"/>
              </a:rPr>
              <a:t>c¸c</a:t>
            </a:r>
            <a:r>
              <a:rPr lang="en-US" altLang="vi-VN" sz="2800" dirty="0">
                <a:solidFill>
                  <a:srgbClr val="FF3300"/>
                </a:solidFill>
                <a:latin typeface=".VnTime" panose="020B7200000000000000" pitchFamily="34" charset="0"/>
              </a:rPr>
              <a:t> </a:t>
            </a:r>
            <a:r>
              <a:rPr lang="en-US" altLang="vi-VN" sz="2800" dirty="0" err="1">
                <a:solidFill>
                  <a:srgbClr val="FF3300"/>
                </a:solidFill>
                <a:latin typeface=".VnTime" panose="020B7200000000000000" pitchFamily="34" charset="0"/>
              </a:rPr>
              <a:t>bé</a:t>
            </a:r>
            <a:r>
              <a:rPr lang="en-US" altLang="vi-VN" sz="2800" dirty="0">
                <a:solidFill>
                  <a:srgbClr val="FF3300"/>
                </a:solidFill>
                <a:latin typeface=".VnTime" panose="020B7200000000000000" pitchFamily="34" charset="0"/>
              </a:rPr>
              <a:t> </a:t>
            </a:r>
            <a:r>
              <a:rPr lang="en-US" altLang="vi-VN" sz="2800" dirty="0" err="1">
                <a:solidFill>
                  <a:srgbClr val="FF3300"/>
                </a:solidFill>
                <a:latin typeface=".VnTime" panose="020B7200000000000000" pitchFamily="34" charset="0"/>
              </a:rPr>
              <a:t>phËn</a:t>
            </a:r>
            <a:r>
              <a:rPr lang="en-US" altLang="vi-VN" sz="2800" dirty="0">
                <a:solidFill>
                  <a:srgbClr val="FF3300"/>
                </a:solidFill>
                <a:latin typeface=".VnTime" panose="020B7200000000000000" pitchFamily="34" charset="0"/>
              </a:rPr>
              <a:t> trong c¬ </a:t>
            </a:r>
            <a:r>
              <a:rPr lang="en-US" altLang="vi-VN" sz="2800" dirty="0" err="1">
                <a:solidFill>
                  <a:srgbClr val="FF3300"/>
                </a:solidFill>
                <a:latin typeface=".VnTime" panose="020B7200000000000000" pitchFamily="34" charset="0"/>
              </a:rPr>
              <a:t>quan</a:t>
            </a:r>
            <a:r>
              <a:rPr lang="en-US" altLang="vi-VN" sz="2800" dirty="0">
                <a:solidFill>
                  <a:srgbClr val="FF3300"/>
                </a:solidFill>
                <a:latin typeface=".VnTime" panose="020B7200000000000000" pitchFamily="34" charset="0"/>
              </a:rPr>
              <a:t> </a:t>
            </a:r>
            <a:r>
              <a:rPr lang="en-US" altLang="vi-VN" sz="2800" dirty="0" err="1">
                <a:solidFill>
                  <a:srgbClr val="FF3300"/>
                </a:solidFill>
                <a:latin typeface=".VnTime" panose="020B7200000000000000" pitchFamily="34" charset="0"/>
              </a:rPr>
              <a:t>sinh</a:t>
            </a:r>
            <a:r>
              <a:rPr lang="en-US" altLang="vi-VN" sz="2800" dirty="0">
                <a:solidFill>
                  <a:srgbClr val="FF3300"/>
                </a:solidFill>
                <a:latin typeface=".VnTime" panose="020B7200000000000000" pitchFamily="34" charset="0"/>
              </a:rPr>
              <a:t> </a:t>
            </a:r>
            <a:r>
              <a:rPr lang="en-US" altLang="vi-VN" sz="2800" dirty="0" err="1">
                <a:solidFill>
                  <a:srgbClr val="FF3300"/>
                </a:solidFill>
                <a:latin typeface=".VnTime" panose="020B7200000000000000" pitchFamily="34" charset="0"/>
              </a:rPr>
              <a:t>dôc</a:t>
            </a:r>
            <a:r>
              <a:rPr lang="en-US" altLang="vi-VN" sz="2800" dirty="0">
                <a:solidFill>
                  <a:srgbClr val="FF3300"/>
                </a:solidFill>
                <a:latin typeface=".VnTime" panose="020B7200000000000000" pitchFamily="34" charset="0"/>
              </a:rPr>
              <a:t> n÷</a:t>
            </a:r>
          </a:p>
        </p:txBody>
      </p:sp>
      <p:sp>
        <p:nvSpPr>
          <p:cNvPr id="31749" name="Text Box 5"/>
          <p:cNvSpPr txBox="1">
            <a:spLocks noChangeArrowheads="1"/>
          </p:cNvSpPr>
          <p:nvPr/>
        </p:nvSpPr>
        <p:spPr bwMode="auto">
          <a:xfrm>
            <a:off x="5105400" y="0"/>
            <a:ext cx="3581400" cy="984250"/>
          </a:xfrm>
          <a:prstGeom prst="rect">
            <a:avLst/>
          </a:prstGeom>
          <a:solidFill>
            <a:schemeClr val="bg2"/>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400">
                <a:latin typeface=".VnTime" panose="020B7200000000000000" pitchFamily="34" charset="0"/>
              </a:rPr>
              <a:t> </a:t>
            </a:r>
            <a:r>
              <a:rPr lang="en-US" altLang="vi-VN" sz="2800">
                <a:latin typeface=".VnTime" panose="020B7200000000000000" pitchFamily="34" charset="0"/>
              </a:rPr>
              <a:t>Buång trøng : t¹o ra trøng</a:t>
            </a:r>
          </a:p>
        </p:txBody>
      </p:sp>
      <p:sp>
        <p:nvSpPr>
          <p:cNvPr id="31750" name="Text Box 6"/>
          <p:cNvSpPr txBox="1">
            <a:spLocks noChangeArrowheads="1"/>
          </p:cNvSpPr>
          <p:nvPr/>
        </p:nvSpPr>
        <p:spPr bwMode="auto">
          <a:xfrm>
            <a:off x="5105400" y="1295400"/>
            <a:ext cx="3505200" cy="1411288"/>
          </a:xfrm>
          <a:prstGeom prst="rect">
            <a:avLst/>
          </a:prstGeom>
          <a:solidFill>
            <a:schemeClr val="bg2"/>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a:latin typeface=".VnTime" panose="020B7200000000000000" pitchFamily="34" charset="0"/>
              </a:rPr>
              <a:t>Tö cung : ®ãn nhËn vµ nu«i d­ìng trøng ®· thô tinh</a:t>
            </a:r>
            <a:r>
              <a:rPr lang="en-US" altLang="vi-VN" sz="2400">
                <a:latin typeface=".VnTime" panose="020B7200000000000000" pitchFamily="34" charset="0"/>
              </a:rPr>
              <a:t> </a:t>
            </a:r>
          </a:p>
        </p:txBody>
      </p:sp>
      <p:sp>
        <p:nvSpPr>
          <p:cNvPr id="31751" name="Text Box 7"/>
          <p:cNvSpPr txBox="1">
            <a:spLocks noChangeArrowheads="1"/>
          </p:cNvSpPr>
          <p:nvPr/>
        </p:nvSpPr>
        <p:spPr bwMode="auto">
          <a:xfrm>
            <a:off x="5181600" y="3048000"/>
            <a:ext cx="3505200" cy="984250"/>
          </a:xfrm>
          <a:prstGeom prst="rect">
            <a:avLst/>
          </a:prstGeom>
          <a:solidFill>
            <a:schemeClr val="bg2"/>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a:latin typeface=".VnTime" panose="020B7200000000000000" pitchFamily="34" charset="0"/>
              </a:rPr>
              <a:t>PhÔu ,èng dÉn trøng: thu vµ nhËn trøng </a:t>
            </a:r>
          </a:p>
        </p:txBody>
      </p:sp>
      <p:sp>
        <p:nvSpPr>
          <p:cNvPr id="31752" name="Text Box 8"/>
          <p:cNvSpPr txBox="1">
            <a:spLocks noChangeArrowheads="1"/>
          </p:cNvSpPr>
          <p:nvPr/>
        </p:nvSpPr>
        <p:spPr bwMode="auto">
          <a:xfrm>
            <a:off x="4191000" y="4343400"/>
            <a:ext cx="4953000" cy="984250"/>
          </a:xfrm>
          <a:prstGeom prst="rect">
            <a:avLst/>
          </a:prstGeom>
          <a:solidFill>
            <a:schemeClr val="bg2"/>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a:latin typeface=".VnTimeH" panose="020B7200000000000000" pitchFamily="34" charset="0"/>
              </a:rPr>
              <a:t>©</a:t>
            </a:r>
            <a:r>
              <a:rPr lang="en-US" altLang="vi-VN" sz="2800">
                <a:latin typeface=".VnTime" panose="020B7200000000000000" pitchFamily="34" charset="0"/>
              </a:rPr>
              <a:t>m ®¹o: tiÕp nhËn tinh trïng vµ lµ ®­êng ra cña trÎ khi sinh</a:t>
            </a:r>
          </a:p>
        </p:txBody>
      </p:sp>
      <p:sp>
        <p:nvSpPr>
          <p:cNvPr id="31753" name="Text Box 9"/>
          <p:cNvSpPr txBox="1">
            <a:spLocks noChangeArrowheads="1"/>
          </p:cNvSpPr>
          <p:nvPr/>
        </p:nvSpPr>
        <p:spPr bwMode="auto">
          <a:xfrm>
            <a:off x="5029200" y="5638800"/>
            <a:ext cx="3276600" cy="984250"/>
          </a:xfrm>
          <a:prstGeom prst="rect">
            <a:avLst/>
          </a:prstGeom>
          <a:solidFill>
            <a:schemeClr val="bg2"/>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a:latin typeface=".VnTime" panose="020B7200000000000000" pitchFamily="34" charset="0"/>
              </a:rPr>
              <a:t>TuyÕn tiÒn ®×nh: tiÕt dÞch nhên</a:t>
            </a:r>
          </a:p>
        </p:txBody>
      </p:sp>
      <p:sp>
        <p:nvSpPr>
          <p:cNvPr id="31754" name="Line 10"/>
          <p:cNvSpPr>
            <a:spLocks noChangeShapeType="1"/>
          </p:cNvSpPr>
          <p:nvPr/>
        </p:nvSpPr>
        <p:spPr bwMode="auto">
          <a:xfrm flipV="1">
            <a:off x="1676400" y="609600"/>
            <a:ext cx="3581400" cy="1676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755" name="Line 11"/>
          <p:cNvSpPr>
            <a:spLocks noChangeShapeType="1"/>
          </p:cNvSpPr>
          <p:nvPr/>
        </p:nvSpPr>
        <p:spPr bwMode="auto">
          <a:xfrm flipV="1">
            <a:off x="1676400" y="1981200"/>
            <a:ext cx="3505200" cy="762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756" name="Line 12"/>
          <p:cNvSpPr>
            <a:spLocks noChangeShapeType="1"/>
          </p:cNvSpPr>
          <p:nvPr/>
        </p:nvSpPr>
        <p:spPr bwMode="auto">
          <a:xfrm>
            <a:off x="1676400" y="3429000"/>
            <a:ext cx="35814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757" name="Line 13"/>
          <p:cNvSpPr>
            <a:spLocks noChangeShapeType="1"/>
          </p:cNvSpPr>
          <p:nvPr/>
        </p:nvSpPr>
        <p:spPr bwMode="auto">
          <a:xfrm>
            <a:off x="1905000" y="4038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758" name="Line 14"/>
          <p:cNvSpPr>
            <a:spLocks noChangeShapeType="1"/>
          </p:cNvSpPr>
          <p:nvPr/>
        </p:nvSpPr>
        <p:spPr bwMode="auto">
          <a:xfrm>
            <a:off x="1600200" y="4038600"/>
            <a:ext cx="2743200" cy="914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759" name="Line 15"/>
          <p:cNvSpPr>
            <a:spLocks noChangeShapeType="1"/>
          </p:cNvSpPr>
          <p:nvPr/>
        </p:nvSpPr>
        <p:spPr bwMode="auto">
          <a:xfrm>
            <a:off x="1600200" y="4876800"/>
            <a:ext cx="3429000" cy="1295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343399021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box(in)">
                                      <p:cBhvr>
                                        <p:cTn id="7" dur="500"/>
                                        <p:tgtEl>
                                          <p:spTgt spid="317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diamond(in)">
                                      <p:cBhvr>
                                        <p:cTn id="12" dur="2000"/>
                                        <p:tgtEl>
                                          <p:spTgt spid="317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754"/>
                                        </p:tgtEl>
                                        <p:attrNameLst>
                                          <p:attrName>style.visibility</p:attrName>
                                        </p:attrNameLst>
                                      </p:cBhvr>
                                      <p:to>
                                        <p:strVal val="visible"/>
                                      </p:to>
                                    </p:set>
                                    <p:animEffect transition="in" filter="circle(in)">
                                      <p:cBhvr>
                                        <p:cTn id="17" dur="2000"/>
                                        <p:tgtEl>
                                          <p:spTgt spid="31754"/>
                                        </p:tgtEl>
                                      </p:cBhvr>
                                    </p:animEffect>
                                  </p:childTnLst>
                                </p:cTn>
                              </p:par>
                            </p:childTnLst>
                          </p:cTn>
                        </p:par>
                        <p:par>
                          <p:cTn id="18" fill="hold" nodeType="afterGroup">
                            <p:stCondLst>
                              <p:cond delay="2000"/>
                            </p:stCondLst>
                            <p:childTnLst>
                              <p:par>
                                <p:cTn id="19" presetID="8" presetClass="entr" presetSubtype="16" fill="hold" grpId="0" nodeType="afterEffect">
                                  <p:stCondLst>
                                    <p:cond delay="0"/>
                                  </p:stCondLst>
                                  <p:childTnLst>
                                    <p:set>
                                      <p:cBhvr>
                                        <p:cTn id="20" dur="1" fill="hold">
                                          <p:stCondLst>
                                            <p:cond delay="0"/>
                                          </p:stCondLst>
                                        </p:cTn>
                                        <p:tgtEl>
                                          <p:spTgt spid="31749"/>
                                        </p:tgtEl>
                                        <p:attrNameLst>
                                          <p:attrName>style.visibility</p:attrName>
                                        </p:attrNameLst>
                                      </p:cBhvr>
                                      <p:to>
                                        <p:strVal val="visible"/>
                                      </p:to>
                                    </p:set>
                                    <p:animEffect transition="in" filter="diamond(in)">
                                      <p:cBhvr>
                                        <p:cTn id="21" dur="2000"/>
                                        <p:tgtEl>
                                          <p:spTgt spid="317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1755"/>
                                        </p:tgtEl>
                                        <p:attrNameLst>
                                          <p:attrName>style.visibility</p:attrName>
                                        </p:attrNameLst>
                                      </p:cBhvr>
                                      <p:to>
                                        <p:strVal val="visible"/>
                                      </p:to>
                                    </p:set>
                                    <p:animEffect transition="in" filter="circle(in)">
                                      <p:cBhvr>
                                        <p:cTn id="26" dur="2000"/>
                                        <p:tgtEl>
                                          <p:spTgt spid="31755"/>
                                        </p:tgtEl>
                                      </p:cBhvr>
                                    </p:animEffect>
                                  </p:childTnLst>
                                </p:cTn>
                              </p:par>
                            </p:childTnLst>
                          </p:cTn>
                        </p:par>
                        <p:par>
                          <p:cTn id="27" fill="hold" nodeType="afterGroup">
                            <p:stCondLst>
                              <p:cond delay="2000"/>
                            </p:stCondLst>
                            <p:childTnLst>
                              <p:par>
                                <p:cTn id="28" presetID="8" presetClass="entr" presetSubtype="16" fill="hold" grpId="0" nodeType="afterEffect">
                                  <p:stCondLst>
                                    <p:cond delay="0"/>
                                  </p:stCondLst>
                                  <p:childTnLst>
                                    <p:set>
                                      <p:cBhvr>
                                        <p:cTn id="29" dur="1" fill="hold">
                                          <p:stCondLst>
                                            <p:cond delay="0"/>
                                          </p:stCondLst>
                                        </p:cTn>
                                        <p:tgtEl>
                                          <p:spTgt spid="31750"/>
                                        </p:tgtEl>
                                        <p:attrNameLst>
                                          <p:attrName>style.visibility</p:attrName>
                                        </p:attrNameLst>
                                      </p:cBhvr>
                                      <p:to>
                                        <p:strVal val="visible"/>
                                      </p:to>
                                    </p:set>
                                    <p:animEffect transition="in" filter="diamond(in)">
                                      <p:cBhvr>
                                        <p:cTn id="30" dur="2000"/>
                                        <p:tgtEl>
                                          <p:spTgt spid="3175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1756"/>
                                        </p:tgtEl>
                                        <p:attrNameLst>
                                          <p:attrName>style.visibility</p:attrName>
                                        </p:attrNameLst>
                                      </p:cBhvr>
                                      <p:to>
                                        <p:strVal val="visible"/>
                                      </p:to>
                                    </p:set>
                                    <p:animEffect transition="in" filter="circle(in)">
                                      <p:cBhvr>
                                        <p:cTn id="35" dur="2000"/>
                                        <p:tgtEl>
                                          <p:spTgt spid="31756"/>
                                        </p:tgtEl>
                                      </p:cBhvr>
                                    </p:animEffect>
                                  </p:childTnLst>
                                </p:cTn>
                              </p:par>
                            </p:childTnLst>
                          </p:cTn>
                        </p:par>
                        <p:par>
                          <p:cTn id="36" fill="hold" nodeType="afterGroup">
                            <p:stCondLst>
                              <p:cond delay="2000"/>
                            </p:stCondLst>
                            <p:childTnLst>
                              <p:par>
                                <p:cTn id="37" presetID="8" presetClass="entr" presetSubtype="16" fill="hold" grpId="0" nodeType="afterEffect">
                                  <p:stCondLst>
                                    <p:cond delay="0"/>
                                  </p:stCondLst>
                                  <p:childTnLst>
                                    <p:set>
                                      <p:cBhvr>
                                        <p:cTn id="38" dur="1" fill="hold">
                                          <p:stCondLst>
                                            <p:cond delay="0"/>
                                          </p:stCondLst>
                                        </p:cTn>
                                        <p:tgtEl>
                                          <p:spTgt spid="31751"/>
                                        </p:tgtEl>
                                        <p:attrNameLst>
                                          <p:attrName>style.visibility</p:attrName>
                                        </p:attrNameLst>
                                      </p:cBhvr>
                                      <p:to>
                                        <p:strVal val="visible"/>
                                      </p:to>
                                    </p:set>
                                    <p:animEffect transition="in" filter="diamond(in)">
                                      <p:cBhvr>
                                        <p:cTn id="39" dur="2000"/>
                                        <p:tgtEl>
                                          <p:spTgt spid="317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1758"/>
                                        </p:tgtEl>
                                        <p:attrNameLst>
                                          <p:attrName>style.visibility</p:attrName>
                                        </p:attrNameLst>
                                      </p:cBhvr>
                                      <p:to>
                                        <p:strVal val="visible"/>
                                      </p:to>
                                    </p:set>
                                    <p:animEffect transition="in" filter="circle(in)">
                                      <p:cBhvr>
                                        <p:cTn id="44" dur="2000"/>
                                        <p:tgtEl>
                                          <p:spTgt spid="31758"/>
                                        </p:tgtEl>
                                      </p:cBhvr>
                                    </p:animEffect>
                                  </p:childTnLst>
                                </p:cTn>
                              </p:par>
                            </p:childTnLst>
                          </p:cTn>
                        </p:par>
                        <p:par>
                          <p:cTn id="45" fill="hold" nodeType="afterGroup">
                            <p:stCondLst>
                              <p:cond delay="2000"/>
                            </p:stCondLst>
                            <p:childTnLst>
                              <p:par>
                                <p:cTn id="46" presetID="8" presetClass="entr" presetSubtype="16" fill="hold" grpId="0" nodeType="afterEffect">
                                  <p:stCondLst>
                                    <p:cond delay="0"/>
                                  </p:stCondLst>
                                  <p:childTnLst>
                                    <p:set>
                                      <p:cBhvr>
                                        <p:cTn id="47" dur="1" fill="hold">
                                          <p:stCondLst>
                                            <p:cond delay="0"/>
                                          </p:stCondLst>
                                        </p:cTn>
                                        <p:tgtEl>
                                          <p:spTgt spid="31752"/>
                                        </p:tgtEl>
                                        <p:attrNameLst>
                                          <p:attrName>style.visibility</p:attrName>
                                        </p:attrNameLst>
                                      </p:cBhvr>
                                      <p:to>
                                        <p:strVal val="visible"/>
                                      </p:to>
                                    </p:set>
                                    <p:animEffect transition="in" filter="diamond(in)">
                                      <p:cBhvr>
                                        <p:cTn id="48" dur="2000"/>
                                        <p:tgtEl>
                                          <p:spTgt spid="3175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1759"/>
                                        </p:tgtEl>
                                        <p:attrNameLst>
                                          <p:attrName>style.visibility</p:attrName>
                                        </p:attrNameLst>
                                      </p:cBhvr>
                                      <p:to>
                                        <p:strVal val="visible"/>
                                      </p:to>
                                    </p:set>
                                    <p:animEffect transition="in" filter="circle(in)">
                                      <p:cBhvr>
                                        <p:cTn id="53" dur="2000"/>
                                        <p:tgtEl>
                                          <p:spTgt spid="31759"/>
                                        </p:tgtEl>
                                      </p:cBhvr>
                                    </p:animEffect>
                                  </p:childTnLst>
                                </p:cTn>
                              </p:par>
                            </p:childTnLst>
                          </p:cTn>
                        </p:par>
                        <p:par>
                          <p:cTn id="54" fill="hold" nodeType="afterGroup">
                            <p:stCondLst>
                              <p:cond delay="2000"/>
                            </p:stCondLst>
                            <p:childTnLst>
                              <p:par>
                                <p:cTn id="55" presetID="8" presetClass="entr" presetSubtype="16" fill="hold" grpId="0" nodeType="afterEffect">
                                  <p:stCondLst>
                                    <p:cond delay="0"/>
                                  </p:stCondLst>
                                  <p:childTnLst>
                                    <p:set>
                                      <p:cBhvr>
                                        <p:cTn id="56" dur="1" fill="hold">
                                          <p:stCondLst>
                                            <p:cond delay="0"/>
                                          </p:stCondLst>
                                        </p:cTn>
                                        <p:tgtEl>
                                          <p:spTgt spid="31753"/>
                                        </p:tgtEl>
                                        <p:attrNameLst>
                                          <p:attrName>style.visibility</p:attrName>
                                        </p:attrNameLst>
                                      </p:cBhvr>
                                      <p:to>
                                        <p:strVal val="visible"/>
                                      </p:to>
                                    </p:set>
                                    <p:animEffect transition="in" filter="diamond(in)">
                                      <p:cBhvr>
                                        <p:cTn id="57" dur="20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31748" grpId="0" animBg="1"/>
      <p:bldP spid="31749" grpId="0" animBg="1"/>
      <p:bldP spid="31750" grpId="0" animBg="1"/>
      <p:bldP spid="31751" grpId="0" animBg="1"/>
      <p:bldP spid="31752" grpId="0" animBg="1"/>
      <p:bldP spid="31753" grpId="0" animBg="1"/>
      <p:bldP spid="31754" grpId="0" animBg="1"/>
      <p:bldP spid="31755" grpId="0" animBg="1"/>
      <p:bldP spid="31756" grpId="0" animBg="1"/>
      <p:bldP spid="31758" grpId="0" animBg="1"/>
      <p:bldP spid="317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a:extLst>
              <a:ext uri="{FF2B5EF4-FFF2-40B4-BE49-F238E27FC236}">
                <a16:creationId xmlns:a16="http://schemas.microsoft.com/office/drawing/2014/main" xmlns="" id="{115A5209-C1CF-43EC-AE2C-842B815E2704}"/>
              </a:ext>
            </a:extLst>
          </p:cNvPr>
          <p:cNvSpPr>
            <a:spLocks noChangeArrowheads="1"/>
          </p:cNvSpPr>
          <p:nvPr/>
        </p:nvSpPr>
        <p:spPr bwMode="auto">
          <a:xfrm>
            <a:off x="304800" y="321096"/>
            <a:ext cx="708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pPr>
            <a:r>
              <a:rPr lang="en-US" altLang="en-US" sz="2800" u="sng" dirty="0" smtClean="0">
                <a:solidFill>
                  <a:srgbClr val="FF0000"/>
                </a:solidFill>
              </a:rPr>
              <a:t>I. </a:t>
            </a:r>
            <a:r>
              <a:rPr lang="en-US" altLang="en-US" sz="2800" u="sng" dirty="0" err="1">
                <a:solidFill>
                  <a:srgbClr val="FF0000"/>
                </a:solidFill>
              </a:rPr>
              <a:t>Các</a:t>
            </a:r>
            <a:r>
              <a:rPr lang="en-US" altLang="en-US" sz="2800" u="sng" dirty="0">
                <a:solidFill>
                  <a:srgbClr val="FF0000"/>
                </a:solidFill>
              </a:rPr>
              <a:t> </a:t>
            </a:r>
            <a:r>
              <a:rPr lang="en-US" altLang="en-US" sz="2800" u="sng" dirty="0" err="1">
                <a:solidFill>
                  <a:srgbClr val="FF0000"/>
                </a:solidFill>
              </a:rPr>
              <a:t>bộ</a:t>
            </a:r>
            <a:r>
              <a:rPr lang="en-US" altLang="en-US" sz="2800" u="sng" dirty="0">
                <a:solidFill>
                  <a:srgbClr val="FF0000"/>
                </a:solidFill>
              </a:rPr>
              <a:t> </a:t>
            </a:r>
            <a:r>
              <a:rPr lang="en-US" altLang="en-US" sz="2800" u="sng" dirty="0" err="1">
                <a:solidFill>
                  <a:srgbClr val="FF0000"/>
                </a:solidFill>
              </a:rPr>
              <a:t>phận</a:t>
            </a:r>
            <a:r>
              <a:rPr lang="en-US" altLang="en-US" sz="2800" u="sng" dirty="0">
                <a:solidFill>
                  <a:srgbClr val="FF0000"/>
                </a:solidFill>
              </a:rPr>
              <a:t> </a:t>
            </a:r>
            <a:r>
              <a:rPr lang="en-US" altLang="en-US" sz="2800" u="sng" dirty="0" err="1">
                <a:solidFill>
                  <a:srgbClr val="FF0000"/>
                </a:solidFill>
              </a:rPr>
              <a:t>của</a:t>
            </a:r>
            <a:r>
              <a:rPr lang="en-US" altLang="en-US" sz="2800" u="sng" dirty="0">
                <a:solidFill>
                  <a:srgbClr val="FF0000"/>
                </a:solidFill>
              </a:rPr>
              <a:t> </a:t>
            </a:r>
            <a:r>
              <a:rPr lang="en-US" altLang="en-US" sz="2800" u="sng" dirty="0" err="1">
                <a:solidFill>
                  <a:srgbClr val="FF0000"/>
                </a:solidFill>
              </a:rPr>
              <a:t>cơ</a:t>
            </a:r>
            <a:r>
              <a:rPr lang="en-US" altLang="en-US" sz="2800" u="sng" dirty="0">
                <a:solidFill>
                  <a:srgbClr val="FF0000"/>
                </a:solidFill>
              </a:rPr>
              <a:t> </a:t>
            </a:r>
            <a:r>
              <a:rPr lang="en-US" altLang="en-US" sz="2800" u="sng" dirty="0" err="1">
                <a:solidFill>
                  <a:srgbClr val="FF0000"/>
                </a:solidFill>
              </a:rPr>
              <a:t>quan</a:t>
            </a:r>
            <a:r>
              <a:rPr lang="en-US" altLang="en-US" sz="2800" u="sng" dirty="0">
                <a:solidFill>
                  <a:srgbClr val="FF0000"/>
                </a:solidFill>
              </a:rPr>
              <a:t> </a:t>
            </a:r>
            <a:r>
              <a:rPr lang="en-US" altLang="en-US" sz="2800" u="sng" dirty="0" err="1">
                <a:solidFill>
                  <a:srgbClr val="FF0000"/>
                </a:solidFill>
              </a:rPr>
              <a:t>sinh</a:t>
            </a:r>
            <a:r>
              <a:rPr lang="en-US" altLang="en-US" sz="2800" u="sng" dirty="0">
                <a:solidFill>
                  <a:srgbClr val="FF0000"/>
                </a:solidFill>
              </a:rPr>
              <a:t> </a:t>
            </a:r>
            <a:r>
              <a:rPr lang="en-US" altLang="en-US" sz="2800" u="sng" dirty="0" err="1">
                <a:solidFill>
                  <a:srgbClr val="FF0000"/>
                </a:solidFill>
              </a:rPr>
              <a:t>dục</a:t>
            </a:r>
            <a:r>
              <a:rPr lang="en-US" altLang="en-US" sz="2800" u="sng" dirty="0">
                <a:solidFill>
                  <a:srgbClr val="FF0000"/>
                </a:solidFill>
              </a:rPr>
              <a:t> </a:t>
            </a:r>
            <a:r>
              <a:rPr lang="en-US" altLang="en-US" sz="2800" u="sng" dirty="0" err="1">
                <a:solidFill>
                  <a:srgbClr val="FF0000"/>
                </a:solidFill>
              </a:rPr>
              <a:t>nữ</a:t>
            </a:r>
            <a:endParaRPr lang="en-US" altLang="en-US" sz="2800" u="sng" dirty="0">
              <a:solidFill>
                <a:srgbClr val="FF0000"/>
              </a:solidFill>
            </a:endParaRPr>
          </a:p>
          <a:p>
            <a:pPr eaLnBrk="1" hangingPunct="1">
              <a:spcBef>
                <a:spcPct val="20000"/>
              </a:spcBef>
            </a:pPr>
            <a:endParaRPr lang="en-US" altLang="en-US" sz="2400" dirty="0">
              <a:solidFill>
                <a:srgbClr val="800000"/>
              </a:solidFill>
              <a:latin typeface="Times New Roman" panose="02020603050405020304" pitchFamily="18" charset="0"/>
            </a:endParaRPr>
          </a:p>
        </p:txBody>
      </p:sp>
      <p:sp>
        <p:nvSpPr>
          <p:cNvPr id="25611" name="Rectangle 11">
            <a:extLst>
              <a:ext uri="{FF2B5EF4-FFF2-40B4-BE49-F238E27FC236}">
                <a16:creationId xmlns:a16="http://schemas.microsoft.com/office/drawing/2014/main" xmlns="" id="{D7E123C5-1FC4-42EB-949F-C849A0049C85}"/>
              </a:ext>
            </a:extLst>
          </p:cNvPr>
          <p:cNvSpPr>
            <a:spLocks noChangeArrowheads="1"/>
          </p:cNvSpPr>
          <p:nvPr/>
        </p:nvSpPr>
        <p:spPr bwMode="auto">
          <a:xfrm>
            <a:off x="304800" y="1006896"/>
            <a:ext cx="7907338"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b="0" dirty="0"/>
              <a:t>- </a:t>
            </a:r>
            <a:r>
              <a:rPr lang="en-US" altLang="en-US" sz="2800" b="0" dirty="0" err="1"/>
              <a:t>Buồng</a:t>
            </a:r>
            <a:r>
              <a:rPr lang="en-US" altLang="en-US" sz="2800" b="0" dirty="0"/>
              <a:t> </a:t>
            </a:r>
            <a:r>
              <a:rPr lang="en-US" altLang="en-US" sz="2800" b="0" dirty="0" err="1"/>
              <a:t>trứng</a:t>
            </a:r>
            <a:r>
              <a:rPr lang="en-US" altLang="en-US" sz="2800" b="0" dirty="0"/>
              <a:t>: </a:t>
            </a:r>
            <a:r>
              <a:rPr lang="en-US" altLang="en-US" sz="2800" b="0" dirty="0" err="1"/>
              <a:t>Sản</a:t>
            </a:r>
            <a:r>
              <a:rPr lang="en-US" altLang="en-US" sz="2800" b="0" dirty="0"/>
              <a:t> </a:t>
            </a:r>
            <a:r>
              <a:rPr lang="en-US" altLang="en-US" sz="2800" b="0" dirty="0" err="1"/>
              <a:t>sinh</a:t>
            </a:r>
            <a:r>
              <a:rPr lang="en-US" altLang="en-US" sz="2800" b="0" dirty="0"/>
              <a:t> </a:t>
            </a:r>
            <a:r>
              <a:rPr lang="en-US" altLang="en-US" sz="2800" b="0" dirty="0" err="1"/>
              <a:t>trứng</a:t>
            </a:r>
            <a:endParaRPr lang="en-US" altLang="en-US" sz="2800" b="0" dirty="0"/>
          </a:p>
          <a:p>
            <a:r>
              <a:rPr lang="en-US" altLang="en-US" sz="2800" b="0" dirty="0"/>
              <a:t>-  </a:t>
            </a:r>
            <a:r>
              <a:rPr lang="en-US" altLang="en-US" sz="2800" b="0" dirty="0" err="1"/>
              <a:t>Phễu</a:t>
            </a:r>
            <a:r>
              <a:rPr lang="en-US" altLang="en-US" sz="2800" b="0" dirty="0"/>
              <a:t> </a:t>
            </a:r>
            <a:r>
              <a:rPr lang="en-US" altLang="en-US" sz="2800" b="0" dirty="0" err="1"/>
              <a:t>dẫn</a:t>
            </a:r>
            <a:r>
              <a:rPr lang="en-US" altLang="en-US" sz="2800" b="0" dirty="0"/>
              <a:t> </a:t>
            </a:r>
            <a:r>
              <a:rPr lang="en-US" altLang="en-US" sz="2800" b="0" dirty="0" err="1"/>
              <a:t>trứng</a:t>
            </a:r>
            <a:r>
              <a:rPr lang="en-US" altLang="en-US" sz="2800" b="0" dirty="0"/>
              <a:t>: </a:t>
            </a:r>
            <a:r>
              <a:rPr lang="en-US" altLang="en-US" sz="2800" b="0" dirty="0" err="1"/>
              <a:t>hứng</a:t>
            </a:r>
            <a:r>
              <a:rPr lang="en-US" altLang="en-US" sz="2800" b="0" dirty="0"/>
              <a:t> </a:t>
            </a:r>
            <a:r>
              <a:rPr lang="en-US" altLang="en-US" sz="2800" b="0" dirty="0" err="1"/>
              <a:t>trứng</a:t>
            </a:r>
            <a:r>
              <a:rPr lang="en-US" altLang="en-US" sz="2800" b="0" dirty="0"/>
              <a:t> khi </a:t>
            </a:r>
            <a:r>
              <a:rPr lang="en-US" altLang="en-US" sz="2800" b="0" dirty="0" err="1"/>
              <a:t>trứng</a:t>
            </a:r>
            <a:r>
              <a:rPr lang="en-US" altLang="en-US" sz="2800" b="0" dirty="0"/>
              <a:t> </a:t>
            </a:r>
            <a:r>
              <a:rPr lang="en-US" altLang="en-US" sz="2800" b="0" dirty="0" err="1"/>
              <a:t>rụng</a:t>
            </a:r>
            <a:endParaRPr lang="en-US" altLang="en-US" sz="2800" b="0" dirty="0"/>
          </a:p>
          <a:p>
            <a:r>
              <a:rPr lang="en-US" altLang="en-US" sz="2800" b="0" dirty="0"/>
              <a:t>- </a:t>
            </a:r>
            <a:r>
              <a:rPr lang="en-US" altLang="en-US" sz="2800" b="0" dirty="0" err="1"/>
              <a:t>Ống</a:t>
            </a:r>
            <a:r>
              <a:rPr lang="en-US" altLang="en-US" sz="2800" b="0" dirty="0"/>
              <a:t> </a:t>
            </a:r>
            <a:r>
              <a:rPr lang="en-US" altLang="en-US" sz="2800" b="0" dirty="0" err="1"/>
              <a:t>dẫn</a:t>
            </a:r>
            <a:r>
              <a:rPr lang="en-US" altLang="en-US" sz="2800" b="0" dirty="0"/>
              <a:t> </a:t>
            </a:r>
            <a:r>
              <a:rPr lang="en-US" altLang="en-US" sz="2800" b="0" dirty="0" err="1"/>
              <a:t>trứng</a:t>
            </a:r>
            <a:r>
              <a:rPr lang="en-US" altLang="en-US" sz="2800" b="0" dirty="0"/>
              <a:t>: </a:t>
            </a:r>
            <a:r>
              <a:rPr lang="en-US" altLang="en-US" sz="2800" b="0" dirty="0" err="1"/>
              <a:t>dẫn</a:t>
            </a:r>
            <a:r>
              <a:rPr lang="en-US" altLang="en-US" sz="2800" b="0" dirty="0"/>
              <a:t> </a:t>
            </a:r>
            <a:r>
              <a:rPr lang="en-US" altLang="en-US" sz="2800" b="0" dirty="0" err="1"/>
              <a:t>trứng</a:t>
            </a:r>
            <a:r>
              <a:rPr lang="en-US" altLang="en-US" sz="2800" b="0" dirty="0"/>
              <a:t> </a:t>
            </a:r>
            <a:r>
              <a:rPr lang="en-US" altLang="en-US" sz="2800" b="0" dirty="0" err="1"/>
              <a:t>tới</a:t>
            </a:r>
            <a:r>
              <a:rPr lang="en-US" altLang="en-US" sz="2800" b="0" dirty="0"/>
              <a:t> </a:t>
            </a:r>
            <a:r>
              <a:rPr lang="en-US" altLang="en-US" sz="2800" b="0" dirty="0" err="1"/>
              <a:t>tử</a:t>
            </a:r>
            <a:r>
              <a:rPr lang="en-US" altLang="en-US" sz="2800" b="0" dirty="0"/>
              <a:t> cung</a:t>
            </a:r>
          </a:p>
          <a:p>
            <a:r>
              <a:rPr lang="en-US" altLang="en-US" sz="2800" b="0" dirty="0"/>
              <a:t>- </a:t>
            </a:r>
            <a:r>
              <a:rPr lang="en-US" altLang="en-US" sz="2800" b="0" dirty="0" err="1"/>
              <a:t>Tử</a:t>
            </a:r>
            <a:r>
              <a:rPr lang="en-US" altLang="en-US" sz="2800" b="0" dirty="0"/>
              <a:t> cung: </a:t>
            </a:r>
            <a:r>
              <a:rPr lang="en-US" altLang="en-US" sz="2800" b="0" dirty="0" err="1"/>
              <a:t>Đón</a:t>
            </a:r>
            <a:r>
              <a:rPr lang="en-US" altLang="en-US" sz="2800" b="0" dirty="0"/>
              <a:t> </a:t>
            </a:r>
            <a:r>
              <a:rPr lang="en-US" altLang="en-US" sz="2800" b="0" dirty="0" err="1"/>
              <a:t>nhận</a:t>
            </a:r>
            <a:r>
              <a:rPr lang="en-US" altLang="en-US" sz="2800" b="0" dirty="0"/>
              <a:t> </a:t>
            </a:r>
            <a:r>
              <a:rPr lang="en-US" altLang="en-US" sz="2800" b="0" dirty="0" err="1"/>
              <a:t>và</a:t>
            </a:r>
            <a:r>
              <a:rPr lang="en-US" altLang="en-US" sz="2800" b="0" dirty="0"/>
              <a:t> </a:t>
            </a:r>
            <a:r>
              <a:rPr lang="en-US" altLang="en-US" sz="2800" b="0" dirty="0" err="1"/>
              <a:t>nuôi</a:t>
            </a:r>
            <a:r>
              <a:rPr lang="en-US" altLang="en-US" sz="2800" b="0" dirty="0"/>
              <a:t> </a:t>
            </a:r>
            <a:r>
              <a:rPr lang="en-US" altLang="en-US" sz="2800" b="0" dirty="0" err="1"/>
              <a:t>dưỡng</a:t>
            </a:r>
            <a:r>
              <a:rPr lang="en-US" altLang="en-US" sz="2800" b="0" dirty="0"/>
              <a:t> </a:t>
            </a:r>
            <a:r>
              <a:rPr lang="en-US" altLang="en-US" sz="2800" b="0" dirty="0" err="1"/>
              <a:t>trứng</a:t>
            </a:r>
            <a:r>
              <a:rPr lang="en-US" altLang="en-US" sz="2800" b="0" dirty="0"/>
              <a:t> </a:t>
            </a:r>
            <a:r>
              <a:rPr lang="en-US" altLang="en-US" sz="2800" b="0" dirty="0" err="1"/>
              <a:t>đã</a:t>
            </a:r>
            <a:r>
              <a:rPr lang="en-US" altLang="en-US" sz="2800" b="0" dirty="0"/>
              <a:t> </a:t>
            </a:r>
            <a:r>
              <a:rPr lang="en-US" altLang="en-US" sz="2800" b="0" dirty="0" err="1"/>
              <a:t>thụ</a:t>
            </a:r>
            <a:r>
              <a:rPr lang="en-US" altLang="en-US" sz="2800" b="0" dirty="0"/>
              <a:t> </a:t>
            </a:r>
            <a:r>
              <a:rPr lang="en-US" altLang="en-US" sz="2800" b="0" dirty="0" err="1"/>
              <a:t>tinh</a:t>
            </a:r>
            <a:r>
              <a:rPr lang="en-US" altLang="en-US" sz="2800" b="0" dirty="0"/>
              <a:t> </a:t>
            </a:r>
            <a:r>
              <a:rPr lang="en-US" altLang="en-US" sz="2800" b="0" dirty="0" err="1"/>
              <a:t>để</a:t>
            </a:r>
            <a:r>
              <a:rPr lang="en-US" altLang="en-US" sz="2800" b="0" dirty="0"/>
              <a:t> </a:t>
            </a:r>
            <a:r>
              <a:rPr lang="en-US" altLang="en-US" sz="2800" b="0" dirty="0" err="1"/>
              <a:t>phát</a:t>
            </a:r>
            <a:r>
              <a:rPr lang="en-US" altLang="en-US" sz="2800" b="0" dirty="0"/>
              <a:t> </a:t>
            </a:r>
            <a:r>
              <a:rPr lang="en-US" altLang="en-US" sz="2800" b="0" dirty="0" err="1"/>
              <a:t>triển</a:t>
            </a:r>
            <a:r>
              <a:rPr lang="en-US" altLang="en-US" sz="2800" b="0" dirty="0"/>
              <a:t> </a:t>
            </a:r>
            <a:r>
              <a:rPr lang="en-US" altLang="en-US" sz="2800" b="0" dirty="0" err="1"/>
              <a:t>thành</a:t>
            </a:r>
            <a:r>
              <a:rPr lang="en-US" altLang="en-US" sz="2800" b="0" dirty="0"/>
              <a:t> </a:t>
            </a:r>
            <a:r>
              <a:rPr lang="en-US" altLang="en-US" sz="2800" b="0" dirty="0" err="1"/>
              <a:t>thai.</a:t>
            </a:r>
            <a:endParaRPr lang="en-US" altLang="en-US" sz="2800" b="0" dirty="0"/>
          </a:p>
          <a:p>
            <a:r>
              <a:rPr lang="en-US" altLang="en-US" sz="2800" b="0" dirty="0"/>
              <a:t>- </a:t>
            </a:r>
            <a:r>
              <a:rPr lang="en-US" altLang="en-US" sz="2800" b="0" dirty="0" err="1"/>
              <a:t>Cổ</a:t>
            </a:r>
            <a:r>
              <a:rPr lang="en-US" altLang="en-US" sz="2800" b="0" dirty="0"/>
              <a:t> </a:t>
            </a:r>
            <a:r>
              <a:rPr lang="en-US" altLang="en-US" sz="2800" b="0" dirty="0" err="1"/>
              <a:t>tử</a:t>
            </a:r>
            <a:r>
              <a:rPr lang="en-US" altLang="en-US" sz="2800" b="0" dirty="0"/>
              <a:t> cung: </a:t>
            </a:r>
            <a:r>
              <a:rPr lang="en-US" altLang="en-US" sz="2800" b="0" dirty="0" err="1"/>
              <a:t>cho</a:t>
            </a:r>
            <a:r>
              <a:rPr lang="en-US" altLang="en-US" sz="2800" b="0" dirty="0"/>
              <a:t> </a:t>
            </a:r>
            <a:r>
              <a:rPr lang="en-US" altLang="en-US" sz="2800" b="0" dirty="0" err="1"/>
              <a:t>tinh</a:t>
            </a:r>
            <a:r>
              <a:rPr lang="en-US" altLang="en-US" sz="2800" b="0" dirty="0"/>
              <a:t> </a:t>
            </a:r>
            <a:r>
              <a:rPr lang="en-US" altLang="en-US" sz="2800" b="0" dirty="0" err="1"/>
              <a:t>trùng</a:t>
            </a:r>
            <a:r>
              <a:rPr lang="en-US" altLang="en-US" sz="2800" b="0" dirty="0"/>
              <a:t> </a:t>
            </a:r>
            <a:r>
              <a:rPr lang="en-US" altLang="en-US" sz="2800" b="0" dirty="0" err="1"/>
              <a:t>đi</a:t>
            </a:r>
            <a:r>
              <a:rPr lang="en-US" altLang="en-US" sz="2800" b="0" dirty="0"/>
              <a:t> qua </a:t>
            </a:r>
            <a:r>
              <a:rPr lang="en-US" altLang="en-US" sz="2800" b="0" dirty="0" err="1"/>
              <a:t>và</a:t>
            </a:r>
            <a:r>
              <a:rPr lang="en-US" altLang="en-US" sz="2800" b="0" dirty="0"/>
              <a:t> </a:t>
            </a:r>
            <a:r>
              <a:rPr lang="en-US" altLang="en-US" sz="2800" b="0" dirty="0" err="1"/>
              <a:t>sinh</a:t>
            </a:r>
            <a:r>
              <a:rPr lang="en-US" altLang="en-US" sz="2800" b="0" dirty="0"/>
              <a:t> con khi </a:t>
            </a:r>
            <a:r>
              <a:rPr lang="en-US" altLang="en-US" sz="2800" b="0" dirty="0" err="1"/>
              <a:t>đẻ</a:t>
            </a:r>
            <a:endParaRPr lang="en-US" altLang="en-US" sz="2800" b="0" dirty="0"/>
          </a:p>
          <a:p>
            <a:r>
              <a:rPr lang="en-US" altLang="en-US" sz="2800" b="0" dirty="0"/>
              <a:t>-  </a:t>
            </a:r>
            <a:r>
              <a:rPr lang="en-US" altLang="en-US" sz="2800" b="0" dirty="0" err="1"/>
              <a:t>Âm</a:t>
            </a:r>
            <a:r>
              <a:rPr lang="en-US" altLang="en-US" sz="2800" b="0" dirty="0"/>
              <a:t> </a:t>
            </a:r>
            <a:r>
              <a:rPr lang="en-US" altLang="en-US" sz="2800" b="0" dirty="0" err="1"/>
              <a:t>đạo</a:t>
            </a:r>
            <a:r>
              <a:rPr lang="en-US" altLang="en-US" sz="2800" b="0" dirty="0"/>
              <a:t>: </a:t>
            </a:r>
            <a:r>
              <a:rPr lang="en-US" altLang="en-US" sz="2800" b="0" dirty="0" err="1"/>
              <a:t>tiếp</a:t>
            </a:r>
            <a:r>
              <a:rPr lang="en-US" altLang="en-US" sz="2800" b="0" dirty="0"/>
              <a:t> </a:t>
            </a:r>
            <a:r>
              <a:rPr lang="en-US" altLang="en-US" sz="2800" b="0" dirty="0" err="1"/>
              <a:t>nhận</a:t>
            </a:r>
            <a:r>
              <a:rPr lang="en-US" altLang="en-US" sz="2800" b="0" dirty="0"/>
              <a:t> </a:t>
            </a:r>
            <a:r>
              <a:rPr lang="en-US" altLang="en-US" sz="2800" b="0" dirty="0" err="1"/>
              <a:t>tinh</a:t>
            </a:r>
            <a:r>
              <a:rPr lang="en-US" altLang="en-US" sz="2800" b="0" dirty="0"/>
              <a:t> </a:t>
            </a:r>
            <a:r>
              <a:rPr lang="en-US" altLang="en-US" sz="2800" b="0" dirty="0" err="1"/>
              <a:t>trùng</a:t>
            </a:r>
            <a:r>
              <a:rPr lang="en-US" altLang="en-US" sz="2800" b="0" dirty="0"/>
              <a:t>, </a:t>
            </a:r>
            <a:r>
              <a:rPr lang="en-US" altLang="en-US" sz="2800" b="0" dirty="0" err="1"/>
              <a:t>là</a:t>
            </a:r>
            <a:r>
              <a:rPr lang="en-US" altLang="en-US" sz="2800" b="0" dirty="0"/>
              <a:t> </a:t>
            </a:r>
            <a:r>
              <a:rPr lang="en-US" altLang="en-US" sz="2800" b="0" dirty="0" err="1"/>
              <a:t>đường</a:t>
            </a:r>
            <a:r>
              <a:rPr lang="en-US" altLang="en-US" sz="2800" b="0" dirty="0"/>
              <a:t> </a:t>
            </a:r>
            <a:r>
              <a:rPr lang="en-US" altLang="en-US" sz="2800" b="0" dirty="0" err="1"/>
              <a:t>ra</a:t>
            </a:r>
            <a:r>
              <a:rPr lang="en-US" altLang="en-US" sz="2800" b="0" dirty="0"/>
              <a:t> </a:t>
            </a:r>
            <a:r>
              <a:rPr lang="en-US" altLang="en-US" sz="2800" b="0" dirty="0" err="1"/>
              <a:t>của</a:t>
            </a:r>
            <a:r>
              <a:rPr lang="en-US" altLang="en-US" sz="2800" b="0" dirty="0"/>
              <a:t> </a:t>
            </a:r>
            <a:r>
              <a:rPr lang="en-US" altLang="en-US" sz="2800" b="0" dirty="0" err="1"/>
              <a:t>trẻ</a:t>
            </a:r>
            <a:r>
              <a:rPr lang="en-US" altLang="en-US" sz="2800" b="0" dirty="0"/>
              <a:t> khi </a:t>
            </a:r>
            <a:r>
              <a:rPr lang="en-US" altLang="en-US" sz="2800" b="0" dirty="0" err="1"/>
              <a:t>sinh</a:t>
            </a:r>
            <a:endParaRPr lang="en-US" altLang="en-US" sz="2800" b="0" dirty="0"/>
          </a:p>
          <a:p>
            <a:r>
              <a:rPr lang="en-US" altLang="en-US" sz="2800" b="0" dirty="0"/>
              <a:t>- </a:t>
            </a:r>
            <a:r>
              <a:rPr lang="en-US" altLang="en-US" sz="2800" b="0" dirty="0" err="1"/>
              <a:t>Tuyến</a:t>
            </a:r>
            <a:r>
              <a:rPr lang="en-US" altLang="en-US" sz="2800" b="0" dirty="0"/>
              <a:t> </a:t>
            </a:r>
            <a:r>
              <a:rPr lang="en-US" altLang="en-US" sz="2800" b="0" dirty="0" err="1"/>
              <a:t>tiền</a:t>
            </a:r>
            <a:r>
              <a:rPr lang="en-US" altLang="en-US" sz="2800" b="0" dirty="0"/>
              <a:t> </a:t>
            </a:r>
            <a:r>
              <a:rPr lang="en-US" altLang="en-US" sz="2800" b="0" dirty="0" err="1"/>
              <a:t>đình</a:t>
            </a:r>
            <a:r>
              <a:rPr lang="en-US" altLang="en-US" sz="2800" b="0" dirty="0"/>
              <a:t>: </a:t>
            </a:r>
            <a:r>
              <a:rPr lang="en-US" altLang="en-US" sz="2800" b="0" dirty="0" err="1"/>
              <a:t>tiết</a:t>
            </a:r>
            <a:r>
              <a:rPr lang="en-US" altLang="en-US" sz="2800" b="0" dirty="0"/>
              <a:t> </a:t>
            </a:r>
            <a:r>
              <a:rPr lang="en-US" altLang="en-US" sz="2800" b="0" dirty="0" err="1"/>
              <a:t>dịch</a:t>
            </a:r>
            <a:r>
              <a:rPr lang="en-US" altLang="en-US" sz="2800" b="0" dirty="0"/>
              <a:t> </a:t>
            </a:r>
            <a:r>
              <a:rPr lang="en-US" altLang="en-US" sz="2800" b="0" dirty="0" err="1"/>
              <a:t>nhờn</a:t>
            </a:r>
            <a:endParaRPr lang="en-US" altLang="en-US" sz="2800" b="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11"/>
                                        </p:tgtEl>
                                        <p:attrNameLst>
                                          <p:attrName>style.visibility</p:attrName>
                                        </p:attrNameLst>
                                      </p:cBhvr>
                                      <p:to>
                                        <p:strVal val="visible"/>
                                      </p:to>
                                    </p:set>
                                    <p:anim calcmode="discrete" valueType="clr">
                                      <p:cBhvr override="childStyle">
                                        <p:cTn id="7" dur="80"/>
                                        <p:tgtEl>
                                          <p:spTgt spid="256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11"/>
                                        </p:tgtEl>
                                        <p:attrNameLst>
                                          <p:attrName>fillcolor</p:attrName>
                                        </p:attrNameLst>
                                      </p:cBhvr>
                                      <p:tavLst>
                                        <p:tav tm="0">
                                          <p:val>
                                            <p:clrVal>
                                              <a:schemeClr val="accent2"/>
                                            </p:clrVal>
                                          </p:val>
                                        </p:tav>
                                        <p:tav tm="50000">
                                          <p:val>
                                            <p:clrVal>
                                              <a:schemeClr val="hlink"/>
                                            </p:clrVal>
                                          </p:val>
                                        </p:tav>
                                      </p:tavLst>
                                    </p:anim>
                                    <p:set>
                                      <p:cBhvr>
                                        <p:cTn id="9" dur="80"/>
                                        <p:tgtEl>
                                          <p:spTgt spid="256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Rectangle 13">
            <a:extLst>
              <a:ext uri="{FF2B5EF4-FFF2-40B4-BE49-F238E27FC236}">
                <a16:creationId xmlns:a16="http://schemas.microsoft.com/office/drawing/2014/main" xmlns="" id="{ABD52DEF-D055-4F40-9756-2C86D5BC66B4}"/>
              </a:ext>
            </a:extLst>
          </p:cNvPr>
          <p:cNvSpPr>
            <a:spLocks noChangeArrowheads="1"/>
          </p:cNvSpPr>
          <p:nvPr/>
        </p:nvSpPr>
        <p:spPr bwMode="auto">
          <a:xfrm>
            <a:off x="228600" y="304800"/>
            <a:ext cx="708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pPr>
            <a:r>
              <a:rPr lang="en-US" altLang="en-US" sz="2800" u="sng" dirty="0" smtClean="0">
                <a:solidFill>
                  <a:srgbClr val="FF0000"/>
                </a:solidFill>
              </a:rPr>
              <a:t>II. </a:t>
            </a:r>
            <a:r>
              <a:rPr lang="en-US" altLang="en-US" sz="2800" u="sng" dirty="0" err="1" smtClean="0">
                <a:solidFill>
                  <a:srgbClr val="FF0000"/>
                </a:solidFill>
              </a:rPr>
              <a:t>Buồng</a:t>
            </a:r>
            <a:r>
              <a:rPr lang="en-US" altLang="en-US" sz="2800" u="sng" dirty="0" smtClean="0">
                <a:solidFill>
                  <a:srgbClr val="FF0000"/>
                </a:solidFill>
              </a:rPr>
              <a:t> </a:t>
            </a:r>
            <a:r>
              <a:rPr lang="en-US" altLang="en-US" sz="2800" u="sng" dirty="0" err="1">
                <a:solidFill>
                  <a:srgbClr val="FF0000"/>
                </a:solidFill>
              </a:rPr>
              <a:t>trứng</a:t>
            </a:r>
            <a:r>
              <a:rPr lang="en-US" altLang="en-US" sz="2800" u="sng" dirty="0">
                <a:solidFill>
                  <a:srgbClr val="FF0000"/>
                </a:solidFill>
              </a:rPr>
              <a:t> </a:t>
            </a:r>
            <a:r>
              <a:rPr lang="en-US" altLang="en-US" sz="2800" u="sng" dirty="0" err="1">
                <a:solidFill>
                  <a:srgbClr val="FF0000"/>
                </a:solidFill>
              </a:rPr>
              <a:t>và</a:t>
            </a:r>
            <a:r>
              <a:rPr lang="en-US" altLang="en-US" sz="2800" u="sng" dirty="0">
                <a:solidFill>
                  <a:srgbClr val="FF0000"/>
                </a:solidFill>
              </a:rPr>
              <a:t> </a:t>
            </a:r>
            <a:r>
              <a:rPr lang="en-US" altLang="en-US" sz="2800" u="sng" dirty="0" err="1">
                <a:solidFill>
                  <a:srgbClr val="FF0000"/>
                </a:solidFill>
              </a:rPr>
              <a:t>trứng</a:t>
            </a:r>
            <a:endParaRPr lang="en-US" altLang="en-US" sz="2800" u="sng" dirty="0">
              <a:solidFill>
                <a:srgbClr val="FF0000"/>
              </a:solidFill>
            </a:endParaRPr>
          </a:p>
          <a:p>
            <a:pPr eaLnBrk="1" hangingPunct="1">
              <a:spcBef>
                <a:spcPct val="20000"/>
              </a:spcBef>
            </a:pPr>
            <a:endParaRPr lang="en-US" altLang="en-US" sz="2400" dirty="0">
              <a:solidFill>
                <a:srgbClr val="800000"/>
              </a:solidFill>
              <a:latin typeface="Times New Roman" panose="02020603050405020304" pitchFamily="18" charset="0"/>
            </a:endParaRPr>
          </a:p>
        </p:txBody>
      </p:sp>
      <p:pic>
        <p:nvPicPr>
          <p:cNvPr id="5" name="Picture 34" descr="H 61">
            <a:extLst>
              <a:ext uri="{FF2B5EF4-FFF2-40B4-BE49-F238E27FC236}">
                <a16:creationId xmlns:a16="http://schemas.microsoft.com/office/drawing/2014/main" xmlns="" id="{D0C829FD-5129-4937-B18D-8D718EBD2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371600"/>
            <a:ext cx="3657600" cy="4419600"/>
          </a:xfrm>
          <a:prstGeom prst="rect">
            <a:avLst/>
          </a:prstGeom>
          <a:noFill/>
        </p:spPr>
      </p:pic>
      <p:pic>
        <p:nvPicPr>
          <p:cNvPr id="6" name="Picture 6" descr="ung-thu-buong-trung-a1-cd3bd">
            <a:extLst>
              <a:ext uri="{FF2B5EF4-FFF2-40B4-BE49-F238E27FC236}">
                <a16:creationId xmlns:a16="http://schemas.microsoft.com/office/drawing/2014/main" xmlns="" id="{0B31CA43-C577-494E-8155-3B065FCC7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53000" y="1524000"/>
            <a:ext cx="3886200" cy="3581400"/>
          </a:xfrm>
          <a:prstGeom prst="rect">
            <a:avLst/>
          </a:prstGeom>
          <a:noFill/>
        </p:spPr>
      </p:pic>
    </p:spTree>
    <p:extLst>
      <p:ext uri="{BB962C8B-B14F-4D97-AF65-F5344CB8AC3E}">
        <p14:creationId xmlns:p14="http://schemas.microsoft.com/office/powerpoint/2010/main" val="16588539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13"/>
                                        </p:tgtEl>
                                        <p:attrNameLst>
                                          <p:attrName>style.visibility</p:attrName>
                                        </p:attrNameLst>
                                      </p:cBhvr>
                                      <p:to>
                                        <p:strVal val="visible"/>
                                      </p:to>
                                    </p:set>
                                    <p:animEffect transition="in" filter="fade">
                                      <p:cBhvr>
                                        <p:cTn id="7" dur="1000"/>
                                        <p:tgtEl>
                                          <p:spTgt spid="25613"/>
                                        </p:tgtEl>
                                      </p:cBhvr>
                                    </p:animEffect>
                                    <p:anim calcmode="lin" valueType="num">
                                      <p:cBhvr>
                                        <p:cTn id="8" dur="1000" fill="hold"/>
                                        <p:tgtEl>
                                          <p:spTgt spid="25613"/>
                                        </p:tgtEl>
                                        <p:attrNameLst>
                                          <p:attrName>ppt_x</p:attrName>
                                        </p:attrNameLst>
                                      </p:cBhvr>
                                      <p:tavLst>
                                        <p:tav tm="0">
                                          <p:val>
                                            <p:strVal val="#ppt_x"/>
                                          </p:val>
                                        </p:tav>
                                        <p:tav tm="100000">
                                          <p:val>
                                            <p:strVal val="#ppt_x"/>
                                          </p:val>
                                        </p:tav>
                                      </p:tavLst>
                                    </p:anim>
                                    <p:anim calcmode="lin" valueType="num">
                                      <p:cBhvr>
                                        <p:cTn id="9" dur="1000" fill="hold"/>
                                        <p:tgtEl>
                                          <p:spTgt spid="256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51F4C3AF-C642-400E-9902-C2D826C4027B}"/>
              </a:ext>
            </a:extLst>
          </p:cNvPr>
          <p:cNvSpPr>
            <a:spLocks noGrp="1" noChangeArrowheads="1"/>
          </p:cNvSpPr>
          <p:nvPr>
            <p:ph type="title" idx="4294967295"/>
          </p:nvPr>
        </p:nvSpPr>
        <p:spPr>
          <a:xfrm>
            <a:off x="457200" y="215900"/>
            <a:ext cx="8229600" cy="393700"/>
          </a:xfrm>
        </p:spPr>
        <p:txBody>
          <a:bodyPr>
            <a:normAutofit fontScale="90000"/>
          </a:bodyPr>
          <a:lstStyle/>
          <a:p>
            <a:pPr eaLnBrk="1" hangingPunct="1"/>
            <a:r>
              <a:rPr lang="en-US" altLang="en-US" sz="2800" b="1" u="sng" dirty="0" err="1">
                <a:solidFill>
                  <a:srgbClr val="FF0000"/>
                </a:solidFill>
                <a:latin typeface="Times New Roman" panose="02020603050405020304" pitchFamily="18" charset="0"/>
                <a:cs typeface="Times New Roman" panose="02020603050405020304" pitchFamily="18" charset="0"/>
              </a:rPr>
              <a:t>Tìm</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từ</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thích</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hợp</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điền</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vào</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chỗ</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trống</a:t>
            </a:r>
            <a:endParaRPr lang="en-US" altLang="en-US" sz="2800" b="1" u="sng" dirty="0">
              <a:solidFill>
                <a:srgbClr val="FF0000"/>
              </a:solidFill>
              <a:latin typeface="Times New Roman" panose="02020603050405020304" pitchFamily="18" charset="0"/>
              <a:cs typeface="Times New Roman" panose="02020603050405020304" pitchFamily="18" charset="0"/>
            </a:endParaRPr>
          </a:p>
        </p:txBody>
      </p:sp>
      <p:sp>
        <p:nvSpPr>
          <p:cNvPr id="10243" name="Rectangle 3">
            <a:extLst>
              <a:ext uri="{FF2B5EF4-FFF2-40B4-BE49-F238E27FC236}">
                <a16:creationId xmlns:a16="http://schemas.microsoft.com/office/drawing/2014/main" xmlns="" id="{3E03AFF2-3294-437E-A942-D0656FCA4399}"/>
              </a:ext>
            </a:extLst>
          </p:cNvPr>
          <p:cNvSpPr>
            <a:spLocks noGrp="1" noChangeArrowheads="1"/>
          </p:cNvSpPr>
          <p:nvPr>
            <p:ph type="body" idx="4294967295"/>
          </p:nvPr>
        </p:nvSpPr>
        <p:spPr>
          <a:xfrm>
            <a:off x="76200" y="914400"/>
            <a:ext cx="8610600" cy="5715000"/>
          </a:xfrm>
        </p:spPr>
        <p:txBody>
          <a:bodyPr/>
          <a:lstStyle/>
          <a:p>
            <a:pPr eaLnBrk="1" hangingPunct="1">
              <a:buFontTx/>
              <a:buNone/>
            </a:pPr>
            <a:r>
              <a:rPr lang="en-US" altLang="en-US" sz="2800" b="1" dirty="0">
                <a:latin typeface=".VnTime" panose="020B7200000000000000" pitchFamily="34" charset="0"/>
              </a:rPr>
              <a:t>   </a:t>
            </a:r>
            <a:r>
              <a:rPr lang="en-US" altLang="en-US" sz="2800" dirty="0" err="1"/>
              <a:t>Cơ</a:t>
            </a:r>
            <a:r>
              <a:rPr lang="en-US" altLang="en-US" sz="2800" dirty="0"/>
              <a:t> </a:t>
            </a:r>
            <a:r>
              <a:rPr lang="en-US" altLang="en-US" sz="2800" dirty="0" err="1"/>
              <a:t>quan</a:t>
            </a:r>
            <a:r>
              <a:rPr lang="en-US" altLang="en-US" sz="2800" dirty="0"/>
              <a:t> </a:t>
            </a:r>
            <a:r>
              <a:rPr lang="en-US" altLang="en-US" sz="2800" dirty="0" err="1"/>
              <a:t>sinh</a:t>
            </a:r>
            <a:r>
              <a:rPr lang="en-US" altLang="en-US" sz="2800" dirty="0"/>
              <a:t> </a:t>
            </a:r>
            <a:r>
              <a:rPr lang="en-US" altLang="en-US" sz="2800" dirty="0" err="1"/>
              <a:t>dục</a:t>
            </a:r>
            <a:r>
              <a:rPr lang="en-US" altLang="en-US" sz="2800" dirty="0"/>
              <a:t> </a:t>
            </a:r>
            <a:r>
              <a:rPr lang="en-US" altLang="en-US" sz="2800" dirty="0" err="1"/>
              <a:t>nữ</a:t>
            </a:r>
            <a:r>
              <a:rPr lang="en-US" altLang="en-US" sz="2800" dirty="0"/>
              <a:t> </a:t>
            </a:r>
            <a:r>
              <a:rPr lang="en-US" altLang="en-US" sz="2800" dirty="0" err="1"/>
              <a:t>gồm</a:t>
            </a:r>
            <a:r>
              <a:rPr lang="en-US" altLang="en-US" sz="2800" dirty="0"/>
              <a:t>:…………. </a:t>
            </a:r>
            <a:r>
              <a:rPr lang="en-US" altLang="en-US" sz="2800" dirty="0" smtClean="0"/>
              <a:t>……….,</a:t>
            </a:r>
            <a:r>
              <a:rPr lang="en-US" altLang="en-US" sz="2800" dirty="0" err="1"/>
              <a:t>ống</a:t>
            </a:r>
            <a:r>
              <a:rPr lang="en-US" altLang="en-US" sz="2800" dirty="0"/>
              <a:t> </a:t>
            </a:r>
            <a:r>
              <a:rPr lang="en-US" altLang="en-US" sz="2800" dirty="0" err="1"/>
              <a:t>dẫn</a:t>
            </a:r>
            <a:r>
              <a:rPr lang="en-US" altLang="en-US" sz="2800" dirty="0"/>
              <a:t> </a:t>
            </a:r>
            <a:r>
              <a:rPr lang="en-US" altLang="en-US" sz="2800" dirty="0" err="1"/>
              <a:t>trứng</a:t>
            </a:r>
            <a:r>
              <a:rPr lang="en-US" altLang="en-US" sz="2800" dirty="0"/>
              <a:t>, </a:t>
            </a:r>
            <a:r>
              <a:rPr lang="en-US" altLang="en-US" sz="2800" dirty="0" err="1"/>
              <a:t>tử</a:t>
            </a:r>
            <a:r>
              <a:rPr lang="en-US" altLang="en-US" sz="2800" dirty="0"/>
              <a:t> cung </a:t>
            </a:r>
            <a:r>
              <a:rPr lang="en-US" altLang="en-US" sz="2800" dirty="0" err="1"/>
              <a:t>và</a:t>
            </a:r>
            <a:r>
              <a:rPr lang="en-US" altLang="en-US" sz="2800" dirty="0"/>
              <a:t> </a:t>
            </a:r>
            <a:r>
              <a:rPr lang="en-US" altLang="en-US" sz="2800" dirty="0" err="1"/>
              <a:t>âm</a:t>
            </a:r>
            <a:r>
              <a:rPr lang="en-US" altLang="en-US" sz="2800" dirty="0"/>
              <a:t> </a:t>
            </a:r>
            <a:r>
              <a:rPr lang="en-US" altLang="en-US" sz="2800" dirty="0" err="1"/>
              <a:t>đạo</a:t>
            </a:r>
            <a:r>
              <a:rPr lang="en-US" altLang="en-US" sz="2800" dirty="0"/>
              <a:t>. </a:t>
            </a:r>
            <a:r>
              <a:rPr lang="en-US" altLang="en-US" sz="2800" dirty="0" err="1"/>
              <a:t>Buồng</a:t>
            </a:r>
            <a:r>
              <a:rPr lang="en-US" altLang="en-US" sz="2800" dirty="0"/>
              <a:t> </a:t>
            </a:r>
            <a:r>
              <a:rPr lang="en-US" altLang="en-US" sz="2800" dirty="0" err="1"/>
              <a:t>trứng</a:t>
            </a:r>
            <a:r>
              <a:rPr lang="en-US" altLang="en-US" sz="2800" dirty="0"/>
              <a:t> </a:t>
            </a:r>
            <a:r>
              <a:rPr lang="en-US" altLang="en-US" sz="2800" dirty="0" err="1"/>
              <a:t>sinh</a:t>
            </a:r>
            <a:r>
              <a:rPr lang="en-US" altLang="en-US" sz="2800" dirty="0"/>
              <a:t> </a:t>
            </a:r>
            <a:r>
              <a:rPr lang="en-US" altLang="en-US" sz="2800" dirty="0" err="1"/>
              <a:t>sản</a:t>
            </a:r>
            <a:r>
              <a:rPr lang="en-US" altLang="en-US" sz="2800" dirty="0"/>
              <a:t> </a:t>
            </a:r>
            <a:r>
              <a:rPr lang="en-US" altLang="en-US" sz="2800" dirty="0" err="1"/>
              <a:t>trứng</a:t>
            </a:r>
            <a:r>
              <a:rPr lang="en-US" altLang="en-US" sz="2800" dirty="0"/>
              <a:t>. </a:t>
            </a:r>
            <a:r>
              <a:rPr lang="en-US" altLang="en-US" sz="2800" dirty="0" err="1"/>
              <a:t>Trứng</a:t>
            </a:r>
            <a:r>
              <a:rPr lang="en-US" altLang="en-US" sz="2800" dirty="0"/>
              <a:t> </a:t>
            </a:r>
            <a:r>
              <a:rPr lang="en-US" altLang="en-US" sz="2800" dirty="0" err="1"/>
              <a:t>rụng</a:t>
            </a:r>
            <a:r>
              <a:rPr lang="en-US" altLang="en-US" sz="2800" dirty="0"/>
              <a:t> </a:t>
            </a:r>
            <a:r>
              <a:rPr lang="en-US" altLang="en-US" sz="2800" dirty="0" err="1"/>
              <a:t>theo</a:t>
            </a:r>
            <a:r>
              <a:rPr lang="en-US" altLang="en-US" sz="2800" dirty="0"/>
              <a:t> </a:t>
            </a:r>
            <a:r>
              <a:rPr lang="en-US" altLang="en-US" sz="2800" dirty="0" smtClean="0"/>
              <a:t>………………………. </a:t>
            </a:r>
            <a:r>
              <a:rPr lang="en-US" altLang="en-US" sz="2800" dirty="0" err="1"/>
              <a:t>đến</a:t>
            </a:r>
            <a:r>
              <a:rPr lang="en-US" altLang="en-US" sz="2800" dirty="0"/>
              <a:t> </a:t>
            </a:r>
            <a:r>
              <a:rPr lang="en-US" altLang="en-US" sz="2800" dirty="0" err="1"/>
              <a:t>tử</a:t>
            </a:r>
            <a:r>
              <a:rPr lang="en-US" altLang="en-US" sz="2800" dirty="0"/>
              <a:t> cung. </a:t>
            </a:r>
            <a:r>
              <a:rPr lang="en-US" altLang="en-US" sz="2800" dirty="0" err="1"/>
              <a:t>Tử</a:t>
            </a:r>
            <a:r>
              <a:rPr lang="en-US" altLang="en-US" sz="2800" dirty="0"/>
              <a:t> cung </a:t>
            </a:r>
            <a:r>
              <a:rPr lang="en-US" altLang="en-US" sz="2800" dirty="0" err="1"/>
              <a:t>là</a:t>
            </a:r>
            <a:r>
              <a:rPr lang="en-US" altLang="en-US" sz="2800" dirty="0"/>
              <a:t> </a:t>
            </a:r>
            <a:r>
              <a:rPr lang="en-US" altLang="en-US" sz="2800" dirty="0" err="1"/>
              <a:t>nơi</a:t>
            </a:r>
            <a:r>
              <a:rPr lang="en-US" altLang="en-US" sz="2800" dirty="0"/>
              <a:t> </a:t>
            </a:r>
            <a:r>
              <a:rPr lang="en-US" altLang="en-US" sz="2800" dirty="0" err="1"/>
              <a:t>trứng</a:t>
            </a:r>
            <a:r>
              <a:rPr lang="en-US" altLang="en-US" sz="2800" dirty="0"/>
              <a:t> </a:t>
            </a:r>
            <a:r>
              <a:rPr lang="en-US" altLang="en-US" sz="2800" dirty="0" err="1"/>
              <a:t>đã</a:t>
            </a:r>
            <a:r>
              <a:rPr lang="en-US" altLang="en-US" sz="2800" dirty="0"/>
              <a:t> </a:t>
            </a:r>
            <a:r>
              <a:rPr lang="en-US" altLang="en-US" sz="2800" dirty="0" err="1"/>
              <a:t>thụ</a:t>
            </a:r>
            <a:r>
              <a:rPr lang="en-US" altLang="en-US" sz="2800" dirty="0"/>
              <a:t> </a:t>
            </a:r>
            <a:r>
              <a:rPr lang="en-US" altLang="en-US" sz="2800" dirty="0" err="1"/>
              <a:t>tinh</a:t>
            </a:r>
            <a:r>
              <a:rPr lang="en-US" altLang="en-US" sz="2800" dirty="0"/>
              <a:t> </a:t>
            </a:r>
            <a:r>
              <a:rPr lang="en-US" altLang="en-US" sz="2800" dirty="0" err="1"/>
              <a:t>phát</a:t>
            </a:r>
            <a:r>
              <a:rPr lang="en-US" altLang="en-US" sz="2800" dirty="0"/>
              <a:t> </a:t>
            </a:r>
            <a:r>
              <a:rPr lang="en-US" altLang="en-US" sz="2800" dirty="0" err="1"/>
              <a:t>triển</a:t>
            </a:r>
            <a:r>
              <a:rPr lang="en-US" altLang="en-US" sz="2800" dirty="0"/>
              <a:t> </a:t>
            </a:r>
            <a:r>
              <a:rPr lang="en-US" altLang="en-US" sz="2800" dirty="0" smtClean="0"/>
              <a:t>…………………..</a:t>
            </a:r>
            <a:r>
              <a:rPr lang="en-US" altLang="en-US" sz="2800" dirty="0" err="1" smtClean="0"/>
              <a:t>và</a:t>
            </a:r>
            <a:r>
              <a:rPr lang="en-US" altLang="en-US" sz="2800" dirty="0" smtClean="0"/>
              <a:t> </a:t>
            </a:r>
            <a:r>
              <a:rPr lang="en-US" altLang="en-US" sz="2800" dirty="0" err="1"/>
              <a:t>nuôi</a:t>
            </a:r>
            <a:r>
              <a:rPr lang="en-US" altLang="en-US" sz="2800" dirty="0"/>
              <a:t> </a:t>
            </a:r>
            <a:r>
              <a:rPr lang="en-US" altLang="en-US" sz="2800" dirty="0" err="1"/>
              <a:t>dưỡng</a:t>
            </a:r>
            <a:r>
              <a:rPr lang="en-US" altLang="en-US" sz="2800" dirty="0"/>
              <a:t> </a:t>
            </a:r>
            <a:r>
              <a:rPr lang="en-US" altLang="en-US" sz="2800" dirty="0" err="1"/>
              <a:t>thai.</a:t>
            </a:r>
            <a:r>
              <a:rPr lang="en-US" altLang="en-US" sz="2800" dirty="0"/>
              <a:t> </a:t>
            </a:r>
            <a:r>
              <a:rPr lang="en-US" altLang="en-US" sz="2800" dirty="0" err="1"/>
              <a:t>Âm</a:t>
            </a:r>
            <a:r>
              <a:rPr lang="en-US" altLang="en-US" sz="2800" dirty="0"/>
              <a:t> </a:t>
            </a:r>
            <a:r>
              <a:rPr lang="en-US" altLang="en-US" sz="2800" dirty="0" err="1"/>
              <a:t>đạo</a:t>
            </a:r>
            <a:r>
              <a:rPr lang="en-US" altLang="en-US" sz="2800" dirty="0"/>
              <a:t> </a:t>
            </a:r>
            <a:r>
              <a:rPr lang="en-US" altLang="en-US" sz="2800" dirty="0" err="1"/>
              <a:t>là</a:t>
            </a:r>
            <a:r>
              <a:rPr lang="en-US" altLang="en-US" sz="2800" dirty="0"/>
              <a:t> </a:t>
            </a:r>
            <a:r>
              <a:rPr lang="en-US" altLang="en-US" sz="2800" dirty="0" err="1"/>
              <a:t>nơi</a:t>
            </a:r>
            <a:r>
              <a:rPr lang="en-US" altLang="en-US" sz="2800" dirty="0"/>
              <a:t> </a:t>
            </a:r>
            <a:r>
              <a:rPr lang="en-US" altLang="en-US" sz="2800" dirty="0" err="1"/>
              <a:t>tiếp</a:t>
            </a:r>
            <a:r>
              <a:rPr lang="en-US" altLang="en-US" sz="2800" dirty="0"/>
              <a:t> </a:t>
            </a:r>
            <a:r>
              <a:rPr lang="en-US" altLang="en-US" sz="2800" dirty="0" err="1" smtClean="0"/>
              <a:t>nhận</a:t>
            </a:r>
            <a:r>
              <a:rPr lang="en-US" altLang="en-US" sz="2800" dirty="0" smtClean="0"/>
              <a:t>…………………….</a:t>
            </a:r>
            <a:r>
              <a:rPr lang="en-US" altLang="en-US" sz="2800" dirty="0" err="1" smtClean="0"/>
              <a:t>và</a:t>
            </a:r>
            <a:r>
              <a:rPr lang="en-US" altLang="en-US" sz="2800" dirty="0" smtClean="0"/>
              <a:t> </a:t>
            </a:r>
            <a:r>
              <a:rPr lang="en-US" altLang="en-US" sz="2800" dirty="0" err="1"/>
              <a:t>đường</a:t>
            </a:r>
            <a:r>
              <a:rPr lang="en-US" altLang="en-US" sz="2800" dirty="0"/>
              <a:t> </a:t>
            </a:r>
            <a:r>
              <a:rPr lang="en-US" altLang="en-US" sz="2800" dirty="0" err="1"/>
              <a:t>ra</a:t>
            </a:r>
            <a:r>
              <a:rPr lang="en-US" altLang="en-US" sz="2800" dirty="0"/>
              <a:t> </a:t>
            </a:r>
            <a:r>
              <a:rPr lang="en-US" altLang="en-US" sz="2800" dirty="0" err="1"/>
              <a:t>của</a:t>
            </a:r>
            <a:r>
              <a:rPr lang="en-US" altLang="en-US" sz="2800" dirty="0"/>
              <a:t> </a:t>
            </a:r>
            <a:r>
              <a:rPr lang="en-US" altLang="en-US" sz="2800" dirty="0" err="1"/>
              <a:t>trẻ</a:t>
            </a:r>
            <a:r>
              <a:rPr lang="en-US" altLang="en-US" sz="2800" dirty="0"/>
              <a:t> khi </a:t>
            </a:r>
            <a:r>
              <a:rPr lang="en-US" altLang="en-US" sz="2800" dirty="0" err="1"/>
              <a:t>sinh</a:t>
            </a:r>
            <a:r>
              <a:rPr lang="en-US" altLang="en-US" sz="2800" dirty="0"/>
              <a:t>. </a:t>
            </a:r>
            <a:r>
              <a:rPr lang="en-US" altLang="en-US" sz="2800" dirty="0" err="1"/>
              <a:t>Các</a:t>
            </a:r>
            <a:r>
              <a:rPr lang="en-US" altLang="en-US" sz="2800" dirty="0"/>
              <a:t> </a:t>
            </a:r>
            <a:r>
              <a:rPr lang="en-US" altLang="en-US" sz="2800" dirty="0" err="1"/>
              <a:t>tuyến</a:t>
            </a:r>
            <a:r>
              <a:rPr lang="en-US" altLang="en-US" sz="2800" dirty="0"/>
              <a:t> </a:t>
            </a:r>
            <a:r>
              <a:rPr lang="en-US" altLang="en-US" sz="2800" dirty="0" err="1"/>
              <a:t>phụ</a:t>
            </a:r>
            <a:r>
              <a:rPr lang="en-US" altLang="en-US" sz="2800" dirty="0"/>
              <a:t> </a:t>
            </a:r>
            <a:r>
              <a:rPr lang="en-US" altLang="en-US" sz="2800" dirty="0" err="1"/>
              <a:t>sinh</a:t>
            </a:r>
            <a:r>
              <a:rPr lang="en-US" altLang="en-US" sz="2800" dirty="0"/>
              <a:t> </a:t>
            </a:r>
            <a:r>
              <a:rPr lang="en-US" altLang="en-US" sz="2800" dirty="0" err="1"/>
              <a:t>dục</a:t>
            </a:r>
            <a:r>
              <a:rPr lang="en-US" altLang="en-US" sz="2800" dirty="0"/>
              <a:t> </a:t>
            </a:r>
            <a:r>
              <a:rPr lang="en-US" altLang="en-US" sz="2800" dirty="0" err="1"/>
              <a:t>như</a:t>
            </a:r>
            <a:r>
              <a:rPr lang="en-US" altLang="en-US" sz="2800" dirty="0"/>
              <a:t> </a:t>
            </a:r>
            <a:r>
              <a:rPr lang="en-US" altLang="en-US" sz="2800" dirty="0" err="1"/>
              <a:t>tuyến</a:t>
            </a:r>
            <a:r>
              <a:rPr lang="en-US" altLang="en-US" sz="2800" dirty="0"/>
              <a:t> </a:t>
            </a:r>
            <a:r>
              <a:rPr lang="en-US" altLang="en-US" sz="2800" dirty="0" err="1"/>
              <a:t>tiền</a:t>
            </a:r>
            <a:r>
              <a:rPr lang="en-US" altLang="en-US" sz="2800" dirty="0"/>
              <a:t> </a:t>
            </a:r>
            <a:r>
              <a:rPr lang="en-US" altLang="en-US" sz="2800" dirty="0" err="1"/>
              <a:t>đình</a:t>
            </a:r>
            <a:r>
              <a:rPr lang="en-US" altLang="en-US" sz="2800" dirty="0"/>
              <a:t> </a:t>
            </a:r>
            <a:r>
              <a:rPr lang="en-US" altLang="en-US" sz="2800" dirty="0" err="1"/>
              <a:t>tiết</a:t>
            </a:r>
            <a:r>
              <a:rPr lang="en-US" altLang="en-US" sz="2800" dirty="0" smtClean="0"/>
              <a:t>…………………</a:t>
            </a:r>
            <a:r>
              <a:rPr lang="en-US" altLang="en-US" sz="2800" dirty="0" err="1"/>
              <a:t>để</a:t>
            </a:r>
            <a:r>
              <a:rPr lang="en-US" altLang="en-US" sz="2800" dirty="0"/>
              <a:t> </a:t>
            </a:r>
            <a:r>
              <a:rPr lang="en-US" altLang="en-US" sz="2800" dirty="0" err="1"/>
              <a:t>bôi</a:t>
            </a:r>
            <a:r>
              <a:rPr lang="en-US" altLang="en-US" sz="2800" dirty="0"/>
              <a:t> </a:t>
            </a:r>
            <a:r>
              <a:rPr lang="en-US" altLang="en-US" sz="2800" dirty="0" err="1"/>
              <a:t>trơn</a:t>
            </a:r>
            <a:r>
              <a:rPr lang="en-US" altLang="en-US" sz="2800" dirty="0"/>
              <a:t> </a:t>
            </a:r>
            <a:r>
              <a:rPr lang="en-US" altLang="en-US" sz="2800" dirty="0" err="1"/>
              <a:t>âm</a:t>
            </a:r>
            <a:r>
              <a:rPr lang="en-US" altLang="en-US" sz="2800" dirty="0"/>
              <a:t> </a:t>
            </a:r>
            <a:r>
              <a:rPr lang="en-US" altLang="en-US" sz="2800" dirty="0" err="1"/>
              <a:t>đạo</a:t>
            </a:r>
            <a:r>
              <a:rPr lang="en-US" altLang="en-US" sz="2800" dirty="0"/>
              <a:t>. </a:t>
            </a:r>
            <a:r>
              <a:rPr lang="en-US" altLang="en-US" sz="2800" dirty="0" err="1"/>
              <a:t>Trứng</a:t>
            </a:r>
            <a:r>
              <a:rPr lang="en-US" altLang="en-US" sz="2800" dirty="0"/>
              <a:t> </a:t>
            </a:r>
            <a:r>
              <a:rPr lang="en-US" altLang="en-US" sz="2800" dirty="0" err="1"/>
              <a:t>chứa</a:t>
            </a:r>
            <a:r>
              <a:rPr lang="en-US" altLang="en-US" sz="2800" dirty="0"/>
              <a:t> </a:t>
            </a:r>
            <a:r>
              <a:rPr lang="en-US" altLang="en-US" sz="2800" dirty="0" err="1"/>
              <a:t>nhiều</a:t>
            </a:r>
            <a:r>
              <a:rPr lang="en-US" altLang="en-US" sz="2800" dirty="0"/>
              <a:t> </a:t>
            </a:r>
            <a:r>
              <a:rPr lang="en-US" altLang="en-US" sz="2800" dirty="0" smtClean="0"/>
              <a:t>………….……… </a:t>
            </a:r>
            <a:r>
              <a:rPr lang="en-US" altLang="en-US" sz="2800" dirty="0" err="1"/>
              <a:t>nuôi</a:t>
            </a:r>
            <a:r>
              <a:rPr lang="en-US" altLang="en-US" sz="2800" dirty="0"/>
              <a:t> </a:t>
            </a:r>
            <a:r>
              <a:rPr lang="en-US" altLang="en-US" sz="2800" dirty="0" err="1"/>
              <a:t>thai</a:t>
            </a:r>
            <a:r>
              <a:rPr lang="en-US" altLang="en-US" sz="2800" dirty="0"/>
              <a:t> trong </a:t>
            </a:r>
            <a:r>
              <a:rPr lang="en-US" altLang="en-US" sz="2800" dirty="0" err="1" smtClean="0"/>
              <a:t>giai</a:t>
            </a:r>
            <a:r>
              <a:rPr lang="en-US" altLang="en-US" sz="2800" dirty="0" smtClean="0"/>
              <a:t> </a:t>
            </a:r>
            <a:r>
              <a:rPr lang="en-US" altLang="en-US" sz="2800" dirty="0" err="1"/>
              <a:t>đoạn</a:t>
            </a:r>
            <a:r>
              <a:rPr lang="en-US" altLang="en-US" sz="2800" dirty="0"/>
              <a:t> </a:t>
            </a:r>
            <a:r>
              <a:rPr lang="en-US" altLang="en-US" sz="2800" dirty="0" err="1"/>
              <a:t>đầu</a:t>
            </a:r>
            <a:r>
              <a:rPr lang="en-US" altLang="en-US" sz="2800" dirty="0"/>
              <a:t>.</a:t>
            </a:r>
          </a:p>
        </p:txBody>
      </p:sp>
      <p:sp>
        <p:nvSpPr>
          <p:cNvPr id="39942" name="Text Box 6">
            <a:extLst>
              <a:ext uri="{FF2B5EF4-FFF2-40B4-BE49-F238E27FC236}">
                <a16:creationId xmlns:a16="http://schemas.microsoft.com/office/drawing/2014/main" xmlns="" id="{F8C6E3BA-3AF3-4E83-99A3-192CF18B150F}"/>
              </a:ext>
            </a:extLst>
          </p:cNvPr>
          <p:cNvSpPr txBox="1">
            <a:spLocks noChangeArrowheads="1"/>
          </p:cNvSpPr>
          <p:nvPr/>
        </p:nvSpPr>
        <p:spPr bwMode="auto">
          <a:xfrm>
            <a:off x="1803094" y="164556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err="1">
                <a:solidFill>
                  <a:srgbClr val="990000"/>
                </a:solidFill>
                <a:cs typeface="Arial" panose="020B0604020202020204" pitchFamily="34" charset="0"/>
              </a:rPr>
              <a:t>ống</a:t>
            </a:r>
            <a:r>
              <a:rPr lang="en-US" altLang="en-US" sz="2400" i="1" dirty="0">
                <a:solidFill>
                  <a:srgbClr val="990000"/>
                </a:solidFill>
                <a:cs typeface="Arial" panose="020B0604020202020204" pitchFamily="34" charset="0"/>
              </a:rPr>
              <a:t> </a:t>
            </a:r>
            <a:r>
              <a:rPr lang="en-US" altLang="en-US" sz="2400" i="1" dirty="0" err="1">
                <a:solidFill>
                  <a:srgbClr val="990000"/>
                </a:solidFill>
                <a:cs typeface="Arial" panose="020B0604020202020204" pitchFamily="34" charset="0"/>
              </a:rPr>
              <a:t>dẫn</a:t>
            </a:r>
            <a:r>
              <a:rPr lang="en-US" altLang="en-US" sz="2400" i="1" dirty="0">
                <a:solidFill>
                  <a:srgbClr val="990000"/>
                </a:solidFill>
                <a:cs typeface="Arial" panose="020B0604020202020204" pitchFamily="34" charset="0"/>
              </a:rPr>
              <a:t> </a:t>
            </a:r>
            <a:r>
              <a:rPr lang="en-US" altLang="en-US" sz="2400" i="1" dirty="0" err="1">
                <a:solidFill>
                  <a:srgbClr val="990000"/>
                </a:solidFill>
                <a:cs typeface="Arial" panose="020B0604020202020204" pitchFamily="34" charset="0"/>
              </a:rPr>
              <a:t>trứng</a:t>
            </a:r>
            <a:endParaRPr lang="en-US" altLang="en-US" sz="2400" i="1" dirty="0">
              <a:solidFill>
                <a:srgbClr val="990000"/>
              </a:solidFill>
              <a:cs typeface="Arial" panose="020B0604020202020204" pitchFamily="34" charset="0"/>
            </a:endParaRPr>
          </a:p>
        </p:txBody>
      </p:sp>
      <p:sp>
        <p:nvSpPr>
          <p:cNvPr id="39946" name="Text Box 10">
            <a:extLst>
              <a:ext uri="{FF2B5EF4-FFF2-40B4-BE49-F238E27FC236}">
                <a16:creationId xmlns:a16="http://schemas.microsoft.com/office/drawing/2014/main" xmlns="" id="{53390ABA-B7E5-4278-AD96-5CE8B4D5C071}"/>
              </a:ext>
            </a:extLst>
          </p:cNvPr>
          <p:cNvSpPr txBox="1">
            <a:spLocks noChangeArrowheads="1"/>
          </p:cNvSpPr>
          <p:nvPr/>
        </p:nvSpPr>
        <p:spPr bwMode="auto">
          <a:xfrm>
            <a:off x="4152900" y="88356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err="1">
                <a:solidFill>
                  <a:srgbClr val="990000"/>
                </a:solidFill>
              </a:rPr>
              <a:t>buồng</a:t>
            </a:r>
            <a:r>
              <a:rPr lang="en-US" altLang="en-US" sz="2400" i="1" dirty="0">
                <a:solidFill>
                  <a:srgbClr val="990000"/>
                </a:solidFill>
              </a:rPr>
              <a:t> </a:t>
            </a:r>
            <a:r>
              <a:rPr lang="en-US" altLang="en-US" sz="2400" i="1" dirty="0" err="1" smtClean="0">
                <a:solidFill>
                  <a:srgbClr val="990000"/>
                </a:solidFill>
              </a:rPr>
              <a:t>trứng</a:t>
            </a:r>
            <a:r>
              <a:rPr lang="en-US" altLang="en-US" sz="2400" i="1" dirty="0" smtClean="0">
                <a:solidFill>
                  <a:srgbClr val="990000"/>
                </a:solidFill>
              </a:rPr>
              <a:t>  </a:t>
            </a:r>
            <a:endParaRPr lang="en-US" altLang="en-US" sz="2400" i="1" dirty="0">
              <a:solidFill>
                <a:srgbClr val="990000"/>
              </a:solidFill>
            </a:endParaRPr>
          </a:p>
        </p:txBody>
      </p:sp>
      <p:sp>
        <p:nvSpPr>
          <p:cNvPr id="39947" name="Text Box 11">
            <a:extLst>
              <a:ext uri="{FF2B5EF4-FFF2-40B4-BE49-F238E27FC236}">
                <a16:creationId xmlns:a16="http://schemas.microsoft.com/office/drawing/2014/main" xmlns="" id="{A9E85750-6186-49CF-91DF-117E0E78E519}"/>
              </a:ext>
            </a:extLst>
          </p:cNvPr>
          <p:cNvSpPr txBox="1">
            <a:spLocks noChangeArrowheads="1"/>
          </p:cNvSpPr>
          <p:nvPr/>
        </p:nvSpPr>
        <p:spPr bwMode="auto">
          <a:xfrm>
            <a:off x="4393894" y="202656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err="1">
                <a:solidFill>
                  <a:srgbClr val="990000"/>
                </a:solidFill>
                <a:cs typeface="Arial" panose="020B0604020202020204" pitchFamily="34" charset="0"/>
              </a:rPr>
              <a:t>Thành</a:t>
            </a:r>
            <a:r>
              <a:rPr lang="en-US" altLang="en-US" sz="2400" i="1" dirty="0">
                <a:solidFill>
                  <a:srgbClr val="990000"/>
                </a:solidFill>
                <a:cs typeface="Arial" panose="020B0604020202020204" pitchFamily="34" charset="0"/>
              </a:rPr>
              <a:t> </a:t>
            </a:r>
            <a:r>
              <a:rPr lang="en-US" altLang="en-US" sz="2400" i="1" dirty="0" err="1">
                <a:solidFill>
                  <a:srgbClr val="990000"/>
                </a:solidFill>
                <a:cs typeface="Arial" panose="020B0604020202020204" pitchFamily="34" charset="0"/>
              </a:rPr>
              <a:t>thai</a:t>
            </a:r>
            <a:endParaRPr lang="en-US" altLang="en-US" sz="2400" i="1" dirty="0">
              <a:solidFill>
                <a:srgbClr val="990000"/>
              </a:solidFill>
              <a:cs typeface="Arial" panose="020B0604020202020204" pitchFamily="34" charset="0"/>
            </a:endParaRPr>
          </a:p>
        </p:txBody>
      </p:sp>
      <p:sp>
        <p:nvSpPr>
          <p:cNvPr id="10247" name="Text Box 12">
            <a:extLst>
              <a:ext uri="{FF2B5EF4-FFF2-40B4-BE49-F238E27FC236}">
                <a16:creationId xmlns:a16="http://schemas.microsoft.com/office/drawing/2014/main" xmlns="" id="{D6404A33-3E06-4DEF-ACBF-3F90E720FE1E}"/>
              </a:ext>
            </a:extLst>
          </p:cNvPr>
          <p:cNvSpPr txBox="1">
            <a:spLocks noChangeArrowheads="1"/>
          </p:cNvSpPr>
          <p:nvPr/>
        </p:nvSpPr>
        <p:spPr bwMode="auto">
          <a:xfrm>
            <a:off x="5105400" y="4191000"/>
            <a:ext cx="233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endParaRPr lang="en-US" altLang="en-US" sz="2800" b="0" i="1">
              <a:latin typeface=".VnTime" panose="020B7200000000000000" pitchFamily="34" charset="0"/>
              <a:cs typeface="Arial" panose="020B0604020202020204" pitchFamily="34" charset="0"/>
            </a:endParaRPr>
          </a:p>
        </p:txBody>
      </p:sp>
      <p:sp>
        <p:nvSpPr>
          <p:cNvPr id="39949" name="Text Box 13">
            <a:extLst>
              <a:ext uri="{FF2B5EF4-FFF2-40B4-BE49-F238E27FC236}">
                <a16:creationId xmlns:a16="http://schemas.microsoft.com/office/drawing/2014/main" xmlns="" id="{0BB3BB92-09B4-4286-AA63-BFE953300BC0}"/>
              </a:ext>
            </a:extLst>
          </p:cNvPr>
          <p:cNvSpPr txBox="1">
            <a:spLocks noChangeArrowheads="1"/>
          </p:cNvSpPr>
          <p:nvPr/>
        </p:nvSpPr>
        <p:spPr bwMode="auto">
          <a:xfrm>
            <a:off x="4572000" y="2373025"/>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err="1">
                <a:solidFill>
                  <a:srgbClr val="990000"/>
                </a:solidFill>
                <a:cs typeface="Arial" panose="020B0604020202020204" pitchFamily="34" charset="0"/>
              </a:rPr>
              <a:t>Tinh</a:t>
            </a:r>
            <a:r>
              <a:rPr lang="en-US" altLang="en-US" sz="2400" i="1" dirty="0">
                <a:solidFill>
                  <a:srgbClr val="990000"/>
                </a:solidFill>
                <a:cs typeface="Arial" panose="020B0604020202020204" pitchFamily="34" charset="0"/>
              </a:rPr>
              <a:t> </a:t>
            </a:r>
            <a:r>
              <a:rPr lang="en-US" altLang="en-US" sz="2400" i="1" dirty="0" err="1">
                <a:solidFill>
                  <a:srgbClr val="990000"/>
                </a:solidFill>
                <a:cs typeface="Arial" panose="020B0604020202020204" pitchFamily="34" charset="0"/>
              </a:rPr>
              <a:t>trùng</a:t>
            </a:r>
            <a:endParaRPr lang="en-US" altLang="en-US" sz="2400" i="1" dirty="0">
              <a:solidFill>
                <a:srgbClr val="990000"/>
              </a:solidFill>
              <a:cs typeface="Arial" panose="020B0604020202020204" pitchFamily="34" charset="0"/>
            </a:endParaRPr>
          </a:p>
        </p:txBody>
      </p:sp>
      <p:sp>
        <p:nvSpPr>
          <p:cNvPr id="39960" name="Text Box 24">
            <a:extLst>
              <a:ext uri="{FF2B5EF4-FFF2-40B4-BE49-F238E27FC236}">
                <a16:creationId xmlns:a16="http://schemas.microsoft.com/office/drawing/2014/main" xmlns="" id="{9647C1BF-4778-4973-8249-29FFE462BFDF}"/>
              </a:ext>
            </a:extLst>
          </p:cNvPr>
          <p:cNvSpPr txBox="1">
            <a:spLocks noChangeArrowheads="1"/>
          </p:cNvSpPr>
          <p:nvPr/>
        </p:nvSpPr>
        <p:spPr bwMode="auto">
          <a:xfrm>
            <a:off x="1600200" y="31623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400" i="1" dirty="0" err="1">
                <a:solidFill>
                  <a:srgbClr val="990000"/>
                </a:solidFill>
                <a:cs typeface="Times New Roman" panose="02020603050405020304" pitchFamily="18" charset="0"/>
              </a:rPr>
              <a:t>Dịch</a:t>
            </a:r>
            <a:r>
              <a:rPr lang="en-US" altLang="en-US" sz="2400" i="1" dirty="0">
                <a:solidFill>
                  <a:srgbClr val="990000"/>
                </a:solidFill>
                <a:cs typeface="Times New Roman" panose="02020603050405020304" pitchFamily="18" charset="0"/>
              </a:rPr>
              <a:t> </a:t>
            </a:r>
            <a:r>
              <a:rPr lang="en-US" altLang="en-US" sz="2400" i="1" dirty="0" err="1">
                <a:solidFill>
                  <a:srgbClr val="990000"/>
                </a:solidFill>
                <a:cs typeface="Times New Roman" panose="02020603050405020304" pitchFamily="18" charset="0"/>
              </a:rPr>
              <a:t>nhờn</a:t>
            </a:r>
            <a:endParaRPr lang="en-US" altLang="en-US" sz="2400" i="1" dirty="0">
              <a:solidFill>
                <a:srgbClr val="990000"/>
              </a:solidFill>
              <a:cs typeface="Times New Roman" panose="02020603050405020304" pitchFamily="18" charset="0"/>
            </a:endParaRPr>
          </a:p>
        </p:txBody>
      </p:sp>
      <p:sp>
        <p:nvSpPr>
          <p:cNvPr id="39974" name="Text Box 38">
            <a:extLst>
              <a:ext uri="{FF2B5EF4-FFF2-40B4-BE49-F238E27FC236}">
                <a16:creationId xmlns:a16="http://schemas.microsoft.com/office/drawing/2014/main" xmlns="" id="{351B5165-340C-46C5-B7E3-184F301365BB}"/>
              </a:ext>
            </a:extLst>
          </p:cNvPr>
          <p:cNvSpPr txBox="1">
            <a:spLocks noChangeArrowheads="1"/>
          </p:cNvSpPr>
          <p:nvPr/>
        </p:nvSpPr>
        <p:spPr bwMode="auto">
          <a:xfrm>
            <a:off x="1143000" y="35433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err="1">
                <a:solidFill>
                  <a:srgbClr val="990000"/>
                </a:solidFill>
                <a:cs typeface="Arial" panose="020B0604020202020204" pitchFamily="34" charset="0"/>
              </a:rPr>
              <a:t>Tế</a:t>
            </a:r>
            <a:r>
              <a:rPr lang="en-US" altLang="en-US" sz="2400" i="1" dirty="0">
                <a:solidFill>
                  <a:srgbClr val="990000"/>
                </a:solidFill>
                <a:cs typeface="Arial" panose="020B0604020202020204" pitchFamily="34" charset="0"/>
              </a:rPr>
              <a:t> </a:t>
            </a:r>
            <a:r>
              <a:rPr lang="en-US" altLang="en-US" sz="2400" i="1" dirty="0" err="1">
                <a:solidFill>
                  <a:srgbClr val="990000"/>
                </a:solidFill>
                <a:cs typeface="Arial" panose="020B0604020202020204" pitchFamily="34" charset="0"/>
              </a:rPr>
              <a:t>bào</a:t>
            </a:r>
            <a:r>
              <a:rPr lang="en-US" altLang="en-US" sz="2400" i="1" dirty="0">
                <a:solidFill>
                  <a:srgbClr val="990000"/>
                </a:solidFill>
                <a:cs typeface="Arial" panose="020B0604020202020204" pitchFamily="34" charset="0"/>
              </a:rPr>
              <a:t> </a:t>
            </a:r>
            <a:r>
              <a:rPr lang="en-US" altLang="en-US" sz="2400" i="1" dirty="0" err="1">
                <a:solidFill>
                  <a:srgbClr val="990000"/>
                </a:solidFill>
                <a:cs typeface="Arial" panose="020B0604020202020204" pitchFamily="34" charset="0"/>
              </a:rPr>
              <a:t>chất</a:t>
            </a:r>
            <a:endParaRPr lang="en-US" altLang="en-US" sz="2400" i="1" dirty="0">
              <a:solidFill>
                <a:srgbClr val="99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46"/>
                                        </p:tgtEl>
                                        <p:attrNameLst>
                                          <p:attrName>style.visibility</p:attrName>
                                        </p:attrNameLst>
                                      </p:cBhvr>
                                      <p:to>
                                        <p:strVal val="visible"/>
                                      </p:to>
                                    </p:set>
                                    <p:animEffect transition="in" filter="box(in)">
                                      <p:cBhvr>
                                        <p:cTn id="7" dur="500"/>
                                        <p:tgtEl>
                                          <p:spTgt spid="39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box(in)">
                                      <p:cBhvr>
                                        <p:cTn id="12" dur="500"/>
                                        <p:tgtEl>
                                          <p:spTgt spid="399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947"/>
                                        </p:tgtEl>
                                        <p:attrNameLst>
                                          <p:attrName>style.visibility</p:attrName>
                                        </p:attrNameLst>
                                      </p:cBhvr>
                                      <p:to>
                                        <p:strVal val="visible"/>
                                      </p:to>
                                    </p:set>
                                    <p:animEffect transition="in" filter="box(in)">
                                      <p:cBhvr>
                                        <p:cTn id="17" dur="500"/>
                                        <p:tgtEl>
                                          <p:spTgt spid="399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9949"/>
                                        </p:tgtEl>
                                        <p:attrNameLst>
                                          <p:attrName>style.visibility</p:attrName>
                                        </p:attrNameLst>
                                      </p:cBhvr>
                                      <p:to>
                                        <p:strVal val="visible"/>
                                      </p:to>
                                    </p:set>
                                    <p:animEffect transition="in" filter="box(in)">
                                      <p:cBhvr>
                                        <p:cTn id="22" dur="500"/>
                                        <p:tgtEl>
                                          <p:spTgt spid="399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9960"/>
                                        </p:tgtEl>
                                        <p:attrNameLst>
                                          <p:attrName>style.visibility</p:attrName>
                                        </p:attrNameLst>
                                      </p:cBhvr>
                                      <p:to>
                                        <p:strVal val="visible"/>
                                      </p:to>
                                    </p:set>
                                    <p:animEffect transition="in" filter="box(in)">
                                      <p:cBhvr>
                                        <p:cTn id="27" dur="500"/>
                                        <p:tgtEl>
                                          <p:spTgt spid="399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9974"/>
                                        </p:tgtEl>
                                        <p:attrNameLst>
                                          <p:attrName>style.visibility</p:attrName>
                                        </p:attrNameLst>
                                      </p:cBhvr>
                                      <p:to>
                                        <p:strVal val="visible"/>
                                      </p:to>
                                    </p:set>
                                    <p:animEffect transition="in" filter="box(in)">
                                      <p:cBhvr>
                                        <p:cTn id="32" dur="500"/>
                                        <p:tgtEl>
                                          <p:spTgt spid="39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6" grpId="0"/>
      <p:bldP spid="39947" grpId="0"/>
      <p:bldP spid="39949" grpId="0"/>
      <p:bldP spid="39960" grpId="0"/>
      <p:bldP spid="399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1657350" y="1143001"/>
            <a:ext cx="29146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en-US" altLang="en-US" sz="1350">
              <a:latin typeface="Arial" panose="020B0604020202020204" pitchFamily="34" charset="0"/>
            </a:endParaRPr>
          </a:p>
        </p:txBody>
      </p:sp>
      <p:pic>
        <p:nvPicPr>
          <p:cNvPr id="513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57" y="1280765"/>
            <a:ext cx="4683035" cy="422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17"/>
          <p:cNvSpPr txBox="1">
            <a:spLocks noChangeArrowheads="1"/>
          </p:cNvSpPr>
          <p:nvPr/>
        </p:nvSpPr>
        <p:spPr bwMode="auto">
          <a:xfrm>
            <a:off x="1539784" y="5489666"/>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1800" b="1" dirty="0" err="1"/>
              <a:t>Hình</a:t>
            </a:r>
            <a:r>
              <a:rPr lang="en-US" altLang="en-US" sz="1800" b="1" dirty="0"/>
              <a:t> 60-1. </a:t>
            </a:r>
            <a:r>
              <a:rPr lang="en-US" altLang="en-US" sz="1800" b="1" dirty="0" err="1"/>
              <a:t>Cơ</a:t>
            </a:r>
            <a:r>
              <a:rPr lang="en-US" altLang="en-US" sz="1800" b="1" dirty="0"/>
              <a:t> </a:t>
            </a:r>
            <a:r>
              <a:rPr lang="en-US" altLang="en-US" sz="1800" b="1" dirty="0" err="1"/>
              <a:t>quan</a:t>
            </a:r>
            <a:r>
              <a:rPr lang="en-US" altLang="en-US" sz="1800" b="1" dirty="0"/>
              <a:t> </a:t>
            </a:r>
            <a:r>
              <a:rPr lang="en-US" altLang="en-US" sz="1800" b="1" dirty="0" err="1"/>
              <a:t>sinh</a:t>
            </a:r>
            <a:r>
              <a:rPr lang="en-US" altLang="en-US" sz="1800" b="1" dirty="0"/>
              <a:t> </a:t>
            </a:r>
            <a:r>
              <a:rPr lang="en-US" altLang="en-US" sz="1800" b="1" dirty="0" err="1"/>
              <a:t>dục</a:t>
            </a:r>
            <a:r>
              <a:rPr lang="en-US" altLang="en-US" sz="1800" b="1" dirty="0"/>
              <a:t> </a:t>
            </a:r>
            <a:r>
              <a:rPr lang="en-US" altLang="en-US" sz="1800" b="1" dirty="0" err="1"/>
              <a:t>nam</a:t>
            </a:r>
            <a:endParaRPr lang="en-US" altLang="en-US" sz="1800" b="1" dirty="0"/>
          </a:p>
        </p:txBody>
      </p:sp>
      <p:sp>
        <p:nvSpPr>
          <p:cNvPr id="5138" name="Text Box 18"/>
          <p:cNvSpPr txBox="1">
            <a:spLocks noChangeArrowheads="1"/>
          </p:cNvSpPr>
          <p:nvPr/>
        </p:nvSpPr>
        <p:spPr bwMode="auto">
          <a:xfrm>
            <a:off x="6405698" y="1565673"/>
            <a:ext cx="2509702"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buFontTx/>
              <a:buAutoNum type="arabicPeriod"/>
            </a:pPr>
            <a:r>
              <a:rPr lang="en-US" altLang="en-US" sz="1800" b="1" dirty="0" err="1"/>
              <a:t>Tinh</a:t>
            </a:r>
            <a:r>
              <a:rPr lang="en-US" altLang="en-US" sz="1800" b="1" dirty="0"/>
              <a:t> </a:t>
            </a:r>
            <a:r>
              <a:rPr lang="en-US" altLang="en-US" sz="1800" b="1" dirty="0" err="1"/>
              <a:t>hoàn</a:t>
            </a:r>
            <a:endParaRPr lang="en-US" altLang="en-US" sz="1800" b="1" dirty="0"/>
          </a:p>
          <a:p>
            <a:pPr>
              <a:spcBef>
                <a:spcPct val="50000"/>
              </a:spcBef>
              <a:buFontTx/>
              <a:buAutoNum type="arabicPeriod"/>
            </a:pPr>
            <a:r>
              <a:rPr lang="en-US" altLang="en-US" sz="1800" b="1" dirty="0" err="1"/>
              <a:t>Mào</a:t>
            </a:r>
            <a:r>
              <a:rPr lang="en-US" altLang="en-US" sz="1800" b="1" dirty="0"/>
              <a:t> </a:t>
            </a:r>
            <a:r>
              <a:rPr lang="en-US" altLang="en-US" sz="1800" b="1" dirty="0" err="1"/>
              <a:t>tinh</a:t>
            </a:r>
            <a:endParaRPr lang="en-US" altLang="en-US" sz="1800" b="1" dirty="0"/>
          </a:p>
          <a:p>
            <a:pPr>
              <a:spcBef>
                <a:spcPct val="50000"/>
              </a:spcBef>
              <a:buFontTx/>
              <a:buAutoNum type="arabicPeriod"/>
            </a:pPr>
            <a:r>
              <a:rPr lang="en-US" altLang="en-US" sz="1800" b="1" dirty="0" err="1"/>
              <a:t>Ống</a:t>
            </a:r>
            <a:r>
              <a:rPr lang="en-US" altLang="en-US" sz="1800" b="1" dirty="0"/>
              <a:t> </a:t>
            </a:r>
            <a:r>
              <a:rPr lang="en-US" altLang="en-US" sz="1800" b="1" dirty="0" err="1"/>
              <a:t>dẫn</a:t>
            </a:r>
            <a:r>
              <a:rPr lang="en-US" altLang="en-US" sz="1800" b="1" dirty="0"/>
              <a:t> </a:t>
            </a:r>
            <a:r>
              <a:rPr lang="en-US" altLang="en-US" sz="1800" b="1" dirty="0" err="1"/>
              <a:t>tinh</a:t>
            </a:r>
            <a:endParaRPr lang="en-US" altLang="en-US" sz="1800" b="1" dirty="0"/>
          </a:p>
          <a:p>
            <a:pPr>
              <a:spcBef>
                <a:spcPct val="50000"/>
              </a:spcBef>
              <a:buFontTx/>
              <a:buAutoNum type="arabicPeriod"/>
            </a:pPr>
            <a:r>
              <a:rPr lang="en-US" altLang="en-US" sz="1800" b="1" dirty="0" err="1"/>
              <a:t>Túi</a:t>
            </a:r>
            <a:r>
              <a:rPr lang="en-US" altLang="en-US" sz="1800" b="1" dirty="0"/>
              <a:t> </a:t>
            </a:r>
            <a:r>
              <a:rPr lang="en-US" altLang="en-US" sz="1800" b="1" dirty="0" err="1"/>
              <a:t>tinh</a:t>
            </a:r>
            <a:endParaRPr lang="en-US" altLang="en-US" sz="1800" b="1" dirty="0"/>
          </a:p>
          <a:p>
            <a:pPr>
              <a:spcBef>
                <a:spcPct val="50000"/>
              </a:spcBef>
              <a:buFontTx/>
              <a:buAutoNum type="arabicPeriod"/>
            </a:pPr>
            <a:r>
              <a:rPr lang="en-US" altLang="en-US" sz="1800" b="1" dirty="0" err="1"/>
              <a:t>Ống</a:t>
            </a:r>
            <a:r>
              <a:rPr lang="en-US" altLang="en-US" sz="1800" b="1" dirty="0"/>
              <a:t> </a:t>
            </a:r>
            <a:r>
              <a:rPr lang="en-US" altLang="en-US" sz="1800" b="1" dirty="0" err="1"/>
              <a:t>đái</a:t>
            </a:r>
            <a:endParaRPr lang="en-US" altLang="en-US" sz="1800" b="1" dirty="0"/>
          </a:p>
          <a:p>
            <a:pPr>
              <a:spcBef>
                <a:spcPct val="50000"/>
              </a:spcBef>
              <a:buFontTx/>
              <a:buAutoNum type="arabicPeriod"/>
            </a:pPr>
            <a:r>
              <a:rPr lang="en-US" altLang="en-US" sz="1800" b="1" dirty="0" err="1"/>
              <a:t>Tuyến</a:t>
            </a:r>
            <a:r>
              <a:rPr lang="en-US" altLang="en-US" sz="1800" b="1" dirty="0"/>
              <a:t> </a:t>
            </a:r>
            <a:r>
              <a:rPr lang="en-US" altLang="en-US" sz="1800" b="1" dirty="0" err="1"/>
              <a:t>tiền</a:t>
            </a:r>
            <a:r>
              <a:rPr lang="en-US" altLang="en-US" sz="1800" b="1" dirty="0"/>
              <a:t> </a:t>
            </a:r>
            <a:r>
              <a:rPr lang="en-US" altLang="en-US" sz="1800" b="1" dirty="0" err="1"/>
              <a:t>liệt</a:t>
            </a:r>
            <a:endParaRPr lang="en-US" altLang="en-US" sz="1800" b="1" dirty="0"/>
          </a:p>
          <a:p>
            <a:pPr>
              <a:spcBef>
                <a:spcPct val="50000"/>
              </a:spcBef>
              <a:buFontTx/>
              <a:buAutoNum type="arabicPeriod"/>
            </a:pPr>
            <a:r>
              <a:rPr lang="en-US" altLang="en-US" sz="1800" b="1" dirty="0" err="1"/>
              <a:t>Tuyến</a:t>
            </a:r>
            <a:r>
              <a:rPr lang="en-US" altLang="en-US" sz="1800" b="1" dirty="0"/>
              <a:t> </a:t>
            </a:r>
            <a:r>
              <a:rPr lang="en-US" altLang="en-US" sz="1800" b="1" dirty="0" err="1"/>
              <a:t>hành</a:t>
            </a:r>
            <a:endParaRPr lang="en-US" altLang="en-US" sz="1800" b="1" dirty="0"/>
          </a:p>
          <a:p>
            <a:pPr>
              <a:spcBef>
                <a:spcPct val="50000"/>
              </a:spcBef>
              <a:buFontTx/>
              <a:buAutoNum type="arabicPeriod"/>
            </a:pPr>
            <a:r>
              <a:rPr lang="en-US" altLang="en-US" sz="1800" b="1" dirty="0" err="1"/>
              <a:t>Bìu</a:t>
            </a:r>
            <a:endParaRPr lang="en-US" altLang="en-US" sz="1800" b="1" dirty="0"/>
          </a:p>
          <a:p>
            <a:pPr>
              <a:spcBef>
                <a:spcPct val="50000"/>
              </a:spcBef>
              <a:buFontTx/>
              <a:buAutoNum type="arabicPeriod"/>
            </a:pPr>
            <a:r>
              <a:rPr lang="en-US" altLang="en-US" sz="1800" b="1" dirty="0" err="1"/>
              <a:t>Bóng</a:t>
            </a:r>
            <a:r>
              <a:rPr lang="en-US" altLang="en-US" sz="1800" b="1" dirty="0"/>
              <a:t> </a:t>
            </a:r>
            <a:r>
              <a:rPr lang="en-US" altLang="en-US" sz="1800" b="1" dirty="0" err="1"/>
              <a:t>đái</a:t>
            </a:r>
            <a:endParaRPr lang="en-US" altLang="en-US" sz="1800" b="1" dirty="0"/>
          </a:p>
          <a:p>
            <a:pPr>
              <a:spcBef>
                <a:spcPct val="50000"/>
              </a:spcBef>
              <a:buFontTx/>
              <a:buAutoNum type="arabicPeriod"/>
            </a:pPr>
            <a:r>
              <a:rPr lang="en-US" altLang="en-US" sz="1800" b="1" dirty="0" err="1"/>
              <a:t>Dương</a:t>
            </a:r>
            <a:r>
              <a:rPr lang="en-US" altLang="en-US" sz="1800" b="1" dirty="0"/>
              <a:t> </a:t>
            </a:r>
            <a:r>
              <a:rPr lang="en-US" altLang="en-US" sz="1800" b="1" dirty="0" err="1"/>
              <a:t>vật</a:t>
            </a:r>
            <a:endParaRPr lang="en-US" altLang="en-US" sz="1800" b="1" dirty="0"/>
          </a:p>
        </p:txBody>
      </p:sp>
      <p:sp>
        <p:nvSpPr>
          <p:cNvPr id="6" name="Rectangle 5"/>
          <p:cNvSpPr/>
          <p:nvPr/>
        </p:nvSpPr>
        <p:spPr>
          <a:xfrm>
            <a:off x="533400" y="0"/>
            <a:ext cx="8229600" cy="461665"/>
          </a:xfrm>
          <a:prstGeom prst="rect">
            <a:avLst/>
          </a:prstGeom>
        </p:spPr>
        <p:txBody>
          <a:bodyPr wrap="square">
            <a:spAutoFit/>
          </a:bodyPr>
          <a:lstStyle/>
          <a:p>
            <a:pPr algn="ctr"/>
            <a:r>
              <a:rPr lang="en-US" sz="2400" b="1" spc="50" dirty="0" smtClean="0">
                <a:ln w="11430"/>
                <a:solidFill>
                  <a:srgbClr val="FF0000"/>
                </a:solidFill>
                <a:effectLst>
                  <a:outerShdw blurRad="76200" dist="50800" dir="5400000" algn="tl" rotWithShape="0">
                    <a:srgbClr val="000000">
                      <a:alpha val="65000"/>
                    </a:srgbClr>
                  </a:outerShdw>
                </a:effectLst>
                <a:latin typeface="+mj-lt"/>
              </a:rPr>
              <a:t>TIẾT 1. BÀI 60:</a:t>
            </a:r>
            <a:r>
              <a:rPr lang="en-US" sz="2400" b="1" cap="none" spc="50" dirty="0" smtClean="0">
                <a:ln w="11430"/>
                <a:solidFill>
                  <a:srgbClr val="FF0000"/>
                </a:solidFill>
                <a:effectLst>
                  <a:outerShdw blurRad="76200" dist="50800" dir="5400000" algn="tl" rotWithShape="0">
                    <a:srgbClr val="000000">
                      <a:alpha val="65000"/>
                    </a:srgbClr>
                  </a:outerShdw>
                </a:effectLst>
                <a:latin typeface="+mj-lt"/>
              </a:rPr>
              <a:t> </a:t>
            </a:r>
            <a:r>
              <a:rPr lang="vi-VN" sz="2400" b="1" cap="none" spc="50" dirty="0">
                <a:ln w="11430"/>
                <a:solidFill>
                  <a:srgbClr val="FF0000"/>
                </a:solidFill>
                <a:effectLst>
                  <a:outerShdw blurRad="76200" dist="50800" dir="5400000" algn="tl" rotWithShape="0">
                    <a:srgbClr val="000000">
                      <a:alpha val="65000"/>
                    </a:srgbClr>
                  </a:outerShdw>
                </a:effectLst>
                <a:latin typeface="+mj-lt"/>
              </a:rPr>
              <a:t>CƠ QUAN SINH DỤC NAM</a:t>
            </a:r>
            <a:endParaRPr lang="en-US" sz="2400" b="1" cap="none" spc="50" dirty="0">
              <a:ln w="11430"/>
              <a:solidFill>
                <a:srgbClr val="FF0000"/>
              </a:solidFill>
              <a:effectLst>
                <a:outerShdw blurRad="76200" dist="50800" dir="5400000" algn="tl" rotWithShape="0">
                  <a:srgbClr val="000000">
                    <a:alpha val="65000"/>
                  </a:srgbClr>
                </a:outerShdw>
              </a:effectLst>
              <a:latin typeface="+mj-lt"/>
            </a:endParaRPr>
          </a:p>
        </p:txBody>
      </p:sp>
      <p:sp>
        <p:nvSpPr>
          <p:cNvPr id="7" name="Text Box 6"/>
          <p:cNvSpPr txBox="1">
            <a:spLocks noChangeArrowheads="1"/>
          </p:cNvSpPr>
          <p:nvPr/>
        </p:nvSpPr>
        <p:spPr bwMode="auto">
          <a:xfrm>
            <a:off x="-7906" y="406933"/>
            <a:ext cx="5257800" cy="430887"/>
          </a:xfrm>
          <a:prstGeom prst="rect">
            <a:avLst/>
          </a:prstGeom>
          <a:noFill/>
          <a:ln w="9525">
            <a:noFill/>
            <a:miter lim="800000"/>
            <a:headEnd/>
            <a:tailEnd/>
          </a:ln>
        </p:spPr>
        <p:txBody>
          <a:bodyPr wrap="square">
            <a:spAutoFit/>
          </a:bodyPr>
          <a:lstStyle/>
          <a:p>
            <a:pPr>
              <a:spcBef>
                <a:spcPct val="50000"/>
              </a:spcBef>
            </a:pPr>
            <a:r>
              <a:rPr lang="en-US" sz="2200" b="1" dirty="0">
                <a:latin typeface="Times New Roman" pitchFamily="18" charset="0"/>
                <a:cs typeface="Times New Roman" pitchFamily="18" charset="0"/>
              </a:rPr>
              <a:t>I. C</a:t>
            </a:r>
            <a:r>
              <a:rPr lang="vi-VN" sz="2200" b="1" dirty="0">
                <a:latin typeface="Times New Roman" pitchFamily="18" charset="0"/>
                <a:cs typeface="Times New Roman" pitchFamily="18" charset="0"/>
              </a:rPr>
              <a:t>ác bộ phận của cơ quan sinh dục </a:t>
            </a:r>
            <a:r>
              <a:rPr lang="vi-VN" sz="2200" b="1" dirty="0" smtClean="0">
                <a:latin typeface="Times New Roman" pitchFamily="18" charset="0"/>
                <a:cs typeface="Times New Roman" pitchFamily="18" charset="0"/>
              </a:rPr>
              <a:t>nam</a:t>
            </a:r>
            <a:endParaRPr lang="en-US"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524903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36"/>
                                        </p:tgtEl>
                                        <p:attrNameLst>
                                          <p:attrName>style.visibility</p:attrName>
                                        </p:attrNameLst>
                                      </p:cBhvr>
                                      <p:to>
                                        <p:strVal val="visible"/>
                                      </p:to>
                                    </p:set>
                                    <p:animEffect transition="in" filter="dissolve">
                                      <p:cBhvr>
                                        <p:cTn id="7" dur="500"/>
                                        <p:tgtEl>
                                          <p:spTgt spid="51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37"/>
                                        </p:tgtEl>
                                        <p:attrNameLst>
                                          <p:attrName>style.visibility</p:attrName>
                                        </p:attrNameLst>
                                      </p:cBhvr>
                                      <p:to>
                                        <p:strVal val="visible"/>
                                      </p:to>
                                    </p:set>
                                    <p:animEffect transition="in" filter="dissolve">
                                      <p:cBhvr>
                                        <p:cTn id="10" dur="500"/>
                                        <p:tgtEl>
                                          <p:spTgt spid="513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138"/>
                                        </p:tgtEl>
                                        <p:attrNameLst>
                                          <p:attrName>style.visibility</p:attrName>
                                        </p:attrNameLst>
                                      </p:cBhvr>
                                      <p:to>
                                        <p:strVal val="visible"/>
                                      </p:to>
                                    </p:set>
                                    <p:anim calcmode="lin" valueType="num">
                                      <p:cBhvr additive="base">
                                        <p:cTn id="15" dur="500" fill="hold"/>
                                        <p:tgtEl>
                                          <p:spTgt spid="5138"/>
                                        </p:tgtEl>
                                        <p:attrNameLst>
                                          <p:attrName>ppt_x</p:attrName>
                                        </p:attrNameLst>
                                      </p:cBhvr>
                                      <p:tavLst>
                                        <p:tav tm="0">
                                          <p:val>
                                            <p:strVal val="#ppt_x"/>
                                          </p:val>
                                        </p:tav>
                                        <p:tav tm="100000">
                                          <p:val>
                                            <p:strVal val="#ppt_x"/>
                                          </p:val>
                                        </p:tav>
                                      </p:tavLst>
                                    </p:anim>
                                    <p:anim calcmode="lin" valueType="num">
                                      <p:cBhvr additive="base">
                                        <p:cTn id="16" dur="500" fill="hold"/>
                                        <p:tgtEl>
                                          <p:spTgt spid="5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p:bldP spid="51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 61">
            <a:extLst>
              <a:ext uri="{FF2B5EF4-FFF2-40B4-BE49-F238E27FC236}">
                <a16:creationId xmlns:a16="http://schemas.microsoft.com/office/drawing/2014/main" xmlns="" id="{D6CE879D-E4E5-4867-8348-FA2B41A2BED6}"/>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1905000"/>
            <a:ext cx="91440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3">
            <a:extLst>
              <a:ext uri="{FF2B5EF4-FFF2-40B4-BE49-F238E27FC236}">
                <a16:creationId xmlns:a16="http://schemas.microsoft.com/office/drawing/2014/main" xmlns="" id="{DED7AA7F-4FFE-49D4-B193-59E1CC14BA09}"/>
              </a:ext>
            </a:extLst>
          </p:cNvPr>
          <p:cNvSpPr>
            <a:spLocks noChangeArrowheads="1"/>
          </p:cNvSpPr>
          <p:nvPr/>
        </p:nvSpPr>
        <p:spPr bwMode="auto">
          <a:xfrm>
            <a:off x="0" y="152400"/>
            <a:ext cx="914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pPr>
            <a:r>
              <a:rPr lang="en-US" altLang="en-US" sz="2400"/>
              <a:t> 1.Trứng được sinh sản ở đâu ? Lứa tuổi nào của người nữ thì trứng chín và rụng?</a:t>
            </a:r>
          </a:p>
          <a:p>
            <a:pPr eaLnBrk="1" hangingPunct="1">
              <a:spcBef>
                <a:spcPct val="20000"/>
              </a:spcBef>
            </a:pPr>
            <a:r>
              <a:rPr lang="en-US" altLang="en-US" sz="2400"/>
              <a:t> 2. Hãy so sánh sự  khác nhau giữa trứng và tinh trùng ?</a:t>
            </a:r>
          </a:p>
          <a:p>
            <a:pPr eaLnBrk="1" hangingPunct="1">
              <a:spcBef>
                <a:spcPct val="20000"/>
              </a:spcBef>
            </a:pPr>
            <a:r>
              <a:rPr lang="en-US" altLang="en-US" sz="2400"/>
              <a:t>        (về kích thước, nơi sinh sản, số lượng, hoạt động)</a:t>
            </a:r>
          </a:p>
          <a:p>
            <a:pPr eaLnBrk="1" hangingPunct="1">
              <a:spcBef>
                <a:spcPct val="20000"/>
              </a:spcBef>
            </a:pPr>
            <a:r>
              <a:rPr lang="en-US" altLang="en-US" sz="2400">
                <a:solidFill>
                  <a:srgbClr val="99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ox(in)">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ox(in)">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ox(in)">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ox(in)">
                                      <p:cBhvr>
                                        <p:cTn id="2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46" name="Group 126">
            <a:extLst>
              <a:ext uri="{FF2B5EF4-FFF2-40B4-BE49-F238E27FC236}">
                <a16:creationId xmlns:a16="http://schemas.microsoft.com/office/drawing/2014/main" xmlns="" id="{C0376F5A-04D1-4F3E-9AB7-041710C21910}"/>
              </a:ext>
            </a:extLst>
          </p:cNvPr>
          <p:cNvGraphicFramePr>
            <a:graphicFrameLocks noGrp="1"/>
          </p:cNvGraphicFramePr>
          <p:nvPr/>
        </p:nvGraphicFramePr>
        <p:xfrm>
          <a:off x="152400" y="76200"/>
          <a:ext cx="8839200" cy="6705601"/>
        </p:xfrm>
        <a:graphic>
          <a:graphicData uri="http://schemas.openxmlformats.org/drawingml/2006/table">
            <a:tbl>
              <a:tblPr/>
              <a:tblGrid>
                <a:gridCol w="1857375">
                  <a:extLst>
                    <a:ext uri="{9D8B030D-6E8A-4147-A177-3AD203B41FA5}">
                      <a16:colId xmlns:a16="http://schemas.microsoft.com/office/drawing/2014/main" xmlns="" val="1853539377"/>
                    </a:ext>
                  </a:extLst>
                </a:gridCol>
                <a:gridCol w="4135438">
                  <a:extLst>
                    <a:ext uri="{9D8B030D-6E8A-4147-A177-3AD203B41FA5}">
                      <a16:colId xmlns:a16="http://schemas.microsoft.com/office/drawing/2014/main" xmlns="" val="2542978346"/>
                    </a:ext>
                  </a:extLst>
                </a:gridCol>
                <a:gridCol w="2846387">
                  <a:extLst>
                    <a:ext uri="{9D8B030D-6E8A-4147-A177-3AD203B41FA5}">
                      <a16:colId xmlns:a16="http://schemas.microsoft.com/office/drawing/2014/main" xmlns="" val="2805958698"/>
                    </a:ext>
                  </a:extLst>
                </a:gridCol>
              </a:tblGrid>
              <a:tr h="5334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accent2"/>
                          </a:solidFill>
                          <a:effectLst/>
                          <a:latin typeface=".VnTime" panose="020B7200000000000000" pitchFamily="34" charset="0"/>
                          <a:cs typeface="Arial" panose="020B0604020202020204" pitchFamily="34" charset="0"/>
                        </a:rPr>
                        <a:t>So s¸nh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accent2"/>
                          </a:solidFill>
                          <a:effectLst/>
                          <a:latin typeface=".VnTime" panose="020B7200000000000000" pitchFamily="34" charset="0"/>
                          <a:cs typeface="Arial" panose="020B0604020202020204" pitchFamily="34" charset="0"/>
                        </a:rPr>
                        <a:t>Trøng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accent2"/>
                          </a:solidFill>
                          <a:effectLst/>
                          <a:latin typeface=".VnTime" panose="020B7200000000000000" pitchFamily="34" charset="0"/>
                          <a:cs typeface="Arial" panose="020B0604020202020204" pitchFamily="34" charset="0"/>
                        </a:rPr>
                        <a:t>Tinh trïng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20442164"/>
                  </a:ext>
                </a:extLst>
              </a:tr>
              <a:tr h="5191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rgbClr val="000099"/>
                          </a:solidFill>
                          <a:effectLst/>
                          <a:latin typeface=".VnTime" panose="020B7200000000000000" pitchFamily="34" charset="0"/>
                          <a:cs typeface="Arial" panose="020B0604020202020204" pitchFamily="34" charset="0"/>
                        </a:rPr>
                        <a:t>KÝch</a:t>
                      </a:r>
                      <a:r>
                        <a:rPr kumimoji="0" lang="en-US" altLang="en-US" sz="2400" b="1" i="0" u="none" strike="noStrike" cap="none" normalizeH="0" baseline="0" dirty="0">
                          <a:ln>
                            <a:noFill/>
                          </a:ln>
                          <a:solidFill>
                            <a:srgbClr val="000099"/>
                          </a:solidFill>
                          <a:effectLst/>
                          <a:latin typeface=".VnTime" panose="020B7200000000000000" pitchFamily="34" charset="0"/>
                          <a:cs typeface="Arial" panose="020B0604020202020204" pitchFamily="34" charset="0"/>
                        </a:rPr>
                        <a:t> </a:t>
                      </a:r>
                      <a:r>
                        <a:rPr kumimoji="0" lang="en-US" altLang="en-US" sz="2400" b="1" i="0" u="none" strike="noStrike" cap="none" normalizeH="0" baseline="0" dirty="0" err="1">
                          <a:ln>
                            <a:noFill/>
                          </a:ln>
                          <a:solidFill>
                            <a:srgbClr val="000099"/>
                          </a:solidFill>
                          <a:effectLst/>
                          <a:latin typeface=".VnTime" panose="020B7200000000000000" pitchFamily="34" charset="0"/>
                          <a:cs typeface="Arial" panose="020B0604020202020204" pitchFamily="34" charset="0"/>
                        </a:rPr>
                        <a:t>th</a:t>
                      </a:r>
                      <a:r>
                        <a:rPr kumimoji="0" lang="vi-VN" altLang="en-US" sz="2400" b="1" i="0" u="none" strike="noStrike" cap="none" normalizeH="0" baseline="0" dirty="0">
                          <a:ln>
                            <a:noFill/>
                          </a:ln>
                          <a:solidFill>
                            <a:srgbClr val="000099"/>
                          </a:solidFill>
                          <a:effectLst/>
                          <a:latin typeface=".VnTime" panose="020B7200000000000000" pitchFamily="34" charset="0"/>
                          <a:cs typeface="Arial" panose="020B0604020202020204" pitchFamily="34" charset="0"/>
                        </a:rPr>
                        <a:t>ư</a:t>
                      </a:r>
                      <a:r>
                        <a:rPr kumimoji="0" lang="en-US" altLang="en-US" sz="2400" b="1" i="0" u="none" strike="noStrike" cap="none" normalizeH="0" baseline="0" dirty="0">
                          <a:ln>
                            <a:noFill/>
                          </a:ln>
                          <a:solidFill>
                            <a:srgbClr val="000099"/>
                          </a:solidFill>
                          <a:effectLst/>
                          <a:latin typeface=".VnTime" panose="020B7200000000000000" pitchFamily="34" charset="0"/>
                          <a:cs typeface="Arial" panose="020B0604020202020204" pitchFamily="34" charset="0"/>
                        </a:rPr>
                        <a:t>­</a:t>
                      </a:r>
                      <a:r>
                        <a:rPr kumimoji="0" lang="en-US" altLang="en-US" sz="2400" b="1" i="0" u="none" strike="noStrike" cap="none" normalizeH="0" baseline="0" dirty="0" err="1">
                          <a:ln>
                            <a:noFill/>
                          </a:ln>
                          <a:solidFill>
                            <a:srgbClr val="000099"/>
                          </a:solidFill>
                          <a:effectLst/>
                          <a:latin typeface=".VnTime" panose="020B7200000000000000" pitchFamily="34" charset="0"/>
                          <a:cs typeface="Arial" panose="020B0604020202020204" pitchFamily="34" charset="0"/>
                        </a:rPr>
                        <a:t>íc</a:t>
                      </a:r>
                      <a:r>
                        <a:rPr kumimoji="0" lang="en-US" altLang="en-US" sz="2400" b="1" i="0" u="none" strike="noStrike" cap="none" normalizeH="0" baseline="0" dirty="0">
                          <a:ln>
                            <a:noFill/>
                          </a:ln>
                          <a:solidFill>
                            <a:srgbClr val="000099"/>
                          </a:solidFill>
                          <a:effectLst/>
                          <a:latin typeface=".VnTime" panose="020B7200000000000000"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08982767"/>
                  </a:ext>
                </a:extLst>
              </a:tr>
              <a:tr h="8318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rgbClr val="000099"/>
                          </a:solidFill>
                          <a:effectLst/>
                          <a:latin typeface=".VnTime" panose="020B7200000000000000" pitchFamily="34" charset="0"/>
                          <a:cs typeface="Arial" panose="020B0604020202020204" pitchFamily="34" charset="0"/>
                        </a:rPr>
                        <a:t>Sè</a:t>
                      </a:r>
                      <a:r>
                        <a:rPr kumimoji="0" lang="en-US" altLang="en-US" sz="2400" b="1" i="0" u="none" strike="noStrike" cap="none" normalizeH="0" baseline="0" dirty="0">
                          <a:ln>
                            <a:noFill/>
                          </a:ln>
                          <a:solidFill>
                            <a:srgbClr val="000099"/>
                          </a:solidFill>
                          <a:effectLst/>
                          <a:latin typeface=".VnTime" panose="020B7200000000000000" pitchFamily="34" charset="0"/>
                          <a:cs typeface="Arial" panose="020B0604020202020204" pitchFamily="34" charset="0"/>
                        </a:rPr>
                        <a:t> l</a:t>
                      </a:r>
                      <a:r>
                        <a:rPr kumimoji="0" lang="vi-VN" altLang="en-US" sz="2400" b="1" i="0" u="none" strike="noStrike" cap="none" normalizeH="0" baseline="0" dirty="0">
                          <a:ln>
                            <a:noFill/>
                          </a:ln>
                          <a:solidFill>
                            <a:srgbClr val="000099"/>
                          </a:solidFill>
                          <a:effectLst/>
                          <a:latin typeface=".VnTime" panose="020B7200000000000000" pitchFamily="34" charset="0"/>
                          <a:cs typeface="Arial" panose="020B0604020202020204" pitchFamily="34" charset="0"/>
                        </a:rPr>
                        <a:t>ư</a:t>
                      </a:r>
                      <a:r>
                        <a:rPr kumimoji="0" lang="en-US" altLang="en-US" sz="2400" b="1" i="0" u="none" strike="noStrike" cap="none" normalizeH="0" baseline="0" dirty="0">
                          <a:ln>
                            <a:noFill/>
                          </a:ln>
                          <a:solidFill>
                            <a:srgbClr val="000099"/>
                          </a:solidFill>
                          <a:effectLst/>
                          <a:latin typeface=".VnTime" panose="020B7200000000000000" pitchFamily="34" charset="0"/>
                          <a:cs typeface="Arial" panose="020B0604020202020204" pitchFamily="34" charset="0"/>
                        </a:rPr>
                        <a:t>­</a:t>
                      </a:r>
                      <a:r>
                        <a:rPr kumimoji="0" lang="en-US" altLang="en-US" sz="2400" b="1" i="0" u="none" strike="noStrike" cap="none" normalizeH="0" baseline="0" dirty="0" err="1">
                          <a:ln>
                            <a:noFill/>
                          </a:ln>
                          <a:solidFill>
                            <a:srgbClr val="000099"/>
                          </a:solidFill>
                          <a:effectLst/>
                          <a:latin typeface=".VnTime" panose="020B7200000000000000" pitchFamily="34" charset="0"/>
                          <a:cs typeface="Arial" panose="020B0604020202020204" pitchFamily="34" charset="0"/>
                        </a:rPr>
                        <a:t>îng</a:t>
                      </a:r>
                      <a:endParaRPr kumimoji="0" lang="en-US" altLang="en-US" sz="2400" b="1" i="0" u="none" strike="noStrike" cap="none" normalizeH="0" baseline="0" dirty="0">
                        <a:ln>
                          <a:noFill/>
                        </a:ln>
                        <a:solidFill>
                          <a:srgbClr val="000099"/>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20575046"/>
                  </a:ext>
                </a:extLst>
              </a:tr>
              <a:tr h="6302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99"/>
                          </a:solidFill>
                          <a:effectLst/>
                          <a:latin typeface=".VnTime" panose="020B7200000000000000" pitchFamily="34" charset="0"/>
                          <a:cs typeface="Arial" panose="020B0604020202020204" pitchFamily="34" charset="0"/>
                        </a:rPr>
                        <a:t>N¬i sinh s¶n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87405719"/>
                  </a:ext>
                </a:extLst>
              </a:tr>
              <a:tr h="41910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99"/>
                          </a:solidFill>
                          <a:effectLst/>
                          <a:latin typeface=".VnTime" panose="020B7200000000000000" pitchFamily="34" charset="0"/>
                          <a:cs typeface="Arial" panose="020B0604020202020204" pitchFamily="34" charset="0"/>
                        </a:rPr>
                        <a:t>Ho¹t ®éng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66829056"/>
                  </a:ext>
                </a:extLst>
              </a:tr>
            </a:tbl>
          </a:graphicData>
        </a:graphic>
      </p:graphicFrame>
      <p:sp>
        <p:nvSpPr>
          <p:cNvPr id="12316" name="Text Box 69">
            <a:extLst>
              <a:ext uri="{FF2B5EF4-FFF2-40B4-BE49-F238E27FC236}">
                <a16:creationId xmlns:a16="http://schemas.microsoft.com/office/drawing/2014/main" xmlns="" id="{BBAB8291-378E-430A-8C9D-0F1FC43C87B4}"/>
              </a:ext>
            </a:extLst>
          </p:cNvPr>
          <p:cNvSpPr txBox="1">
            <a:spLocks noChangeArrowheads="1"/>
          </p:cNvSpPr>
          <p:nvPr/>
        </p:nvSpPr>
        <p:spPr bwMode="auto">
          <a:xfrm>
            <a:off x="2667000" y="18288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endParaRPr lang="en-US" altLang="en-US" sz="2400" b="0" u="sng">
              <a:latin typeface=".VnTime" panose="020B7200000000000000" pitchFamily="34" charset="0"/>
              <a:cs typeface="Arial" panose="020B0604020202020204" pitchFamily="34" charset="0"/>
            </a:endParaRPr>
          </a:p>
        </p:txBody>
      </p:sp>
      <p:sp>
        <p:nvSpPr>
          <p:cNvPr id="30790" name="Text Box 70">
            <a:extLst>
              <a:ext uri="{FF2B5EF4-FFF2-40B4-BE49-F238E27FC236}">
                <a16:creationId xmlns:a16="http://schemas.microsoft.com/office/drawing/2014/main" xmlns="" id="{F8F6E898-965F-42CF-9D2A-41E4ADB4B43C}"/>
              </a:ext>
            </a:extLst>
          </p:cNvPr>
          <p:cNvSpPr txBox="1">
            <a:spLocks noChangeArrowheads="1"/>
          </p:cNvSpPr>
          <p:nvPr/>
        </p:nvSpPr>
        <p:spPr bwMode="auto">
          <a:xfrm>
            <a:off x="2438400" y="685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a:latin typeface=".VnTime" panose="020B7200000000000000" pitchFamily="34" charset="0"/>
                <a:cs typeface="Arial" panose="020B0604020202020204" pitchFamily="34" charset="0"/>
              </a:rPr>
              <a:t>0.15-0.25mm</a:t>
            </a:r>
          </a:p>
        </p:txBody>
      </p:sp>
      <p:sp>
        <p:nvSpPr>
          <p:cNvPr id="30791" name="Text Box 71">
            <a:extLst>
              <a:ext uri="{FF2B5EF4-FFF2-40B4-BE49-F238E27FC236}">
                <a16:creationId xmlns:a16="http://schemas.microsoft.com/office/drawing/2014/main" xmlns="" id="{2532D1C2-74E8-4FA4-8DEC-FD699A76E130}"/>
              </a:ext>
            </a:extLst>
          </p:cNvPr>
          <p:cNvSpPr txBox="1">
            <a:spLocks noChangeArrowheads="1"/>
          </p:cNvSpPr>
          <p:nvPr/>
        </p:nvSpPr>
        <p:spPr bwMode="auto">
          <a:xfrm>
            <a:off x="2133600" y="12954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a:latin typeface=".VnTime" panose="020B7200000000000000" pitchFamily="34" charset="0"/>
                <a:cs typeface="Arial" panose="020B0604020202020204" pitchFamily="34" charset="0"/>
              </a:rPr>
              <a:t>1 trøng/1lÇn trøng rông</a:t>
            </a:r>
          </a:p>
        </p:txBody>
      </p:sp>
      <p:sp>
        <p:nvSpPr>
          <p:cNvPr id="30795" name="Text Box 75">
            <a:extLst>
              <a:ext uri="{FF2B5EF4-FFF2-40B4-BE49-F238E27FC236}">
                <a16:creationId xmlns:a16="http://schemas.microsoft.com/office/drawing/2014/main" xmlns="" id="{1C0B7C29-E453-494B-ACB4-DC69BCE21BD8}"/>
              </a:ext>
            </a:extLst>
          </p:cNvPr>
          <p:cNvSpPr txBox="1">
            <a:spLocks noChangeArrowheads="1"/>
          </p:cNvSpPr>
          <p:nvPr/>
        </p:nvSpPr>
        <p:spPr bwMode="auto">
          <a:xfrm>
            <a:off x="6553200" y="6858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a:latin typeface=".VnTime" panose="020B7200000000000000" pitchFamily="34" charset="0"/>
                <a:cs typeface="Arial" panose="020B0604020202020204" pitchFamily="34" charset="0"/>
              </a:rPr>
              <a:t>0,06mm</a:t>
            </a:r>
          </a:p>
        </p:txBody>
      </p:sp>
      <p:sp>
        <p:nvSpPr>
          <p:cNvPr id="30796" name="Text Box 76">
            <a:extLst>
              <a:ext uri="{FF2B5EF4-FFF2-40B4-BE49-F238E27FC236}">
                <a16:creationId xmlns:a16="http://schemas.microsoft.com/office/drawing/2014/main" xmlns="" id="{6C3E53CF-40F8-4ACA-99A6-133CFD4F31ED}"/>
              </a:ext>
            </a:extLst>
          </p:cNvPr>
          <p:cNvSpPr txBox="1">
            <a:spLocks noChangeArrowheads="1"/>
          </p:cNvSpPr>
          <p:nvPr/>
        </p:nvSpPr>
        <p:spPr bwMode="auto">
          <a:xfrm>
            <a:off x="6096000" y="1219200"/>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spcBef>
                <a:spcPct val="50000"/>
              </a:spcBef>
            </a:pPr>
            <a:r>
              <a:rPr lang="en-US" altLang="en-US" sz="2400">
                <a:latin typeface=".VnTime" panose="020B7200000000000000" pitchFamily="34" charset="0"/>
                <a:cs typeface="Arial" panose="020B0604020202020204" pitchFamily="34" charset="0"/>
              </a:rPr>
              <a:t>200-300triÖu tt/1lÇn phãng tinh</a:t>
            </a:r>
          </a:p>
        </p:txBody>
      </p:sp>
      <p:sp>
        <p:nvSpPr>
          <p:cNvPr id="30836" name="Text Box 116">
            <a:extLst>
              <a:ext uri="{FF2B5EF4-FFF2-40B4-BE49-F238E27FC236}">
                <a16:creationId xmlns:a16="http://schemas.microsoft.com/office/drawing/2014/main" xmlns="" id="{BF728F89-3724-428D-85FC-6213A92516AC}"/>
              </a:ext>
            </a:extLst>
          </p:cNvPr>
          <p:cNvSpPr txBox="1">
            <a:spLocks noChangeArrowheads="1"/>
          </p:cNvSpPr>
          <p:nvPr/>
        </p:nvSpPr>
        <p:spPr bwMode="auto">
          <a:xfrm>
            <a:off x="6705600" y="21336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a:latin typeface=".VnTime" panose="020B7200000000000000" pitchFamily="34" charset="0"/>
                <a:cs typeface="Arial" panose="020B0604020202020204" pitchFamily="34" charset="0"/>
              </a:rPr>
              <a:t>Tinh hoµn</a:t>
            </a:r>
          </a:p>
        </p:txBody>
      </p:sp>
      <p:sp>
        <p:nvSpPr>
          <p:cNvPr id="12322" name="Text Box 117">
            <a:extLst>
              <a:ext uri="{FF2B5EF4-FFF2-40B4-BE49-F238E27FC236}">
                <a16:creationId xmlns:a16="http://schemas.microsoft.com/office/drawing/2014/main" xmlns="" id="{DE062411-B472-4BC0-963E-FDA681D3AEFA}"/>
              </a:ext>
            </a:extLst>
          </p:cNvPr>
          <p:cNvSpPr txBox="1">
            <a:spLocks noChangeArrowheads="1"/>
          </p:cNvSpPr>
          <p:nvPr/>
        </p:nvSpPr>
        <p:spPr bwMode="auto">
          <a:xfrm>
            <a:off x="6781800" y="40386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endParaRPr lang="en-US" altLang="en-US" sz="2400" b="0" u="sng">
              <a:latin typeface=".VnTime" panose="020B7200000000000000" pitchFamily="34" charset="0"/>
              <a:cs typeface="Arial" panose="020B0604020202020204" pitchFamily="34" charset="0"/>
            </a:endParaRPr>
          </a:p>
        </p:txBody>
      </p:sp>
      <p:sp>
        <p:nvSpPr>
          <p:cNvPr id="12323" name="Text Box 118">
            <a:extLst>
              <a:ext uri="{FF2B5EF4-FFF2-40B4-BE49-F238E27FC236}">
                <a16:creationId xmlns:a16="http://schemas.microsoft.com/office/drawing/2014/main" xmlns="" id="{2B16BBA2-280B-4D7A-8DE8-C9ED03041777}"/>
              </a:ext>
            </a:extLst>
          </p:cNvPr>
          <p:cNvSpPr txBox="1">
            <a:spLocks noChangeArrowheads="1"/>
          </p:cNvSpPr>
          <p:nvPr/>
        </p:nvSpPr>
        <p:spPr bwMode="auto">
          <a:xfrm>
            <a:off x="6781800" y="38100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2400" b="0" u="sng">
              <a:latin typeface=".VnTime" panose="020B7200000000000000" pitchFamily="34" charset="0"/>
              <a:cs typeface="Arial" panose="020B0604020202020204" pitchFamily="34" charset="0"/>
            </a:endParaRPr>
          </a:p>
        </p:txBody>
      </p:sp>
      <p:sp>
        <p:nvSpPr>
          <p:cNvPr id="12324" name="Text Box 119">
            <a:extLst>
              <a:ext uri="{FF2B5EF4-FFF2-40B4-BE49-F238E27FC236}">
                <a16:creationId xmlns:a16="http://schemas.microsoft.com/office/drawing/2014/main" xmlns="" id="{41C55312-11E8-437E-898C-F4D1C26683B7}"/>
              </a:ext>
            </a:extLst>
          </p:cNvPr>
          <p:cNvSpPr txBox="1">
            <a:spLocks noChangeArrowheads="1"/>
          </p:cNvSpPr>
          <p:nvPr/>
        </p:nvSpPr>
        <p:spPr bwMode="auto">
          <a:xfrm>
            <a:off x="6553200" y="3810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endParaRPr lang="en-US" altLang="en-US" sz="2400" b="0" u="sng">
              <a:latin typeface=".VnTime" panose="020B7200000000000000" pitchFamily="34" charset="0"/>
              <a:cs typeface="Arial" panose="020B0604020202020204" pitchFamily="34" charset="0"/>
            </a:endParaRPr>
          </a:p>
        </p:txBody>
      </p:sp>
      <p:sp>
        <p:nvSpPr>
          <p:cNvPr id="30842" name="Text Box 122">
            <a:extLst>
              <a:ext uri="{FF2B5EF4-FFF2-40B4-BE49-F238E27FC236}">
                <a16:creationId xmlns:a16="http://schemas.microsoft.com/office/drawing/2014/main" xmlns="" id="{AE24FA84-5BB2-40C2-A059-EE23C9B16DF7}"/>
              </a:ext>
            </a:extLst>
          </p:cNvPr>
          <p:cNvSpPr txBox="1">
            <a:spLocks noChangeArrowheads="1"/>
          </p:cNvSpPr>
          <p:nvPr/>
        </p:nvSpPr>
        <p:spPr bwMode="auto">
          <a:xfrm>
            <a:off x="2057400" y="2667000"/>
            <a:ext cx="4038600" cy="4708525"/>
          </a:xfrm>
          <a:prstGeom prst="rect">
            <a:avLst/>
          </a:prstGeom>
          <a:noFill/>
          <a:ln w="9525">
            <a:noFill/>
            <a:miter lim="800000"/>
            <a:headEnd/>
            <a:tailEnd/>
          </a:ln>
          <a:effectLst/>
        </p:spPr>
        <p:txBody>
          <a:bodyPr>
            <a:spAutoFit/>
          </a:bodyPr>
          <a:lstStyle/>
          <a:p>
            <a:pPr algn="just" eaLnBrk="1" hangingPunct="1">
              <a:lnSpc>
                <a:spcPct val="150000"/>
              </a:lnSpc>
              <a:spcBef>
                <a:spcPct val="20000"/>
              </a:spcBef>
              <a:buClr>
                <a:schemeClr val="hlink"/>
              </a:buClr>
              <a:buSzPct val="120000"/>
              <a:defRPr/>
            </a:pP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Khi</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trøng</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rông</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ư­îc</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phÔu</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hót</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vµo</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èng</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dÉn</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trøng</a:t>
            </a:r>
            <a:r>
              <a:rPr lang="en-US" sz="2400" dirty="0">
                <a:effectLst>
                  <a:outerShdw blurRad="38100" dist="38100" dir="2700000" algn="tl">
                    <a:srgbClr val="C0C0C0"/>
                  </a:outerShdw>
                </a:effectLst>
                <a:latin typeface=".VnTime" pitchFamily="34" charset="0"/>
                <a:cs typeface="Arial" charset="0"/>
              </a:rPr>
              <a:t> t¹i ®©y </a:t>
            </a:r>
            <a:r>
              <a:rPr lang="en-US" sz="2400" dirty="0" err="1">
                <a:effectLst>
                  <a:outerShdw blurRad="38100" dist="38100" dir="2700000" algn="tl">
                    <a:srgbClr val="C0C0C0"/>
                  </a:outerShdw>
                </a:effectLst>
                <a:latin typeface=".VnTime" pitchFamily="34" charset="0"/>
                <a:cs typeface="Arial" charset="0"/>
              </a:rPr>
              <a:t>trøng</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sÏ</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ư­îc</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thô</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tinh</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nÕu</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gÆp</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tinh</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trïng</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sau</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thô</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tinh</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trøng</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sÏ</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lµm</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tæ</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trong</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líp</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niªm</a:t>
            </a:r>
            <a:r>
              <a:rPr lang="en-US" sz="2400" dirty="0">
                <a:effectLst>
                  <a:outerShdw blurRad="38100" dist="38100" dir="2700000" algn="tl">
                    <a:srgbClr val="C0C0C0"/>
                  </a:outerShdw>
                </a:effectLst>
                <a:latin typeface=".VnTime" pitchFamily="34" charset="0"/>
                <a:cs typeface="Arial" charset="0"/>
              </a:rPr>
              <a:t> m¹c </a:t>
            </a:r>
            <a:r>
              <a:rPr lang="en-US" sz="2400" dirty="0" err="1">
                <a:effectLst>
                  <a:outerShdw blurRad="38100" dist="38100" dir="2700000" algn="tl">
                    <a:srgbClr val="C0C0C0"/>
                  </a:outerShdw>
                </a:effectLst>
                <a:latin typeface=".VnTime" pitchFamily="34" charset="0"/>
                <a:cs typeface="Arial" charset="0"/>
              </a:rPr>
              <a:t>tö</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cung</a:t>
            </a:r>
            <a:r>
              <a:rPr lang="en-US" sz="2400" dirty="0">
                <a:effectLst>
                  <a:outerShdw blurRad="38100" dist="38100" dir="2700000" algn="tl">
                    <a:srgbClr val="C0C0C0"/>
                  </a:outerShdw>
                </a:effectLst>
                <a:latin typeface=".VnTime" pitchFamily="34" charset="0"/>
                <a:cs typeface="Arial" charset="0"/>
              </a:rPr>
              <a:t> vµ </a:t>
            </a:r>
            <a:r>
              <a:rPr lang="en-US" sz="2400" dirty="0" err="1">
                <a:effectLst>
                  <a:outerShdw blurRad="38100" dist="38100" dir="2700000" algn="tl">
                    <a:srgbClr val="C0C0C0"/>
                  </a:outerShdw>
                </a:effectLst>
                <a:latin typeface=".VnTime" pitchFamily="34" charset="0"/>
                <a:cs typeface="Arial" charset="0"/>
              </a:rPr>
              <a:t>ph¸t</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triÓn</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thµnh</a:t>
            </a:r>
            <a:r>
              <a:rPr lang="en-US" sz="2400" dirty="0">
                <a:effectLst>
                  <a:outerShdw blurRad="38100" dist="38100" dir="2700000" algn="tl">
                    <a:srgbClr val="C0C0C0"/>
                  </a:outerShdw>
                </a:effectLst>
                <a:latin typeface=".VnTime" pitchFamily="34" charset="0"/>
                <a:cs typeface="Arial" charset="0"/>
              </a:rPr>
              <a:t> </a:t>
            </a:r>
            <a:r>
              <a:rPr lang="en-US" sz="2400" dirty="0" err="1">
                <a:effectLst>
                  <a:outerShdw blurRad="38100" dist="38100" dir="2700000" algn="tl">
                    <a:srgbClr val="C0C0C0"/>
                  </a:outerShdw>
                </a:effectLst>
                <a:latin typeface=".VnTime" pitchFamily="34" charset="0"/>
                <a:cs typeface="Arial" charset="0"/>
              </a:rPr>
              <a:t>thai</a:t>
            </a:r>
            <a:endParaRPr lang="en-US" sz="2400" dirty="0">
              <a:effectLst>
                <a:outerShdw blurRad="38100" dist="38100" dir="2700000" algn="tl">
                  <a:srgbClr val="C0C0C0"/>
                </a:outerShdw>
              </a:effectLst>
              <a:latin typeface=".VnTime" pitchFamily="34" charset="0"/>
              <a:cs typeface="Arial" charset="0"/>
            </a:endParaRPr>
          </a:p>
          <a:p>
            <a:pPr algn="just">
              <a:lnSpc>
                <a:spcPct val="150000"/>
              </a:lnSpc>
              <a:spcBef>
                <a:spcPct val="50000"/>
              </a:spcBef>
              <a:defRPr/>
            </a:pPr>
            <a:endParaRPr lang="en-US" sz="2400" u="sng" dirty="0">
              <a:latin typeface=".VnTime" pitchFamily="34" charset="0"/>
              <a:cs typeface="Arial" charset="0"/>
            </a:endParaRPr>
          </a:p>
        </p:txBody>
      </p:sp>
      <p:sp>
        <p:nvSpPr>
          <p:cNvPr id="30844" name="Text Box 124">
            <a:extLst>
              <a:ext uri="{FF2B5EF4-FFF2-40B4-BE49-F238E27FC236}">
                <a16:creationId xmlns:a16="http://schemas.microsoft.com/office/drawing/2014/main" xmlns="" id="{1C147F3B-4A74-48E1-A61F-71A09F3E3619}"/>
              </a:ext>
            </a:extLst>
          </p:cNvPr>
          <p:cNvSpPr txBox="1">
            <a:spLocks noChangeArrowheads="1"/>
          </p:cNvSpPr>
          <p:nvPr/>
        </p:nvSpPr>
        <p:spPr bwMode="auto">
          <a:xfrm>
            <a:off x="6248400" y="2743200"/>
            <a:ext cx="2590800"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ct val="150000"/>
              </a:lnSpc>
              <a:spcBef>
                <a:spcPct val="50000"/>
              </a:spcBef>
            </a:pPr>
            <a:r>
              <a:rPr lang="en-US" altLang="en-US" sz="2400" dirty="0">
                <a:latin typeface=".VnTime" panose="020B7200000000000000" pitchFamily="34" charset="0"/>
                <a:cs typeface="Arial" panose="020B0604020202020204" pitchFamily="34" charset="0"/>
              </a:rPr>
              <a:t>	</a:t>
            </a:r>
            <a:r>
              <a:rPr lang="en-US" altLang="en-US" sz="2400" dirty="0" err="1">
                <a:latin typeface=".VnTime" panose="020B7200000000000000" pitchFamily="34" charset="0"/>
                <a:cs typeface="Arial" panose="020B0604020202020204" pitchFamily="34" charset="0"/>
              </a:rPr>
              <a:t>Tinh</a:t>
            </a:r>
            <a:r>
              <a:rPr lang="en-US" altLang="en-US" sz="2400" dirty="0">
                <a:latin typeface=".VnTime" panose="020B7200000000000000" pitchFamily="34" charset="0"/>
                <a:cs typeface="Arial" panose="020B0604020202020204" pitchFamily="34" charset="0"/>
              </a:rPr>
              <a:t> </a:t>
            </a:r>
            <a:r>
              <a:rPr lang="en-US" altLang="en-US" sz="2400" dirty="0" err="1">
                <a:latin typeface=".VnTime" panose="020B7200000000000000" pitchFamily="34" charset="0"/>
                <a:cs typeface="Arial" panose="020B0604020202020204" pitchFamily="34" charset="0"/>
              </a:rPr>
              <a:t>trïng</a:t>
            </a:r>
            <a:r>
              <a:rPr lang="en-US" altLang="en-US" sz="2400" dirty="0">
                <a:latin typeface=".VnTime" panose="020B7200000000000000" pitchFamily="34" charset="0"/>
                <a:cs typeface="Arial" panose="020B0604020202020204" pitchFamily="34" charset="0"/>
              </a:rPr>
              <a:t> di </a:t>
            </a:r>
            <a:r>
              <a:rPr lang="en-US" altLang="en-US" sz="2400" dirty="0" err="1">
                <a:latin typeface=".VnTime" panose="020B7200000000000000" pitchFamily="34" charset="0"/>
                <a:cs typeface="Arial" panose="020B0604020202020204" pitchFamily="34" charset="0"/>
              </a:rPr>
              <a:t>chuyÓn</a:t>
            </a:r>
            <a:r>
              <a:rPr lang="en-US" altLang="en-US" sz="2400" dirty="0">
                <a:latin typeface=".VnTime" panose="020B7200000000000000" pitchFamily="34" charset="0"/>
                <a:cs typeface="Arial" panose="020B0604020202020204" pitchFamily="34" charset="0"/>
              </a:rPr>
              <a:t> </a:t>
            </a:r>
            <a:r>
              <a:rPr lang="en-US" altLang="en-US" sz="2400" dirty="0" err="1">
                <a:latin typeface=".VnTime" panose="020B7200000000000000" pitchFamily="34" charset="0"/>
                <a:cs typeface="Arial" panose="020B0604020202020204" pitchFamily="34" charset="0"/>
              </a:rPr>
              <a:t>b»ng</a:t>
            </a:r>
            <a:r>
              <a:rPr lang="en-US" altLang="en-US" sz="2400" dirty="0">
                <a:latin typeface=".VnTime" panose="020B7200000000000000" pitchFamily="34" charset="0"/>
                <a:cs typeface="Arial" panose="020B0604020202020204" pitchFamily="34" charset="0"/>
              </a:rPr>
              <a:t> ®</a:t>
            </a:r>
            <a:r>
              <a:rPr lang="en-US" altLang="en-US" sz="2400" dirty="0" err="1">
                <a:latin typeface=".VnTime" panose="020B7200000000000000" pitchFamily="34" charset="0"/>
                <a:cs typeface="Arial" panose="020B0604020202020204" pitchFamily="34" charset="0"/>
              </a:rPr>
              <a:t>u«i</a:t>
            </a:r>
            <a:r>
              <a:rPr lang="en-US" altLang="en-US" sz="2400" dirty="0">
                <a:latin typeface=".VnTime" panose="020B7200000000000000" pitchFamily="34" charset="0"/>
                <a:cs typeface="Arial" panose="020B0604020202020204" pitchFamily="34" charset="0"/>
              </a:rPr>
              <a:t>, trong ©m ®¹o </a:t>
            </a:r>
            <a:r>
              <a:rPr lang="en-US" altLang="en-US" sz="2400" dirty="0" err="1">
                <a:latin typeface=".VnTime" panose="020B7200000000000000" pitchFamily="34" charset="0"/>
                <a:cs typeface="Arial" panose="020B0604020202020204" pitchFamily="34" charset="0"/>
              </a:rPr>
              <a:t>tinh</a:t>
            </a:r>
            <a:r>
              <a:rPr lang="en-US" altLang="en-US" sz="2400" dirty="0">
                <a:latin typeface=".VnTime" panose="020B7200000000000000" pitchFamily="34" charset="0"/>
                <a:cs typeface="Arial" panose="020B0604020202020204" pitchFamily="34" charset="0"/>
              </a:rPr>
              <a:t> </a:t>
            </a:r>
            <a:r>
              <a:rPr lang="en-US" altLang="en-US" sz="2400" dirty="0" err="1">
                <a:latin typeface=".VnTime" panose="020B7200000000000000" pitchFamily="34" charset="0"/>
                <a:cs typeface="Arial" panose="020B0604020202020204" pitchFamily="34" charset="0"/>
              </a:rPr>
              <a:t>trïng</a:t>
            </a:r>
            <a:r>
              <a:rPr lang="en-US" altLang="en-US" sz="2400" dirty="0">
                <a:latin typeface=".VnTime" panose="020B7200000000000000" pitchFamily="34" charset="0"/>
                <a:cs typeface="Arial" panose="020B0604020202020204" pitchFamily="34" charset="0"/>
              </a:rPr>
              <a:t> di </a:t>
            </a:r>
            <a:r>
              <a:rPr lang="en-US" altLang="en-US" sz="2400" dirty="0" err="1">
                <a:latin typeface=".VnTime" panose="020B7200000000000000" pitchFamily="34" charset="0"/>
                <a:cs typeface="Arial" panose="020B0604020202020204" pitchFamily="34" charset="0"/>
              </a:rPr>
              <a:t>chuyÓn</a:t>
            </a:r>
            <a:r>
              <a:rPr lang="en-US" altLang="en-US" sz="2400" dirty="0">
                <a:latin typeface=".VnTime" panose="020B7200000000000000" pitchFamily="34" charset="0"/>
                <a:cs typeface="Arial" panose="020B0604020202020204" pitchFamily="34" charset="0"/>
              </a:rPr>
              <a:t> </a:t>
            </a:r>
            <a:r>
              <a:rPr lang="en-US" altLang="en-US" sz="2400" dirty="0" err="1">
                <a:latin typeface=".VnTime" panose="020B7200000000000000" pitchFamily="34" charset="0"/>
                <a:cs typeface="Arial" panose="020B0604020202020204" pitchFamily="34" charset="0"/>
              </a:rPr>
              <a:t>vµo</a:t>
            </a:r>
            <a:r>
              <a:rPr lang="en-US" altLang="en-US" sz="2400" dirty="0">
                <a:latin typeface=".VnTime" panose="020B7200000000000000" pitchFamily="34" charset="0"/>
                <a:cs typeface="Arial" panose="020B0604020202020204" pitchFamily="34" charset="0"/>
              </a:rPr>
              <a:t> </a:t>
            </a:r>
            <a:r>
              <a:rPr lang="en-US" altLang="en-US" sz="2400" dirty="0" err="1">
                <a:latin typeface=".VnTime" panose="020B7200000000000000" pitchFamily="34" charset="0"/>
                <a:cs typeface="Arial" panose="020B0604020202020204" pitchFamily="34" charset="0"/>
              </a:rPr>
              <a:t>èng</a:t>
            </a:r>
            <a:r>
              <a:rPr lang="en-US" altLang="en-US" sz="2400" dirty="0">
                <a:latin typeface=".VnTime" panose="020B7200000000000000" pitchFamily="34" charset="0"/>
                <a:cs typeface="Arial" panose="020B0604020202020204" pitchFamily="34" charset="0"/>
              </a:rPr>
              <a:t> </a:t>
            </a:r>
            <a:r>
              <a:rPr lang="en-US" altLang="en-US" sz="2400" dirty="0" err="1">
                <a:latin typeface=".VnTime" panose="020B7200000000000000" pitchFamily="34" charset="0"/>
                <a:cs typeface="Arial" panose="020B0604020202020204" pitchFamily="34" charset="0"/>
              </a:rPr>
              <a:t>dÉn</a:t>
            </a:r>
            <a:r>
              <a:rPr lang="en-US" altLang="en-US" sz="2400" dirty="0">
                <a:latin typeface=".VnTime" panose="020B7200000000000000" pitchFamily="34" charset="0"/>
                <a:cs typeface="Arial" panose="020B0604020202020204" pitchFamily="34" charset="0"/>
              </a:rPr>
              <a:t> </a:t>
            </a:r>
            <a:r>
              <a:rPr lang="en-US" altLang="en-US" sz="2400" dirty="0" err="1">
                <a:latin typeface=".VnTime" panose="020B7200000000000000" pitchFamily="34" charset="0"/>
                <a:cs typeface="Arial" panose="020B0604020202020204" pitchFamily="34" charset="0"/>
              </a:rPr>
              <a:t>trøng</a:t>
            </a:r>
            <a:r>
              <a:rPr lang="en-US" altLang="en-US" sz="2400" dirty="0">
                <a:latin typeface=".VnTime" panose="020B7200000000000000" pitchFamily="34" charset="0"/>
                <a:cs typeface="Arial" panose="020B0604020202020204" pitchFamily="34" charset="0"/>
              </a:rPr>
              <a:t> ®Ó </a:t>
            </a:r>
            <a:r>
              <a:rPr lang="en-US" altLang="en-US" sz="2400" dirty="0" err="1">
                <a:latin typeface=".VnTime" panose="020B7200000000000000" pitchFamily="34" charset="0"/>
                <a:cs typeface="Arial" panose="020B0604020202020204" pitchFamily="34" charset="0"/>
              </a:rPr>
              <a:t>thô</a:t>
            </a:r>
            <a:r>
              <a:rPr lang="en-US" altLang="en-US" sz="2400" dirty="0">
                <a:latin typeface=".VnTime" panose="020B7200000000000000" pitchFamily="34" charset="0"/>
                <a:cs typeface="Arial" panose="020B0604020202020204" pitchFamily="34" charset="0"/>
              </a:rPr>
              <a:t> </a:t>
            </a:r>
            <a:r>
              <a:rPr lang="en-US" altLang="en-US" sz="2400" dirty="0" err="1">
                <a:latin typeface=".VnTime" panose="020B7200000000000000" pitchFamily="34" charset="0"/>
                <a:cs typeface="Arial" panose="020B0604020202020204" pitchFamily="34" charset="0"/>
              </a:rPr>
              <a:t>tinh</a:t>
            </a:r>
            <a:r>
              <a:rPr lang="en-US" altLang="en-US" sz="2400" dirty="0">
                <a:latin typeface=".VnTime" panose="020B7200000000000000" pitchFamily="34" charset="0"/>
                <a:cs typeface="Arial" panose="020B0604020202020204" pitchFamily="34" charset="0"/>
              </a:rPr>
              <a:t> </a:t>
            </a:r>
          </a:p>
        </p:txBody>
      </p:sp>
      <p:sp>
        <p:nvSpPr>
          <p:cNvPr id="30845" name="Text Box 125">
            <a:extLst>
              <a:ext uri="{FF2B5EF4-FFF2-40B4-BE49-F238E27FC236}">
                <a16:creationId xmlns:a16="http://schemas.microsoft.com/office/drawing/2014/main" xmlns="" id="{8BBD3B6A-E736-4A83-98ED-41D58F52F00A}"/>
              </a:ext>
            </a:extLst>
          </p:cNvPr>
          <p:cNvSpPr txBox="1">
            <a:spLocks noChangeArrowheads="1"/>
          </p:cNvSpPr>
          <p:nvPr/>
        </p:nvSpPr>
        <p:spPr bwMode="auto">
          <a:xfrm>
            <a:off x="2362200" y="21336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a:latin typeface=".VnTime" panose="020B7200000000000000" pitchFamily="34" charset="0"/>
                <a:cs typeface="Arial" panose="020B0604020202020204" pitchFamily="34" charset="0"/>
              </a:rPr>
              <a:t>Buång trøng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90"/>
                                        </p:tgtEl>
                                        <p:attrNameLst>
                                          <p:attrName>style.visibility</p:attrName>
                                        </p:attrNameLst>
                                      </p:cBhvr>
                                      <p:to>
                                        <p:strVal val="visible"/>
                                      </p:to>
                                    </p:set>
                                    <p:animEffect transition="in" filter="box(in)">
                                      <p:cBhvr>
                                        <p:cTn id="7" dur="500"/>
                                        <p:tgtEl>
                                          <p:spTgt spid="30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95"/>
                                        </p:tgtEl>
                                        <p:attrNameLst>
                                          <p:attrName>style.visibility</p:attrName>
                                        </p:attrNameLst>
                                      </p:cBhvr>
                                      <p:to>
                                        <p:strVal val="visible"/>
                                      </p:to>
                                    </p:set>
                                    <p:animEffect transition="in" filter="box(in)">
                                      <p:cBhvr>
                                        <p:cTn id="12" dur="500"/>
                                        <p:tgtEl>
                                          <p:spTgt spid="307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91"/>
                                        </p:tgtEl>
                                        <p:attrNameLst>
                                          <p:attrName>style.visibility</p:attrName>
                                        </p:attrNameLst>
                                      </p:cBhvr>
                                      <p:to>
                                        <p:strVal val="visible"/>
                                      </p:to>
                                    </p:set>
                                    <p:animEffect transition="in" filter="box(in)">
                                      <p:cBhvr>
                                        <p:cTn id="17" dur="500"/>
                                        <p:tgtEl>
                                          <p:spTgt spid="307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796"/>
                                        </p:tgtEl>
                                        <p:attrNameLst>
                                          <p:attrName>style.visibility</p:attrName>
                                        </p:attrNameLst>
                                      </p:cBhvr>
                                      <p:to>
                                        <p:strVal val="visible"/>
                                      </p:to>
                                    </p:set>
                                    <p:animEffect transition="in" filter="box(in)">
                                      <p:cBhvr>
                                        <p:cTn id="22" dur="500"/>
                                        <p:tgtEl>
                                          <p:spTgt spid="307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845"/>
                                        </p:tgtEl>
                                        <p:attrNameLst>
                                          <p:attrName>style.visibility</p:attrName>
                                        </p:attrNameLst>
                                      </p:cBhvr>
                                      <p:to>
                                        <p:strVal val="visible"/>
                                      </p:to>
                                    </p:set>
                                    <p:animEffect transition="in" filter="box(in)">
                                      <p:cBhvr>
                                        <p:cTn id="27" dur="500"/>
                                        <p:tgtEl>
                                          <p:spTgt spid="308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0836"/>
                                        </p:tgtEl>
                                        <p:attrNameLst>
                                          <p:attrName>style.visibility</p:attrName>
                                        </p:attrNameLst>
                                      </p:cBhvr>
                                      <p:to>
                                        <p:strVal val="visible"/>
                                      </p:to>
                                    </p:set>
                                    <p:animEffect transition="in" filter="box(in)">
                                      <p:cBhvr>
                                        <p:cTn id="32" dur="500"/>
                                        <p:tgtEl>
                                          <p:spTgt spid="308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0842"/>
                                        </p:tgtEl>
                                        <p:attrNameLst>
                                          <p:attrName>style.visibility</p:attrName>
                                        </p:attrNameLst>
                                      </p:cBhvr>
                                      <p:to>
                                        <p:strVal val="visible"/>
                                      </p:to>
                                    </p:set>
                                    <p:animEffect transition="in" filter="box(in)">
                                      <p:cBhvr>
                                        <p:cTn id="37" dur="500"/>
                                        <p:tgtEl>
                                          <p:spTgt spid="308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0844"/>
                                        </p:tgtEl>
                                        <p:attrNameLst>
                                          <p:attrName>style.visibility</p:attrName>
                                        </p:attrNameLst>
                                      </p:cBhvr>
                                      <p:to>
                                        <p:strVal val="visible"/>
                                      </p:to>
                                    </p:set>
                                    <p:animEffect transition="in" filter="box(in)">
                                      <p:cBhvr>
                                        <p:cTn id="42" dur="500"/>
                                        <p:tgtEl>
                                          <p:spTgt spid="30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0" grpId="0"/>
      <p:bldP spid="30791" grpId="0"/>
      <p:bldP spid="30795" grpId="0"/>
      <p:bldP spid="30796" grpId="0"/>
      <p:bldP spid="30836" grpId="0"/>
      <p:bldP spid="30842" grpId="0"/>
      <p:bldP spid="30844" grpId="0"/>
      <p:bldP spid="308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D541E925-CD24-4F82-B84B-416282150ED8}"/>
              </a:ext>
            </a:extLst>
          </p:cNvPr>
          <p:cNvSpPr>
            <a:spLocks noGrp="1" noChangeArrowheads="1"/>
          </p:cNvSpPr>
          <p:nvPr>
            <p:ph type="body" idx="1"/>
          </p:nvPr>
        </p:nvSpPr>
        <p:spPr>
          <a:xfrm>
            <a:off x="0" y="685800"/>
            <a:ext cx="8915400" cy="5029200"/>
          </a:xfrm>
        </p:spPr>
        <p:txBody>
          <a:bodyPr/>
          <a:lstStyle/>
          <a:p>
            <a:pPr marL="0" indent="0">
              <a:lnSpc>
                <a:spcPct val="90000"/>
              </a:lnSpc>
            </a:pPr>
            <a:r>
              <a:rPr lang="en-US" altLang="en-US"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trưởng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a:t>
            </a:r>
          </a:p>
          <a:p>
            <a:pPr marL="0" indent="0">
              <a:lnSpc>
                <a:spcPct val="90000"/>
              </a:lnSpc>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buồng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bắt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tuổi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dạy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a:t>
            </a:r>
          </a:p>
          <a:p>
            <a:pPr marL="0" indent="0">
              <a:lnSpc>
                <a:spcPct val="90000"/>
              </a:lnSpc>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nhỏ</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dưỡng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di </a:t>
            </a:r>
            <a:r>
              <a:rPr lang="en-US" altLang="en-US" sz="2800" dirty="0" err="1">
                <a:latin typeface="Times New Roman" panose="02020603050405020304" pitchFamily="18" charset="0"/>
                <a:cs typeface="Times New Roman" panose="02020603050405020304" pitchFamily="18" charset="0"/>
              </a:rPr>
              <a:t>chuyển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a:t>
            </a:r>
          </a:p>
          <a:p>
            <a:pPr marL="0" indent="0">
              <a:lnSpc>
                <a:spcPct val="90000"/>
              </a:lnSpc>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loại</a:t>
            </a:r>
            <a:r>
              <a:rPr lang="en-US" altLang="en-US" sz="2800" dirty="0">
                <a:latin typeface="Times New Roman" panose="02020603050405020304" pitchFamily="18" charset="0"/>
                <a:cs typeface="Times New Roman" panose="02020603050405020304" pitchFamily="18" charset="0"/>
              </a:rPr>
              <a:t> X.</a:t>
            </a:r>
          </a:p>
          <a:p>
            <a:pPr marL="0" indent="0">
              <a:lnSpc>
                <a:spcPct val="90000"/>
              </a:lnSpc>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chỉ</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2-3 </a:t>
            </a:r>
            <a:r>
              <a:rPr lang="en-US" altLang="en-US" sz="2800" dirty="0" err="1">
                <a:latin typeface="Times New Roman" panose="02020603050405020304" pitchFamily="18" charset="0"/>
                <a:cs typeface="Times New Roman" panose="02020603050405020304" pitchFamily="18" charset="0"/>
              </a:rPr>
              <a:t>ngày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chỉ</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tinh</a:t>
            </a:r>
            <a:r>
              <a:rPr lang="en-US" altLang="en-US" sz="2800" dirty="0">
                <a:latin typeface="Times New Roman" panose="02020603050405020304" pitchFamily="18" charset="0"/>
                <a:cs typeface="Times New Roman" panose="02020603050405020304" pitchFamily="18" charset="0"/>
              </a:rPr>
              <a:t> trong </a:t>
            </a:r>
            <a:r>
              <a:rPr lang="en-US" altLang="en-US" sz="2800" dirty="0" err="1">
                <a:latin typeface="Times New Roman" panose="02020603050405020304" pitchFamily="18" charset="0"/>
                <a:cs typeface="Times New Roman" panose="02020603050405020304" pitchFamily="18" charset="0"/>
              </a:rPr>
              <a:t>vòng</a:t>
            </a:r>
            <a:r>
              <a:rPr lang="en-US" altLang="en-US" sz="2800" dirty="0">
                <a:latin typeface="Times New Roman" panose="02020603050405020304" pitchFamily="18" charset="0"/>
                <a:cs typeface="Times New Roman" panose="02020603050405020304" pitchFamily="18" charset="0"/>
              </a:rPr>
              <a:t> 1 </a:t>
            </a:r>
            <a:r>
              <a:rPr lang="en-US" altLang="en-US" sz="2800" dirty="0" err="1">
                <a:latin typeface="Times New Roman" panose="02020603050405020304" pitchFamily="18" charset="0"/>
                <a:cs typeface="Times New Roman" panose="02020603050405020304" pitchFamily="18" charset="0"/>
              </a:rPr>
              <a:t>ngày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gặp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trùng</a:t>
            </a:r>
            <a:r>
              <a:rPr lang="en-US" altLang="en-US" sz="2800" dirty="0">
                <a:latin typeface="Times New Roman" panose="02020603050405020304" pitchFamily="18" charset="0"/>
                <a:cs typeface="Times New Roman" panose="02020603050405020304" pitchFamily="18" charset="0"/>
              </a:rPr>
              <a:t>.</a:t>
            </a:r>
          </a:p>
        </p:txBody>
      </p:sp>
      <p:sp>
        <p:nvSpPr>
          <p:cNvPr id="3" name="Rectangle 13">
            <a:extLst>
              <a:ext uri="{FF2B5EF4-FFF2-40B4-BE49-F238E27FC236}">
                <a16:creationId xmlns:a16="http://schemas.microsoft.com/office/drawing/2014/main" xmlns="" id="{ABD52DEF-D055-4F40-9756-2C86D5BC66B4}"/>
              </a:ext>
            </a:extLst>
          </p:cNvPr>
          <p:cNvSpPr>
            <a:spLocks noChangeArrowheads="1"/>
          </p:cNvSpPr>
          <p:nvPr/>
        </p:nvSpPr>
        <p:spPr bwMode="auto">
          <a:xfrm>
            <a:off x="76200" y="152400"/>
            <a:ext cx="708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pPr>
            <a:r>
              <a:rPr lang="en-US" altLang="en-US" sz="2800" b="0" dirty="0" smtClean="0">
                <a:solidFill>
                  <a:srgbClr val="FF0000"/>
                </a:solidFill>
              </a:rPr>
              <a:t>II. </a:t>
            </a:r>
            <a:r>
              <a:rPr lang="en-US" altLang="en-US" sz="2800" b="0" dirty="0" err="1" smtClean="0">
                <a:solidFill>
                  <a:srgbClr val="FF0000"/>
                </a:solidFill>
              </a:rPr>
              <a:t>Buồng</a:t>
            </a:r>
            <a:r>
              <a:rPr lang="en-US" altLang="en-US" sz="2800" b="0" dirty="0" smtClean="0">
                <a:solidFill>
                  <a:srgbClr val="FF0000"/>
                </a:solidFill>
              </a:rPr>
              <a:t> </a:t>
            </a:r>
            <a:r>
              <a:rPr lang="en-US" altLang="en-US" sz="2800" b="0" dirty="0" err="1">
                <a:solidFill>
                  <a:srgbClr val="FF0000"/>
                </a:solidFill>
              </a:rPr>
              <a:t>trứng</a:t>
            </a:r>
            <a:r>
              <a:rPr lang="en-US" altLang="en-US" sz="2800" b="0" dirty="0">
                <a:solidFill>
                  <a:srgbClr val="FF0000"/>
                </a:solidFill>
              </a:rPr>
              <a:t> </a:t>
            </a:r>
            <a:r>
              <a:rPr lang="en-US" altLang="en-US" sz="2800" b="0" dirty="0" err="1">
                <a:solidFill>
                  <a:srgbClr val="FF0000"/>
                </a:solidFill>
              </a:rPr>
              <a:t>và</a:t>
            </a:r>
            <a:r>
              <a:rPr lang="en-US" altLang="en-US" sz="2800" b="0" dirty="0">
                <a:solidFill>
                  <a:srgbClr val="FF0000"/>
                </a:solidFill>
              </a:rPr>
              <a:t> </a:t>
            </a:r>
            <a:r>
              <a:rPr lang="en-US" altLang="en-US" sz="2800" b="0" dirty="0" err="1">
                <a:solidFill>
                  <a:srgbClr val="FF0000"/>
                </a:solidFill>
              </a:rPr>
              <a:t>trứng</a:t>
            </a:r>
            <a:endParaRPr lang="en-US" altLang="en-US" sz="2800" b="0" dirty="0">
              <a:solidFill>
                <a:srgbClr val="FF0000"/>
              </a:solidFill>
            </a:endParaRPr>
          </a:p>
          <a:p>
            <a:pPr eaLnBrk="1" hangingPunct="1">
              <a:spcBef>
                <a:spcPct val="20000"/>
              </a:spcBef>
            </a:pPr>
            <a:endParaRPr lang="en-US" altLang="en-US" sz="2400" dirty="0">
              <a:solidFill>
                <a:srgbClr val="8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diamond(in)">
                                      <p:cBhvr>
                                        <p:cTn id="7" dur="20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diamond(in)">
                                      <p:cBhvr>
                                        <p:cTn id="12" dur="2000"/>
                                        <p:tgtEl>
                                          <p:spTgt spid="153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diamond(in)">
                                      <p:cBhvr>
                                        <p:cTn id="17" dur="2000"/>
                                        <p:tgtEl>
                                          <p:spTgt spid="15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diamond(in)">
                                      <p:cBhvr>
                                        <p:cTn id="22" dur="2000"/>
                                        <p:tgtEl>
                                          <p:spTgt spid="153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diamond(in)">
                                      <p:cBhvr>
                                        <p:cTn id="27" dur="2000"/>
                                        <p:tgtEl>
                                          <p:spTgt spid="153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44_091907">
            <a:extLst>
              <a:ext uri="{FF2B5EF4-FFF2-40B4-BE49-F238E27FC236}">
                <a16:creationId xmlns:a16="http://schemas.microsoft.com/office/drawing/2014/main" xmlns="" id="{25A36108-BD4C-4459-87DE-C8B559FE8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58900"/>
            <a:ext cx="4114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i44_091910">
            <a:extLst>
              <a:ext uri="{FF2B5EF4-FFF2-40B4-BE49-F238E27FC236}">
                <a16:creationId xmlns:a16="http://schemas.microsoft.com/office/drawing/2014/main" xmlns="" id="{20DB0482-06C8-443E-BF27-A9015702F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71600"/>
            <a:ext cx="441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a:extLst>
              <a:ext uri="{FF2B5EF4-FFF2-40B4-BE49-F238E27FC236}">
                <a16:creationId xmlns:a16="http://schemas.microsoft.com/office/drawing/2014/main" xmlns="" id="{F82CEC86-AB06-4867-BA47-CE3E9571E071}"/>
              </a:ext>
            </a:extLst>
          </p:cNvPr>
          <p:cNvSpPr txBox="1">
            <a:spLocks noChangeArrowheads="1"/>
          </p:cNvSpPr>
          <p:nvPr/>
        </p:nvSpPr>
        <p:spPr bwMode="auto">
          <a:xfrm>
            <a:off x="381000" y="9144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b="0">
                <a:latin typeface="Times New Roman" panose="02020603050405020304" pitchFamily="18" charset="0"/>
                <a:cs typeface="Times New Roman" panose="02020603050405020304" pitchFamily="18" charset="0"/>
              </a:rPr>
              <a:t>Tế bào trứng đang trồi lên  từ nang trứng và rụng</a:t>
            </a:r>
          </a:p>
        </p:txBody>
      </p:sp>
      <p:sp>
        <p:nvSpPr>
          <p:cNvPr id="16389" name="Text Box 5">
            <a:extLst>
              <a:ext uri="{FF2B5EF4-FFF2-40B4-BE49-F238E27FC236}">
                <a16:creationId xmlns:a16="http://schemas.microsoft.com/office/drawing/2014/main" xmlns="" id="{D867BF64-5804-4B4D-AFEF-319514F5A2C6}"/>
              </a:ext>
            </a:extLst>
          </p:cNvPr>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Một số hình ảnh về tế bào trứng chín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1000"/>
                                        <p:tgtEl>
                                          <p:spTgt spid="16389"/>
                                        </p:tgtEl>
                                      </p:cBhvr>
                                    </p:animEffect>
                                    <p:anim calcmode="lin" valueType="num">
                                      <p:cBhvr>
                                        <p:cTn id="8" dur="1000" fill="hold"/>
                                        <p:tgtEl>
                                          <p:spTgt spid="16389"/>
                                        </p:tgtEl>
                                        <p:attrNameLst>
                                          <p:attrName>ppt_x</p:attrName>
                                        </p:attrNameLst>
                                      </p:cBhvr>
                                      <p:tavLst>
                                        <p:tav tm="0">
                                          <p:val>
                                            <p:strVal val="#ppt_x"/>
                                          </p:val>
                                        </p:tav>
                                        <p:tav tm="100000">
                                          <p:val>
                                            <p:strVal val="#ppt_x"/>
                                          </p:val>
                                        </p:tav>
                                      </p:tavLst>
                                    </p:anim>
                                    <p:anim calcmode="lin" valueType="num">
                                      <p:cBhvr>
                                        <p:cTn id="9" dur="900" decel="100000" fill="hold"/>
                                        <p:tgtEl>
                                          <p:spTgt spid="1638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8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fade">
                                      <p:cBhvr>
                                        <p:cTn id="15" dur="1000"/>
                                        <p:tgtEl>
                                          <p:spTgt spid="16386"/>
                                        </p:tgtEl>
                                      </p:cBhvr>
                                    </p:animEffect>
                                    <p:anim calcmode="lin" valueType="num">
                                      <p:cBhvr>
                                        <p:cTn id="16" dur="1000" fill="hold"/>
                                        <p:tgtEl>
                                          <p:spTgt spid="16386"/>
                                        </p:tgtEl>
                                        <p:attrNameLst>
                                          <p:attrName>ppt_x</p:attrName>
                                        </p:attrNameLst>
                                      </p:cBhvr>
                                      <p:tavLst>
                                        <p:tav tm="0">
                                          <p:val>
                                            <p:strVal val="#ppt_x"/>
                                          </p:val>
                                        </p:tav>
                                        <p:tav tm="100000">
                                          <p:val>
                                            <p:strVal val="#ppt_x"/>
                                          </p:val>
                                        </p:tav>
                                      </p:tavLst>
                                    </p:anim>
                                    <p:anim calcmode="lin" valueType="num">
                                      <p:cBhvr>
                                        <p:cTn id="17" dur="900" decel="100000" fill="hold"/>
                                        <p:tgtEl>
                                          <p:spTgt spid="1638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386"/>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6387"/>
                                        </p:tgtEl>
                                        <p:attrNameLst>
                                          <p:attrName>style.visibility</p:attrName>
                                        </p:attrNameLst>
                                      </p:cBhvr>
                                      <p:to>
                                        <p:strVal val="visible"/>
                                      </p:to>
                                    </p:set>
                                    <p:animEffect transition="in" filter="fade">
                                      <p:cBhvr>
                                        <p:cTn id="21" dur="1000"/>
                                        <p:tgtEl>
                                          <p:spTgt spid="16387"/>
                                        </p:tgtEl>
                                      </p:cBhvr>
                                    </p:animEffect>
                                    <p:anim calcmode="lin" valueType="num">
                                      <p:cBhvr>
                                        <p:cTn id="22" dur="1000" fill="hold"/>
                                        <p:tgtEl>
                                          <p:spTgt spid="16387"/>
                                        </p:tgtEl>
                                        <p:attrNameLst>
                                          <p:attrName>ppt_x</p:attrName>
                                        </p:attrNameLst>
                                      </p:cBhvr>
                                      <p:tavLst>
                                        <p:tav tm="0">
                                          <p:val>
                                            <p:strVal val="#ppt_x"/>
                                          </p:val>
                                        </p:tav>
                                        <p:tav tm="100000">
                                          <p:val>
                                            <p:strVal val="#ppt_x"/>
                                          </p:val>
                                        </p:tav>
                                      </p:tavLst>
                                    </p:anim>
                                    <p:anim calcmode="lin" valueType="num">
                                      <p:cBhvr>
                                        <p:cTn id="23" dur="900" decel="100000" fill="hold"/>
                                        <p:tgtEl>
                                          <p:spTgt spid="1638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387"/>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6388"/>
                                        </p:tgtEl>
                                        <p:attrNameLst>
                                          <p:attrName>style.visibility</p:attrName>
                                        </p:attrNameLst>
                                      </p:cBhvr>
                                      <p:to>
                                        <p:strVal val="visible"/>
                                      </p:to>
                                    </p:set>
                                    <p:animEffect transition="in" filter="fade">
                                      <p:cBhvr>
                                        <p:cTn id="27" dur="1000"/>
                                        <p:tgtEl>
                                          <p:spTgt spid="16388"/>
                                        </p:tgtEl>
                                      </p:cBhvr>
                                    </p:animEffect>
                                    <p:anim calcmode="lin" valueType="num">
                                      <p:cBhvr>
                                        <p:cTn id="28" dur="1000" fill="hold"/>
                                        <p:tgtEl>
                                          <p:spTgt spid="16388"/>
                                        </p:tgtEl>
                                        <p:attrNameLst>
                                          <p:attrName>ppt_x</p:attrName>
                                        </p:attrNameLst>
                                      </p:cBhvr>
                                      <p:tavLst>
                                        <p:tav tm="0">
                                          <p:val>
                                            <p:strVal val="#ppt_x"/>
                                          </p:val>
                                        </p:tav>
                                        <p:tav tm="100000">
                                          <p:val>
                                            <p:strVal val="#ppt_x"/>
                                          </p:val>
                                        </p:tav>
                                      </p:tavLst>
                                    </p:anim>
                                    <p:anim calcmode="lin" valueType="num">
                                      <p:cBhvr>
                                        <p:cTn id="29" dur="900" decel="100000" fill="hold"/>
                                        <p:tgtEl>
                                          <p:spTgt spid="1638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38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012">
            <a:extLst>
              <a:ext uri="{FF2B5EF4-FFF2-40B4-BE49-F238E27FC236}">
                <a16:creationId xmlns:a16="http://schemas.microsoft.com/office/drawing/2014/main" xmlns="" id="{FBCE4463-24AB-4D56-AA73-5096641F6174}"/>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04800" y="990600"/>
            <a:ext cx="85344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ext Box 3">
            <a:extLst>
              <a:ext uri="{FF2B5EF4-FFF2-40B4-BE49-F238E27FC236}">
                <a16:creationId xmlns:a16="http://schemas.microsoft.com/office/drawing/2014/main" xmlns="" id="{47F02C72-34B7-4A32-85D0-1012FF10E35D}"/>
              </a:ext>
            </a:extLst>
          </p:cNvPr>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Một số hình ảnh về tế bào trứng chín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1000"/>
                                        <p:tgtEl>
                                          <p:spTgt spid="19459"/>
                                        </p:tgtEl>
                                      </p:cBhvr>
                                    </p:animEffect>
                                    <p:anim calcmode="lin" valueType="num">
                                      <p:cBhvr>
                                        <p:cTn id="8" dur="1000" fill="hold"/>
                                        <p:tgtEl>
                                          <p:spTgt spid="19459"/>
                                        </p:tgtEl>
                                        <p:attrNameLst>
                                          <p:attrName>ppt_x</p:attrName>
                                        </p:attrNameLst>
                                      </p:cBhvr>
                                      <p:tavLst>
                                        <p:tav tm="0">
                                          <p:val>
                                            <p:strVal val="#ppt_x"/>
                                          </p:val>
                                        </p:tav>
                                        <p:tav tm="100000">
                                          <p:val>
                                            <p:strVal val="#ppt_x"/>
                                          </p:val>
                                        </p:tav>
                                      </p:tavLst>
                                    </p:anim>
                                    <p:anim calcmode="lin" valueType="num">
                                      <p:cBhvr>
                                        <p:cTn id="9" dur="900" decel="100000" fill="hold"/>
                                        <p:tgtEl>
                                          <p:spTgt spid="194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ung-thu-buong-trung-a1-cd3bd">
            <a:extLst>
              <a:ext uri="{FF2B5EF4-FFF2-40B4-BE49-F238E27FC236}">
                <a16:creationId xmlns:a16="http://schemas.microsoft.com/office/drawing/2014/main" xmlns="" id="{19241523-A963-4788-8102-5EF0A3484C7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447800"/>
            <a:ext cx="91440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Text Box 3">
            <a:extLst>
              <a:ext uri="{FF2B5EF4-FFF2-40B4-BE49-F238E27FC236}">
                <a16:creationId xmlns:a16="http://schemas.microsoft.com/office/drawing/2014/main" xmlns="" id="{FF10B6A0-0C21-4997-9AAD-14FE8DA52586}"/>
              </a:ext>
            </a:extLst>
          </p:cNvPr>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Một số hình ảnh về tế bào trứng chín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anim calcmode="lin" valueType="num">
                                      <p:cBhvr>
                                        <p:cTn id="8" dur="1000" fill="hold"/>
                                        <p:tgtEl>
                                          <p:spTgt spid="20483"/>
                                        </p:tgtEl>
                                        <p:attrNameLst>
                                          <p:attrName>ppt_x</p:attrName>
                                        </p:attrNameLst>
                                      </p:cBhvr>
                                      <p:tavLst>
                                        <p:tav tm="0">
                                          <p:val>
                                            <p:strVal val="#ppt_x"/>
                                          </p:val>
                                        </p:tav>
                                        <p:tav tm="100000">
                                          <p:val>
                                            <p:strVal val="#ppt_x"/>
                                          </p:val>
                                        </p:tav>
                                      </p:tavLst>
                                    </p:anim>
                                    <p:anim calcmode="lin" valueType="num">
                                      <p:cBhvr>
                                        <p:cTn id="9" dur="900" decel="100000" fill="hold"/>
                                        <p:tgtEl>
                                          <p:spTgt spid="2048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4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447800"/>
            <a:ext cx="5657850" cy="1715795"/>
          </a:xfrm>
          <a:prstGeom prst="rect">
            <a:avLst/>
          </a:prstGeom>
          <a:noFill/>
        </p:spPr>
        <p:txBody>
          <a:bodyPr wrap="none" lIns="68580" tIns="34290" rIns="68580" bIns="34290" numCol="1">
            <a:prstTxWarp prst="textWave1">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685800"/>
            <a:r>
              <a:rPr lang="en-US" sz="405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Cảm</a:t>
            </a:r>
            <a:r>
              <a:rPr lang="en-US" sz="405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05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ơn</a:t>
            </a:r>
            <a:r>
              <a:rPr lang="en-US" sz="405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05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các</a:t>
            </a:r>
            <a:r>
              <a:rPr lang="en-US" sz="405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05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EM</a:t>
            </a:r>
            <a:endParaRPr lang="en-US" sz="405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829926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52400" y="39470"/>
            <a:ext cx="5257800" cy="430887"/>
          </a:xfrm>
          <a:prstGeom prst="rect">
            <a:avLst/>
          </a:prstGeom>
          <a:noFill/>
          <a:ln w="9525">
            <a:noFill/>
            <a:miter lim="800000"/>
            <a:headEnd/>
            <a:tailEnd/>
          </a:ln>
        </p:spPr>
        <p:txBody>
          <a:bodyPr wrap="square">
            <a:spAutoFit/>
          </a:bodyPr>
          <a:lstStyle/>
          <a:p>
            <a:pPr>
              <a:spcBef>
                <a:spcPct val="50000"/>
              </a:spcBef>
            </a:pPr>
            <a:r>
              <a:rPr lang="en-US" sz="2200" b="1" dirty="0" err="1" smtClean="0">
                <a:solidFill>
                  <a:srgbClr val="FF0000"/>
                </a:solidFill>
                <a:latin typeface="Times New Roman" pitchFamily="18" charset="0"/>
                <a:cs typeface="Times New Roman" pitchFamily="18" charset="0"/>
              </a:rPr>
              <a:t>Chọn</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từ</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thích</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hợp</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điền</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vào</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chỗ</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trống</a:t>
            </a:r>
            <a:r>
              <a:rPr lang="en-US"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cxnSp>
        <p:nvCxnSpPr>
          <p:cNvPr id="7" name="Straight Connector 6"/>
          <p:cNvCxnSpPr/>
          <p:nvPr/>
        </p:nvCxnSpPr>
        <p:spPr>
          <a:xfrm rot="5400000">
            <a:off x="1485106" y="3694906"/>
            <a:ext cx="6324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 Box 14"/>
          <p:cNvSpPr txBox="1">
            <a:spLocks noChangeArrowheads="1"/>
          </p:cNvSpPr>
          <p:nvPr/>
        </p:nvSpPr>
        <p:spPr bwMode="auto">
          <a:xfrm>
            <a:off x="4495800" y="514290"/>
            <a:ext cx="4648200" cy="400110"/>
          </a:xfrm>
          <a:prstGeom prst="rect">
            <a:avLst/>
          </a:prstGeom>
          <a:noFill/>
          <a:ln w="9525">
            <a:noFill/>
            <a:miter lim="800000"/>
            <a:headEnd/>
            <a:tailEnd/>
          </a:ln>
          <a:effectLst/>
        </p:spPr>
        <p:txBody>
          <a:bodyPr wrap="square">
            <a:spAutoFit/>
          </a:bodyPr>
          <a:lstStyle/>
          <a:p>
            <a:pPr>
              <a:spcBef>
                <a:spcPct val="50000"/>
              </a:spcBef>
            </a:pPr>
            <a:r>
              <a:rPr lang="en-US" sz="2000" b="1" dirty="0">
                <a:solidFill>
                  <a:srgbClr val="FFFF00"/>
                </a:solidFill>
                <a:latin typeface="Times New Roman" pitchFamily="18" charset="0"/>
                <a:cs typeface="Times New Roman" pitchFamily="18" charset="0"/>
              </a:rPr>
              <a:t> </a:t>
            </a:r>
          </a:p>
        </p:txBody>
      </p:sp>
      <p:pic>
        <p:nvPicPr>
          <p:cNvPr id="9" name="Picture 7" descr="SdNam"/>
          <p:cNvPicPr>
            <a:picLocks noChangeAspect="1" noChangeArrowheads="1"/>
          </p:cNvPicPr>
          <p:nvPr/>
        </p:nvPicPr>
        <p:blipFill>
          <a:blip r:embed="rId2"/>
          <a:srcRect/>
          <a:stretch>
            <a:fillRect/>
          </a:stretch>
        </p:blipFill>
        <p:spPr bwMode="auto">
          <a:xfrm>
            <a:off x="4729163" y="690265"/>
            <a:ext cx="4338637" cy="6091535"/>
          </a:xfrm>
          <a:prstGeom prst="rect">
            <a:avLst/>
          </a:prstGeom>
          <a:noFill/>
          <a:ln w="9525">
            <a:noFill/>
            <a:miter lim="800000"/>
            <a:headEnd/>
            <a:tailEnd/>
          </a:ln>
        </p:spPr>
      </p:pic>
      <p:sp>
        <p:nvSpPr>
          <p:cNvPr id="21" name="TextBox 8"/>
          <p:cNvSpPr txBox="1">
            <a:spLocks noChangeArrowheads="1"/>
          </p:cNvSpPr>
          <p:nvPr/>
        </p:nvSpPr>
        <p:spPr bwMode="auto">
          <a:xfrm>
            <a:off x="-7906" y="857250"/>
            <a:ext cx="4648200" cy="3816429"/>
          </a:xfrm>
          <a:prstGeom prst="rect">
            <a:avLst/>
          </a:prstGeom>
          <a:noFill/>
          <a:ln w="9525">
            <a:noFill/>
            <a:miter lim="800000"/>
            <a:headEnd/>
            <a:tailEnd/>
          </a:ln>
        </p:spPr>
        <p:txBody>
          <a:bodyPr wrap="square">
            <a:spAutoFit/>
          </a:bodyPr>
          <a:lstStyle/>
          <a:p>
            <a:pPr algn="just" eaLnBrk="1" hangingPunct="1">
              <a:spcBef>
                <a:spcPct val="20000"/>
              </a:spcBef>
              <a:buSzPts val="1900"/>
            </a:pPr>
            <a:r>
              <a:rPr lang="en-US" sz="2200" b="1" dirty="0" err="1">
                <a:latin typeface="Times New Roman" pitchFamily="18" charset="0"/>
                <a:cs typeface="Times New Roman" pitchFamily="18" charset="0"/>
              </a:rPr>
              <a:t>Nơi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sản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xuất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r>
              <a:rPr lang="en-US" sz="2200" dirty="0">
                <a:latin typeface="Times New Roman" pitchFamily="18" charset="0"/>
                <a:cs typeface="Times New Roman" pitchFamily="18" charset="0"/>
              </a:rPr>
              <a:t>.................  </a:t>
            </a:r>
            <a:r>
              <a:rPr lang="en-US" sz="2200" b="1" dirty="0" err="1">
                <a:latin typeface="Times New Roman" pitchFamily="18" charset="0"/>
                <a:cs typeface="Times New Roman" pitchFamily="18" charset="0"/>
              </a:rPr>
              <a:t>Nằm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phía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trên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một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là</a:t>
            </a:r>
            <a:r>
              <a:rPr lang="en-US" sz="2200" b="1" dirty="0">
                <a:latin typeface="Times New Roman" pitchFamily="18" charset="0"/>
                <a:cs typeface="Times New Roman" pitchFamily="18" charset="0"/>
              </a:rPr>
              <a:t> .................., </a:t>
            </a:r>
            <a:r>
              <a:rPr lang="en-US" sz="2200" b="1" dirty="0" err="1">
                <a:latin typeface="Times New Roman" pitchFamily="18" charset="0"/>
                <a:cs typeface="Times New Roman" pitchFamily="18" charset="0"/>
              </a:rPr>
              <a:t>đó</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nơi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tiếp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tục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được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thiện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về</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cấu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tạo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nằm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trong</a:t>
            </a:r>
            <a:r>
              <a:rPr lang="en-US" sz="2200" b="1" dirty="0">
                <a:solidFill>
                  <a:srgbClr val="FF0000"/>
                </a:solidFill>
                <a:latin typeface="Times New Roman" pitchFamily="18" charset="0"/>
                <a:cs typeface="Times New Roman" pitchFamily="18" charset="0"/>
              </a:rPr>
              <a:t> .............</a:t>
            </a:r>
            <a:r>
              <a:rPr lang="en-US" sz="2200" b="1" dirty="0">
                <a:latin typeface="Times New Roman" pitchFamily="18" charset="0"/>
                <a:cs typeface="Times New Roman" pitchFamily="18" charset="0"/>
              </a:rPr>
              <a:t>ở </a:t>
            </a:r>
            <a:r>
              <a:rPr lang="en-US" sz="2200" b="1" dirty="0" err="1">
                <a:latin typeface="Times New Roman" pitchFamily="18" charset="0"/>
                <a:cs typeface="Times New Roman" pitchFamily="18" charset="0"/>
              </a:rPr>
              <a:t>phía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ngoài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thể</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tạo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điều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kiện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nhiệt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độ</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thích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hợp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sự</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sản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khoảng</a:t>
            </a:r>
            <a:r>
              <a:rPr lang="en-US" sz="2200" b="1" dirty="0">
                <a:latin typeface="Times New Roman" pitchFamily="18" charset="0"/>
                <a:cs typeface="Times New Roman" pitchFamily="18" charset="0"/>
              </a:rPr>
              <a:t> 33</a:t>
            </a:r>
            <a:r>
              <a:rPr lang="en-US" sz="2200" b="1" baseline="30000" dirty="0">
                <a:latin typeface="Times New Roman" pitchFamily="18" charset="0"/>
                <a:cs typeface="Times New Roman" pitchFamily="18" charset="0"/>
              </a:rPr>
              <a:t>o</a:t>
            </a:r>
            <a:r>
              <a:rPr lang="en-US" sz="2200" b="1" dirty="0">
                <a:latin typeface="Times New Roman" pitchFamily="18" charset="0"/>
                <a:cs typeface="Times New Roman" pitchFamily="18" charset="0"/>
              </a:rPr>
              <a:t>C – 34</a:t>
            </a:r>
            <a:r>
              <a:rPr lang="en-US" sz="2200" b="1" baseline="30000" dirty="0">
                <a:latin typeface="Times New Roman" pitchFamily="18" charset="0"/>
                <a:cs typeface="Times New Roman" pitchFamily="18" charset="0"/>
              </a:rPr>
              <a:t>o</a:t>
            </a:r>
            <a:r>
              <a:rPr lang="en-US" sz="2200" b="1" dirty="0">
                <a:latin typeface="Times New Roman" pitchFamily="18" charset="0"/>
                <a:cs typeface="Times New Roman" pitchFamily="18" charset="0"/>
              </a:rPr>
              <a:t>C).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từ</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mào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sẽ</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theo</a:t>
            </a:r>
            <a:r>
              <a:rPr lang="en-US" sz="2200" b="1" dirty="0">
                <a:latin typeface="Times New Roman" pitchFamily="18" charset="0"/>
                <a:cs typeface="Times New Roman" pitchFamily="18" charset="0"/>
              </a:rPr>
              <a:t> ........................... </a:t>
            </a:r>
            <a:r>
              <a:rPr lang="en-US" sz="2200" b="1" dirty="0" err="1">
                <a:latin typeface="Times New Roman" pitchFamily="18" charset="0"/>
                <a:cs typeface="Times New Roman" pitchFamily="18" charset="0"/>
              </a:rPr>
              <a:t>đến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chứa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tại</a:t>
            </a:r>
            <a:r>
              <a:rPr lang="en-US" sz="2200" b="1" dirty="0">
                <a:latin typeface="Times New Roman" pitchFamily="18" charset="0"/>
                <a:cs typeface="Times New Roman" pitchFamily="18" charset="0"/>
              </a:rPr>
              <a:t> .............. </a:t>
            </a:r>
            <a:endParaRPr lang="en-US" sz="2200" dirty="0">
              <a:latin typeface="Times New Roman" pitchFamily="18" charset="0"/>
              <a:cs typeface="Times New Roman" pitchFamily="18" charset="0"/>
            </a:endParaRPr>
          </a:p>
        </p:txBody>
      </p:sp>
      <p:sp>
        <p:nvSpPr>
          <p:cNvPr id="22" name="Text Box 6"/>
          <p:cNvSpPr txBox="1">
            <a:spLocks noChangeArrowheads="1"/>
          </p:cNvSpPr>
          <p:nvPr/>
        </p:nvSpPr>
        <p:spPr bwMode="auto">
          <a:xfrm>
            <a:off x="3352800" y="838200"/>
            <a:ext cx="1573181" cy="430887"/>
          </a:xfrm>
          <a:prstGeom prst="rect">
            <a:avLst/>
          </a:prstGeom>
          <a:noFill/>
          <a:ln w="9525">
            <a:noFill/>
            <a:miter lim="800000"/>
            <a:headEnd/>
            <a:tailEnd/>
          </a:ln>
        </p:spPr>
        <p:txBody>
          <a:bodyPr wrap="square">
            <a:spAutoFit/>
          </a:bodyPr>
          <a:lstStyle/>
          <a:p>
            <a:r>
              <a:rPr lang="en-US" sz="2200" b="1" i="1" dirty="0" err="1">
                <a:solidFill>
                  <a:srgbClr val="FF0000"/>
                </a:solidFill>
                <a:latin typeface="Times New Roman" pitchFamily="18" charset="0"/>
                <a:cs typeface="Times New Roman" pitchFamily="18" charset="0"/>
              </a:rPr>
              <a:t>tinh</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hoàn</a:t>
            </a:r>
            <a:endParaRPr lang="en-US" sz="2200" b="1" i="1" dirty="0">
              <a:solidFill>
                <a:srgbClr val="FF0000"/>
              </a:solidFill>
              <a:latin typeface="Times New Roman" pitchFamily="18" charset="0"/>
              <a:cs typeface="Times New Roman" pitchFamily="18" charset="0"/>
            </a:endParaRPr>
          </a:p>
        </p:txBody>
      </p:sp>
      <p:sp>
        <p:nvSpPr>
          <p:cNvPr id="23" name="Text Box 7"/>
          <p:cNvSpPr txBox="1">
            <a:spLocks noChangeArrowheads="1"/>
          </p:cNvSpPr>
          <p:nvPr/>
        </p:nvSpPr>
        <p:spPr bwMode="auto">
          <a:xfrm>
            <a:off x="152400" y="1474113"/>
            <a:ext cx="1447800" cy="430887"/>
          </a:xfrm>
          <a:prstGeom prst="rect">
            <a:avLst/>
          </a:prstGeom>
          <a:noFill/>
          <a:ln w="9525">
            <a:noFill/>
            <a:miter lim="800000"/>
            <a:headEnd/>
            <a:tailEnd/>
          </a:ln>
        </p:spPr>
        <p:txBody>
          <a:bodyPr wrap="square">
            <a:spAutoFit/>
          </a:bodyPr>
          <a:lstStyle/>
          <a:p>
            <a:r>
              <a:rPr lang="en-US" sz="2200" b="1" i="1" dirty="0" err="1">
                <a:solidFill>
                  <a:srgbClr val="FF0000"/>
                </a:solidFill>
                <a:latin typeface="Times New Roman" pitchFamily="18" charset="0"/>
                <a:cs typeface="Times New Roman" pitchFamily="18" charset="0"/>
              </a:rPr>
              <a:t>mào</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tinh</a:t>
            </a:r>
            <a:endParaRPr lang="en-US" sz="2200" b="1" i="1" dirty="0">
              <a:solidFill>
                <a:srgbClr val="FF0000"/>
              </a:solidFill>
              <a:latin typeface="Times New Roman" pitchFamily="18" charset="0"/>
              <a:cs typeface="Times New Roman" pitchFamily="18" charset="0"/>
            </a:endParaRPr>
          </a:p>
        </p:txBody>
      </p:sp>
      <p:sp>
        <p:nvSpPr>
          <p:cNvPr id="24" name="Rectangle 8"/>
          <p:cNvSpPr>
            <a:spLocks noChangeArrowheads="1"/>
          </p:cNvSpPr>
          <p:nvPr/>
        </p:nvSpPr>
        <p:spPr bwMode="auto">
          <a:xfrm>
            <a:off x="2306669" y="2159913"/>
            <a:ext cx="969931" cy="430887"/>
          </a:xfrm>
          <a:prstGeom prst="rect">
            <a:avLst/>
          </a:prstGeom>
          <a:noFill/>
          <a:ln w="9525">
            <a:noFill/>
            <a:miter lim="800000"/>
            <a:headEnd/>
            <a:tailEnd/>
          </a:ln>
        </p:spPr>
        <p:txBody>
          <a:bodyPr wrap="square">
            <a:spAutoFit/>
          </a:bodyPr>
          <a:lstStyle/>
          <a:p>
            <a:r>
              <a:rPr lang="en-US" sz="2200" b="1" i="1" dirty="0" err="1">
                <a:solidFill>
                  <a:srgbClr val="FF0000"/>
                </a:solidFill>
                <a:latin typeface="Times New Roman" pitchFamily="18" charset="0"/>
                <a:cs typeface="Times New Roman" pitchFamily="18" charset="0"/>
              </a:rPr>
              <a:t>bìu</a:t>
            </a:r>
            <a:endParaRPr lang="en-US" sz="2200" b="1" i="1" dirty="0">
              <a:solidFill>
                <a:srgbClr val="FF0000"/>
              </a:solidFill>
              <a:latin typeface="Times New Roman" pitchFamily="18" charset="0"/>
              <a:cs typeface="Times New Roman" pitchFamily="18" charset="0"/>
            </a:endParaRPr>
          </a:p>
        </p:txBody>
      </p:sp>
      <p:sp>
        <p:nvSpPr>
          <p:cNvPr id="25" name="Rectangle 11"/>
          <p:cNvSpPr>
            <a:spLocks noChangeArrowheads="1"/>
          </p:cNvSpPr>
          <p:nvPr/>
        </p:nvSpPr>
        <p:spPr bwMode="auto">
          <a:xfrm>
            <a:off x="304800" y="3836313"/>
            <a:ext cx="2133600" cy="430887"/>
          </a:xfrm>
          <a:prstGeom prst="rect">
            <a:avLst/>
          </a:prstGeom>
          <a:noFill/>
          <a:ln w="9525">
            <a:noFill/>
            <a:miter lim="800000"/>
            <a:headEnd/>
            <a:tailEnd/>
          </a:ln>
        </p:spPr>
        <p:txBody>
          <a:bodyPr wrap="square">
            <a:spAutoFit/>
          </a:bodyPr>
          <a:lstStyle/>
          <a:p>
            <a:r>
              <a:rPr lang="en-US" sz="2200" b="1" i="1" dirty="0" err="1">
                <a:solidFill>
                  <a:srgbClr val="FF0000"/>
                </a:solidFill>
                <a:latin typeface="Times New Roman" pitchFamily="18" charset="0"/>
                <a:cs typeface="Times New Roman" pitchFamily="18" charset="0"/>
              </a:rPr>
              <a:t>ống</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dẫn</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tinh</a:t>
            </a:r>
            <a:endParaRPr lang="en-US" sz="2200" b="1" i="1" dirty="0">
              <a:solidFill>
                <a:srgbClr val="FF0000"/>
              </a:solidFill>
              <a:latin typeface="Times New Roman" pitchFamily="18" charset="0"/>
              <a:cs typeface="Times New Roman" pitchFamily="18" charset="0"/>
            </a:endParaRPr>
          </a:p>
        </p:txBody>
      </p:sp>
      <p:sp>
        <p:nvSpPr>
          <p:cNvPr id="26" name="Rectangle 12"/>
          <p:cNvSpPr>
            <a:spLocks noChangeArrowheads="1"/>
          </p:cNvSpPr>
          <p:nvPr/>
        </p:nvSpPr>
        <p:spPr bwMode="auto">
          <a:xfrm>
            <a:off x="76200" y="4191000"/>
            <a:ext cx="1608106" cy="430887"/>
          </a:xfrm>
          <a:prstGeom prst="rect">
            <a:avLst/>
          </a:prstGeom>
          <a:noFill/>
          <a:ln w="9525">
            <a:noFill/>
            <a:miter lim="800000"/>
            <a:headEnd/>
            <a:tailEnd/>
          </a:ln>
        </p:spPr>
        <p:txBody>
          <a:bodyPr wrap="square">
            <a:spAutoFit/>
          </a:bodyPr>
          <a:lstStyle/>
          <a:p>
            <a:r>
              <a:rPr lang="en-US" sz="2200" b="1" i="1" dirty="0" err="1">
                <a:solidFill>
                  <a:srgbClr val="FF0000"/>
                </a:solidFill>
                <a:latin typeface="Times New Roman" pitchFamily="18" charset="0"/>
                <a:cs typeface="Times New Roman" pitchFamily="18" charset="0"/>
              </a:rPr>
              <a:t>túi</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tinh</a:t>
            </a:r>
            <a:endParaRPr lang="en-US" sz="22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heckerboard(across)">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heckerboard(across)">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heckerboard(across)">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heckerboard(across)">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checkerboard(across)">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9"/>
          <p:cNvSpPr>
            <a:spLocks noChangeArrowheads="1"/>
          </p:cNvSpPr>
          <p:nvPr/>
        </p:nvSpPr>
        <p:spPr bwMode="auto">
          <a:xfrm>
            <a:off x="1143001" y="1970485"/>
            <a:ext cx="1847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sz="2100"/>
          </a:p>
        </p:txBody>
      </p:sp>
      <p:sp>
        <p:nvSpPr>
          <p:cNvPr id="20483" name="Rectangle 21"/>
          <p:cNvSpPr>
            <a:spLocks noChangeArrowheads="1"/>
          </p:cNvSpPr>
          <p:nvPr/>
        </p:nvSpPr>
        <p:spPr bwMode="auto">
          <a:xfrm>
            <a:off x="1143001" y="1970485"/>
            <a:ext cx="184731"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6400800" algn="r"/>
              </a:tabLst>
              <a:defRPr sz="2800">
                <a:solidFill>
                  <a:schemeClr val="tx1"/>
                </a:solidFill>
                <a:latin typeface="Times New Roman" panose="02020603050405020304" pitchFamily="18" charset="0"/>
              </a:defRPr>
            </a:lvl1pPr>
            <a:lvl2pPr marL="742950" indent="-285750">
              <a:tabLst>
                <a:tab pos="6400800" algn="r"/>
              </a:tabLst>
              <a:defRPr sz="2800">
                <a:solidFill>
                  <a:schemeClr val="tx1"/>
                </a:solidFill>
                <a:latin typeface="Times New Roman" panose="02020603050405020304" pitchFamily="18" charset="0"/>
              </a:defRPr>
            </a:lvl2pPr>
            <a:lvl3pPr marL="1143000" indent="-228600">
              <a:tabLst>
                <a:tab pos="6400800" algn="r"/>
              </a:tabLst>
              <a:defRPr sz="2800">
                <a:solidFill>
                  <a:schemeClr val="tx1"/>
                </a:solidFill>
                <a:latin typeface="Times New Roman" panose="02020603050405020304" pitchFamily="18" charset="0"/>
              </a:defRPr>
            </a:lvl3pPr>
            <a:lvl4pPr marL="1600200" indent="-228600">
              <a:tabLst>
                <a:tab pos="6400800" algn="r"/>
              </a:tabLst>
              <a:defRPr sz="2800">
                <a:solidFill>
                  <a:schemeClr val="tx1"/>
                </a:solidFill>
                <a:latin typeface="Times New Roman" panose="02020603050405020304" pitchFamily="18" charset="0"/>
              </a:defRPr>
            </a:lvl4pPr>
            <a:lvl5pPr marL="2057400" indent="-228600">
              <a:tabLst>
                <a:tab pos="6400800" algn="r"/>
              </a:tabLs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9pPr>
          </a:lstStyle>
          <a:p>
            <a:r>
              <a:rPr lang="en-US" altLang="en-US" sz="750">
                <a:cs typeface="Times New Roman" panose="02020603050405020304" pitchFamily="18" charset="0"/>
              </a:rPr>
              <a:t/>
            </a:r>
            <a:br>
              <a:rPr lang="en-US" altLang="en-US" sz="750">
                <a:cs typeface="Times New Roman" panose="02020603050405020304" pitchFamily="18" charset="0"/>
              </a:rPr>
            </a:br>
            <a:endParaRPr lang="en-US" altLang="en-US" sz="750">
              <a:cs typeface="Times New Roman" panose="02020603050405020304" pitchFamily="18" charset="0"/>
            </a:endParaRPr>
          </a:p>
          <a:p>
            <a:endParaRPr lang="en-US" altLang="en-US" sz="1350"/>
          </a:p>
        </p:txBody>
      </p:sp>
      <p:sp>
        <p:nvSpPr>
          <p:cNvPr id="20484" name="Rectangle 24"/>
          <p:cNvSpPr>
            <a:spLocks noChangeArrowheads="1"/>
          </p:cNvSpPr>
          <p:nvPr/>
        </p:nvSpPr>
        <p:spPr bwMode="auto">
          <a:xfrm>
            <a:off x="1143001" y="1970485"/>
            <a:ext cx="184731"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6400800" algn="r"/>
              </a:tabLst>
              <a:defRPr sz="2800">
                <a:solidFill>
                  <a:schemeClr val="tx1"/>
                </a:solidFill>
                <a:latin typeface="Times New Roman" panose="02020603050405020304" pitchFamily="18" charset="0"/>
              </a:defRPr>
            </a:lvl1pPr>
            <a:lvl2pPr marL="742950" indent="-285750">
              <a:tabLst>
                <a:tab pos="6400800" algn="r"/>
              </a:tabLst>
              <a:defRPr sz="2800">
                <a:solidFill>
                  <a:schemeClr val="tx1"/>
                </a:solidFill>
                <a:latin typeface="Times New Roman" panose="02020603050405020304" pitchFamily="18" charset="0"/>
              </a:defRPr>
            </a:lvl2pPr>
            <a:lvl3pPr marL="1143000" indent="-228600">
              <a:tabLst>
                <a:tab pos="6400800" algn="r"/>
              </a:tabLst>
              <a:defRPr sz="2800">
                <a:solidFill>
                  <a:schemeClr val="tx1"/>
                </a:solidFill>
                <a:latin typeface="Times New Roman" panose="02020603050405020304" pitchFamily="18" charset="0"/>
              </a:defRPr>
            </a:lvl3pPr>
            <a:lvl4pPr marL="1600200" indent="-228600">
              <a:tabLst>
                <a:tab pos="6400800" algn="r"/>
              </a:tabLst>
              <a:defRPr sz="2800">
                <a:solidFill>
                  <a:schemeClr val="tx1"/>
                </a:solidFill>
                <a:latin typeface="Times New Roman" panose="02020603050405020304" pitchFamily="18" charset="0"/>
              </a:defRPr>
            </a:lvl4pPr>
            <a:lvl5pPr marL="2057400" indent="-228600">
              <a:tabLst>
                <a:tab pos="6400800" algn="r"/>
              </a:tabLs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9pPr>
          </a:lstStyle>
          <a:p>
            <a:r>
              <a:rPr lang="en-US" altLang="en-US" sz="750">
                <a:cs typeface="Times New Roman" panose="02020603050405020304" pitchFamily="18" charset="0"/>
              </a:rPr>
              <a:t/>
            </a:r>
            <a:br>
              <a:rPr lang="en-US" altLang="en-US" sz="750">
                <a:cs typeface="Times New Roman" panose="02020603050405020304" pitchFamily="18" charset="0"/>
              </a:rPr>
            </a:br>
            <a:endParaRPr lang="en-US" altLang="en-US" sz="750">
              <a:cs typeface="Times New Roman" panose="02020603050405020304" pitchFamily="18" charset="0"/>
            </a:endParaRPr>
          </a:p>
          <a:p>
            <a:endParaRPr lang="en-US" altLang="en-US" sz="1350"/>
          </a:p>
        </p:txBody>
      </p:sp>
      <p:sp>
        <p:nvSpPr>
          <p:cNvPr id="20485" name="Rectangle 134"/>
          <p:cNvSpPr>
            <a:spLocks noChangeArrowheads="1"/>
          </p:cNvSpPr>
          <p:nvPr/>
        </p:nvSpPr>
        <p:spPr bwMode="auto">
          <a:xfrm>
            <a:off x="2210992" y="2191941"/>
            <a:ext cx="1847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sz="2100"/>
          </a:p>
        </p:txBody>
      </p:sp>
      <p:sp>
        <p:nvSpPr>
          <p:cNvPr id="20486" name="Rectangle 136"/>
          <p:cNvSpPr>
            <a:spLocks noChangeArrowheads="1"/>
          </p:cNvSpPr>
          <p:nvPr/>
        </p:nvSpPr>
        <p:spPr bwMode="auto">
          <a:xfrm>
            <a:off x="2210992" y="2191942"/>
            <a:ext cx="184731"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6400800" algn="r"/>
              </a:tabLst>
              <a:defRPr sz="2800">
                <a:solidFill>
                  <a:schemeClr val="tx1"/>
                </a:solidFill>
                <a:latin typeface="Times New Roman" panose="02020603050405020304" pitchFamily="18" charset="0"/>
              </a:defRPr>
            </a:lvl1pPr>
            <a:lvl2pPr marL="742950" indent="-285750">
              <a:tabLst>
                <a:tab pos="6400800" algn="r"/>
              </a:tabLst>
              <a:defRPr sz="2800">
                <a:solidFill>
                  <a:schemeClr val="tx1"/>
                </a:solidFill>
                <a:latin typeface="Times New Roman" panose="02020603050405020304" pitchFamily="18" charset="0"/>
              </a:defRPr>
            </a:lvl2pPr>
            <a:lvl3pPr marL="1143000" indent="-228600">
              <a:tabLst>
                <a:tab pos="6400800" algn="r"/>
              </a:tabLst>
              <a:defRPr sz="2800">
                <a:solidFill>
                  <a:schemeClr val="tx1"/>
                </a:solidFill>
                <a:latin typeface="Times New Roman" panose="02020603050405020304" pitchFamily="18" charset="0"/>
              </a:defRPr>
            </a:lvl3pPr>
            <a:lvl4pPr marL="1600200" indent="-228600">
              <a:tabLst>
                <a:tab pos="6400800" algn="r"/>
              </a:tabLst>
              <a:defRPr sz="2800">
                <a:solidFill>
                  <a:schemeClr val="tx1"/>
                </a:solidFill>
                <a:latin typeface="Times New Roman" panose="02020603050405020304" pitchFamily="18" charset="0"/>
              </a:defRPr>
            </a:lvl4pPr>
            <a:lvl5pPr marL="2057400" indent="-228600">
              <a:tabLst>
                <a:tab pos="6400800" algn="r"/>
              </a:tabLs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9pPr>
          </a:lstStyle>
          <a:p>
            <a:r>
              <a:rPr lang="en-US" altLang="en-US" sz="750">
                <a:cs typeface="Times New Roman" panose="02020603050405020304" pitchFamily="18" charset="0"/>
              </a:rPr>
              <a:t/>
            </a:r>
            <a:br>
              <a:rPr lang="en-US" altLang="en-US" sz="750">
                <a:cs typeface="Times New Roman" panose="02020603050405020304" pitchFamily="18" charset="0"/>
              </a:rPr>
            </a:br>
            <a:endParaRPr lang="en-US" altLang="en-US" sz="750">
              <a:cs typeface="Times New Roman" panose="02020603050405020304" pitchFamily="18" charset="0"/>
            </a:endParaRPr>
          </a:p>
          <a:p>
            <a:endParaRPr lang="en-US" altLang="en-US" sz="1350"/>
          </a:p>
        </p:txBody>
      </p:sp>
      <p:sp>
        <p:nvSpPr>
          <p:cNvPr id="20487" name="Rectangle 139"/>
          <p:cNvSpPr>
            <a:spLocks noChangeArrowheads="1"/>
          </p:cNvSpPr>
          <p:nvPr/>
        </p:nvSpPr>
        <p:spPr bwMode="auto">
          <a:xfrm>
            <a:off x="2210992" y="2191942"/>
            <a:ext cx="184731"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6400800" algn="r"/>
              </a:tabLst>
              <a:defRPr sz="2800">
                <a:solidFill>
                  <a:schemeClr val="tx1"/>
                </a:solidFill>
                <a:latin typeface="Times New Roman" panose="02020603050405020304" pitchFamily="18" charset="0"/>
              </a:defRPr>
            </a:lvl1pPr>
            <a:lvl2pPr marL="742950" indent="-285750">
              <a:tabLst>
                <a:tab pos="6400800" algn="r"/>
              </a:tabLst>
              <a:defRPr sz="2800">
                <a:solidFill>
                  <a:schemeClr val="tx1"/>
                </a:solidFill>
                <a:latin typeface="Times New Roman" panose="02020603050405020304" pitchFamily="18" charset="0"/>
              </a:defRPr>
            </a:lvl2pPr>
            <a:lvl3pPr marL="1143000" indent="-228600">
              <a:tabLst>
                <a:tab pos="6400800" algn="r"/>
              </a:tabLst>
              <a:defRPr sz="2800">
                <a:solidFill>
                  <a:schemeClr val="tx1"/>
                </a:solidFill>
                <a:latin typeface="Times New Roman" panose="02020603050405020304" pitchFamily="18" charset="0"/>
              </a:defRPr>
            </a:lvl3pPr>
            <a:lvl4pPr marL="1600200" indent="-228600">
              <a:tabLst>
                <a:tab pos="6400800" algn="r"/>
              </a:tabLst>
              <a:defRPr sz="2800">
                <a:solidFill>
                  <a:schemeClr val="tx1"/>
                </a:solidFill>
                <a:latin typeface="Times New Roman" panose="02020603050405020304" pitchFamily="18" charset="0"/>
              </a:defRPr>
            </a:lvl4pPr>
            <a:lvl5pPr marL="2057400" indent="-228600">
              <a:tabLst>
                <a:tab pos="6400800" algn="r"/>
              </a:tabLs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400800" algn="r"/>
              </a:tabLst>
              <a:defRPr sz="2800">
                <a:solidFill>
                  <a:schemeClr val="tx1"/>
                </a:solidFill>
                <a:latin typeface="Times New Roman" panose="02020603050405020304" pitchFamily="18" charset="0"/>
              </a:defRPr>
            </a:lvl9pPr>
          </a:lstStyle>
          <a:p>
            <a:r>
              <a:rPr lang="en-US" altLang="en-US" sz="750">
                <a:cs typeface="Times New Roman" panose="02020603050405020304" pitchFamily="18" charset="0"/>
              </a:rPr>
              <a:t/>
            </a:r>
            <a:br>
              <a:rPr lang="en-US" altLang="en-US" sz="750">
                <a:cs typeface="Times New Roman" panose="02020603050405020304" pitchFamily="18" charset="0"/>
              </a:rPr>
            </a:br>
            <a:endParaRPr lang="en-US" altLang="en-US" sz="750">
              <a:cs typeface="Times New Roman" panose="02020603050405020304" pitchFamily="18" charset="0"/>
            </a:endParaRPr>
          </a:p>
          <a:p>
            <a:endParaRPr lang="en-US" altLang="en-US" sz="1350"/>
          </a:p>
        </p:txBody>
      </p:sp>
      <p:graphicFrame>
        <p:nvGraphicFramePr>
          <p:cNvPr id="32966" name="Group 198"/>
          <p:cNvGraphicFramePr>
            <a:graphicFrameLocks noGrp="1"/>
          </p:cNvGraphicFramePr>
          <p:nvPr>
            <p:ph/>
            <p:extLst/>
          </p:nvPr>
        </p:nvGraphicFramePr>
        <p:xfrm>
          <a:off x="244929" y="1970485"/>
          <a:ext cx="8758646" cy="4056321"/>
        </p:xfrm>
        <a:graphic>
          <a:graphicData uri="http://schemas.openxmlformats.org/drawingml/2006/table">
            <a:tbl>
              <a:tblPr/>
              <a:tblGrid>
                <a:gridCol w="3056709">
                  <a:extLst>
                    <a:ext uri="{9D8B030D-6E8A-4147-A177-3AD203B41FA5}">
                      <a16:colId xmlns="" xmlns:a16="http://schemas.microsoft.com/office/drawing/2014/main" val="20000"/>
                    </a:ext>
                  </a:extLst>
                </a:gridCol>
                <a:gridCol w="5701937">
                  <a:extLst>
                    <a:ext uri="{9D8B030D-6E8A-4147-A177-3AD203B41FA5}">
                      <a16:colId xmlns="" xmlns:a16="http://schemas.microsoft.com/office/drawing/2014/main" val="20001"/>
                    </a:ext>
                  </a:extLst>
                </a:gridCol>
              </a:tblGrid>
              <a:tr h="342900">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1" i="1" u="none" strike="noStrike" cap="none" normalizeH="0" baseline="0" smtClean="0">
                          <a:ln>
                            <a:noFill/>
                          </a:ln>
                          <a:solidFill>
                            <a:srgbClr val="FF3300"/>
                          </a:solidFill>
                          <a:effectLst/>
                          <a:latin typeface="Times New Roman" pitchFamily="18" charset="0"/>
                        </a:rPr>
                        <a:t>Cơ quan</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1" i="1" u="none" strike="noStrike" cap="none" normalizeH="0" baseline="0" smtClean="0">
                          <a:ln>
                            <a:noFill/>
                          </a:ln>
                          <a:solidFill>
                            <a:srgbClr val="FF3300"/>
                          </a:solidFill>
                          <a:effectLst/>
                          <a:latin typeface="Times New Roman" pitchFamily="18" charset="0"/>
                        </a:rPr>
                        <a:t>Chức năng</a:t>
                      </a:r>
                      <a:r>
                        <a:rPr kumimoji="0" lang="en-US" sz="1800" b="1" i="1" u="none" strike="noStrike" cap="none" normalizeH="0" baseline="0" smtClean="0">
                          <a:ln>
                            <a:noFill/>
                          </a:ln>
                          <a:solidFill>
                            <a:schemeClr val="tx1"/>
                          </a:solidFill>
                          <a:effectLst/>
                          <a:latin typeface="Times New Roman" pitchFamily="18" charset="0"/>
                        </a:rPr>
                        <a:t> </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713421">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1" i="1" u="none" strike="noStrike" cap="none" normalizeH="0" baseline="0" dirty="0" smtClean="0">
                          <a:ln>
                            <a:noFill/>
                          </a:ln>
                          <a:solidFill>
                            <a:srgbClr val="0000FF"/>
                          </a:solidFill>
                          <a:effectLst/>
                          <a:latin typeface="Times New Roman" pitchFamily="18" charset="0"/>
                        </a:rPr>
                        <a:t>1. </a:t>
                      </a:r>
                      <a:r>
                        <a:rPr kumimoji="0" lang="en-US" sz="1800" b="1" i="1" u="none" strike="noStrike" cap="none" normalizeH="0" baseline="0" dirty="0" err="1" smtClean="0">
                          <a:ln>
                            <a:noFill/>
                          </a:ln>
                          <a:solidFill>
                            <a:srgbClr val="0000FF"/>
                          </a:solidFill>
                          <a:effectLst/>
                          <a:latin typeface="Times New Roman" pitchFamily="18" charset="0"/>
                        </a:rPr>
                        <a:t>Tinh</a:t>
                      </a:r>
                      <a:r>
                        <a:rPr kumimoji="0" lang="en-US" sz="1800" b="1" i="1" u="none" strike="noStrike" cap="none" normalizeH="0" baseline="0" dirty="0" smtClean="0">
                          <a:ln>
                            <a:noFill/>
                          </a:ln>
                          <a:solidFill>
                            <a:srgbClr val="0000FF"/>
                          </a:solidFill>
                          <a:effectLst/>
                          <a:latin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rPr>
                        <a:t>hoàn</a:t>
                      </a:r>
                      <a:endParaRPr kumimoji="0" lang="en-US" sz="1800" b="1"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0" lang="en-US" sz="1800" b="1"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1" i="1" u="none" strike="noStrike" cap="none" normalizeH="0" baseline="0" dirty="0" smtClean="0">
                          <a:ln>
                            <a:noFill/>
                          </a:ln>
                          <a:solidFill>
                            <a:srgbClr val="0000FF"/>
                          </a:solidFill>
                          <a:effectLst/>
                          <a:latin typeface="Times New Roman" pitchFamily="18" charset="0"/>
                        </a:rPr>
                        <a:t>2. </a:t>
                      </a:r>
                      <a:r>
                        <a:rPr kumimoji="0" lang="en-US" sz="1800" b="1" i="1" u="none" strike="noStrike" cap="none" normalizeH="0" baseline="0" dirty="0" err="1" smtClean="0">
                          <a:ln>
                            <a:noFill/>
                          </a:ln>
                          <a:solidFill>
                            <a:srgbClr val="0000FF"/>
                          </a:solidFill>
                          <a:effectLst/>
                          <a:latin typeface="Times New Roman" pitchFamily="18" charset="0"/>
                        </a:rPr>
                        <a:t>Mào</a:t>
                      </a:r>
                      <a:r>
                        <a:rPr kumimoji="0" lang="en-US" sz="1800" b="1" i="1" u="none" strike="noStrike" cap="none" normalizeH="0" baseline="0" dirty="0" smtClean="0">
                          <a:ln>
                            <a:noFill/>
                          </a:ln>
                          <a:solidFill>
                            <a:srgbClr val="0000FF"/>
                          </a:solidFill>
                          <a:effectLst/>
                          <a:latin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rPr>
                        <a:t>tinh</a:t>
                      </a:r>
                      <a:r>
                        <a:rPr kumimoji="0" lang="en-US" sz="1800" b="1" i="1" u="none" strike="noStrike" cap="none" normalizeH="0" baseline="0" dirty="0" smtClean="0">
                          <a:ln>
                            <a:noFill/>
                          </a:ln>
                          <a:solidFill>
                            <a:srgbClr val="0000FF"/>
                          </a:solidFill>
                          <a:effectLst/>
                          <a:latin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rPr>
                        <a:t>hoàn</a:t>
                      </a:r>
                      <a:endParaRPr kumimoji="0" lang="en-US" sz="1800" b="1"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1" i="1" u="none" strike="noStrike" cap="none" normalizeH="0" baseline="0" dirty="0" smtClean="0">
                          <a:ln>
                            <a:noFill/>
                          </a:ln>
                          <a:solidFill>
                            <a:srgbClr val="0000FF"/>
                          </a:solidFill>
                          <a:effectLst/>
                          <a:latin typeface="Times New Roman" pitchFamily="18" charset="0"/>
                        </a:rPr>
                        <a:t>3. </a:t>
                      </a:r>
                      <a:r>
                        <a:rPr kumimoji="0" lang="en-US" sz="1800" b="1" i="1" u="none" strike="noStrike" cap="none" normalizeH="0" baseline="0" dirty="0" err="1" smtClean="0">
                          <a:ln>
                            <a:noFill/>
                          </a:ln>
                          <a:solidFill>
                            <a:srgbClr val="0000FF"/>
                          </a:solidFill>
                          <a:effectLst/>
                          <a:latin typeface="Times New Roman" pitchFamily="18" charset="0"/>
                        </a:rPr>
                        <a:t>Bìu</a:t>
                      </a:r>
                      <a:endParaRPr kumimoji="0" lang="en-US" sz="1800" b="1"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1" i="1" u="none" strike="noStrike" cap="none" normalizeH="0" baseline="0" dirty="0" smtClean="0">
                          <a:ln>
                            <a:noFill/>
                          </a:ln>
                          <a:solidFill>
                            <a:srgbClr val="0000FF"/>
                          </a:solidFill>
                          <a:effectLst/>
                          <a:latin typeface="Times New Roman" pitchFamily="18" charset="0"/>
                        </a:rPr>
                        <a:t>4. </a:t>
                      </a:r>
                      <a:r>
                        <a:rPr kumimoji="0" lang="en-US" sz="1800" b="1" i="1" u="none" strike="noStrike" cap="none" normalizeH="0" baseline="0" dirty="0" err="1" smtClean="0">
                          <a:ln>
                            <a:noFill/>
                          </a:ln>
                          <a:solidFill>
                            <a:srgbClr val="0000FF"/>
                          </a:solidFill>
                          <a:effectLst/>
                          <a:latin typeface="Times New Roman" pitchFamily="18" charset="0"/>
                        </a:rPr>
                        <a:t>Ống</a:t>
                      </a:r>
                      <a:r>
                        <a:rPr kumimoji="0" lang="en-US" sz="1800" b="1" i="1" u="none" strike="noStrike" cap="none" normalizeH="0" baseline="0" dirty="0" smtClean="0">
                          <a:ln>
                            <a:noFill/>
                          </a:ln>
                          <a:solidFill>
                            <a:srgbClr val="0000FF"/>
                          </a:solidFill>
                          <a:effectLst/>
                          <a:latin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rPr>
                        <a:t>dẫn</a:t>
                      </a:r>
                      <a:r>
                        <a:rPr kumimoji="0" lang="en-US" sz="1800" b="1" i="1" u="none" strike="noStrike" cap="none" normalizeH="0" baseline="0" dirty="0" smtClean="0">
                          <a:ln>
                            <a:noFill/>
                          </a:ln>
                          <a:solidFill>
                            <a:srgbClr val="0000FF"/>
                          </a:solidFill>
                          <a:effectLst/>
                          <a:latin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rPr>
                        <a:t>tinh</a:t>
                      </a:r>
                      <a:endParaRPr kumimoji="0" lang="en-US" sz="1800" b="1"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0" lang="en-US" sz="1800" b="1"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1" i="1" u="none" strike="noStrike" cap="none" normalizeH="0" baseline="0" dirty="0" smtClean="0">
                          <a:ln>
                            <a:noFill/>
                          </a:ln>
                          <a:solidFill>
                            <a:srgbClr val="0000FF"/>
                          </a:solidFill>
                          <a:effectLst/>
                          <a:latin typeface="Times New Roman" pitchFamily="18" charset="0"/>
                        </a:rPr>
                        <a:t>5. </a:t>
                      </a:r>
                      <a:r>
                        <a:rPr kumimoji="0" lang="en-US" sz="1800" b="1" i="1" u="none" strike="noStrike" cap="none" normalizeH="0" baseline="0" dirty="0" err="1" smtClean="0">
                          <a:ln>
                            <a:noFill/>
                          </a:ln>
                          <a:solidFill>
                            <a:srgbClr val="0000FF"/>
                          </a:solidFill>
                          <a:effectLst/>
                          <a:latin typeface="Times New Roman" pitchFamily="18" charset="0"/>
                        </a:rPr>
                        <a:t>Túi</a:t>
                      </a:r>
                      <a:r>
                        <a:rPr kumimoji="0" lang="en-US" sz="1800" b="1" i="1" u="none" strike="noStrike" cap="none" normalizeH="0" baseline="0" dirty="0" smtClean="0">
                          <a:ln>
                            <a:noFill/>
                          </a:ln>
                          <a:solidFill>
                            <a:srgbClr val="0000FF"/>
                          </a:solidFill>
                          <a:effectLst/>
                          <a:latin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rPr>
                        <a:t>tinh</a:t>
                      </a:r>
                      <a:endParaRPr kumimoji="0" lang="en-US" sz="1800" b="1"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1" i="1" u="none" strike="noStrike" cap="none" normalizeH="0" baseline="0" dirty="0" smtClean="0">
                          <a:ln>
                            <a:noFill/>
                          </a:ln>
                          <a:solidFill>
                            <a:srgbClr val="0000FF"/>
                          </a:solidFill>
                          <a:effectLst/>
                          <a:latin typeface="Times New Roman" pitchFamily="18" charset="0"/>
                        </a:rPr>
                        <a:t>6. </a:t>
                      </a:r>
                      <a:r>
                        <a:rPr kumimoji="0" lang="en-US" sz="1800" b="1" i="1" u="none" strike="noStrike" cap="none" normalizeH="0" baseline="0" dirty="0" err="1" smtClean="0">
                          <a:ln>
                            <a:noFill/>
                          </a:ln>
                          <a:solidFill>
                            <a:srgbClr val="0000FF"/>
                          </a:solidFill>
                          <a:effectLst/>
                          <a:latin typeface="Times New Roman" pitchFamily="18" charset="0"/>
                        </a:rPr>
                        <a:t>Tuyến</a:t>
                      </a:r>
                      <a:r>
                        <a:rPr kumimoji="0" lang="en-US" sz="1800" b="1" i="1" u="none" strike="noStrike" cap="none" normalizeH="0" baseline="0" dirty="0" smtClean="0">
                          <a:ln>
                            <a:noFill/>
                          </a:ln>
                          <a:solidFill>
                            <a:srgbClr val="0000FF"/>
                          </a:solidFill>
                          <a:effectLst/>
                          <a:latin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rPr>
                        <a:t>tiền</a:t>
                      </a:r>
                      <a:r>
                        <a:rPr kumimoji="0" lang="en-US" sz="1800" b="1" i="1" u="none" strike="noStrike" cap="none" normalizeH="0" baseline="0" dirty="0" smtClean="0">
                          <a:ln>
                            <a:noFill/>
                          </a:ln>
                          <a:solidFill>
                            <a:srgbClr val="0000FF"/>
                          </a:solidFill>
                          <a:effectLst/>
                          <a:latin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rPr>
                        <a:t>liệt</a:t>
                      </a:r>
                      <a:endParaRPr kumimoji="0" lang="en-US" sz="1800" b="1"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1" i="1" u="none" strike="noStrike" cap="none" normalizeH="0" baseline="0" dirty="0" smtClean="0">
                          <a:ln>
                            <a:noFill/>
                          </a:ln>
                          <a:solidFill>
                            <a:srgbClr val="0000FF"/>
                          </a:solidFill>
                          <a:effectLst/>
                          <a:latin typeface="Times New Roman" pitchFamily="18" charset="0"/>
                        </a:rPr>
                        <a:t>7. </a:t>
                      </a:r>
                      <a:r>
                        <a:rPr kumimoji="0" lang="en-US" sz="1800" b="1" i="1" u="none" strike="noStrike" cap="none" normalizeH="0" baseline="0" dirty="0" err="1" smtClean="0">
                          <a:ln>
                            <a:noFill/>
                          </a:ln>
                          <a:solidFill>
                            <a:srgbClr val="0000FF"/>
                          </a:solidFill>
                          <a:effectLst/>
                          <a:latin typeface="Times New Roman" pitchFamily="18" charset="0"/>
                        </a:rPr>
                        <a:t>Ống</a:t>
                      </a:r>
                      <a:r>
                        <a:rPr kumimoji="0" lang="en-US" sz="1800" b="1" i="1" u="none" strike="noStrike" cap="none" normalizeH="0" baseline="0" dirty="0" smtClean="0">
                          <a:ln>
                            <a:noFill/>
                          </a:ln>
                          <a:solidFill>
                            <a:srgbClr val="0000FF"/>
                          </a:solidFill>
                          <a:effectLst/>
                          <a:latin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rPr>
                        <a:t>đái</a:t>
                      </a:r>
                      <a:r>
                        <a:rPr kumimoji="0" lang="en-US" sz="1800" b="1" i="1" u="none" strike="noStrike" cap="none" normalizeH="0" baseline="0" dirty="0" smtClean="0">
                          <a:ln>
                            <a:noFill/>
                          </a:ln>
                          <a:solidFill>
                            <a:srgbClr val="0000FF"/>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1" i="1" u="none" strike="noStrike" cap="none" normalizeH="0" baseline="0" dirty="0" smtClean="0">
                          <a:ln>
                            <a:noFill/>
                          </a:ln>
                          <a:solidFill>
                            <a:srgbClr val="0000FF"/>
                          </a:solidFill>
                          <a:effectLst/>
                          <a:latin typeface="Times New Roman" pitchFamily="18" charset="0"/>
                        </a:rPr>
                        <a:t>8. </a:t>
                      </a:r>
                      <a:r>
                        <a:rPr kumimoji="0" lang="en-US" sz="1800" b="1" i="1" u="none" strike="noStrike" cap="none" normalizeH="0" baseline="0" dirty="0" err="1" smtClean="0">
                          <a:ln>
                            <a:noFill/>
                          </a:ln>
                          <a:solidFill>
                            <a:srgbClr val="0000FF"/>
                          </a:solidFill>
                          <a:effectLst/>
                          <a:latin typeface="Times New Roman" pitchFamily="18" charset="0"/>
                        </a:rPr>
                        <a:t>Tuyến</a:t>
                      </a:r>
                      <a:r>
                        <a:rPr kumimoji="0" lang="en-US" sz="1800" b="1" i="1" u="none" strike="noStrike" cap="none" normalizeH="0" baseline="0" dirty="0" smtClean="0">
                          <a:ln>
                            <a:noFill/>
                          </a:ln>
                          <a:solidFill>
                            <a:srgbClr val="0000FF"/>
                          </a:solidFill>
                          <a:effectLst/>
                          <a:latin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rPr>
                        <a:t>hành</a:t>
                      </a:r>
                      <a:endParaRPr kumimoji="0" lang="en-US" sz="1800" b="1" i="1" u="none" strike="noStrike" cap="none" normalizeH="0" baseline="0" dirty="0" smtClean="0">
                        <a:ln>
                          <a:noFill/>
                        </a:ln>
                        <a:solidFill>
                          <a:srgbClr val="0000FF"/>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0" i="1" u="none" strike="noStrike" cap="none" normalizeH="0" baseline="0" dirty="0" smtClean="0">
                          <a:ln>
                            <a:noFill/>
                          </a:ln>
                          <a:solidFill>
                            <a:srgbClr val="0000FF"/>
                          </a:solidFill>
                          <a:effectLst/>
                          <a:latin typeface="Times New Roman" pitchFamily="18" charset="0"/>
                        </a:rPr>
                        <a:t>a</a:t>
                      </a:r>
                      <a:r>
                        <a:rPr kumimoji="0" lang="en-US" sz="1800" b="1" i="1" u="none" strike="noStrike" cap="none" normalizeH="0" baseline="0" dirty="0" smtClean="0">
                          <a:ln>
                            <a:noFill/>
                          </a:ln>
                          <a:solidFill>
                            <a:schemeClr val="tx1"/>
                          </a:solidFill>
                          <a:effectLst/>
                          <a:latin typeface="Times New Roman" pitchFamily="18" charset="0"/>
                        </a:rPr>
                        <a:t> </a:t>
                      </a:r>
                      <a:r>
                        <a:rPr kumimoji="0" lang="en-US" sz="1800" b="0" i="1" u="none" strike="noStrike" cap="none" normalizeH="0" baseline="0" dirty="0" smtClean="0">
                          <a:ln>
                            <a:noFill/>
                          </a:ln>
                          <a:solidFill>
                            <a:srgbClr val="0000FF"/>
                          </a:solidFill>
                          <a:effectLst/>
                          <a:latin typeface="Times New Roman" pitchFamily="18" charset="0"/>
                        </a:rPr>
                        <a:t>.</a:t>
                      </a:r>
                      <a:r>
                        <a:rPr kumimoji="0" lang="en-US" sz="1800" b="0" i="1" u="none" strike="noStrike" cap="none" normalizeH="0" baseline="0" dirty="0" err="1" smtClean="0">
                          <a:ln>
                            <a:noFill/>
                          </a:ln>
                          <a:solidFill>
                            <a:srgbClr val="0000FF"/>
                          </a:solidFill>
                          <a:effectLst/>
                          <a:latin typeface="Times New Roman" pitchFamily="18" charset="0"/>
                        </a:rPr>
                        <a:t>Tiết</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dịch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hoà</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với</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trùng</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từ</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túi</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chuyển</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ra</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để</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tạo</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thành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dịch</a:t>
                      </a:r>
                      <a:endParaRPr kumimoji="0" lang="en-US" sz="1800" b="0"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0" i="1" u="none" strike="noStrike" cap="none" normalizeH="0" baseline="0" dirty="0" smtClean="0">
                          <a:ln>
                            <a:noFill/>
                          </a:ln>
                          <a:solidFill>
                            <a:srgbClr val="0000FF"/>
                          </a:solidFill>
                          <a:effectLst/>
                          <a:latin typeface="Times New Roman" pitchFamily="18" charset="0"/>
                        </a:rPr>
                        <a:t>b. </a:t>
                      </a:r>
                      <a:r>
                        <a:rPr kumimoji="0" lang="en-US" sz="1800" b="0" i="1" u="none" strike="noStrike" cap="none" normalizeH="0" baseline="0" dirty="0" err="1" smtClean="0">
                          <a:ln>
                            <a:noFill/>
                          </a:ln>
                          <a:solidFill>
                            <a:srgbClr val="0000FF"/>
                          </a:solidFill>
                          <a:effectLst/>
                          <a:latin typeface="Times New Roman" pitchFamily="18" charset="0"/>
                        </a:rPr>
                        <a:t>Nơi</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nước</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tiểu</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và</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dịch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đi</a:t>
                      </a:r>
                      <a:r>
                        <a:rPr kumimoji="0" lang="en-US" sz="1800" b="0" i="1" u="none" strike="noStrike" cap="none" normalizeH="0" baseline="0" dirty="0" smtClean="0">
                          <a:ln>
                            <a:noFill/>
                          </a:ln>
                          <a:solidFill>
                            <a:srgbClr val="0000FF"/>
                          </a:solidFill>
                          <a:effectLst/>
                          <a:latin typeface="Times New Roman" pitchFamily="18" charset="0"/>
                        </a:rPr>
                        <a:t> qua</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0" i="1" u="none" strike="noStrike" cap="none" normalizeH="0" baseline="0" dirty="0" smtClean="0">
                          <a:ln>
                            <a:noFill/>
                          </a:ln>
                          <a:solidFill>
                            <a:srgbClr val="0000FF"/>
                          </a:solidFill>
                          <a:effectLst/>
                          <a:latin typeface="Times New Roman" pitchFamily="18" charset="0"/>
                        </a:rPr>
                        <a:t>c. </a:t>
                      </a:r>
                      <a:r>
                        <a:rPr kumimoji="0" lang="en-US" sz="1800" b="0" i="1" u="none" strike="noStrike" cap="none" normalizeH="0" baseline="0" dirty="0" err="1" smtClean="0">
                          <a:ln>
                            <a:noFill/>
                          </a:ln>
                          <a:solidFill>
                            <a:srgbClr val="0000FF"/>
                          </a:solidFill>
                          <a:effectLst/>
                          <a:latin typeface="Times New Roman" pitchFamily="18" charset="0"/>
                        </a:rPr>
                        <a:t>Nơi</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sản</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xuất</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trùng</a:t>
                      </a:r>
                      <a:endParaRPr kumimoji="0" lang="en-US" sz="1800" b="0"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0" i="1" u="none" strike="noStrike" cap="none" normalizeH="0" baseline="0" dirty="0" smtClean="0">
                          <a:ln>
                            <a:noFill/>
                          </a:ln>
                          <a:solidFill>
                            <a:srgbClr val="0000FF"/>
                          </a:solidFill>
                          <a:effectLst/>
                          <a:latin typeface="Times New Roman" pitchFamily="18" charset="0"/>
                        </a:rPr>
                        <a:t>d. </a:t>
                      </a:r>
                      <a:r>
                        <a:rPr kumimoji="0" lang="en-US" sz="1800" b="0" i="1" u="none" strike="noStrike" cap="none" normalizeH="0" baseline="0" dirty="0" err="1" smtClean="0">
                          <a:ln>
                            <a:noFill/>
                          </a:ln>
                          <a:solidFill>
                            <a:srgbClr val="0000FF"/>
                          </a:solidFill>
                          <a:effectLst/>
                          <a:latin typeface="Times New Roman" pitchFamily="18" charset="0"/>
                        </a:rPr>
                        <a:t>Tiết</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dịch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để</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trung</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hoà</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axit</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trong</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ống</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đái</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chuẩn</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bị</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cho</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phóng</a:t>
                      </a:r>
                      <a:r>
                        <a:rPr kumimoji="0" lang="en-US" sz="1800" b="0" i="1" u="none" strike="noStrike" cap="none" normalizeH="0" baseline="0" dirty="0" smtClean="0">
                          <a:ln>
                            <a:noFill/>
                          </a:ln>
                          <a:solidFill>
                            <a:srgbClr val="0000FF"/>
                          </a:solidFill>
                          <a:effectLst/>
                          <a:latin typeface="Times New Roman" pitchFamily="18" charset="0"/>
                        </a:rPr>
                        <a:t> qua, </a:t>
                      </a:r>
                      <a:r>
                        <a:rPr kumimoji="0" lang="en-US" sz="1800" b="0" i="1" u="none" strike="noStrike" cap="none" normalizeH="0" baseline="0" dirty="0" err="1" smtClean="0">
                          <a:ln>
                            <a:noFill/>
                          </a:ln>
                          <a:solidFill>
                            <a:srgbClr val="0000FF"/>
                          </a:solidFill>
                          <a:effectLst/>
                          <a:latin typeface="Times New Roman" pitchFamily="18" charset="0"/>
                        </a:rPr>
                        <a:t>đồng</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thời</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làm</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giảm</a:t>
                      </a:r>
                      <a:r>
                        <a:rPr kumimoji="0" lang="en-US" sz="1800" b="0" i="1" u="none" strike="noStrike" cap="none" normalizeH="0" baseline="0" dirty="0" smtClean="0">
                          <a:ln>
                            <a:noFill/>
                          </a:ln>
                          <a:solidFill>
                            <a:srgbClr val="0000FF"/>
                          </a:solidFill>
                          <a:effectLst/>
                          <a:latin typeface="Times New Roman" pitchFamily="18" charset="0"/>
                        </a:rPr>
                        <a:t> ma </a:t>
                      </a:r>
                      <a:r>
                        <a:rPr kumimoji="0" lang="en-US" sz="1800" b="0" i="1" u="none" strike="noStrike" cap="none" normalizeH="0" baseline="0" dirty="0" err="1" smtClean="0">
                          <a:ln>
                            <a:noFill/>
                          </a:ln>
                          <a:solidFill>
                            <a:srgbClr val="0000FF"/>
                          </a:solidFill>
                          <a:effectLst/>
                          <a:latin typeface="Times New Roman" pitchFamily="18" charset="0"/>
                        </a:rPr>
                        <a:t>sát</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trong</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quan</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hệ</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tình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dục</a:t>
                      </a:r>
                      <a:endParaRPr kumimoji="0" lang="en-US" sz="1800" b="0"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0" i="1" u="none" strike="noStrike" cap="none" normalizeH="0" baseline="0" dirty="0" smtClean="0">
                          <a:ln>
                            <a:noFill/>
                          </a:ln>
                          <a:solidFill>
                            <a:srgbClr val="0000FF"/>
                          </a:solidFill>
                          <a:effectLst/>
                          <a:latin typeface="Times New Roman" pitchFamily="18" charset="0"/>
                        </a:rPr>
                        <a:t>e. </a:t>
                      </a:r>
                      <a:r>
                        <a:rPr kumimoji="0" lang="en-US" sz="1800" b="0" i="1" u="none" strike="noStrike" cap="none" normalizeH="0" baseline="0" dirty="0" err="1" smtClean="0">
                          <a:ln>
                            <a:noFill/>
                          </a:ln>
                          <a:solidFill>
                            <a:srgbClr val="0000FF"/>
                          </a:solidFill>
                          <a:effectLst/>
                          <a:latin typeface="Times New Roman" pitchFamily="18" charset="0"/>
                        </a:rPr>
                        <a:t>Nơi</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chứa</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và</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nuôi</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dưỡng</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trùng</a:t>
                      </a:r>
                      <a:endParaRPr kumimoji="0" lang="en-US" sz="1800" b="0"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0" i="1" u="none" strike="noStrike" cap="none" normalizeH="0" baseline="0" dirty="0" smtClean="0">
                          <a:ln>
                            <a:noFill/>
                          </a:ln>
                          <a:solidFill>
                            <a:srgbClr val="0000FF"/>
                          </a:solidFill>
                          <a:effectLst/>
                          <a:latin typeface="Times New Roman" pitchFamily="18" charset="0"/>
                        </a:rPr>
                        <a:t>g. </a:t>
                      </a:r>
                      <a:r>
                        <a:rPr kumimoji="0" lang="en-US" sz="1800" b="0" i="1" u="none" strike="noStrike" cap="none" normalizeH="0" baseline="0" dirty="0" err="1" smtClean="0">
                          <a:ln>
                            <a:noFill/>
                          </a:ln>
                          <a:solidFill>
                            <a:srgbClr val="0000FF"/>
                          </a:solidFill>
                          <a:effectLst/>
                          <a:latin typeface="Times New Roman" pitchFamily="18" charset="0"/>
                        </a:rPr>
                        <a:t>Nơi</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trùng</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tiếp</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tục</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phát</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triển</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và</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hoàn</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thiện</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về</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cấu</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tạo</a:t>
                      </a:r>
                      <a:endParaRPr kumimoji="0" lang="en-US" sz="1800" b="0"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0" i="1" u="none" strike="noStrike" cap="none" normalizeH="0" baseline="0" dirty="0" smtClean="0">
                          <a:ln>
                            <a:noFill/>
                          </a:ln>
                          <a:solidFill>
                            <a:srgbClr val="0000FF"/>
                          </a:solidFill>
                          <a:effectLst/>
                          <a:latin typeface="Times New Roman" pitchFamily="18" charset="0"/>
                        </a:rPr>
                        <a:t>h. </a:t>
                      </a:r>
                      <a:r>
                        <a:rPr kumimoji="0" lang="en-US" sz="1800" b="0" i="1" u="none" strike="noStrike" cap="none" normalizeH="0" baseline="0" dirty="0" err="1" smtClean="0">
                          <a:ln>
                            <a:noFill/>
                          </a:ln>
                          <a:solidFill>
                            <a:srgbClr val="0000FF"/>
                          </a:solidFill>
                          <a:effectLst/>
                          <a:latin typeface="Times New Roman" pitchFamily="18" charset="0"/>
                        </a:rPr>
                        <a:t>Dẫn</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trùng</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từ</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hoàn</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đến</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túi</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tinh</a:t>
                      </a:r>
                      <a:endParaRPr kumimoji="0" lang="en-US" sz="1800" b="0" i="1" u="none" strike="noStrike" cap="none" normalizeH="0" baseline="0" dirty="0" smtClean="0">
                        <a:ln>
                          <a:noFill/>
                        </a:ln>
                        <a:solidFill>
                          <a:srgbClr val="0000FF"/>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1800" b="0" i="1" u="none" strike="noStrike" cap="none" normalizeH="0" baseline="0" dirty="0" err="1" smtClean="0">
                          <a:ln>
                            <a:noFill/>
                          </a:ln>
                          <a:solidFill>
                            <a:srgbClr val="0000FF"/>
                          </a:solidFill>
                          <a:effectLst/>
                          <a:latin typeface="Times New Roman" pitchFamily="18" charset="0"/>
                        </a:rPr>
                        <a:t>i</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Bảo</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đảm</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nhiệt</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độ</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thích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hợp</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cho</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quá</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trình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sinh</a:t>
                      </a:r>
                      <a:r>
                        <a:rPr kumimoji="0" lang="en-US" sz="1800" b="0" i="1" u="none" strike="noStrike" cap="none" normalizeH="0" baseline="0" dirty="0" smtClean="0">
                          <a:ln>
                            <a:noFill/>
                          </a:ln>
                          <a:solidFill>
                            <a:srgbClr val="0000FF"/>
                          </a:solidFill>
                          <a:effectLst/>
                          <a:latin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rPr>
                        <a:t>tinh</a:t>
                      </a:r>
                      <a:r>
                        <a:rPr kumimoji="0" lang="en-US" sz="1800" b="0" i="1" u="none" strike="noStrike" cap="none" normalizeH="0" baseline="0" dirty="0" smtClean="0">
                          <a:ln>
                            <a:noFill/>
                          </a:ln>
                          <a:solidFill>
                            <a:srgbClr val="0000FF"/>
                          </a:solidFill>
                          <a:effectLst/>
                          <a:latin typeface="Times New Roman" pitchFamily="18" charset="0"/>
                        </a:rPr>
                        <a:t> </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20499" name="Rectangle 182"/>
          <p:cNvSpPr>
            <a:spLocks noChangeArrowheads="1"/>
          </p:cNvSpPr>
          <p:nvPr/>
        </p:nvSpPr>
        <p:spPr bwMode="auto">
          <a:xfrm>
            <a:off x="2904713" y="2403872"/>
            <a:ext cx="342900" cy="28575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endParaRPr lang="en-US" altLang="en-US" sz="1500">
              <a:solidFill>
                <a:srgbClr val="FF0000"/>
              </a:solidFill>
            </a:endParaRPr>
          </a:p>
        </p:txBody>
      </p:sp>
      <p:sp>
        <p:nvSpPr>
          <p:cNvPr id="20500" name="Rectangle 183"/>
          <p:cNvSpPr>
            <a:spLocks noChangeArrowheads="1"/>
          </p:cNvSpPr>
          <p:nvPr/>
        </p:nvSpPr>
        <p:spPr bwMode="auto">
          <a:xfrm>
            <a:off x="2904713" y="2979251"/>
            <a:ext cx="342900" cy="28575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endParaRPr lang="en-US" altLang="en-US" sz="1500" b="1">
              <a:solidFill>
                <a:srgbClr val="FF0000"/>
              </a:solidFill>
            </a:endParaRPr>
          </a:p>
        </p:txBody>
      </p:sp>
      <p:sp>
        <p:nvSpPr>
          <p:cNvPr id="20501" name="Rectangle 184"/>
          <p:cNvSpPr>
            <a:spLocks noChangeArrowheads="1"/>
          </p:cNvSpPr>
          <p:nvPr/>
        </p:nvSpPr>
        <p:spPr bwMode="auto">
          <a:xfrm>
            <a:off x="2904713" y="3415937"/>
            <a:ext cx="342900" cy="28575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endParaRPr lang="en-US" altLang="en-US" sz="1500">
              <a:solidFill>
                <a:srgbClr val="FF0000"/>
              </a:solidFill>
            </a:endParaRPr>
          </a:p>
        </p:txBody>
      </p:sp>
      <p:sp>
        <p:nvSpPr>
          <p:cNvPr id="20502" name="Rectangle 185"/>
          <p:cNvSpPr>
            <a:spLocks noChangeArrowheads="1"/>
          </p:cNvSpPr>
          <p:nvPr/>
        </p:nvSpPr>
        <p:spPr bwMode="auto">
          <a:xfrm>
            <a:off x="2904713" y="3770455"/>
            <a:ext cx="342900" cy="28575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endParaRPr lang="en-US" altLang="en-US" sz="1500">
              <a:solidFill>
                <a:srgbClr val="FF0000"/>
              </a:solidFill>
            </a:endParaRPr>
          </a:p>
        </p:txBody>
      </p:sp>
      <p:sp>
        <p:nvSpPr>
          <p:cNvPr id="20503" name="Rectangle 186"/>
          <p:cNvSpPr>
            <a:spLocks noChangeArrowheads="1"/>
          </p:cNvSpPr>
          <p:nvPr/>
        </p:nvSpPr>
        <p:spPr bwMode="auto">
          <a:xfrm>
            <a:off x="2904713" y="4322173"/>
            <a:ext cx="342900" cy="28575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endParaRPr lang="en-US" altLang="en-US" sz="1500">
              <a:solidFill>
                <a:srgbClr val="FF0000"/>
              </a:solidFill>
            </a:endParaRPr>
          </a:p>
        </p:txBody>
      </p:sp>
      <p:sp>
        <p:nvSpPr>
          <p:cNvPr id="20504" name="Rectangle 187"/>
          <p:cNvSpPr>
            <a:spLocks noChangeArrowheads="1"/>
          </p:cNvSpPr>
          <p:nvPr/>
        </p:nvSpPr>
        <p:spPr bwMode="auto">
          <a:xfrm>
            <a:off x="2904713" y="4665073"/>
            <a:ext cx="342900" cy="28575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endParaRPr lang="en-US" altLang="en-US" sz="1500">
              <a:solidFill>
                <a:srgbClr val="FF0000"/>
              </a:solidFill>
            </a:endParaRPr>
          </a:p>
        </p:txBody>
      </p:sp>
      <p:sp>
        <p:nvSpPr>
          <p:cNvPr id="20505" name="Rectangle 188"/>
          <p:cNvSpPr>
            <a:spLocks noChangeArrowheads="1"/>
          </p:cNvSpPr>
          <p:nvPr/>
        </p:nvSpPr>
        <p:spPr bwMode="auto">
          <a:xfrm>
            <a:off x="2904713" y="4999996"/>
            <a:ext cx="342900" cy="28575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endParaRPr lang="en-US" altLang="en-US" sz="1500">
              <a:solidFill>
                <a:srgbClr val="FF0000"/>
              </a:solidFill>
            </a:endParaRPr>
          </a:p>
        </p:txBody>
      </p:sp>
      <p:sp>
        <p:nvSpPr>
          <p:cNvPr id="20506" name="Rectangle 189"/>
          <p:cNvSpPr>
            <a:spLocks noChangeArrowheads="1"/>
          </p:cNvSpPr>
          <p:nvPr/>
        </p:nvSpPr>
        <p:spPr bwMode="auto">
          <a:xfrm>
            <a:off x="2904713" y="5372100"/>
            <a:ext cx="342900" cy="28575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endParaRPr lang="en-US" altLang="en-US" sz="1500">
              <a:solidFill>
                <a:srgbClr val="FF0000"/>
              </a:solidFill>
            </a:endParaRPr>
          </a:p>
        </p:txBody>
      </p:sp>
      <p:sp>
        <p:nvSpPr>
          <p:cNvPr id="20507" name="Rectangle 190"/>
          <p:cNvSpPr>
            <a:spLocks noChangeArrowheads="1"/>
          </p:cNvSpPr>
          <p:nvPr/>
        </p:nvSpPr>
        <p:spPr bwMode="auto">
          <a:xfrm>
            <a:off x="249686" y="1040135"/>
            <a:ext cx="656735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100" dirty="0" err="1">
                <a:solidFill>
                  <a:srgbClr val="FF3300"/>
                </a:solidFill>
                <a:cs typeface="Times New Roman" panose="02020603050405020304" pitchFamily="18" charset="0"/>
              </a:rPr>
              <a:t>Chọn</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chức</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năng</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thích</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hợp</a:t>
            </a:r>
            <a:r>
              <a:rPr lang="en-US" altLang="en-US" sz="2100" dirty="0">
                <a:solidFill>
                  <a:srgbClr val="FF3300"/>
                </a:solidFill>
                <a:cs typeface="Times New Roman" panose="02020603050405020304" pitchFamily="18" charset="0"/>
              </a:rPr>
              <a:t> ở </a:t>
            </a:r>
            <a:r>
              <a:rPr lang="en-US" altLang="en-US" sz="2100" dirty="0" err="1">
                <a:solidFill>
                  <a:srgbClr val="FF3300"/>
                </a:solidFill>
                <a:cs typeface="Times New Roman" panose="02020603050405020304" pitchFamily="18" charset="0"/>
              </a:rPr>
              <a:t>cột</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bên</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phải</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kí</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hiệu</a:t>
            </a:r>
            <a:r>
              <a:rPr lang="en-US" altLang="en-US" sz="2100" dirty="0">
                <a:solidFill>
                  <a:srgbClr val="FF3300"/>
                </a:solidFill>
                <a:cs typeface="Times New Roman" panose="02020603050405020304" pitchFamily="18" charset="0"/>
              </a:rPr>
              <a:t> a, b, c…) </a:t>
            </a:r>
            <a:r>
              <a:rPr lang="en-US" altLang="en-US" sz="2100" dirty="0" err="1">
                <a:solidFill>
                  <a:srgbClr val="FF3300"/>
                </a:solidFill>
                <a:cs typeface="Times New Roman" panose="02020603050405020304" pitchFamily="18" charset="0"/>
              </a:rPr>
              <a:t>điền</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vào</a:t>
            </a:r>
            <a:r>
              <a:rPr lang="en-US" altLang="en-US" sz="2100" dirty="0">
                <a:solidFill>
                  <a:srgbClr val="FF3300"/>
                </a:solidFill>
                <a:cs typeface="Times New Roman" panose="02020603050405020304" pitchFamily="18" charset="0"/>
              </a:rPr>
              <a:t> ô </a:t>
            </a:r>
            <a:r>
              <a:rPr lang="en-US" altLang="en-US" sz="2100" dirty="0" err="1">
                <a:solidFill>
                  <a:srgbClr val="FF3300"/>
                </a:solidFill>
                <a:cs typeface="Times New Roman" panose="02020603050405020304" pitchFamily="18" charset="0"/>
              </a:rPr>
              <a:t>trống</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ứng</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với</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mỗi</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bộ</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phận</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của</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cơ</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quan</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sinh</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dục</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nam</a:t>
            </a:r>
            <a:r>
              <a:rPr lang="en-US" altLang="en-US" sz="2100" dirty="0">
                <a:solidFill>
                  <a:srgbClr val="FF3300"/>
                </a:solidFill>
                <a:cs typeface="Times New Roman" panose="02020603050405020304" pitchFamily="18" charset="0"/>
              </a:rPr>
              <a:t> ở </a:t>
            </a:r>
            <a:r>
              <a:rPr lang="en-US" altLang="en-US" sz="2100" dirty="0" err="1">
                <a:solidFill>
                  <a:srgbClr val="FF3300"/>
                </a:solidFill>
                <a:cs typeface="Times New Roman" panose="02020603050405020304" pitchFamily="18" charset="0"/>
              </a:rPr>
              <a:t>cột</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bên</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trái</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kí</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hiệu</a:t>
            </a:r>
            <a:r>
              <a:rPr lang="en-US" altLang="en-US" sz="2100" dirty="0">
                <a:solidFill>
                  <a:srgbClr val="FF3300"/>
                </a:solidFill>
                <a:cs typeface="Times New Roman" panose="02020603050405020304" pitchFamily="18" charset="0"/>
              </a:rPr>
              <a:t> </a:t>
            </a:r>
            <a:r>
              <a:rPr lang="en-US" altLang="en-US" sz="2100" dirty="0" err="1">
                <a:solidFill>
                  <a:srgbClr val="FF3300"/>
                </a:solidFill>
                <a:cs typeface="Times New Roman" panose="02020603050405020304" pitchFamily="18" charset="0"/>
              </a:rPr>
              <a:t>bằng</a:t>
            </a:r>
            <a:r>
              <a:rPr lang="en-US" altLang="en-US" sz="2100" dirty="0">
                <a:solidFill>
                  <a:srgbClr val="FF3300"/>
                </a:solidFill>
                <a:cs typeface="Times New Roman" panose="02020603050405020304" pitchFamily="18" charset="0"/>
              </a:rPr>
              <a:t> 1, 2, 3,…) ở </a:t>
            </a:r>
            <a:r>
              <a:rPr lang="en-US" altLang="en-US" sz="2100" dirty="0" err="1">
                <a:solidFill>
                  <a:srgbClr val="FF3300"/>
                </a:solidFill>
                <a:cs typeface="Times New Roman" panose="02020603050405020304" pitchFamily="18" charset="0"/>
              </a:rPr>
              <a:t>bảng</a:t>
            </a:r>
            <a:r>
              <a:rPr lang="en-US" altLang="en-US" sz="2100" dirty="0">
                <a:solidFill>
                  <a:srgbClr val="FF3300"/>
                </a:solidFill>
                <a:cs typeface="Times New Roman" panose="02020603050405020304" pitchFamily="18" charset="0"/>
              </a:rPr>
              <a:t> 60</a:t>
            </a:r>
          </a:p>
        </p:txBody>
      </p:sp>
      <p:sp>
        <p:nvSpPr>
          <p:cNvPr id="32968" name="Rectangle 200"/>
          <p:cNvSpPr>
            <a:spLocks noChangeArrowheads="1"/>
          </p:cNvSpPr>
          <p:nvPr/>
        </p:nvSpPr>
        <p:spPr bwMode="auto">
          <a:xfrm>
            <a:off x="2904713" y="2388149"/>
            <a:ext cx="342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dirty="0">
                <a:solidFill>
                  <a:srgbClr val="FF0000"/>
                </a:solidFill>
              </a:rPr>
              <a:t>c</a:t>
            </a:r>
          </a:p>
        </p:txBody>
      </p:sp>
      <p:sp>
        <p:nvSpPr>
          <p:cNvPr id="32969" name="Rectangle 201"/>
          <p:cNvSpPr>
            <a:spLocks noChangeArrowheads="1"/>
          </p:cNvSpPr>
          <p:nvPr/>
        </p:nvSpPr>
        <p:spPr bwMode="auto">
          <a:xfrm>
            <a:off x="2904713" y="2948687"/>
            <a:ext cx="342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dirty="0">
                <a:solidFill>
                  <a:srgbClr val="FF0000"/>
                </a:solidFill>
              </a:rPr>
              <a:t>g</a:t>
            </a:r>
          </a:p>
        </p:txBody>
      </p:sp>
      <p:sp>
        <p:nvSpPr>
          <p:cNvPr id="32970" name="Rectangle 202"/>
          <p:cNvSpPr>
            <a:spLocks noChangeArrowheads="1"/>
          </p:cNvSpPr>
          <p:nvPr/>
        </p:nvSpPr>
        <p:spPr bwMode="auto">
          <a:xfrm>
            <a:off x="2904713" y="4299313"/>
            <a:ext cx="342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dirty="0">
                <a:solidFill>
                  <a:srgbClr val="FF0000"/>
                </a:solidFill>
              </a:rPr>
              <a:t>e</a:t>
            </a:r>
          </a:p>
        </p:txBody>
      </p:sp>
      <p:sp>
        <p:nvSpPr>
          <p:cNvPr id="32971" name="Rectangle 203"/>
          <p:cNvSpPr>
            <a:spLocks noChangeArrowheads="1"/>
          </p:cNvSpPr>
          <p:nvPr/>
        </p:nvSpPr>
        <p:spPr bwMode="auto">
          <a:xfrm>
            <a:off x="2904713" y="3770455"/>
            <a:ext cx="342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dirty="0">
                <a:solidFill>
                  <a:srgbClr val="FF0000"/>
                </a:solidFill>
              </a:rPr>
              <a:t>h</a:t>
            </a:r>
          </a:p>
        </p:txBody>
      </p:sp>
      <p:sp>
        <p:nvSpPr>
          <p:cNvPr id="32972" name="Rectangle 204"/>
          <p:cNvSpPr>
            <a:spLocks noChangeArrowheads="1"/>
          </p:cNvSpPr>
          <p:nvPr/>
        </p:nvSpPr>
        <p:spPr bwMode="auto">
          <a:xfrm>
            <a:off x="2904713" y="3412672"/>
            <a:ext cx="342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dirty="0" err="1">
                <a:solidFill>
                  <a:srgbClr val="FF0000"/>
                </a:solidFill>
              </a:rPr>
              <a:t>i</a:t>
            </a:r>
            <a:endParaRPr lang="en-US" altLang="en-US" sz="1800" b="1" dirty="0">
              <a:solidFill>
                <a:srgbClr val="FF0000"/>
              </a:solidFill>
            </a:endParaRPr>
          </a:p>
        </p:txBody>
      </p:sp>
      <p:sp>
        <p:nvSpPr>
          <p:cNvPr id="32973" name="Rectangle 205"/>
          <p:cNvSpPr>
            <a:spLocks noChangeArrowheads="1"/>
          </p:cNvSpPr>
          <p:nvPr/>
        </p:nvSpPr>
        <p:spPr bwMode="auto">
          <a:xfrm>
            <a:off x="2904713" y="4642213"/>
            <a:ext cx="342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dirty="0">
                <a:solidFill>
                  <a:srgbClr val="FF0000"/>
                </a:solidFill>
              </a:rPr>
              <a:t>a</a:t>
            </a:r>
          </a:p>
        </p:txBody>
      </p:sp>
      <p:sp>
        <p:nvSpPr>
          <p:cNvPr id="32974" name="Rectangle 206"/>
          <p:cNvSpPr>
            <a:spLocks noChangeArrowheads="1"/>
          </p:cNvSpPr>
          <p:nvPr/>
        </p:nvSpPr>
        <p:spPr bwMode="auto">
          <a:xfrm>
            <a:off x="2904713" y="4988753"/>
            <a:ext cx="342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dirty="0">
                <a:solidFill>
                  <a:srgbClr val="FF0000"/>
                </a:solidFill>
              </a:rPr>
              <a:t>b</a:t>
            </a:r>
          </a:p>
        </p:txBody>
      </p:sp>
      <p:sp>
        <p:nvSpPr>
          <p:cNvPr id="32975" name="Rectangle 207"/>
          <p:cNvSpPr>
            <a:spLocks noChangeArrowheads="1"/>
          </p:cNvSpPr>
          <p:nvPr/>
        </p:nvSpPr>
        <p:spPr bwMode="auto">
          <a:xfrm>
            <a:off x="2904713" y="5372100"/>
            <a:ext cx="342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dirty="0">
                <a:solidFill>
                  <a:srgbClr val="FF0000"/>
                </a:solidFill>
              </a:rPr>
              <a:t>d</a:t>
            </a:r>
          </a:p>
        </p:txBody>
      </p:sp>
      <p:pic>
        <p:nvPicPr>
          <p:cNvPr id="3" name="2 Minute Countdown Tim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979024" y="857745"/>
            <a:ext cx="2199127" cy="1018120"/>
          </a:xfrm>
          <a:prstGeom prst="rect">
            <a:avLst/>
          </a:prstGeom>
        </p:spPr>
      </p:pic>
    </p:spTree>
    <p:extLst>
      <p:ext uri="{BB962C8B-B14F-4D97-AF65-F5344CB8AC3E}">
        <p14:creationId xmlns:p14="http://schemas.microsoft.com/office/powerpoint/2010/main" val="3138118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968"/>
                                        </p:tgtEl>
                                        <p:attrNameLst>
                                          <p:attrName>style.visibility</p:attrName>
                                        </p:attrNameLst>
                                      </p:cBhvr>
                                      <p:to>
                                        <p:strVal val="visible"/>
                                      </p:to>
                                    </p:set>
                                    <p:animEffect transition="in" filter="box(in)">
                                      <p:cBhvr>
                                        <p:cTn id="7" dur="500"/>
                                        <p:tgtEl>
                                          <p:spTgt spid="329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969"/>
                                        </p:tgtEl>
                                        <p:attrNameLst>
                                          <p:attrName>style.visibility</p:attrName>
                                        </p:attrNameLst>
                                      </p:cBhvr>
                                      <p:to>
                                        <p:strVal val="visible"/>
                                      </p:to>
                                    </p:set>
                                    <p:animEffect transition="in" filter="box(in)">
                                      <p:cBhvr>
                                        <p:cTn id="12" dur="500"/>
                                        <p:tgtEl>
                                          <p:spTgt spid="329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2972"/>
                                        </p:tgtEl>
                                        <p:attrNameLst>
                                          <p:attrName>style.visibility</p:attrName>
                                        </p:attrNameLst>
                                      </p:cBhvr>
                                      <p:to>
                                        <p:strVal val="visible"/>
                                      </p:to>
                                    </p:set>
                                    <p:animEffect transition="in" filter="box(in)">
                                      <p:cBhvr>
                                        <p:cTn id="17" dur="500"/>
                                        <p:tgtEl>
                                          <p:spTgt spid="329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971"/>
                                        </p:tgtEl>
                                        <p:attrNameLst>
                                          <p:attrName>style.visibility</p:attrName>
                                        </p:attrNameLst>
                                      </p:cBhvr>
                                      <p:to>
                                        <p:strVal val="visible"/>
                                      </p:to>
                                    </p:set>
                                    <p:animEffect transition="in" filter="box(in)">
                                      <p:cBhvr>
                                        <p:cTn id="22" dur="500"/>
                                        <p:tgtEl>
                                          <p:spTgt spid="329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2970"/>
                                        </p:tgtEl>
                                        <p:attrNameLst>
                                          <p:attrName>style.visibility</p:attrName>
                                        </p:attrNameLst>
                                      </p:cBhvr>
                                      <p:to>
                                        <p:strVal val="visible"/>
                                      </p:to>
                                    </p:set>
                                    <p:animEffect transition="in" filter="box(in)">
                                      <p:cBhvr>
                                        <p:cTn id="27" dur="500"/>
                                        <p:tgtEl>
                                          <p:spTgt spid="329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2973"/>
                                        </p:tgtEl>
                                        <p:attrNameLst>
                                          <p:attrName>style.visibility</p:attrName>
                                        </p:attrNameLst>
                                      </p:cBhvr>
                                      <p:to>
                                        <p:strVal val="visible"/>
                                      </p:to>
                                    </p:set>
                                    <p:animEffect transition="in" filter="box(in)">
                                      <p:cBhvr>
                                        <p:cTn id="32" dur="500"/>
                                        <p:tgtEl>
                                          <p:spTgt spid="329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2974"/>
                                        </p:tgtEl>
                                        <p:attrNameLst>
                                          <p:attrName>style.visibility</p:attrName>
                                        </p:attrNameLst>
                                      </p:cBhvr>
                                      <p:to>
                                        <p:strVal val="visible"/>
                                      </p:to>
                                    </p:set>
                                    <p:animEffect transition="in" filter="box(in)">
                                      <p:cBhvr>
                                        <p:cTn id="37" dur="500"/>
                                        <p:tgtEl>
                                          <p:spTgt spid="329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2975"/>
                                        </p:tgtEl>
                                        <p:attrNameLst>
                                          <p:attrName>style.visibility</p:attrName>
                                        </p:attrNameLst>
                                      </p:cBhvr>
                                      <p:to>
                                        <p:strVal val="visible"/>
                                      </p:to>
                                    </p:set>
                                    <p:animEffect transition="in" filter="box(in)">
                                      <p:cBhvr>
                                        <p:cTn id="42" dur="500"/>
                                        <p:tgtEl>
                                          <p:spTgt spid="329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3"/>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3"/>
                                        </p:tgtEl>
                                      </p:cBhvr>
                                    </p:cmd>
                                  </p:childTnLst>
                                </p:cTn>
                              </p:par>
                            </p:childTnLst>
                          </p:cTn>
                        </p:par>
                      </p:childTnLst>
                    </p:cTn>
                  </p:par>
                </p:childTnLst>
              </p:cTn>
              <p:nextCondLst>
                <p:cond evt="onClick" delay="0">
                  <p:tgtEl>
                    <p:spTgt spid="3"/>
                  </p:tgtEl>
                </p:cond>
              </p:nextCondLst>
            </p:seq>
            <p:video>
              <p:cMediaNode vol="80000">
                <p:cTn id="48" fill="hold" display="0">
                  <p:stCondLst>
                    <p:cond delay="indefinite"/>
                  </p:stCondLst>
                </p:cTn>
                <p:tgtEl>
                  <p:spTgt spid="3"/>
                </p:tgtEl>
              </p:cMediaNode>
            </p:video>
          </p:childTnLst>
        </p:cTn>
      </p:par>
    </p:tnLst>
    <p:bldLst>
      <p:bldP spid="32968" grpId="0"/>
      <p:bldP spid="32969" grpId="0"/>
      <p:bldP spid="32970" grpId="0"/>
      <p:bldP spid="32971" grpId="0"/>
      <p:bldP spid="32972" grpId="0"/>
      <p:bldP spid="32973" grpId="0"/>
      <p:bldP spid="32974" grpId="0"/>
      <p:bldP spid="329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76200" y="228600"/>
            <a:ext cx="5257800" cy="430887"/>
          </a:xfrm>
          <a:prstGeom prst="rect">
            <a:avLst/>
          </a:prstGeom>
          <a:noFill/>
          <a:ln w="9525">
            <a:noFill/>
            <a:miter lim="800000"/>
            <a:headEnd/>
            <a:tailEnd/>
          </a:ln>
        </p:spPr>
        <p:txBody>
          <a:bodyPr wrap="square">
            <a:spAutoFit/>
          </a:bodyPr>
          <a:lstStyle/>
          <a:p>
            <a:pPr>
              <a:spcBef>
                <a:spcPct val="50000"/>
              </a:spcBef>
            </a:pPr>
            <a:r>
              <a:rPr lang="en-US" sz="2200" b="1" dirty="0">
                <a:solidFill>
                  <a:srgbClr val="FF0000"/>
                </a:solidFill>
                <a:latin typeface="Times New Roman" pitchFamily="18" charset="0"/>
                <a:cs typeface="Times New Roman" pitchFamily="18" charset="0"/>
              </a:rPr>
              <a:t>I. C</a:t>
            </a:r>
            <a:r>
              <a:rPr lang="vi-VN" sz="2200" b="1" dirty="0">
                <a:solidFill>
                  <a:srgbClr val="FF0000"/>
                </a:solidFill>
                <a:latin typeface="Times New Roman" pitchFamily="18" charset="0"/>
                <a:cs typeface="Times New Roman" pitchFamily="18" charset="0"/>
              </a:rPr>
              <a:t>ác bộ phận của cơ quan sinh dục nam.</a:t>
            </a:r>
            <a:endParaRPr lang="en-US" sz="2200" b="1" dirty="0">
              <a:solidFill>
                <a:srgbClr val="FF0000"/>
              </a:solidFill>
              <a:latin typeface="Times New Roman" pitchFamily="18" charset="0"/>
              <a:cs typeface="Times New Roman" pitchFamily="18" charset="0"/>
            </a:endParaRPr>
          </a:p>
        </p:txBody>
      </p:sp>
      <p:sp>
        <p:nvSpPr>
          <p:cNvPr id="15" name="TextBox 5"/>
          <p:cNvSpPr txBox="1">
            <a:spLocks noChangeArrowheads="1"/>
          </p:cNvSpPr>
          <p:nvPr/>
        </p:nvSpPr>
        <p:spPr bwMode="auto">
          <a:xfrm>
            <a:off x="76200" y="609600"/>
            <a:ext cx="8305800" cy="2462213"/>
          </a:xfrm>
          <a:prstGeom prst="rect">
            <a:avLst/>
          </a:prstGeom>
          <a:noFill/>
          <a:ln w="9525">
            <a:noFill/>
            <a:miter lim="800000"/>
            <a:headEnd/>
            <a:tailEnd/>
          </a:ln>
        </p:spPr>
        <p:txBody>
          <a:bodyPr wrap="square">
            <a:spAutoFit/>
          </a:bodyPr>
          <a:lstStyle/>
          <a:p>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sản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xuất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tiết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hoocmôn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testosteron</a:t>
            </a:r>
            <a:endParaRPr lang="en-US" sz="2200" b="1" dirty="0">
              <a:latin typeface="Times New Roman" pitchFamily="18" charset="0"/>
              <a:cs typeface="Times New Roman" pitchFamily="18" charset="0"/>
            </a:endParaRPr>
          </a:p>
          <a:p>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Mào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thiện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cấu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tạo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của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endParaRPr lang="en-US" sz="2200" b="1" dirty="0">
              <a:latin typeface="Times New Roman" pitchFamily="18" charset="0"/>
              <a:cs typeface="Times New Roman" pitchFamily="18" charset="0"/>
            </a:endParaRPr>
          </a:p>
          <a:p>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Ống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dẫn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dẫn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từ</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đến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túi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endParaRPr lang="en-US" sz="2200" b="1" dirty="0">
              <a:latin typeface="Times New Roman" pitchFamily="18" charset="0"/>
              <a:cs typeface="Times New Roman" pitchFamily="18" charset="0"/>
            </a:endParaRPr>
          </a:p>
          <a:p>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Túi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chứa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nuôi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dưỡng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endParaRPr lang="en-US" sz="2200" b="1" dirty="0">
              <a:latin typeface="Times New Roman" pitchFamily="18" charset="0"/>
              <a:cs typeface="Times New Roman" pitchFamily="18" charset="0"/>
            </a:endParaRPr>
          </a:p>
          <a:p>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Bìu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đảm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bảo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nhiệt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độ</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thích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hợp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để</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endParaRPr lang="en-US" sz="2200" b="1" dirty="0">
              <a:latin typeface="Times New Roman" pitchFamily="18" charset="0"/>
              <a:cs typeface="Times New Roman" pitchFamily="18" charset="0"/>
            </a:endParaRPr>
          </a:p>
          <a:p>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Dương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vật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dẫn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nước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tiểu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dẫn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trùng</a:t>
            </a:r>
            <a:r>
              <a:rPr lang="en-US" sz="2200" b="1" dirty="0">
                <a:latin typeface="Times New Roman" pitchFamily="18" charset="0"/>
                <a:cs typeface="Times New Roman" pitchFamily="18" charset="0"/>
              </a:rPr>
              <a:t> qua </a:t>
            </a:r>
            <a:r>
              <a:rPr lang="en-US" sz="2200" b="1" dirty="0" err="1">
                <a:latin typeface="Times New Roman" pitchFamily="18" charset="0"/>
                <a:cs typeface="Times New Roman" pitchFamily="18" charset="0"/>
              </a:rPr>
              <a:t>ống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đái</a:t>
            </a:r>
            <a:endParaRPr lang="en-US" sz="2200" b="1" dirty="0">
              <a:latin typeface="Times New Roman" pitchFamily="18" charset="0"/>
              <a:cs typeface="Times New Roman" pitchFamily="18" charset="0"/>
            </a:endParaRPr>
          </a:p>
          <a:p>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Tuyến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tiền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liệt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tuyến</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hành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tuyến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côpơ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Tiết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dịch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nhờn</a:t>
            </a:r>
            <a:endParaRPr lang="en-US" sz="2200" b="1" dirty="0">
              <a:latin typeface="Times New Roman" pitchFamily="18" charset="0"/>
              <a:cs typeface="Times New Roman" pitchFamily="18" charset="0"/>
            </a:endParaRPr>
          </a:p>
        </p:txBody>
      </p:sp>
      <p:sp>
        <p:nvSpPr>
          <p:cNvPr id="28" name="TextBox 27"/>
          <p:cNvSpPr txBox="1"/>
          <p:nvPr/>
        </p:nvSpPr>
        <p:spPr>
          <a:xfrm>
            <a:off x="3657600" y="6019800"/>
            <a:ext cx="184731" cy="400110"/>
          </a:xfrm>
          <a:prstGeom prst="rect">
            <a:avLst/>
          </a:prstGeom>
          <a:noFill/>
        </p:spPr>
        <p:txBody>
          <a:bodyPr wrap="none" rtlCol="0">
            <a:spAutoFit/>
          </a:bodyPr>
          <a:lstStyle/>
          <a:p>
            <a:endParaRPr lang="en-US" sz="2000" dirty="0">
              <a:latin typeface="Times New Roman" pitchFamily="18" charset="0"/>
              <a:cs typeface="Times New Roman" pitchFamily="18" charset="0"/>
            </a:endParaRPr>
          </a:p>
        </p:txBody>
      </p:sp>
      <p:sp>
        <p:nvSpPr>
          <p:cNvPr id="30" name="Rectangle 29"/>
          <p:cNvSpPr/>
          <p:nvPr/>
        </p:nvSpPr>
        <p:spPr>
          <a:xfrm>
            <a:off x="533400" y="0"/>
            <a:ext cx="8229600" cy="461665"/>
          </a:xfrm>
          <a:prstGeom prst="rect">
            <a:avLst/>
          </a:prstGeom>
        </p:spPr>
        <p:txBody>
          <a:bodyPr wrap="square">
            <a:spAutoFit/>
          </a:bodyPr>
          <a:lstStyle/>
          <a:p>
            <a:pPr algn="ctr"/>
            <a:r>
              <a:rPr lang="en-US" sz="2400" b="1" cap="none" spc="50" dirty="0" smtClean="0">
                <a:ln w="11430"/>
                <a:solidFill>
                  <a:srgbClr val="FF0000"/>
                </a:solidFill>
                <a:effectLst>
                  <a:outerShdw blurRad="76200" dist="50800" dir="5400000" algn="tl" rotWithShape="0">
                    <a:srgbClr val="000000">
                      <a:alpha val="65000"/>
                    </a:srgbClr>
                  </a:outerShdw>
                </a:effectLst>
                <a:latin typeface="+mj-lt"/>
              </a:rPr>
              <a:t>BÀI </a:t>
            </a:r>
            <a:r>
              <a:rPr lang="en-US" sz="2400" b="1" spc="50" dirty="0">
                <a:ln w="11430"/>
                <a:solidFill>
                  <a:srgbClr val="FF0000"/>
                </a:solidFill>
                <a:effectLst>
                  <a:outerShdw blurRad="76200" dist="50800" dir="5400000" algn="tl" rotWithShape="0">
                    <a:srgbClr val="000000">
                      <a:alpha val="65000"/>
                    </a:srgbClr>
                  </a:outerShdw>
                </a:effectLst>
                <a:latin typeface="+mj-lt"/>
              </a:rPr>
              <a:t>60</a:t>
            </a:r>
            <a:r>
              <a:rPr lang="en-US" sz="2400" b="1" cap="none" spc="50" dirty="0">
                <a:ln w="11430"/>
                <a:solidFill>
                  <a:srgbClr val="FF0000"/>
                </a:solidFill>
                <a:effectLst>
                  <a:outerShdw blurRad="76200" dist="50800" dir="5400000" algn="tl" rotWithShape="0">
                    <a:srgbClr val="000000">
                      <a:alpha val="65000"/>
                    </a:srgbClr>
                  </a:outerShdw>
                </a:effectLst>
                <a:latin typeface="+mj-lt"/>
              </a:rPr>
              <a:t>- </a:t>
            </a:r>
            <a:r>
              <a:rPr lang="vi-VN" sz="2400" b="1" cap="none" spc="50" dirty="0">
                <a:ln w="11430"/>
                <a:solidFill>
                  <a:srgbClr val="FF0000"/>
                </a:solidFill>
                <a:effectLst>
                  <a:outerShdw blurRad="76200" dist="50800" dir="5400000" algn="tl" rotWithShape="0">
                    <a:srgbClr val="000000">
                      <a:alpha val="65000"/>
                    </a:srgbClr>
                  </a:outerShdw>
                </a:effectLst>
                <a:latin typeface="+mj-lt"/>
              </a:rPr>
              <a:t>CƠ QUAN SINH DỤC NAM</a:t>
            </a:r>
            <a:endParaRPr lang="en-US" sz="2400" b="1" cap="none" spc="50" dirty="0">
              <a:ln w="11430"/>
              <a:solidFill>
                <a:srgbClr val="FF0000"/>
              </a:solidFill>
              <a:effectLst>
                <a:outerShdw blurRad="76200" dist="50800" dir="5400000" algn="tl" rotWithShape="0">
                  <a:srgbClr val="000000">
                    <a:alpha val="65000"/>
                  </a:srgbClr>
                </a:outerShdw>
              </a:effectLst>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54794" y="113660"/>
            <a:ext cx="4267200" cy="430887"/>
          </a:xfrm>
          <a:prstGeom prst="rect">
            <a:avLst/>
          </a:prstGeom>
          <a:noFill/>
          <a:ln w="9525">
            <a:noFill/>
            <a:miter lim="800000"/>
            <a:headEnd/>
            <a:tailEnd/>
          </a:ln>
        </p:spPr>
        <p:txBody>
          <a:bodyPr wrap="square">
            <a:spAutoFit/>
          </a:bodyPr>
          <a:lstStyle/>
          <a:p>
            <a:pPr>
              <a:spcBef>
                <a:spcPct val="50000"/>
              </a:spcBef>
            </a:pPr>
            <a:r>
              <a:rPr lang="en-US" sz="2200" b="1" dirty="0" err="1" smtClean="0">
                <a:solidFill>
                  <a:srgbClr val="FF0000"/>
                </a:solidFill>
                <a:latin typeface="Times New Roman" pitchFamily="18" charset="0"/>
                <a:cs typeface="Times New Roman" pitchFamily="18" charset="0"/>
              </a:rPr>
              <a:t>Liên</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hệ</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thực</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tế</a:t>
            </a:r>
            <a:r>
              <a:rPr lang="en-US"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cxnSp>
        <p:nvCxnSpPr>
          <p:cNvPr id="7" name="Straight Connector 6"/>
          <p:cNvCxnSpPr/>
          <p:nvPr/>
        </p:nvCxnSpPr>
        <p:spPr>
          <a:xfrm rot="5400000">
            <a:off x="1485106" y="3694906"/>
            <a:ext cx="6324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731236" y="5966564"/>
            <a:ext cx="184731" cy="400110"/>
          </a:xfrm>
          <a:prstGeom prst="rect">
            <a:avLst/>
          </a:prstGeom>
          <a:noFill/>
        </p:spPr>
        <p:txBody>
          <a:bodyPr wrap="none" rtlCol="0">
            <a:spAutoFit/>
          </a:bodyPr>
          <a:lstStyle/>
          <a:p>
            <a:endParaRPr lang="en-US" sz="2000" dirty="0">
              <a:latin typeface="Times New Roman" pitchFamily="18" charset="0"/>
              <a:cs typeface="Times New Roman" pitchFamily="18" charset="0"/>
            </a:endParaRPr>
          </a:p>
        </p:txBody>
      </p:sp>
      <p:grpSp>
        <p:nvGrpSpPr>
          <p:cNvPr id="35" name="Group 34"/>
          <p:cNvGrpSpPr/>
          <p:nvPr/>
        </p:nvGrpSpPr>
        <p:grpSpPr>
          <a:xfrm>
            <a:off x="4876130" y="911586"/>
            <a:ext cx="3734470" cy="1600200"/>
            <a:chOff x="4724400" y="3352800"/>
            <a:chExt cx="4419600" cy="1905001"/>
          </a:xfrm>
        </p:grpSpPr>
        <p:pic>
          <p:nvPicPr>
            <p:cNvPr id="19" name="Picture 8" descr="SdNam"/>
            <p:cNvPicPr>
              <a:picLocks noChangeAspect="1" noChangeArrowheads="1"/>
            </p:cNvPicPr>
            <p:nvPr/>
          </p:nvPicPr>
          <p:blipFill>
            <a:blip r:embed="rId2" cstate="print"/>
            <a:srcRect/>
            <a:stretch>
              <a:fillRect/>
            </a:stretch>
          </p:blipFill>
          <p:spPr bwMode="auto">
            <a:xfrm>
              <a:off x="4724400" y="3352801"/>
              <a:ext cx="2133600" cy="1905000"/>
            </a:xfrm>
            <a:prstGeom prst="rect">
              <a:avLst/>
            </a:prstGeom>
            <a:noFill/>
            <a:ln w="9525">
              <a:noFill/>
              <a:miter lim="800000"/>
              <a:headEnd/>
              <a:tailEnd/>
            </a:ln>
          </p:spPr>
        </p:pic>
        <p:grpSp>
          <p:nvGrpSpPr>
            <p:cNvPr id="33" name="Group 32"/>
            <p:cNvGrpSpPr/>
            <p:nvPr/>
          </p:nvGrpSpPr>
          <p:grpSpPr>
            <a:xfrm>
              <a:off x="6781800" y="3352800"/>
              <a:ext cx="2362200" cy="1905000"/>
              <a:chOff x="6781800" y="3581400"/>
              <a:chExt cx="2362200" cy="1905000"/>
            </a:xfrm>
          </p:grpSpPr>
          <p:pic>
            <p:nvPicPr>
              <p:cNvPr id="31" name="Picture 5"/>
              <p:cNvPicPr>
                <a:picLocks noChangeAspect="1" noChangeArrowheads="1"/>
              </p:cNvPicPr>
              <p:nvPr/>
            </p:nvPicPr>
            <p:blipFill>
              <a:blip r:embed="rId3"/>
              <a:srcRect l="11786" r="16250" b="34286"/>
              <a:stretch>
                <a:fillRect/>
              </a:stretch>
            </p:blipFill>
            <p:spPr bwMode="auto">
              <a:xfrm>
                <a:off x="6781800" y="3581400"/>
                <a:ext cx="2362200" cy="1905000"/>
              </a:xfrm>
              <a:prstGeom prst="rect">
                <a:avLst/>
              </a:prstGeom>
              <a:noFill/>
              <a:ln w="9525">
                <a:noFill/>
                <a:miter lim="800000"/>
                <a:headEnd/>
                <a:tailEnd/>
              </a:ln>
            </p:spPr>
          </p:pic>
          <p:sp>
            <p:nvSpPr>
              <p:cNvPr id="32" name="Text Box 7"/>
              <p:cNvSpPr txBox="1">
                <a:spLocks noChangeArrowheads="1"/>
              </p:cNvSpPr>
              <p:nvPr/>
            </p:nvSpPr>
            <p:spPr bwMode="auto">
              <a:xfrm>
                <a:off x="6858000" y="4571999"/>
                <a:ext cx="990600" cy="696161"/>
              </a:xfrm>
              <a:prstGeom prst="rect">
                <a:avLst/>
              </a:prstGeom>
              <a:noFill/>
              <a:ln w="9525">
                <a:noFill/>
                <a:miter lim="800000"/>
                <a:headEnd/>
                <a:tailEnd/>
              </a:ln>
              <a:effectLst/>
            </p:spPr>
            <p:txBody>
              <a:bodyPr wrap="square">
                <a:spAutoFit/>
              </a:bodyPr>
              <a:lstStyle/>
              <a:p>
                <a:r>
                  <a:rPr lang="en-US" sz="1600" b="1" dirty="0" err="1">
                    <a:latin typeface="Times New Roman" pitchFamily="18" charset="0"/>
                    <a:cs typeface="Times New Roman" pitchFamily="18" charset="0"/>
                  </a:rPr>
                  <a:t>Hẹp</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đầu</a:t>
                </a:r>
                <a:endParaRPr lang="en-US" sz="1600" b="1" dirty="0">
                  <a:latin typeface="Times New Roman" pitchFamily="18" charset="0"/>
                  <a:cs typeface="Times New Roman" pitchFamily="18" charset="0"/>
                </a:endParaRPr>
              </a:p>
            </p:txBody>
          </p:sp>
        </p:grpSp>
      </p:grpSp>
      <p:sp>
        <p:nvSpPr>
          <p:cNvPr id="34" name="Rectangle 33"/>
          <p:cNvSpPr/>
          <p:nvPr/>
        </p:nvSpPr>
        <p:spPr>
          <a:xfrm>
            <a:off x="4876130" y="3493290"/>
            <a:ext cx="4116388" cy="2031325"/>
          </a:xfrm>
          <a:prstGeom prst="rect">
            <a:avLst/>
          </a:prstGeom>
        </p:spPr>
        <p:txBody>
          <a:bodyPr wrap="square">
            <a:spAutoFit/>
          </a:bodyPr>
          <a:lstStyle/>
          <a:p>
            <a:r>
              <a:rPr lang="en-US" b="1" dirty="0">
                <a:solidFill>
                  <a:schemeClr val="accent1">
                    <a:lumMod val="75000"/>
                  </a:schemeClr>
                </a:solidFill>
                <a:latin typeface="+mj-lt"/>
              </a:rPr>
              <a:t>- </a:t>
            </a:r>
            <a:r>
              <a:rPr lang="vi-VN" b="1" dirty="0">
                <a:solidFill>
                  <a:schemeClr val="accent1">
                    <a:lumMod val="75000"/>
                  </a:schemeClr>
                </a:solidFill>
                <a:latin typeface="+mj-lt"/>
              </a:rPr>
              <a:t>Hẹp bao quy đầu là tình trạng da bao quy đầu không thể tự tuột xuống, khiến quy đầu luôn trong trạng thái bị trùm kín hoặc chỉ lộ ra một chút. Ngay cả khi dương vật cương cứng, bao quy đầu cũng không thể tuột xuống được</a:t>
            </a:r>
            <a:r>
              <a:rPr lang="en-US" b="1" dirty="0">
                <a:solidFill>
                  <a:schemeClr val="accent1">
                    <a:lumMod val="75000"/>
                  </a:schemeClr>
                </a:solidFill>
                <a:latin typeface="+mj-lt"/>
              </a:rPr>
              <a:t>-</a:t>
            </a:r>
            <a:r>
              <a:rPr lang="en-US" b="1" dirty="0">
                <a:solidFill>
                  <a:schemeClr val="accent1">
                    <a:lumMod val="75000"/>
                  </a:schemeClr>
                </a:solidFill>
                <a:latin typeface="Times New Roman" pitchFamily="18" charset="0"/>
                <a:cs typeface="Times New Roman" pitchFamily="18" charset="0"/>
              </a:rPr>
              <a:t>&gt; </a:t>
            </a:r>
            <a:r>
              <a:rPr lang="en-US" b="1" dirty="0" err="1">
                <a:solidFill>
                  <a:schemeClr val="accent1">
                    <a:lumMod val="75000"/>
                  </a:schemeClr>
                </a:solidFill>
                <a:latin typeface="Times New Roman" pitchFamily="18" charset="0"/>
                <a:cs typeface="Times New Roman" pitchFamily="18" charset="0"/>
              </a:rPr>
              <a:t>cắt</a:t>
            </a:r>
            <a:r>
              <a:rPr lang="en-US" b="1" dirty="0">
                <a:solidFill>
                  <a:schemeClr val="accent1">
                    <a:lumMod val="75000"/>
                  </a:schemeClr>
                </a:solidFill>
                <a:latin typeface="Times New Roman" pitchFamily="18" charset="0"/>
                <a:cs typeface="Times New Roman" pitchFamily="18" charset="0"/>
              </a:rPr>
              <a:t> </a:t>
            </a:r>
            <a:r>
              <a:rPr lang="en-US" b="1" dirty="0" err="1">
                <a:solidFill>
                  <a:schemeClr val="accent1">
                    <a:lumMod val="75000"/>
                  </a:schemeClr>
                </a:solidFill>
                <a:latin typeface="Times New Roman" pitchFamily="18" charset="0"/>
                <a:cs typeface="Times New Roman" pitchFamily="18" charset="0"/>
              </a:rPr>
              <a:t>bao</a:t>
            </a:r>
            <a:r>
              <a:rPr lang="en-US" b="1" dirty="0">
                <a:solidFill>
                  <a:schemeClr val="accent1">
                    <a:lumMod val="75000"/>
                  </a:schemeClr>
                </a:solidFill>
                <a:latin typeface="Times New Roman" pitchFamily="18" charset="0"/>
                <a:cs typeface="Times New Roman" pitchFamily="18" charset="0"/>
              </a:rPr>
              <a:t> qui </a:t>
            </a:r>
            <a:r>
              <a:rPr lang="en-US" b="1" dirty="0" err="1">
                <a:solidFill>
                  <a:schemeClr val="accent1">
                    <a:lumMod val="75000"/>
                  </a:schemeClr>
                </a:solidFill>
                <a:latin typeface="Times New Roman" pitchFamily="18" charset="0"/>
                <a:cs typeface="Times New Roman" pitchFamily="18" charset="0"/>
              </a:rPr>
              <a:t>đầu</a:t>
            </a:r>
            <a:r>
              <a:rPr lang="en-US" b="1" dirty="0">
                <a:solidFill>
                  <a:schemeClr val="accent1">
                    <a:lumMod val="75000"/>
                  </a:schemeClr>
                </a:solidFill>
                <a:latin typeface="Times New Roman" pitchFamily="18" charset="0"/>
                <a:cs typeface="Times New Roman" pitchFamily="18" charset="0"/>
              </a:rPr>
              <a:t> </a:t>
            </a:r>
            <a:r>
              <a:rPr lang="en-US" b="1" dirty="0" err="1">
                <a:solidFill>
                  <a:schemeClr val="accent1">
                    <a:lumMod val="75000"/>
                  </a:schemeClr>
                </a:solidFill>
                <a:latin typeface="Times New Roman" pitchFamily="18" charset="0"/>
                <a:cs typeface="Times New Roman" pitchFamily="18" charset="0"/>
              </a:rPr>
              <a:t>tránh</a:t>
            </a:r>
            <a:r>
              <a:rPr lang="en-US" b="1" dirty="0">
                <a:solidFill>
                  <a:schemeClr val="accent1">
                    <a:lumMod val="75000"/>
                  </a:schemeClr>
                </a:solidFill>
                <a:latin typeface="Times New Roman" pitchFamily="18" charset="0"/>
                <a:cs typeface="Times New Roman" pitchFamily="18" charset="0"/>
              </a:rPr>
              <a:t> </a:t>
            </a:r>
            <a:r>
              <a:rPr lang="en-US" b="1" dirty="0" err="1">
                <a:solidFill>
                  <a:schemeClr val="accent1">
                    <a:lumMod val="75000"/>
                  </a:schemeClr>
                </a:solidFill>
                <a:latin typeface="Times New Roman" pitchFamily="18" charset="0"/>
                <a:cs typeface="Times New Roman" pitchFamily="18" charset="0"/>
              </a:rPr>
              <a:t>viêm</a:t>
            </a:r>
            <a:r>
              <a:rPr lang="en-US" b="1" dirty="0">
                <a:solidFill>
                  <a:schemeClr val="accent1">
                    <a:lumMod val="75000"/>
                  </a:schemeClr>
                </a:solidFill>
                <a:latin typeface="Times New Roman" pitchFamily="18" charset="0"/>
                <a:cs typeface="Times New Roman" pitchFamily="18" charset="0"/>
              </a:rPr>
              <a:t> </a:t>
            </a:r>
            <a:r>
              <a:rPr lang="en-US" b="1" dirty="0" err="1">
                <a:solidFill>
                  <a:schemeClr val="accent1">
                    <a:lumMod val="75000"/>
                  </a:schemeClr>
                </a:solidFill>
                <a:latin typeface="Times New Roman" pitchFamily="18" charset="0"/>
                <a:cs typeface="Times New Roman" pitchFamily="18" charset="0"/>
              </a:rPr>
              <a:t>nhiễm</a:t>
            </a:r>
            <a:r>
              <a:rPr lang="en-US" b="1" dirty="0">
                <a:solidFill>
                  <a:schemeClr val="accent1">
                    <a:lumMod val="75000"/>
                  </a:schemeClr>
                </a:solidFill>
                <a:latin typeface="Times New Roman" pitchFamily="18" charset="0"/>
                <a:cs typeface="Times New Roman" pitchFamily="18" charset="0"/>
              </a:rPr>
              <a:t>, </a:t>
            </a:r>
            <a:r>
              <a:rPr lang="en-US" b="1" dirty="0" err="1">
                <a:solidFill>
                  <a:schemeClr val="accent1">
                    <a:lumMod val="75000"/>
                  </a:schemeClr>
                </a:solidFill>
                <a:latin typeface="Times New Roman" pitchFamily="18" charset="0"/>
                <a:cs typeface="Times New Roman" pitchFamily="18" charset="0"/>
              </a:rPr>
              <a:t>vô</a:t>
            </a:r>
            <a:r>
              <a:rPr lang="en-US" b="1" dirty="0">
                <a:solidFill>
                  <a:schemeClr val="accent1">
                    <a:lumMod val="75000"/>
                  </a:schemeClr>
                </a:solidFill>
                <a:latin typeface="Times New Roman" pitchFamily="18" charset="0"/>
                <a:cs typeface="Times New Roman" pitchFamily="18" charset="0"/>
              </a:rPr>
              <a:t> </a:t>
            </a:r>
            <a:r>
              <a:rPr lang="en-US" b="1" dirty="0" err="1">
                <a:solidFill>
                  <a:schemeClr val="accent1">
                    <a:lumMod val="75000"/>
                  </a:schemeClr>
                </a:solidFill>
                <a:latin typeface="Times New Roman" pitchFamily="18" charset="0"/>
                <a:cs typeface="Times New Roman" pitchFamily="18" charset="0"/>
              </a:rPr>
              <a:t>sinh</a:t>
            </a:r>
            <a:r>
              <a:rPr lang="en-US" b="1" dirty="0">
                <a:solidFill>
                  <a:schemeClr val="accent1">
                    <a:lumMod val="75000"/>
                  </a:schemeClr>
                </a:solidFill>
                <a:latin typeface="Times New Roman" pitchFamily="18" charset="0"/>
                <a:cs typeface="Times New Roman" pitchFamily="18" charset="0"/>
              </a:rPr>
              <a:t>.</a:t>
            </a:r>
          </a:p>
        </p:txBody>
      </p:sp>
      <p:sp>
        <p:nvSpPr>
          <p:cNvPr id="14" name="Rectangle 13"/>
          <p:cNvSpPr/>
          <p:nvPr/>
        </p:nvSpPr>
        <p:spPr>
          <a:xfrm>
            <a:off x="-533400" y="746573"/>
            <a:ext cx="5843588" cy="430887"/>
          </a:xfrm>
          <a:prstGeom prst="rect">
            <a:avLst/>
          </a:prstGeom>
        </p:spPr>
        <p:txBody>
          <a:bodyPr wrap="square">
            <a:spAutoFit/>
          </a:bodyPr>
          <a:lstStyle/>
          <a:p>
            <a:pPr lvl="0" algn="ctr"/>
            <a:r>
              <a:rPr lang="en-US" sz="2100" b="1" dirty="0" err="1">
                <a:solidFill>
                  <a:srgbClr val="FF0000"/>
                </a:solidFill>
                <a:latin typeface="Times New Roman" pitchFamily="18" charset="0"/>
                <a:cs typeface="Times New Roman" pitchFamily="18" charset="0"/>
              </a:rPr>
              <a:t>Tại</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sao</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tinh</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hoàn</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lại</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nằm</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ngoài</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cơ</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thể</a:t>
            </a:r>
            <a:r>
              <a:rPr lang="en-US" sz="2100" b="1" dirty="0">
                <a:solidFill>
                  <a:srgbClr val="FF0000"/>
                </a:solidFill>
                <a:latin typeface="Times New Roman" pitchFamily="18" charset="0"/>
                <a:cs typeface="Times New Roman" pitchFamily="18" charset="0"/>
              </a:rPr>
              <a:t>?</a:t>
            </a:r>
          </a:p>
        </p:txBody>
      </p:sp>
      <p:sp>
        <p:nvSpPr>
          <p:cNvPr id="16" name="Text Box 9"/>
          <p:cNvSpPr txBox="1">
            <a:spLocks noChangeArrowheads="1"/>
          </p:cNvSpPr>
          <p:nvPr/>
        </p:nvSpPr>
        <p:spPr bwMode="auto">
          <a:xfrm>
            <a:off x="254794" y="1392655"/>
            <a:ext cx="4078077" cy="1446550"/>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sz="2200" b="1" dirty="0">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Vì</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việc</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sản</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xuất</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tinh</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trùng</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tại</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ống</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sinh</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tinh</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cần</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nhiệt</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độ</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thấp</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hơn</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nhiệt</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độ</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cơ</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thể</a:t>
            </a:r>
            <a:r>
              <a:rPr lang="en-US" sz="2200" b="1" dirty="0">
                <a:solidFill>
                  <a:schemeClr val="accent1">
                    <a:lumMod val="75000"/>
                  </a:schemeClr>
                </a:solidFill>
                <a:latin typeface="Times New Roman" pitchFamily="18" charset="0"/>
                <a:cs typeface="Times New Roman" pitchFamily="18" charset="0"/>
              </a:rPr>
              <a:t> (33</a:t>
            </a:r>
            <a:r>
              <a:rPr lang="en-US" sz="2200" b="1" baseline="30000" dirty="0">
                <a:solidFill>
                  <a:schemeClr val="accent1">
                    <a:lumMod val="75000"/>
                  </a:schemeClr>
                </a:solidFill>
                <a:latin typeface="Times New Roman" pitchFamily="18" charset="0"/>
                <a:cs typeface="Times New Roman" pitchFamily="18" charset="0"/>
              </a:rPr>
              <a:t>o</a:t>
            </a:r>
            <a:r>
              <a:rPr lang="en-US" sz="2200" b="1" dirty="0">
                <a:solidFill>
                  <a:schemeClr val="accent1">
                    <a:lumMod val="75000"/>
                  </a:schemeClr>
                </a:solidFill>
                <a:latin typeface="Times New Roman" pitchFamily="18" charset="0"/>
                <a:cs typeface="Times New Roman" pitchFamily="18" charset="0"/>
              </a:rPr>
              <a:t>C – 34</a:t>
            </a:r>
            <a:r>
              <a:rPr lang="en-US" sz="2200" b="1" baseline="30000" dirty="0">
                <a:solidFill>
                  <a:schemeClr val="accent1">
                    <a:lumMod val="75000"/>
                  </a:schemeClr>
                </a:solidFill>
                <a:latin typeface="Times New Roman" pitchFamily="18" charset="0"/>
                <a:cs typeface="Times New Roman" pitchFamily="18" charset="0"/>
              </a:rPr>
              <a:t>o</a:t>
            </a:r>
            <a:r>
              <a:rPr lang="en-US" sz="2200" b="1" dirty="0">
                <a:solidFill>
                  <a:schemeClr val="accent1">
                    <a:lumMod val="75000"/>
                  </a:schemeClr>
                </a:solidFill>
                <a:latin typeface="Times New Roman" pitchFamily="18" charset="0"/>
                <a:cs typeface="Times New Roman" pitchFamily="18" charset="0"/>
              </a:rPr>
              <a:t>C)</a:t>
            </a:r>
          </a:p>
        </p:txBody>
      </p:sp>
      <p:sp>
        <p:nvSpPr>
          <p:cNvPr id="17" name="Text Box 18"/>
          <p:cNvSpPr txBox="1">
            <a:spLocks noChangeArrowheads="1"/>
          </p:cNvSpPr>
          <p:nvPr/>
        </p:nvSpPr>
        <p:spPr bwMode="auto">
          <a:xfrm>
            <a:off x="254794" y="3000848"/>
            <a:ext cx="4078077" cy="3016210"/>
          </a:xfrm>
          <a:prstGeom prst="rect">
            <a:avLst/>
          </a:prstGeom>
          <a:noFill/>
          <a:ln w="9525">
            <a:noFill/>
            <a:miter lim="800000"/>
            <a:headEnd/>
            <a:tailEnd/>
          </a:ln>
          <a:effectLst/>
        </p:spPr>
        <p:txBody>
          <a:bodyPr wrap="square">
            <a:spAutoFit/>
          </a:bodyPr>
          <a:lstStyle/>
          <a:p>
            <a:pPr>
              <a:spcBef>
                <a:spcPct val="50000"/>
              </a:spcBef>
            </a:pPr>
            <a:r>
              <a:rPr lang="en-US" sz="2000" b="1" dirty="0">
                <a:solidFill>
                  <a:schemeClr val="accent1">
                    <a:lumMod val="75000"/>
                  </a:schemeClr>
                </a:solidFill>
                <a:latin typeface="Times New Roman" pitchFamily="18" charset="0"/>
                <a:cs typeface="Times New Roman" pitchFamily="18" charset="0"/>
              </a:rPr>
              <a:t>- Do </a:t>
            </a:r>
            <a:r>
              <a:rPr lang="en-US" sz="2000" b="1" dirty="0" err="1">
                <a:solidFill>
                  <a:schemeClr val="accent1">
                    <a:lumMod val="75000"/>
                  </a:schemeClr>
                </a:solidFill>
                <a:latin typeface="Times New Roman" pitchFamily="18" charset="0"/>
                <a:cs typeface="Times New Roman" pitchFamily="18" charset="0"/>
              </a:rPr>
              <a:t>tinh</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hoàn</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nằm</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ngoài</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cơ</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thể</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nên</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cần</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phải</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giữ</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gìn</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tránh</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những</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và</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đập</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mạnh</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gây</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chấn</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thương</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có</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thể</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ảnh</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hưởng</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đến</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việc</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sản</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xuất</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tinh</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trùng</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vô</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sinh</a:t>
            </a:r>
            <a:r>
              <a:rPr lang="en-US" sz="2000" b="1" dirty="0">
                <a:solidFill>
                  <a:schemeClr val="accent1">
                    <a:lumMod val="75000"/>
                  </a:schemeClr>
                </a:solidFill>
                <a:latin typeface="Times New Roman" pitchFamily="18" charset="0"/>
                <a:cs typeface="Times New Roman" pitchFamily="18" charset="0"/>
              </a:rPr>
              <a:t>).</a:t>
            </a:r>
          </a:p>
          <a:p>
            <a:pPr>
              <a:spcBef>
                <a:spcPct val="50000"/>
              </a:spcBef>
            </a:pP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Dương</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vật</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có</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nhiệm</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vụ</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kép</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là</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vừa</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dẫn</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tinh</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và</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nước</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tiểu</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nên</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rất</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dễ</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bị</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viêm</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nhiễm</a:t>
            </a:r>
            <a:r>
              <a:rPr lang="en-US" sz="2000" b="1" dirty="0">
                <a:solidFill>
                  <a:schemeClr val="accent1">
                    <a:lumMod val="75000"/>
                  </a:schemeClr>
                </a:solidFill>
                <a:latin typeface="Times New Roman" pitchFamily="18" charset="0"/>
                <a:cs typeface="Times New Roman" pitchFamily="18" charset="0"/>
              </a:rPr>
              <a:t> →  Do </a:t>
            </a:r>
            <a:r>
              <a:rPr lang="en-US" sz="2000" b="1" dirty="0" err="1">
                <a:solidFill>
                  <a:schemeClr val="accent1">
                    <a:lumMod val="75000"/>
                  </a:schemeClr>
                </a:solidFill>
                <a:latin typeface="Times New Roman" pitchFamily="18" charset="0"/>
                <a:cs typeface="Times New Roman" pitchFamily="18" charset="0"/>
              </a:rPr>
              <a:t>vậy</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cần</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vệ</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sinh</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sạch</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sẽ</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hàng</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ngày</a:t>
            </a:r>
            <a:endParaRPr lang="en-US" sz="2000" b="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Tuyen%20SD%20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1296724"/>
            <a:ext cx="3969892" cy="414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8"/>
          <p:cNvSpPr txBox="1">
            <a:spLocks noChangeArrowheads="1"/>
          </p:cNvSpPr>
          <p:nvPr/>
        </p:nvSpPr>
        <p:spPr bwMode="auto">
          <a:xfrm>
            <a:off x="152859" y="727485"/>
            <a:ext cx="419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400" b="1" dirty="0" err="1">
                <a:solidFill>
                  <a:srgbClr val="FF0000"/>
                </a:solidFill>
              </a:rPr>
              <a:t>Tại</a:t>
            </a:r>
            <a:r>
              <a:rPr lang="en-US" altLang="en-US" sz="2400" b="1" dirty="0">
                <a:solidFill>
                  <a:srgbClr val="FF0000"/>
                </a:solidFill>
              </a:rPr>
              <a:t> </a:t>
            </a:r>
            <a:r>
              <a:rPr lang="en-US" altLang="en-US" sz="2400" b="1" dirty="0" err="1">
                <a:solidFill>
                  <a:srgbClr val="FF0000"/>
                </a:solidFill>
              </a:rPr>
              <a:t>sao</a:t>
            </a:r>
            <a:r>
              <a:rPr lang="en-US" altLang="en-US" sz="2400" b="1" dirty="0">
                <a:solidFill>
                  <a:srgbClr val="FF0000"/>
                </a:solidFill>
              </a:rPr>
              <a:t> </a:t>
            </a:r>
            <a:r>
              <a:rPr lang="en-US" altLang="en-US" sz="2400" b="1" dirty="0" err="1">
                <a:solidFill>
                  <a:srgbClr val="FF0000"/>
                </a:solidFill>
              </a:rPr>
              <a:t>nói</a:t>
            </a:r>
            <a:r>
              <a:rPr lang="en-US" altLang="en-US" sz="2400" b="1" dirty="0">
                <a:solidFill>
                  <a:srgbClr val="FF0000"/>
                </a:solidFill>
              </a:rPr>
              <a:t> </a:t>
            </a:r>
            <a:r>
              <a:rPr lang="en-US" altLang="en-US" sz="2400" b="1" dirty="0" err="1">
                <a:solidFill>
                  <a:srgbClr val="FF0000"/>
                </a:solidFill>
              </a:rPr>
              <a:t>tinh</a:t>
            </a:r>
            <a:r>
              <a:rPr lang="en-US" altLang="en-US" sz="2400" b="1" dirty="0">
                <a:solidFill>
                  <a:srgbClr val="FF0000"/>
                </a:solidFill>
              </a:rPr>
              <a:t> </a:t>
            </a:r>
            <a:r>
              <a:rPr lang="en-US" altLang="en-US" sz="2400" b="1" dirty="0" err="1">
                <a:solidFill>
                  <a:srgbClr val="FF0000"/>
                </a:solidFill>
              </a:rPr>
              <a:t>hoàn</a:t>
            </a:r>
            <a:r>
              <a:rPr lang="en-US" altLang="en-US" sz="2400" b="1" dirty="0">
                <a:solidFill>
                  <a:srgbClr val="FF0000"/>
                </a:solidFill>
              </a:rPr>
              <a:t> </a:t>
            </a:r>
            <a:r>
              <a:rPr lang="en-US" altLang="en-US" sz="2400" b="1" dirty="0" err="1">
                <a:solidFill>
                  <a:srgbClr val="FF0000"/>
                </a:solidFill>
              </a:rPr>
              <a:t>là</a:t>
            </a:r>
            <a:r>
              <a:rPr lang="en-US" altLang="en-US" sz="2400" b="1" dirty="0">
                <a:solidFill>
                  <a:srgbClr val="FF0000"/>
                </a:solidFill>
              </a:rPr>
              <a:t> </a:t>
            </a:r>
            <a:r>
              <a:rPr lang="en-US" altLang="en-US" sz="2400" b="1" dirty="0" err="1">
                <a:solidFill>
                  <a:srgbClr val="FF0000"/>
                </a:solidFill>
              </a:rPr>
              <a:t>một</a:t>
            </a:r>
            <a:r>
              <a:rPr lang="en-US" altLang="en-US" sz="2400" b="1" dirty="0">
                <a:solidFill>
                  <a:srgbClr val="FF0000"/>
                </a:solidFill>
              </a:rPr>
              <a:t> </a:t>
            </a:r>
            <a:r>
              <a:rPr lang="en-US" altLang="en-US" sz="2400" b="1" dirty="0" err="1">
                <a:solidFill>
                  <a:srgbClr val="FF0000"/>
                </a:solidFill>
              </a:rPr>
              <a:t>tuyến</a:t>
            </a:r>
            <a:r>
              <a:rPr lang="en-US" altLang="en-US" sz="2400" b="1" dirty="0">
                <a:solidFill>
                  <a:srgbClr val="FF0000"/>
                </a:solidFill>
              </a:rPr>
              <a:t> </a:t>
            </a:r>
            <a:r>
              <a:rPr lang="en-US" altLang="en-US" sz="2400" b="1" dirty="0" err="1">
                <a:solidFill>
                  <a:srgbClr val="FF0000"/>
                </a:solidFill>
              </a:rPr>
              <a:t>pha</a:t>
            </a:r>
            <a:r>
              <a:rPr lang="en-US" altLang="en-US" sz="2400" b="1" dirty="0">
                <a:solidFill>
                  <a:srgbClr val="FF0000"/>
                </a:solidFill>
              </a:rPr>
              <a:t>?</a:t>
            </a:r>
          </a:p>
        </p:txBody>
      </p:sp>
      <p:sp>
        <p:nvSpPr>
          <p:cNvPr id="34826" name="Text Box 10"/>
          <p:cNvSpPr txBox="1">
            <a:spLocks noChangeArrowheads="1"/>
          </p:cNvSpPr>
          <p:nvPr/>
        </p:nvSpPr>
        <p:spPr bwMode="auto">
          <a:xfrm>
            <a:off x="329588" y="1559187"/>
            <a:ext cx="399041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buFont typeface="Wingdings" panose="05000000000000000000" pitchFamily="2" charset="2"/>
              <a:buChar char="Ø"/>
            </a:pPr>
            <a:r>
              <a:rPr lang="en-US" altLang="en-US" sz="2400" b="1" dirty="0" err="1">
                <a:solidFill>
                  <a:srgbClr val="0000FF"/>
                </a:solidFill>
              </a:rPr>
              <a:t>Vì</a:t>
            </a:r>
            <a:r>
              <a:rPr lang="en-US" altLang="en-US" sz="2400" b="1" dirty="0">
                <a:solidFill>
                  <a:srgbClr val="0000FF"/>
                </a:solidFill>
              </a:rPr>
              <a:t> </a:t>
            </a:r>
            <a:r>
              <a:rPr lang="en-US" altLang="en-US" sz="2400" b="1" dirty="0" err="1">
                <a:solidFill>
                  <a:srgbClr val="0000FF"/>
                </a:solidFill>
              </a:rPr>
              <a:t>tinh</a:t>
            </a:r>
            <a:r>
              <a:rPr lang="en-US" altLang="en-US" sz="2400" b="1" dirty="0">
                <a:solidFill>
                  <a:srgbClr val="0000FF"/>
                </a:solidFill>
              </a:rPr>
              <a:t> </a:t>
            </a:r>
            <a:r>
              <a:rPr lang="en-US" altLang="en-US" sz="2400" b="1" dirty="0" err="1">
                <a:solidFill>
                  <a:srgbClr val="0000FF"/>
                </a:solidFill>
              </a:rPr>
              <a:t>hoàn</a:t>
            </a:r>
            <a:r>
              <a:rPr lang="en-US" altLang="en-US" sz="2400" b="1" dirty="0">
                <a:solidFill>
                  <a:srgbClr val="0000FF"/>
                </a:solidFill>
              </a:rPr>
              <a:t> </a:t>
            </a:r>
            <a:r>
              <a:rPr lang="en-US" altLang="en-US" sz="2400" b="1" dirty="0" err="1">
                <a:solidFill>
                  <a:srgbClr val="0000FF"/>
                </a:solidFill>
              </a:rPr>
              <a:t>vừa</a:t>
            </a:r>
            <a:r>
              <a:rPr lang="en-US" altLang="en-US" sz="2400" b="1" dirty="0">
                <a:solidFill>
                  <a:srgbClr val="0000FF"/>
                </a:solidFill>
              </a:rPr>
              <a:t> </a:t>
            </a:r>
            <a:r>
              <a:rPr lang="en-US" altLang="en-US" sz="2400" b="1" dirty="0" err="1">
                <a:solidFill>
                  <a:srgbClr val="0000FF"/>
                </a:solidFill>
              </a:rPr>
              <a:t>có</a:t>
            </a:r>
            <a:r>
              <a:rPr lang="en-US" altLang="en-US" sz="2400" b="1" dirty="0">
                <a:solidFill>
                  <a:srgbClr val="0000FF"/>
                </a:solidFill>
              </a:rPr>
              <a:t> </a:t>
            </a:r>
            <a:r>
              <a:rPr lang="en-US" altLang="en-US" sz="2400" b="1" dirty="0" err="1">
                <a:solidFill>
                  <a:srgbClr val="0000FF"/>
                </a:solidFill>
              </a:rPr>
              <a:t>nhiệm</a:t>
            </a:r>
            <a:r>
              <a:rPr lang="en-US" altLang="en-US" sz="2400" b="1" dirty="0">
                <a:solidFill>
                  <a:srgbClr val="0000FF"/>
                </a:solidFill>
              </a:rPr>
              <a:t> </a:t>
            </a:r>
            <a:r>
              <a:rPr lang="en-US" altLang="en-US" sz="2400" b="1" dirty="0" err="1">
                <a:solidFill>
                  <a:srgbClr val="0000FF"/>
                </a:solidFill>
              </a:rPr>
              <a:t>vụ</a:t>
            </a:r>
            <a:r>
              <a:rPr lang="en-US" altLang="en-US" sz="2400" b="1" dirty="0">
                <a:solidFill>
                  <a:srgbClr val="0000FF"/>
                </a:solidFill>
              </a:rPr>
              <a:t> </a:t>
            </a:r>
            <a:r>
              <a:rPr lang="en-US" altLang="en-US" sz="2400" b="1" dirty="0" err="1">
                <a:solidFill>
                  <a:srgbClr val="0000FF"/>
                </a:solidFill>
              </a:rPr>
              <a:t>sản</a:t>
            </a:r>
            <a:r>
              <a:rPr lang="en-US" altLang="en-US" sz="2400" b="1" dirty="0">
                <a:solidFill>
                  <a:srgbClr val="0000FF"/>
                </a:solidFill>
              </a:rPr>
              <a:t> </a:t>
            </a:r>
            <a:r>
              <a:rPr lang="en-US" altLang="en-US" sz="2400" b="1" dirty="0" err="1">
                <a:solidFill>
                  <a:srgbClr val="0000FF"/>
                </a:solidFill>
              </a:rPr>
              <a:t>sinh</a:t>
            </a:r>
            <a:r>
              <a:rPr lang="en-US" altLang="en-US" sz="2400" b="1" dirty="0">
                <a:solidFill>
                  <a:srgbClr val="0000FF"/>
                </a:solidFill>
              </a:rPr>
              <a:t> </a:t>
            </a:r>
            <a:r>
              <a:rPr lang="en-US" altLang="en-US" sz="2400" b="1" dirty="0" err="1">
                <a:solidFill>
                  <a:srgbClr val="0000FF"/>
                </a:solidFill>
              </a:rPr>
              <a:t>tinh</a:t>
            </a:r>
            <a:r>
              <a:rPr lang="en-US" altLang="en-US" sz="2400" b="1" dirty="0">
                <a:solidFill>
                  <a:srgbClr val="0000FF"/>
                </a:solidFill>
              </a:rPr>
              <a:t> </a:t>
            </a:r>
            <a:r>
              <a:rPr lang="en-US" altLang="en-US" sz="2400" b="1" dirty="0" err="1">
                <a:solidFill>
                  <a:srgbClr val="0000FF"/>
                </a:solidFill>
              </a:rPr>
              <a:t>trùng</a:t>
            </a:r>
            <a:r>
              <a:rPr lang="en-US" altLang="en-US" sz="2400" b="1" dirty="0">
                <a:solidFill>
                  <a:srgbClr val="0000FF"/>
                </a:solidFill>
              </a:rPr>
              <a:t> </a:t>
            </a:r>
            <a:r>
              <a:rPr lang="en-US" altLang="en-US" sz="2400" b="1" dirty="0" err="1">
                <a:solidFill>
                  <a:srgbClr val="0000FF"/>
                </a:solidFill>
              </a:rPr>
              <a:t>từ</a:t>
            </a:r>
            <a:r>
              <a:rPr lang="en-US" altLang="en-US" sz="2400" b="1" dirty="0">
                <a:solidFill>
                  <a:srgbClr val="0000FF"/>
                </a:solidFill>
              </a:rPr>
              <a:t> </a:t>
            </a:r>
            <a:r>
              <a:rPr lang="en-US" altLang="en-US" sz="2400" b="1" dirty="0" err="1">
                <a:solidFill>
                  <a:srgbClr val="0000FF"/>
                </a:solidFill>
              </a:rPr>
              <a:t>các</a:t>
            </a:r>
            <a:r>
              <a:rPr lang="en-US" altLang="en-US" sz="2400" b="1" dirty="0">
                <a:solidFill>
                  <a:srgbClr val="0000FF"/>
                </a:solidFill>
              </a:rPr>
              <a:t> </a:t>
            </a:r>
            <a:r>
              <a:rPr lang="en-US" altLang="en-US" sz="2400" b="1" dirty="0" err="1">
                <a:solidFill>
                  <a:srgbClr val="0000FF"/>
                </a:solidFill>
              </a:rPr>
              <a:t>tế</a:t>
            </a:r>
            <a:r>
              <a:rPr lang="en-US" altLang="en-US" sz="2400" b="1" dirty="0">
                <a:solidFill>
                  <a:srgbClr val="0000FF"/>
                </a:solidFill>
              </a:rPr>
              <a:t> </a:t>
            </a:r>
            <a:r>
              <a:rPr lang="en-US" altLang="en-US" sz="2400" b="1" dirty="0" err="1">
                <a:solidFill>
                  <a:srgbClr val="0000FF"/>
                </a:solidFill>
              </a:rPr>
              <a:t>bào</a:t>
            </a:r>
            <a:r>
              <a:rPr lang="en-US" altLang="en-US" sz="2400" b="1" dirty="0">
                <a:solidFill>
                  <a:srgbClr val="0000FF"/>
                </a:solidFill>
              </a:rPr>
              <a:t> </a:t>
            </a:r>
            <a:r>
              <a:rPr lang="en-US" altLang="en-US" sz="2400" b="1" dirty="0" err="1">
                <a:solidFill>
                  <a:srgbClr val="0000FF"/>
                </a:solidFill>
              </a:rPr>
              <a:t>sinh</a:t>
            </a:r>
            <a:r>
              <a:rPr lang="en-US" altLang="en-US" sz="2400" b="1" dirty="0">
                <a:solidFill>
                  <a:srgbClr val="0000FF"/>
                </a:solidFill>
              </a:rPr>
              <a:t> </a:t>
            </a:r>
            <a:r>
              <a:rPr lang="en-US" altLang="en-US" sz="2400" b="1" dirty="0" err="1">
                <a:solidFill>
                  <a:srgbClr val="0000FF"/>
                </a:solidFill>
              </a:rPr>
              <a:t>tinh</a:t>
            </a:r>
            <a:r>
              <a:rPr lang="en-US" altLang="en-US" sz="2400" b="1" dirty="0">
                <a:solidFill>
                  <a:srgbClr val="0000FF"/>
                </a:solidFill>
              </a:rPr>
              <a:t> (</a:t>
            </a:r>
            <a:r>
              <a:rPr lang="en-US" altLang="en-US" sz="2400" b="1" dirty="0" err="1">
                <a:solidFill>
                  <a:srgbClr val="0000FF"/>
                </a:solidFill>
              </a:rPr>
              <a:t>ngoại</a:t>
            </a:r>
            <a:r>
              <a:rPr lang="en-US" altLang="en-US" sz="2400" b="1" dirty="0">
                <a:solidFill>
                  <a:srgbClr val="0000FF"/>
                </a:solidFill>
              </a:rPr>
              <a:t> </a:t>
            </a:r>
            <a:r>
              <a:rPr lang="en-US" altLang="en-US" sz="2400" b="1" dirty="0" err="1">
                <a:solidFill>
                  <a:srgbClr val="0000FF"/>
                </a:solidFill>
              </a:rPr>
              <a:t>tiết</a:t>
            </a:r>
            <a:r>
              <a:rPr lang="en-US" altLang="en-US" sz="2400" b="1" dirty="0">
                <a:solidFill>
                  <a:srgbClr val="0000FF"/>
                </a:solidFill>
              </a:rPr>
              <a:t>), </a:t>
            </a:r>
            <a:r>
              <a:rPr lang="en-US" altLang="en-US" sz="2400" b="1" dirty="0" err="1">
                <a:solidFill>
                  <a:srgbClr val="0000FF"/>
                </a:solidFill>
              </a:rPr>
              <a:t>vừa</a:t>
            </a:r>
            <a:r>
              <a:rPr lang="en-US" altLang="en-US" sz="2400" b="1" dirty="0">
                <a:solidFill>
                  <a:srgbClr val="0000FF"/>
                </a:solidFill>
              </a:rPr>
              <a:t> </a:t>
            </a:r>
            <a:r>
              <a:rPr lang="en-US" altLang="en-US" sz="2400" b="1" dirty="0" err="1">
                <a:solidFill>
                  <a:srgbClr val="0000FF"/>
                </a:solidFill>
              </a:rPr>
              <a:t>tiết</a:t>
            </a:r>
            <a:r>
              <a:rPr lang="en-US" altLang="en-US" sz="2400" b="1" dirty="0">
                <a:solidFill>
                  <a:srgbClr val="0000FF"/>
                </a:solidFill>
              </a:rPr>
              <a:t> </a:t>
            </a:r>
            <a:r>
              <a:rPr lang="en-US" altLang="en-US" sz="2400" b="1" dirty="0" err="1">
                <a:solidFill>
                  <a:srgbClr val="0000FF"/>
                </a:solidFill>
              </a:rPr>
              <a:t>hoocmôn</a:t>
            </a:r>
            <a:r>
              <a:rPr lang="en-US" altLang="en-US" sz="2400" b="1" dirty="0">
                <a:solidFill>
                  <a:srgbClr val="0000FF"/>
                </a:solidFill>
              </a:rPr>
              <a:t> </a:t>
            </a:r>
            <a:r>
              <a:rPr lang="en-US" altLang="en-US" sz="2400" b="1" dirty="0" err="1">
                <a:solidFill>
                  <a:srgbClr val="0000FF"/>
                </a:solidFill>
              </a:rPr>
              <a:t>testosteron</a:t>
            </a:r>
            <a:r>
              <a:rPr lang="en-US" altLang="en-US" sz="2400" b="1" dirty="0">
                <a:solidFill>
                  <a:srgbClr val="0000FF"/>
                </a:solidFill>
              </a:rPr>
              <a:t> </a:t>
            </a:r>
            <a:r>
              <a:rPr lang="en-US" altLang="en-US" sz="2400" b="1" dirty="0" err="1">
                <a:solidFill>
                  <a:srgbClr val="0000FF"/>
                </a:solidFill>
              </a:rPr>
              <a:t>từ</a:t>
            </a:r>
            <a:r>
              <a:rPr lang="en-US" altLang="en-US" sz="2400" b="1" dirty="0">
                <a:solidFill>
                  <a:srgbClr val="0000FF"/>
                </a:solidFill>
              </a:rPr>
              <a:t> </a:t>
            </a:r>
            <a:r>
              <a:rPr lang="en-US" altLang="en-US" sz="2400" b="1" dirty="0" err="1">
                <a:solidFill>
                  <a:srgbClr val="0000FF"/>
                </a:solidFill>
              </a:rPr>
              <a:t>các</a:t>
            </a:r>
            <a:r>
              <a:rPr lang="en-US" altLang="en-US" sz="2400" b="1" dirty="0">
                <a:solidFill>
                  <a:srgbClr val="0000FF"/>
                </a:solidFill>
              </a:rPr>
              <a:t> </a:t>
            </a:r>
            <a:r>
              <a:rPr lang="en-US" altLang="en-US" sz="2400" b="1" dirty="0" err="1">
                <a:solidFill>
                  <a:srgbClr val="0000FF"/>
                </a:solidFill>
              </a:rPr>
              <a:t>tế</a:t>
            </a:r>
            <a:r>
              <a:rPr lang="en-US" altLang="en-US" sz="2400" b="1" dirty="0">
                <a:solidFill>
                  <a:srgbClr val="0000FF"/>
                </a:solidFill>
              </a:rPr>
              <a:t> </a:t>
            </a:r>
            <a:r>
              <a:rPr lang="en-US" altLang="en-US" sz="2400" b="1" dirty="0" err="1">
                <a:solidFill>
                  <a:srgbClr val="0000FF"/>
                </a:solidFill>
              </a:rPr>
              <a:t>bào</a:t>
            </a:r>
            <a:r>
              <a:rPr lang="en-US" altLang="en-US" sz="2400" b="1" dirty="0">
                <a:solidFill>
                  <a:srgbClr val="0000FF"/>
                </a:solidFill>
              </a:rPr>
              <a:t> </a:t>
            </a:r>
            <a:r>
              <a:rPr lang="en-US" altLang="en-US" sz="2400" b="1" dirty="0" err="1">
                <a:solidFill>
                  <a:srgbClr val="0000FF"/>
                </a:solidFill>
              </a:rPr>
              <a:t>kẽ</a:t>
            </a:r>
            <a:r>
              <a:rPr lang="en-US" altLang="en-US" sz="2400" b="1" dirty="0">
                <a:solidFill>
                  <a:srgbClr val="0000FF"/>
                </a:solidFill>
              </a:rPr>
              <a:t> (</a:t>
            </a:r>
            <a:r>
              <a:rPr lang="en-US" altLang="en-US" sz="2400" b="1" dirty="0" err="1">
                <a:solidFill>
                  <a:srgbClr val="0000FF"/>
                </a:solidFill>
              </a:rPr>
              <a:t>nội</a:t>
            </a:r>
            <a:r>
              <a:rPr lang="en-US" altLang="en-US" sz="2400" b="1" dirty="0">
                <a:solidFill>
                  <a:srgbClr val="0000FF"/>
                </a:solidFill>
              </a:rPr>
              <a:t> </a:t>
            </a:r>
            <a:r>
              <a:rPr lang="en-US" altLang="en-US" sz="2400" b="1" dirty="0" err="1">
                <a:solidFill>
                  <a:srgbClr val="0000FF"/>
                </a:solidFill>
              </a:rPr>
              <a:t>tiết</a:t>
            </a:r>
            <a:r>
              <a:rPr lang="en-US" altLang="en-US" sz="2400" b="1" dirty="0">
                <a:solidFill>
                  <a:srgbClr val="0000FF"/>
                </a:solidFill>
              </a:rPr>
              <a:t>) </a:t>
            </a:r>
          </a:p>
        </p:txBody>
      </p:sp>
      <p:sp>
        <p:nvSpPr>
          <p:cNvPr id="34828" name="Text Box 12"/>
          <p:cNvSpPr txBox="1">
            <a:spLocks noChangeArrowheads="1"/>
          </p:cNvSpPr>
          <p:nvPr/>
        </p:nvSpPr>
        <p:spPr bwMode="auto">
          <a:xfrm>
            <a:off x="341523" y="4876800"/>
            <a:ext cx="42660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42900" indent="-342900">
              <a:spcBef>
                <a:spcPct val="50000"/>
              </a:spcBef>
              <a:buFont typeface="Wingdings" panose="05000000000000000000" pitchFamily="2" charset="2"/>
              <a:buChar char="Ø"/>
            </a:pPr>
            <a:r>
              <a:rPr lang="en-US" altLang="en-US" sz="2400" b="1" dirty="0">
                <a:solidFill>
                  <a:srgbClr val="0000FF"/>
                </a:solidFill>
              </a:rPr>
              <a:t> </a:t>
            </a:r>
            <a:r>
              <a:rPr lang="en-US" altLang="en-US" sz="2400" b="1" dirty="0" err="1">
                <a:solidFill>
                  <a:srgbClr val="0000FF"/>
                </a:solidFill>
              </a:rPr>
              <a:t>Tinh</a:t>
            </a:r>
            <a:r>
              <a:rPr lang="en-US" altLang="en-US" sz="2400" b="1" dirty="0">
                <a:solidFill>
                  <a:srgbClr val="0000FF"/>
                </a:solidFill>
              </a:rPr>
              <a:t> </a:t>
            </a:r>
            <a:r>
              <a:rPr lang="en-US" altLang="en-US" sz="2400" b="1" dirty="0" err="1">
                <a:solidFill>
                  <a:srgbClr val="0000FF"/>
                </a:solidFill>
              </a:rPr>
              <a:t>hoàn</a:t>
            </a:r>
            <a:r>
              <a:rPr lang="en-US" altLang="en-US" sz="2400" b="1" dirty="0">
                <a:solidFill>
                  <a:srgbClr val="0000FF"/>
                </a:solidFill>
              </a:rPr>
              <a:t> </a:t>
            </a:r>
            <a:r>
              <a:rPr lang="en-US" altLang="en-US" sz="2400" b="1" dirty="0" err="1">
                <a:solidFill>
                  <a:srgbClr val="0000FF"/>
                </a:solidFill>
              </a:rPr>
              <a:t>sản</a:t>
            </a:r>
            <a:r>
              <a:rPr lang="en-US" altLang="en-US" sz="2400" b="1" dirty="0">
                <a:solidFill>
                  <a:srgbClr val="0000FF"/>
                </a:solidFill>
              </a:rPr>
              <a:t> </a:t>
            </a:r>
            <a:r>
              <a:rPr lang="en-US" altLang="en-US" sz="2400" b="1" dirty="0" err="1">
                <a:solidFill>
                  <a:srgbClr val="0000FF"/>
                </a:solidFill>
              </a:rPr>
              <a:t>sinh</a:t>
            </a:r>
            <a:r>
              <a:rPr lang="en-US" altLang="en-US" sz="2400" b="1" dirty="0">
                <a:solidFill>
                  <a:srgbClr val="0000FF"/>
                </a:solidFill>
              </a:rPr>
              <a:t> </a:t>
            </a:r>
            <a:r>
              <a:rPr lang="en-US" altLang="en-US" sz="2400" b="1" dirty="0" err="1">
                <a:solidFill>
                  <a:srgbClr val="0000FF"/>
                </a:solidFill>
              </a:rPr>
              <a:t>tinh</a:t>
            </a:r>
            <a:r>
              <a:rPr lang="en-US" altLang="en-US" sz="2400" b="1" dirty="0">
                <a:solidFill>
                  <a:srgbClr val="0000FF"/>
                </a:solidFill>
              </a:rPr>
              <a:t> </a:t>
            </a:r>
            <a:r>
              <a:rPr lang="en-US" altLang="en-US" sz="2400" b="1" dirty="0" err="1">
                <a:solidFill>
                  <a:srgbClr val="0000FF"/>
                </a:solidFill>
              </a:rPr>
              <a:t>trùng</a:t>
            </a:r>
            <a:r>
              <a:rPr lang="en-US" altLang="en-US" sz="2400" b="1" dirty="0">
                <a:solidFill>
                  <a:srgbClr val="0000FF"/>
                </a:solidFill>
              </a:rPr>
              <a:t> </a:t>
            </a:r>
            <a:r>
              <a:rPr lang="en-US" altLang="en-US" sz="2400" b="1" dirty="0" err="1">
                <a:solidFill>
                  <a:srgbClr val="0000FF"/>
                </a:solidFill>
              </a:rPr>
              <a:t>bắt</a:t>
            </a:r>
            <a:r>
              <a:rPr lang="en-US" altLang="en-US" sz="2400" b="1" dirty="0">
                <a:solidFill>
                  <a:srgbClr val="0000FF"/>
                </a:solidFill>
              </a:rPr>
              <a:t> </a:t>
            </a:r>
            <a:r>
              <a:rPr lang="en-US" altLang="en-US" sz="2400" b="1" dirty="0" err="1">
                <a:solidFill>
                  <a:srgbClr val="0000FF"/>
                </a:solidFill>
              </a:rPr>
              <a:t>đầu</a:t>
            </a:r>
            <a:r>
              <a:rPr lang="en-US" altLang="en-US" sz="2400" b="1" dirty="0">
                <a:solidFill>
                  <a:srgbClr val="0000FF"/>
                </a:solidFill>
              </a:rPr>
              <a:t> </a:t>
            </a:r>
            <a:r>
              <a:rPr lang="en-US" altLang="en-US" sz="2400" b="1" dirty="0" err="1">
                <a:solidFill>
                  <a:srgbClr val="0000FF"/>
                </a:solidFill>
              </a:rPr>
              <a:t>từ</a:t>
            </a:r>
            <a:r>
              <a:rPr lang="en-US" altLang="en-US" sz="2400" b="1" dirty="0">
                <a:solidFill>
                  <a:srgbClr val="0000FF"/>
                </a:solidFill>
              </a:rPr>
              <a:t> </a:t>
            </a:r>
            <a:r>
              <a:rPr lang="en-US" altLang="en-US" sz="2400" b="1" dirty="0" err="1">
                <a:solidFill>
                  <a:srgbClr val="0000FF"/>
                </a:solidFill>
              </a:rPr>
              <a:t>tuổi</a:t>
            </a:r>
            <a:r>
              <a:rPr lang="en-US" altLang="en-US" sz="2400" b="1" dirty="0">
                <a:solidFill>
                  <a:srgbClr val="0000FF"/>
                </a:solidFill>
              </a:rPr>
              <a:t> </a:t>
            </a:r>
            <a:r>
              <a:rPr lang="en-US" altLang="en-US" sz="2400" b="1" dirty="0" err="1">
                <a:solidFill>
                  <a:srgbClr val="0000FF"/>
                </a:solidFill>
              </a:rPr>
              <a:t>dậy</a:t>
            </a:r>
            <a:r>
              <a:rPr lang="en-US" altLang="en-US" sz="2400" b="1" dirty="0">
                <a:solidFill>
                  <a:srgbClr val="0000FF"/>
                </a:solidFill>
              </a:rPr>
              <a:t> </a:t>
            </a:r>
            <a:r>
              <a:rPr lang="en-US" altLang="en-US" sz="2400" b="1" dirty="0" err="1">
                <a:solidFill>
                  <a:srgbClr val="0000FF"/>
                </a:solidFill>
              </a:rPr>
              <a:t>thì</a:t>
            </a:r>
            <a:endParaRPr lang="en-US" altLang="en-US" sz="2400" b="1" dirty="0">
              <a:solidFill>
                <a:srgbClr val="0000FF"/>
              </a:solidFill>
            </a:endParaRPr>
          </a:p>
        </p:txBody>
      </p:sp>
      <p:sp>
        <p:nvSpPr>
          <p:cNvPr id="34833" name="Text Box 17"/>
          <p:cNvSpPr txBox="1">
            <a:spLocks noChangeArrowheads="1"/>
          </p:cNvSpPr>
          <p:nvPr/>
        </p:nvSpPr>
        <p:spPr bwMode="auto">
          <a:xfrm>
            <a:off x="329588" y="3621544"/>
            <a:ext cx="3861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400" b="1" dirty="0" err="1">
                <a:solidFill>
                  <a:srgbClr val="FF0000"/>
                </a:solidFill>
              </a:rPr>
              <a:t>Tinh</a:t>
            </a:r>
            <a:r>
              <a:rPr lang="en-US" altLang="en-US" sz="2400" b="1" dirty="0">
                <a:solidFill>
                  <a:srgbClr val="FF0000"/>
                </a:solidFill>
              </a:rPr>
              <a:t> </a:t>
            </a:r>
            <a:r>
              <a:rPr lang="en-US" altLang="en-US" sz="2400" b="1" dirty="0" err="1">
                <a:solidFill>
                  <a:srgbClr val="FF0000"/>
                </a:solidFill>
              </a:rPr>
              <a:t>hoàn</a:t>
            </a:r>
            <a:r>
              <a:rPr lang="en-US" altLang="en-US" sz="2400" b="1" dirty="0">
                <a:solidFill>
                  <a:srgbClr val="FF0000"/>
                </a:solidFill>
              </a:rPr>
              <a:t> </a:t>
            </a:r>
            <a:r>
              <a:rPr lang="en-US" altLang="en-US" sz="2400" b="1" dirty="0" err="1">
                <a:solidFill>
                  <a:srgbClr val="FF0000"/>
                </a:solidFill>
              </a:rPr>
              <a:t>sản</a:t>
            </a:r>
            <a:r>
              <a:rPr lang="en-US" altLang="en-US" sz="2400" b="1" dirty="0">
                <a:solidFill>
                  <a:srgbClr val="FF0000"/>
                </a:solidFill>
              </a:rPr>
              <a:t> </a:t>
            </a:r>
            <a:r>
              <a:rPr lang="en-US" altLang="en-US" sz="2400" b="1" dirty="0" err="1">
                <a:solidFill>
                  <a:srgbClr val="FF0000"/>
                </a:solidFill>
              </a:rPr>
              <a:t>sinh</a:t>
            </a:r>
            <a:r>
              <a:rPr lang="en-US" altLang="en-US" sz="2400" b="1" dirty="0">
                <a:solidFill>
                  <a:srgbClr val="FF0000"/>
                </a:solidFill>
              </a:rPr>
              <a:t> </a:t>
            </a:r>
            <a:r>
              <a:rPr lang="en-US" altLang="en-US" sz="2400" b="1" dirty="0" err="1">
                <a:solidFill>
                  <a:srgbClr val="FF0000"/>
                </a:solidFill>
              </a:rPr>
              <a:t>tinh</a:t>
            </a:r>
            <a:r>
              <a:rPr lang="en-US" altLang="en-US" sz="2400" b="1" dirty="0">
                <a:solidFill>
                  <a:srgbClr val="FF0000"/>
                </a:solidFill>
              </a:rPr>
              <a:t> </a:t>
            </a:r>
            <a:r>
              <a:rPr lang="en-US" altLang="en-US" sz="2400" b="1" dirty="0" err="1">
                <a:solidFill>
                  <a:srgbClr val="FF0000"/>
                </a:solidFill>
              </a:rPr>
              <a:t>trùng</a:t>
            </a:r>
            <a:r>
              <a:rPr lang="en-US" altLang="en-US" sz="2400" b="1" dirty="0">
                <a:solidFill>
                  <a:srgbClr val="FF0000"/>
                </a:solidFill>
              </a:rPr>
              <a:t> </a:t>
            </a:r>
            <a:r>
              <a:rPr lang="en-US" altLang="en-US" sz="2400" b="1" dirty="0" err="1">
                <a:solidFill>
                  <a:srgbClr val="FF0000"/>
                </a:solidFill>
              </a:rPr>
              <a:t>bắt</a:t>
            </a:r>
            <a:r>
              <a:rPr lang="en-US" altLang="en-US" sz="2400" b="1" dirty="0">
                <a:solidFill>
                  <a:srgbClr val="FF0000"/>
                </a:solidFill>
              </a:rPr>
              <a:t> </a:t>
            </a:r>
            <a:r>
              <a:rPr lang="en-US" altLang="en-US" sz="2400" b="1" dirty="0" err="1">
                <a:solidFill>
                  <a:srgbClr val="FF0000"/>
                </a:solidFill>
              </a:rPr>
              <a:t>đầu</a:t>
            </a:r>
            <a:r>
              <a:rPr lang="en-US" altLang="en-US" sz="2400" b="1" dirty="0">
                <a:solidFill>
                  <a:srgbClr val="FF0000"/>
                </a:solidFill>
              </a:rPr>
              <a:t> </a:t>
            </a:r>
            <a:r>
              <a:rPr lang="en-US" altLang="en-US" sz="2400" b="1" dirty="0" err="1">
                <a:solidFill>
                  <a:srgbClr val="FF0000"/>
                </a:solidFill>
              </a:rPr>
              <a:t>từ</a:t>
            </a:r>
            <a:r>
              <a:rPr lang="en-US" altLang="en-US" sz="2400" b="1" dirty="0">
                <a:solidFill>
                  <a:srgbClr val="FF0000"/>
                </a:solidFill>
              </a:rPr>
              <a:t> </a:t>
            </a:r>
            <a:r>
              <a:rPr lang="en-US" altLang="en-US" sz="2400" b="1" dirty="0" err="1">
                <a:solidFill>
                  <a:srgbClr val="FF0000"/>
                </a:solidFill>
              </a:rPr>
              <a:t>khi</a:t>
            </a:r>
            <a:r>
              <a:rPr lang="en-US" altLang="en-US" sz="2400" b="1" dirty="0">
                <a:solidFill>
                  <a:srgbClr val="FF0000"/>
                </a:solidFill>
              </a:rPr>
              <a:t> </a:t>
            </a:r>
            <a:r>
              <a:rPr lang="en-US" altLang="en-US" sz="2400" b="1" dirty="0" err="1">
                <a:solidFill>
                  <a:srgbClr val="FF0000"/>
                </a:solidFill>
              </a:rPr>
              <a:t>nào</a:t>
            </a:r>
            <a:r>
              <a:rPr lang="en-US" altLang="en-US" sz="2400" b="1" dirty="0">
                <a:solidFill>
                  <a:srgbClr val="FF0000"/>
                </a:solidFill>
              </a:rPr>
              <a:t>?</a:t>
            </a:r>
          </a:p>
        </p:txBody>
      </p:sp>
      <p:sp>
        <p:nvSpPr>
          <p:cNvPr id="9" name="TextBox 1"/>
          <p:cNvSpPr txBox="1">
            <a:spLocks noChangeArrowheads="1"/>
          </p:cNvSpPr>
          <p:nvPr/>
        </p:nvSpPr>
        <p:spPr bwMode="auto">
          <a:xfrm>
            <a:off x="37641" y="34734"/>
            <a:ext cx="3733800" cy="430887"/>
          </a:xfrm>
          <a:prstGeom prst="rect">
            <a:avLst/>
          </a:prstGeom>
          <a:noFill/>
          <a:ln w="9525">
            <a:noFill/>
            <a:miter lim="800000"/>
            <a:headEnd/>
            <a:tailEnd/>
          </a:ln>
        </p:spPr>
        <p:txBody>
          <a:bodyPr wrap="square">
            <a:spAutoFit/>
          </a:bodyPr>
          <a:lstStyle/>
          <a:p>
            <a:r>
              <a:rPr lang="en-US" sz="2200" b="1" dirty="0">
                <a:solidFill>
                  <a:srgbClr val="FF0000"/>
                </a:solidFill>
                <a:latin typeface="Times New Roman" pitchFamily="18" charset="0"/>
                <a:cs typeface="Times New Roman" pitchFamily="18" charset="0"/>
              </a:rPr>
              <a:t>II. </a:t>
            </a:r>
            <a:r>
              <a:rPr lang="en-US" sz="2200" b="1" dirty="0" err="1" smtClean="0">
                <a:solidFill>
                  <a:srgbClr val="FF0000"/>
                </a:solidFill>
                <a:latin typeface="Times New Roman" pitchFamily="18" charset="0"/>
                <a:cs typeface="Times New Roman" pitchFamily="18" charset="0"/>
              </a:rPr>
              <a:t>Tinh</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hoàn</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và</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tinh</a:t>
            </a:r>
            <a:r>
              <a:rPr lang="en-US" sz="2200" b="1" dirty="0" smtClean="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trùng</a:t>
            </a:r>
            <a:endParaRPr lang="en-US" sz="2200" b="1" dirty="0">
              <a:solidFill>
                <a:srgbClr val="FF0000"/>
              </a:solidFill>
              <a:latin typeface="Times New Roman" pitchFamily="18" charset="0"/>
              <a:cs typeface="Times New Roman" pitchFamily="18" charset="0"/>
            </a:endParaRPr>
          </a:p>
        </p:txBody>
      </p:sp>
      <p:sp>
        <p:nvSpPr>
          <p:cNvPr id="10" name="Text Box 6"/>
          <p:cNvSpPr txBox="1">
            <a:spLocks noChangeArrowheads="1"/>
          </p:cNvSpPr>
          <p:nvPr/>
        </p:nvSpPr>
        <p:spPr bwMode="auto">
          <a:xfrm>
            <a:off x="114759" y="404319"/>
            <a:ext cx="2133600" cy="430887"/>
          </a:xfrm>
          <a:prstGeom prst="rect">
            <a:avLst/>
          </a:prstGeom>
          <a:noFill/>
          <a:ln w="9525">
            <a:noFill/>
            <a:miter lim="800000"/>
            <a:headEnd/>
            <a:tailEnd/>
          </a:ln>
          <a:effectLst/>
        </p:spPr>
        <p:txBody>
          <a:bodyPr>
            <a:spAutoFit/>
          </a:bodyPr>
          <a:lstStyle/>
          <a:p>
            <a:pPr>
              <a:spcBef>
                <a:spcPct val="50000"/>
              </a:spcBef>
            </a:pPr>
            <a:r>
              <a:rPr lang="en-US" sz="2200" b="1" dirty="0">
                <a:solidFill>
                  <a:srgbClr val="FF0000"/>
                </a:solidFill>
                <a:latin typeface="Times New Roman" pitchFamily="18" charset="0"/>
                <a:cs typeface="Times New Roman" pitchFamily="18" charset="0"/>
              </a:rPr>
              <a:t>1. </a:t>
            </a:r>
            <a:r>
              <a:rPr lang="en-US" sz="2200" b="1" dirty="0" err="1">
                <a:solidFill>
                  <a:srgbClr val="FF0000"/>
                </a:solidFill>
                <a:latin typeface="Times New Roman" pitchFamily="18" charset="0"/>
                <a:cs typeface="Times New Roman" pitchFamily="18" charset="0"/>
              </a:rPr>
              <a:t>Tinh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hoàn</a:t>
            </a:r>
            <a:endParaRPr lang="en-US" sz="2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73091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824">
                                            <p:txEl>
                                              <p:pRg st="0" end="0"/>
                                            </p:txEl>
                                          </p:spTgt>
                                        </p:tgtEl>
                                        <p:attrNameLst>
                                          <p:attrName>style.visibility</p:attrName>
                                        </p:attrNameLst>
                                      </p:cBhvr>
                                      <p:to>
                                        <p:strVal val="visible"/>
                                      </p:to>
                                    </p:set>
                                    <p:animEffect transition="in" filter="dissolve">
                                      <p:cBhvr>
                                        <p:cTn id="7" dur="500"/>
                                        <p:tgtEl>
                                          <p:spTgt spid="34824">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4826"/>
                                        </p:tgtEl>
                                        <p:attrNameLst>
                                          <p:attrName>style.visibility</p:attrName>
                                        </p:attrNameLst>
                                      </p:cBhvr>
                                      <p:to>
                                        <p:strVal val="visible"/>
                                      </p:to>
                                    </p:set>
                                    <p:animEffect transition="in" filter="dissolve">
                                      <p:cBhvr>
                                        <p:cTn id="11" dur="500"/>
                                        <p:tgtEl>
                                          <p:spTgt spid="34826"/>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34833"/>
                                        </p:tgtEl>
                                        <p:attrNameLst>
                                          <p:attrName>style.visibility</p:attrName>
                                        </p:attrNameLst>
                                      </p:cBhvr>
                                      <p:to>
                                        <p:strVal val="visible"/>
                                      </p:to>
                                    </p:set>
                                    <p:animEffect transition="in" filter="diamond(in)">
                                      <p:cBhvr>
                                        <p:cTn id="14" dur="2000"/>
                                        <p:tgtEl>
                                          <p:spTgt spid="34833"/>
                                        </p:tgtEl>
                                      </p:cBhvr>
                                    </p:animEffect>
                                  </p:childTnLst>
                                </p:cTn>
                              </p:par>
                            </p:childTnLst>
                          </p:cTn>
                        </p:par>
                        <p:par>
                          <p:cTn id="15" fill="hold" nodeType="afterGroup">
                            <p:stCondLst>
                              <p:cond delay="2500"/>
                            </p:stCondLst>
                            <p:childTnLst>
                              <p:par>
                                <p:cTn id="16" presetID="2" presetClass="entr" presetSubtype="4" fill="hold" grpId="0" nodeType="afterEffect">
                                  <p:stCondLst>
                                    <p:cond delay="0"/>
                                  </p:stCondLst>
                                  <p:childTnLst>
                                    <p:set>
                                      <p:cBhvr>
                                        <p:cTn id="17" dur="1" fill="hold">
                                          <p:stCondLst>
                                            <p:cond delay="0"/>
                                          </p:stCondLst>
                                        </p:cTn>
                                        <p:tgtEl>
                                          <p:spTgt spid="34828"/>
                                        </p:tgtEl>
                                        <p:attrNameLst>
                                          <p:attrName>style.visibility</p:attrName>
                                        </p:attrNameLst>
                                      </p:cBhvr>
                                      <p:to>
                                        <p:strVal val="visible"/>
                                      </p:to>
                                    </p:set>
                                    <p:anim calcmode="lin" valueType="num">
                                      <p:cBhvr additive="base">
                                        <p:cTn id="18" dur="500" fill="hold"/>
                                        <p:tgtEl>
                                          <p:spTgt spid="34828"/>
                                        </p:tgtEl>
                                        <p:attrNameLst>
                                          <p:attrName>ppt_x</p:attrName>
                                        </p:attrNameLst>
                                      </p:cBhvr>
                                      <p:tavLst>
                                        <p:tav tm="0">
                                          <p:val>
                                            <p:strVal val="#ppt_x"/>
                                          </p:val>
                                        </p:tav>
                                        <p:tav tm="100000">
                                          <p:val>
                                            <p:strVal val="#ppt_x"/>
                                          </p:val>
                                        </p:tav>
                                      </p:tavLst>
                                    </p:anim>
                                    <p:anim calcmode="lin" valueType="num">
                                      <p:cBhvr additive="base">
                                        <p:cTn id="19"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P spid="34828" grpId="0"/>
      <p:bldP spid="348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45165" y="140154"/>
            <a:ext cx="3733800" cy="430887"/>
          </a:xfrm>
          <a:prstGeom prst="rect">
            <a:avLst/>
          </a:prstGeom>
          <a:noFill/>
          <a:ln w="9525">
            <a:noFill/>
            <a:miter lim="800000"/>
            <a:headEnd/>
            <a:tailEnd/>
          </a:ln>
        </p:spPr>
        <p:txBody>
          <a:bodyPr wrap="square">
            <a:spAutoFit/>
          </a:bodyPr>
          <a:lstStyle/>
          <a:p>
            <a:r>
              <a:rPr lang="en-US" sz="2200" b="1" dirty="0">
                <a:solidFill>
                  <a:srgbClr val="FF0000"/>
                </a:solidFill>
                <a:latin typeface="Times New Roman" pitchFamily="18" charset="0"/>
                <a:cs typeface="Times New Roman" pitchFamily="18" charset="0"/>
              </a:rPr>
              <a:t>II. </a:t>
            </a:r>
            <a:r>
              <a:rPr lang="en-US" sz="2200" b="1" dirty="0" err="1" smtClean="0">
                <a:solidFill>
                  <a:srgbClr val="FF0000"/>
                </a:solidFill>
                <a:latin typeface="Times New Roman" pitchFamily="18" charset="0"/>
                <a:cs typeface="Times New Roman" pitchFamily="18" charset="0"/>
              </a:rPr>
              <a:t>Tinh</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hoàn</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và</a:t>
            </a:r>
            <a:r>
              <a:rPr lang="en-US" sz="2200" b="1" dirty="0" smtClean="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tinh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trùng</a:t>
            </a:r>
            <a:endParaRPr lang="en-US" sz="2200" b="1" dirty="0">
              <a:solidFill>
                <a:srgbClr val="FF0000"/>
              </a:solidFill>
              <a:latin typeface="Times New Roman" pitchFamily="18" charset="0"/>
              <a:cs typeface="Times New Roman" pitchFamily="18" charset="0"/>
            </a:endParaRPr>
          </a:p>
        </p:txBody>
      </p:sp>
      <p:sp>
        <p:nvSpPr>
          <p:cNvPr id="5" name="Text Box 6"/>
          <p:cNvSpPr txBox="1">
            <a:spLocks noChangeArrowheads="1"/>
          </p:cNvSpPr>
          <p:nvPr/>
        </p:nvSpPr>
        <p:spPr bwMode="auto">
          <a:xfrm>
            <a:off x="152400" y="662771"/>
            <a:ext cx="2133600" cy="430887"/>
          </a:xfrm>
          <a:prstGeom prst="rect">
            <a:avLst/>
          </a:prstGeom>
          <a:noFill/>
          <a:ln w="9525">
            <a:noFill/>
            <a:miter lim="800000"/>
            <a:headEnd/>
            <a:tailEnd/>
          </a:ln>
          <a:effectLst/>
        </p:spPr>
        <p:txBody>
          <a:bodyPr>
            <a:spAutoFit/>
          </a:bodyPr>
          <a:lstStyle/>
          <a:p>
            <a:pPr>
              <a:spcBef>
                <a:spcPct val="50000"/>
              </a:spcBef>
            </a:pPr>
            <a:r>
              <a:rPr lang="en-US" sz="2200" b="1" dirty="0">
                <a:solidFill>
                  <a:srgbClr val="FF0000"/>
                </a:solidFill>
                <a:latin typeface="Times New Roman" pitchFamily="18" charset="0"/>
                <a:cs typeface="Times New Roman" pitchFamily="18" charset="0"/>
              </a:rPr>
              <a:t>1. </a:t>
            </a:r>
            <a:r>
              <a:rPr lang="en-US" sz="2200" b="1" dirty="0" err="1">
                <a:solidFill>
                  <a:srgbClr val="FF0000"/>
                </a:solidFill>
                <a:latin typeface="Times New Roman" pitchFamily="18" charset="0"/>
                <a:cs typeface="Times New Roman" pitchFamily="18" charset="0"/>
              </a:rPr>
              <a:t>Tinh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hoàn</a:t>
            </a:r>
            <a:endParaRPr lang="en-US" sz="2200" b="1" dirty="0">
              <a:solidFill>
                <a:srgbClr val="FF0000"/>
              </a:solidFill>
              <a:latin typeface="Times New Roman" pitchFamily="18" charset="0"/>
              <a:cs typeface="Times New Roman" pitchFamily="18" charset="0"/>
            </a:endParaRPr>
          </a:p>
        </p:txBody>
      </p:sp>
      <p:sp>
        <p:nvSpPr>
          <p:cNvPr id="30" name="TextBox 29"/>
          <p:cNvSpPr txBox="1"/>
          <p:nvPr/>
        </p:nvSpPr>
        <p:spPr>
          <a:xfrm>
            <a:off x="4724400" y="1752600"/>
            <a:ext cx="248786" cy="369332"/>
          </a:xfrm>
          <a:prstGeom prst="rect">
            <a:avLst/>
          </a:prstGeom>
          <a:noFill/>
        </p:spPr>
        <p:txBody>
          <a:bodyPr wrap="none" rtlCol="0">
            <a:spAutoFit/>
          </a:bodyPr>
          <a:lstStyle/>
          <a:p>
            <a:r>
              <a:rPr lang="vi-VN" dirty="0">
                <a:solidFill>
                  <a:srgbClr val="FF0000"/>
                </a:solidFill>
              </a:rPr>
              <a:t>.</a:t>
            </a:r>
            <a:endParaRPr lang="en-US" dirty="0">
              <a:solidFill>
                <a:srgbClr val="FF0000"/>
              </a:solidFill>
            </a:endParaRPr>
          </a:p>
        </p:txBody>
      </p:sp>
      <p:sp>
        <p:nvSpPr>
          <p:cNvPr id="31" name="Text Box 7"/>
          <p:cNvSpPr txBox="1">
            <a:spLocks noChangeArrowheads="1"/>
          </p:cNvSpPr>
          <p:nvPr/>
        </p:nvSpPr>
        <p:spPr bwMode="auto">
          <a:xfrm>
            <a:off x="33252" y="1185388"/>
            <a:ext cx="8653548" cy="1815882"/>
          </a:xfrm>
          <a:prstGeom prst="rect">
            <a:avLst/>
          </a:prstGeom>
          <a:noFill/>
          <a:ln w="9525">
            <a:noFill/>
            <a:miter lim="800000"/>
            <a:headEnd/>
            <a:tailEnd/>
          </a:ln>
        </p:spPr>
        <p:txBody>
          <a:bodyPr wrap="square">
            <a:spAutoFit/>
          </a:bodyPr>
          <a:lstStyle/>
          <a:p>
            <a:pPr>
              <a:spcBef>
                <a:spcPct val="50000"/>
              </a:spcBef>
            </a:pPr>
            <a:r>
              <a:rPr lang="en-US" sz="2800" b="1" dirty="0" smtClean="0">
                <a:latin typeface="Times New Roman" pitchFamily="18" charset="0"/>
                <a:cs typeface="Times New Roman" pitchFamily="18" charset="0"/>
              </a:rPr>
              <a:t>- </a:t>
            </a:r>
            <a:r>
              <a:rPr lang="en-US" sz="2800" dirty="0" err="1" smtClean="0">
                <a:latin typeface="Times New Roman" panose="02020603050405020304" pitchFamily="18" charset="0"/>
                <a:cs typeface="Times New Roman" pitchFamily="18" charset="0"/>
              </a:rPr>
              <a:t>Tinh</a:t>
            </a:r>
            <a:r>
              <a:rPr lang="en-US" sz="2800" dirty="0" smtClean="0">
                <a:latin typeface="Times New Roman" panose="02020603050405020304"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pha</a:t>
            </a:r>
            <a:r>
              <a:rPr lang="en-US" sz="2800" dirty="0">
                <a:latin typeface="Times New Roman" pitchFamily="18" charset="0"/>
                <a:cs typeface="Times New Roman" pitchFamily="18" charset="0"/>
              </a:rPr>
              <a:t>:</a:t>
            </a:r>
          </a:p>
          <a:p>
            <a:pPr>
              <a:spcBef>
                <a:spcPct val="50000"/>
              </a:spcBef>
            </a:pPr>
            <a:r>
              <a:rPr lang="en-US" sz="2800" dirty="0">
                <a:latin typeface="Times New Roman" pitchFamily="18" charset="0"/>
                <a:cs typeface="Times New Roman"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a:t>
            </a:r>
          </a:p>
          <a:p>
            <a:pPr>
              <a:spcBef>
                <a:spcPct val="50000"/>
              </a:spcBef>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hoocmôn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tetosteron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itchFamily="18" charset="0"/>
                <a:cs typeface="Times New Roman" pitchFamily="18" charset="0"/>
              </a:rPr>
              <a:t>).</a:t>
            </a:r>
          </a:p>
        </p:txBody>
      </p:sp>
      <p:sp>
        <p:nvSpPr>
          <p:cNvPr id="33" name="Text Box 12"/>
          <p:cNvSpPr txBox="1">
            <a:spLocks noChangeArrowheads="1"/>
          </p:cNvSpPr>
          <p:nvPr/>
        </p:nvSpPr>
        <p:spPr bwMode="auto">
          <a:xfrm>
            <a:off x="138629" y="3200400"/>
            <a:ext cx="8391897" cy="523220"/>
          </a:xfrm>
          <a:prstGeom prst="rect">
            <a:avLst/>
          </a:prstGeom>
          <a:noFill/>
          <a:ln w="9525">
            <a:noFill/>
            <a:miter lim="800000"/>
            <a:headEnd/>
            <a:tailEnd/>
          </a:ln>
        </p:spPr>
        <p:txBody>
          <a:bodyPr wrap="square">
            <a:spAutoFit/>
          </a:bodyPr>
          <a:lstStyle/>
          <a:p>
            <a:pPr>
              <a:spcBef>
                <a:spcPct val="50000"/>
              </a:spcBef>
            </a:pPr>
            <a:r>
              <a:rPr lang="vi-VN" sz="2800" dirty="0">
                <a:latin typeface="+mj-lt"/>
                <a:cs typeface="Times New Roman" pitchFamily="18" charset="0"/>
              </a:rPr>
              <a:t>-</a:t>
            </a:r>
            <a:r>
              <a:rPr lang="en-US" sz="2800" dirty="0">
                <a:latin typeface="+mj-lt"/>
                <a:cs typeface="Times New Roman" pitchFamily="18" charset="0"/>
              </a:rPr>
              <a:t> </a:t>
            </a:r>
            <a:r>
              <a:rPr lang="en-US" sz="2800" dirty="0" err="1">
                <a:latin typeface="+mj-lt"/>
                <a:cs typeface="Times New Roman" pitchFamily="18" charset="0"/>
              </a:rPr>
              <a:t>Tinh</a:t>
            </a:r>
            <a:r>
              <a:rPr lang="en-US" sz="2800" dirty="0">
                <a:latin typeface="+mj-lt"/>
                <a:cs typeface="Times New Roman" pitchFamily="18" charset="0"/>
              </a:rPr>
              <a:t> </a:t>
            </a:r>
            <a:r>
              <a:rPr lang="en-US" sz="2800" dirty="0" err="1">
                <a:latin typeface="+mj-lt"/>
                <a:cs typeface="Times New Roman" pitchFamily="18" charset="0"/>
              </a:rPr>
              <a:t>hoàn</a:t>
            </a:r>
            <a:r>
              <a:rPr lang="en-US" sz="2800" dirty="0">
                <a:latin typeface="+mj-lt"/>
                <a:cs typeface="Times New Roman" pitchFamily="18" charset="0"/>
              </a:rPr>
              <a:t> </a:t>
            </a:r>
            <a:r>
              <a:rPr lang="en-US" sz="2800" dirty="0" err="1">
                <a:latin typeface="+mj-lt"/>
                <a:cs typeface="Times New Roman" pitchFamily="18" charset="0"/>
              </a:rPr>
              <a:t>sản</a:t>
            </a:r>
            <a:r>
              <a:rPr lang="en-US" sz="2800" dirty="0">
                <a:latin typeface="+mj-lt"/>
                <a:cs typeface="Times New Roman" pitchFamily="18" charset="0"/>
              </a:rPr>
              <a:t> </a:t>
            </a:r>
            <a:r>
              <a:rPr lang="en-US" sz="2800" dirty="0" err="1">
                <a:latin typeface="+mj-lt"/>
                <a:cs typeface="Times New Roman" pitchFamily="18" charset="0"/>
              </a:rPr>
              <a:t>sinh</a:t>
            </a:r>
            <a:r>
              <a:rPr lang="en-US" sz="2800" dirty="0">
                <a:latin typeface="+mj-lt"/>
                <a:cs typeface="Times New Roman" pitchFamily="18" charset="0"/>
              </a:rPr>
              <a:t> </a:t>
            </a:r>
            <a:r>
              <a:rPr lang="en-US" sz="2800" dirty="0" err="1">
                <a:latin typeface="+mj-lt"/>
                <a:cs typeface="Times New Roman" pitchFamily="18" charset="0"/>
              </a:rPr>
              <a:t>tinh</a:t>
            </a:r>
            <a:r>
              <a:rPr lang="en-US" sz="2800" dirty="0">
                <a:latin typeface="+mj-lt"/>
                <a:cs typeface="Times New Roman" pitchFamily="18" charset="0"/>
              </a:rPr>
              <a:t> </a:t>
            </a:r>
            <a:r>
              <a:rPr lang="en-US" sz="2800" dirty="0" err="1">
                <a:latin typeface="+mj-lt"/>
                <a:cs typeface="Times New Roman" pitchFamily="18" charset="0"/>
              </a:rPr>
              <a:t>trùng</a:t>
            </a:r>
            <a:r>
              <a:rPr lang="en-US" sz="2800" dirty="0">
                <a:latin typeface="+mj-lt"/>
                <a:cs typeface="Times New Roman" pitchFamily="18" charset="0"/>
              </a:rPr>
              <a:t> </a:t>
            </a:r>
            <a:r>
              <a:rPr lang="en-US" sz="2800" dirty="0" err="1">
                <a:latin typeface="+mj-lt"/>
                <a:cs typeface="Times New Roman" pitchFamily="18" charset="0"/>
              </a:rPr>
              <a:t>bắt</a:t>
            </a:r>
            <a:r>
              <a:rPr lang="en-US" sz="2800" dirty="0">
                <a:latin typeface="+mj-lt"/>
                <a:cs typeface="Times New Roman" pitchFamily="18" charset="0"/>
              </a:rPr>
              <a:t> </a:t>
            </a:r>
            <a:r>
              <a:rPr lang="en-US" sz="2800" dirty="0" err="1">
                <a:latin typeface="+mj-lt"/>
                <a:cs typeface="Times New Roman" pitchFamily="18" charset="0"/>
              </a:rPr>
              <a:t>đầu</a:t>
            </a:r>
            <a:r>
              <a:rPr lang="en-US" sz="2800" dirty="0">
                <a:latin typeface="+mj-lt"/>
                <a:cs typeface="Times New Roman" pitchFamily="18" charset="0"/>
              </a:rPr>
              <a:t> </a:t>
            </a:r>
            <a:r>
              <a:rPr lang="en-US" sz="2800" dirty="0" err="1">
                <a:latin typeface="+mj-lt"/>
                <a:cs typeface="Times New Roman" pitchFamily="18" charset="0"/>
              </a:rPr>
              <a:t>từ</a:t>
            </a:r>
            <a:r>
              <a:rPr lang="en-US" sz="2800" dirty="0">
                <a:latin typeface="+mj-lt"/>
                <a:cs typeface="Times New Roman" pitchFamily="18" charset="0"/>
              </a:rPr>
              <a:t> </a:t>
            </a:r>
            <a:r>
              <a:rPr lang="en-US" sz="2800" dirty="0" err="1">
                <a:latin typeface="+mj-lt"/>
                <a:cs typeface="Times New Roman" pitchFamily="18" charset="0"/>
              </a:rPr>
              <a:t>tuổi</a:t>
            </a:r>
            <a:r>
              <a:rPr lang="en-US" sz="2800" dirty="0">
                <a:latin typeface="+mj-lt"/>
                <a:cs typeface="Times New Roman" pitchFamily="18" charset="0"/>
              </a:rPr>
              <a:t> </a:t>
            </a:r>
            <a:r>
              <a:rPr lang="en-US" sz="2800" dirty="0" err="1">
                <a:latin typeface="+mj-lt"/>
                <a:cs typeface="Times New Roman" pitchFamily="18" charset="0"/>
              </a:rPr>
              <a:t>dậy</a:t>
            </a:r>
            <a:r>
              <a:rPr lang="en-US" sz="2800" dirty="0">
                <a:latin typeface="+mj-lt"/>
                <a:cs typeface="Times New Roman" pitchFamily="18" charset="0"/>
              </a:rPr>
              <a:t> </a:t>
            </a:r>
            <a:r>
              <a:rPr lang="en-US" sz="2800" dirty="0" err="1">
                <a:latin typeface="+mj-lt"/>
                <a:cs typeface="Times New Roman" pitchFamily="18" charset="0"/>
              </a:rPr>
              <a:t>thì</a:t>
            </a:r>
            <a:r>
              <a:rPr lang="vi-VN" sz="2800" dirty="0">
                <a:latin typeface="+mj-lt"/>
                <a:cs typeface="Times New Roman" pitchFamily="18" charset="0"/>
              </a:rPr>
              <a:t>.</a:t>
            </a:r>
            <a:endParaRPr lang="en-US" sz="2800" dirty="0">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heckerboard(across)">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rot="5400000">
            <a:off x="1105694" y="3771106"/>
            <a:ext cx="6324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 Box 20"/>
          <p:cNvSpPr txBox="1">
            <a:spLocks noChangeArrowheads="1"/>
          </p:cNvSpPr>
          <p:nvPr/>
        </p:nvSpPr>
        <p:spPr bwMode="auto">
          <a:xfrm>
            <a:off x="79376" y="22952"/>
            <a:ext cx="2362200" cy="430887"/>
          </a:xfrm>
          <a:prstGeom prst="rect">
            <a:avLst/>
          </a:prstGeom>
          <a:noFill/>
          <a:ln w="9525">
            <a:noFill/>
            <a:miter lim="800000"/>
            <a:headEnd/>
            <a:tailEnd/>
          </a:ln>
        </p:spPr>
        <p:txBody>
          <a:bodyPr>
            <a:spAutoFit/>
          </a:bodyPr>
          <a:lstStyle/>
          <a:p>
            <a:pPr>
              <a:spcBef>
                <a:spcPct val="50000"/>
              </a:spcBef>
            </a:pPr>
            <a:r>
              <a:rPr lang="en-US" sz="2200" b="1" dirty="0">
                <a:solidFill>
                  <a:srgbClr val="C00000"/>
                </a:solidFill>
                <a:latin typeface="Times New Roman" pitchFamily="18" charset="0"/>
                <a:cs typeface="Times New Roman" pitchFamily="18" charset="0"/>
              </a:rPr>
              <a:t>2. </a:t>
            </a:r>
            <a:r>
              <a:rPr lang="en-US" sz="2200" b="1" dirty="0" err="1">
                <a:solidFill>
                  <a:srgbClr val="C00000"/>
                </a:solidFill>
                <a:latin typeface="Times New Roman" pitchFamily="18" charset="0"/>
                <a:cs typeface="Times New Roman" pitchFamily="18" charset="0"/>
              </a:rPr>
              <a:t>Tinh</a:t>
            </a:r>
            <a:r>
              <a:rPr lang="en-US" sz="2200" b="1" dirty="0">
                <a:solidFill>
                  <a:srgbClr val="C00000"/>
                </a:solidFill>
                <a:latin typeface="Times New Roman" pitchFamily="18" charset="0"/>
                <a:cs typeface="Times New Roman" pitchFamily="18" charset="0"/>
              </a:rPr>
              <a:t> </a:t>
            </a:r>
            <a:r>
              <a:rPr lang="en-US" sz="2200" b="1" dirty="0" err="1">
                <a:solidFill>
                  <a:srgbClr val="C00000"/>
                </a:solidFill>
                <a:latin typeface="Times New Roman" pitchFamily="18" charset="0"/>
                <a:cs typeface="Times New Roman" pitchFamily="18" charset="0"/>
              </a:rPr>
              <a:t>trùng</a:t>
            </a:r>
            <a:endParaRPr lang="en-US" sz="2200" b="1" dirty="0">
              <a:solidFill>
                <a:srgbClr val="C00000"/>
              </a:solidFill>
              <a:latin typeface="Times New Roman" pitchFamily="18" charset="0"/>
              <a:cs typeface="Times New Roman" pitchFamily="18" charset="0"/>
            </a:endParaRPr>
          </a:p>
        </p:txBody>
      </p:sp>
      <p:pic>
        <p:nvPicPr>
          <p:cNvPr id="11" name="Picture 2" descr="testis"/>
          <p:cNvPicPr>
            <a:picLocks noChangeAspect="1" noChangeArrowheads="1"/>
          </p:cNvPicPr>
          <p:nvPr/>
        </p:nvPicPr>
        <p:blipFill>
          <a:blip r:embed="rId2"/>
          <a:srcRect/>
          <a:stretch>
            <a:fillRect/>
          </a:stretch>
        </p:blipFill>
        <p:spPr bwMode="auto">
          <a:xfrm>
            <a:off x="5638800" y="1219200"/>
            <a:ext cx="1524000" cy="2357083"/>
          </a:xfrm>
          <a:prstGeom prst="rect">
            <a:avLst/>
          </a:prstGeom>
          <a:noFill/>
          <a:ln w="9525">
            <a:noFill/>
            <a:miter lim="800000"/>
            <a:headEnd/>
            <a:tailEnd/>
          </a:ln>
        </p:spPr>
      </p:pic>
      <p:pic>
        <p:nvPicPr>
          <p:cNvPr id="12" name="Picture 8" descr="SdNam"/>
          <p:cNvPicPr>
            <a:picLocks noChangeAspect="1" noChangeArrowheads="1"/>
          </p:cNvPicPr>
          <p:nvPr/>
        </p:nvPicPr>
        <p:blipFill>
          <a:blip r:embed="rId3" cstate="print"/>
          <a:srcRect/>
          <a:stretch>
            <a:fillRect/>
          </a:stretch>
        </p:blipFill>
        <p:spPr bwMode="auto">
          <a:xfrm>
            <a:off x="4267200" y="1219912"/>
            <a:ext cx="1371600" cy="2361487"/>
          </a:xfrm>
          <a:prstGeom prst="rect">
            <a:avLst/>
          </a:prstGeom>
          <a:noFill/>
          <a:ln w="9525">
            <a:noFill/>
            <a:miter lim="800000"/>
            <a:headEnd/>
            <a:tailEnd/>
          </a:ln>
        </p:spPr>
      </p:pic>
      <p:sp>
        <p:nvSpPr>
          <p:cNvPr id="13" name="Notched Right Arrow 5"/>
          <p:cNvSpPr>
            <a:spLocks noChangeArrowheads="1"/>
          </p:cNvSpPr>
          <p:nvPr/>
        </p:nvSpPr>
        <p:spPr bwMode="auto">
          <a:xfrm flipV="1">
            <a:off x="4648200" y="2535804"/>
            <a:ext cx="1243011" cy="131193"/>
          </a:xfrm>
          <a:prstGeom prst="notchedRightArrow">
            <a:avLst>
              <a:gd name="adj1" fmla="val 50000"/>
              <a:gd name="adj2" fmla="val 49928"/>
            </a:avLst>
          </a:prstGeom>
          <a:solidFill>
            <a:srgbClr val="FF0000"/>
          </a:solidFill>
          <a:ln w="9525" algn="ctr">
            <a:solidFill>
              <a:schemeClr val="tx1"/>
            </a:solidFill>
            <a:round/>
            <a:headEnd/>
            <a:tailEnd/>
          </a:ln>
        </p:spPr>
        <p:txBody>
          <a:bodyPr rot="10800000"/>
          <a:lstStyle/>
          <a:p>
            <a:endParaRPr lang="en-US" sz="1800"/>
          </a:p>
        </p:txBody>
      </p:sp>
      <p:pic>
        <p:nvPicPr>
          <p:cNvPr id="14" name="Picture 4" descr="Sinh tinh"/>
          <p:cNvPicPr>
            <a:picLocks noChangeAspect="1" noChangeArrowheads="1"/>
          </p:cNvPicPr>
          <p:nvPr/>
        </p:nvPicPr>
        <p:blipFill>
          <a:blip r:embed="rId4" cstate="print"/>
          <a:srcRect/>
          <a:stretch>
            <a:fillRect/>
          </a:stretch>
        </p:blipFill>
        <p:spPr bwMode="auto">
          <a:xfrm>
            <a:off x="7239000" y="1219912"/>
            <a:ext cx="1905000" cy="2361487"/>
          </a:xfrm>
          <a:prstGeom prst="rect">
            <a:avLst/>
          </a:prstGeom>
          <a:noFill/>
          <a:ln w="9525">
            <a:solidFill>
              <a:srgbClr val="FF0000"/>
            </a:solidFill>
            <a:miter lim="800000"/>
            <a:headEnd/>
            <a:tailEnd/>
          </a:ln>
        </p:spPr>
      </p:pic>
      <p:sp>
        <p:nvSpPr>
          <p:cNvPr id="15" name="Notched Right Arrow 10"/>
          <p:cNvSpPr>
            <a:spLocks noChangeArrowheads="1"/>
          </p:cNvSpPr>
          <p:nvPr/>
        </p:nvSpPr>
        <p:spPr bwMode="auto">
          <a:xfrm flipV="1">
            <a:off x="6553200" y="2681922"/>
            <a:ext cx="1085850" cy="92321"/>
          </a:xfrm>
          <a:prstGeom prst="notchedRightArrow">
            <a:avLst>
              <a:gd name="adj1" fmla="val 50000"/>
              <a:gd name="adj2" fmla="val 67863"/>
            </a:avLst>
          </a:prstGeom>
          <a:solidFill>
            <a:srgbClr val="FF0000"/>
          </a:solidFill>
          <a:ln w="9525" algn="ctr">
            <a:solidFill>
              <a:schemeClr val="tx1"/>
            </a:solidFill>
            <a:round/>
            <a:headEnd/>
            <a:tailEnd/>
          </a:ln>
        </p:spPr>
        <p:txBody>
          <a:bodyPr rot="10800000"/>
          <a:lstStyle/>
          <a:p>
            <a:endParaRPr lang="en-US" sz="1800"/>
          </a:p>
        </p:txBody>
      </p:sp>
      <p:sp>
        <p:nvSpPr>
          <p:cNvPr id="16" name="Text Box 8"/>
          <p:cNvSpPr txBox="1">
            <a:spLocks noChangeArrowheads="1"/>
          </p:cNvSpPr>
          <p:nvPr/>
        </p:nvSpPr>
        <p:spPr bwMode="auto">
          <a:xfrm>
            <a:off x="46325" y="540685"/>
            <a:ext cx="6438900" cy="430887"/>
          </a:xfrm>
          <a:prstGeom prst="rect">
            <a:avLst/>
          </a:prstGeom>
          <a:noFill/>
          <a:ln w="9525">
            <a:noFill/>
            <a:miter lim="800000"/>
            <a:headEnd/>
            <a:tailEnd/>
          </a:ln>
        </p:spPr>
        <p:txBody>
          <a:bodyPr wrap="square">
            <a:spAutoFit/>
          </a:bodyPr>
          <a:lstStyle/>
          <a:p>
            <a:pPr>
              <a:spcBef>
                <a:spcPct val="50000"/>
              </a:spcBef>
            </a:pPr>
            <a:r>
              <a:rPr lang="en-US" sz="2200" b="1" dirty="0" err="1">
                <a:solidFill>
                  <a:srgbClr val="FF0000"/>
                </a:solidFill>
                <a:latin typeface="Times New Roman" pitchFamily="18" charset="0"/>
                <a:cs typeface="Times New Roman" pitchFamily="18" charset="0"/>
              </a:rPr>
              <a:t>Tinh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trùng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được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tạo</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ra</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từ</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đâu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như</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thế</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nào</a:t>
            </a:r>
            <a:r>
              <a:rPr lang="en-US" sz="2200" b="1" dirty="0">
                <a:solidFill>
                  <a:srgbClr val="FF0000"/>
                </a:solidFill>
                <a:latin typeface="Times New Roman" pitchFamily="18" charset="0"/>
                <a:cs typeface="Times New Roman" pitchFamily="18" charset="0"/>
              </a:rPr>
              <a:t>?</a:t>
            </a:r>
          </a:p>
        </p:txBody>
      </p:sp>
      <p:sp>
        <p:nvSpPr>
          <p:cNvPr id="18" name="Text Box 5"/>
          <p:cNvSpPr txBox="1">
            <a:spLocks noChangeArrowheads="1"/>
          </p:cNvSpPr>
          <p:nvPr/>
        </p:nvSpPr>
        <p:spPr bwMode="auto">
          <a:xfrm>
            <a:off x="54687" y="1525131"/>
            <a:ext cx="2897188" cy="4493538"/>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Tinh</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trùng</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được</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tạo</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ra</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từ</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các</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tế</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bào</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gốc</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của</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ống</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sinh</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tinh</a:t>
            </a:r>
            <a:r>
              <a:rPr lang="en-US" sz="2200" b="1" dirty="0">
                <a:solidFill>
                  <a:schemeClr val="accent1">
                    <a:lumMod val="75000"/>
                  </a:schemeClr>
                </a:solidFill>
                <a:latin typeface="Times New Roman" pitchFamily="18" charset="0"/>
                <a:cs typeface="Times New Roman" pitchFamily="18" charset="0"/>
              </a:rPr>
              <a:t> qua </a:t>
            </a:r>
            <a:r>
              <a:rPr lang="en-US" sz="2200" b="1" dirty="0" err="1">
                <a:solidFill>
                  <a:schemeClr val="accent1">
                    <a:lumMod val="75000"/>
                  </a:schemeClr>
                </a:solidFill>
                <a:latin typeface="Times New Roman" pitchFamily="18" charset="0"/>
                <a:cs typeface="Times New Roman" pitchFamily="18" charset="0"/>
              </a:rPr>
              <a:t>quá</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trình</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phân</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bào</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giảm</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phân</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Trong</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quá</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trình</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phân</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bào</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này</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tế</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bào</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phân</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chia</a:t>
            </a:r>
            <a:r>
              <a:rPr lang="en-US" sz="2200" b="1" dirty="0">
                <a:solidFill>
                  <a:schemeClr val="accent1">
                    <a:lumMod val="75000"/>
                  </a:schemeClr>
                </a:solidFill>
                <a:latin typeface="Times New Roman" pitchFamily="18" charset="0"/>
                <a:cs typeface="Times New Roman" pitchFamily="18" charset="0"/>
              </a:rPr>
              <a:t> 2 </a:t>
            </a:r>
            <a:r>
              <a:rPr lang="en-US" sz="2200" b="1" dirty="0" err="1">
                <a:solidFill>
                  <a:schemeClr val="accent1">
                    <a:lumMod val="75000"/>
                  </a:schemeClr>
                </a:solidFill>
                <a:latin typeface="Times New Roman" pitchFamily="18" charset="0"/>
                <a:cs typeface="Times New Roman" pitchFamily="18" charset="0"/>
              </a:rPr>
              <a:t>lần</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liên</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tiếp</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nhưng</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nhiễm</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sắc</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thể</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nhân</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đôi</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có</a:t>
            </a:r>
            <a:r>
              <a:rPr lang="en-US" sz="2200" b="1" dirty="0">
                <a:solidFill>
                  <a:schemeClr val="accent1">
                    <a:lumMod val="75000"/>
                  </a:schemeClr>
                </a:solidFill>
                <a:latin typeface="Times New Roman" pitchFamily="18" charset="0"/>
                <a:cs typeface="Times New Roman" pitchFamily="18" charset="0"/>
              </a:rPr>
              <a:t> 1 </a:t>
            </a:r>
            <a:r>
              <a:rPr lang="en-US" sz="2200" b="1" dirty="0" err="1">
                <a:solidFill>
                  <a:schemeClr val="accent1">
                    <a:lumMod val="75000"/>
                  </a:schemeClr>
                </a:solidFill>
                <a:latin typeface="Times New Roman" pitchFamily="18" charset="0"/>
                <a:cs typeface="Times New Roman" pitchFamily="18" charset="0"/>
              </a:rPr>
              <a:t>lần</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nên</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tạo</a:t>
            </a:r>
            <a:r>
              <a:rPr lang="en-US" sz="2200" b="1" dirty="0">
                <a:solidFill>
                  <a:schemeClr val="accent1">
                    <a:lumMod val="75000"/>
                  </a:schemeClr>
                </a:solidFill>
                <a:latin typeface="Times New Roman" pitchFamily="18" charset="0"/>
                <a:cs typeface="Times New Roman" pitchFamily="18" charset="0"/>
              </a:rPr>
              <a:t> 4 </a:t>
            </a:r>
            <a:r>
              <a:rPr lang="en-US" sz="2200" b="1" dirty="0" err="1">
                <a:solidFill>
                  <a:schemeClr val="accent1">
                    <a:lumMod val="75000"/>
                  </a:schemeClr>
                </a:solidFill>
                <a:latin typeface="Times New Roman" pitchFamily="18" charset="0"/>
                <a:cs typeface="Times New Roman" pitchFamily="18" charset="0"/>
              </a:rPr>
              <a:t>tinh</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trùng</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có</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bộ</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nhiễm</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sắc</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thể</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đặc</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trưng</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giảm</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đi</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một</a:t>
            </a:r>
            <a:r>
              <a:rPr lang="en-US" sz="2200" b="1" dirty="0">
                <a:solidFill>
                  <a:schemeClr val="accent1">
                    <a:lumMod val="75000"/>
                  </a:schemeClr>
                </a:solidFill>
                <a:latin typeface="Times New Roman" pitchFamily="18" charset="0"/>
                <a:cs typeface="Times New Roman" pitchFamily="18" charset="0"/>
              </a:rPr>
              <a:t> </a:t>
            </a:r>
            <a:r>
              <a:rPr lang="en-US" sz="2200" b="1" dirty="0" err="1">
                <a:solidFill>
                  <a:schemeClr val="accent1">
                    <a:lumMod val="75000"/>
                  </a:schemeClr>
                </a:solidFill>
                <a:latin typeface="Times New Roman" pitchFamily="18" charset="0"/>
                <a:cs typeface="Times New Roman" pitchFamily="18" charset="0"/>
              </a:rPr>
              <a:t>nửa</a:t>
            </a:r>
            <a:r>
              <a:rPr lang="en-US" sz="2200" b="1" dirty="0">
                <a:solidFill>
                  <a:schemeClr val="accent1">
                    <a:lumMod val="75000"/>
                  </a:schemeClr>
                </a:solidFill>
                <a:latin typeface="Times New Roman" pitchFamily="18" charset="0"/>
                <a:cs typeface="Times New Roman" pitchFamily="18" charset="0"/>
              </a:rPr>
              <a:t>.     </a:t>
            </a:r>
          </a:p>
        </p:txBody>
      </p:sp>
      <p:pic>
        <p:nvPicPr>
          <p:cNvPr id="19" name="Picture 4" descr="Sinh tinh"/>
          <p:cNvPicPr>
            <a:picLocks noChangeAspect="1" noChangeArrowheads="1"/>
          </p:cNvPicPr>
          <p:nvPr/>
        </p:nvPicPr>
        <p:blipFill>
          <a:blip r:embed="rId5"/>
          <a:srcRect/>
          <a:stretch>
            <a:fillRect/>
          </a:stretch>
        </p:blipFill>
        <p:spPr bwMode="auto">
          <a:xfrm>
            <a:off x="3016252" y="1219200"/>
            <a:ext cx="6013448" cy="53340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par>
                                <p:cTn id="38" presetID="5" presetClass="exit" presetSubtype="10" fill="hold" nodeType="withEffect">
                                  <p:stCondLst>
                                    <p:cond delay="0"/>
                                  </p:stCondLst>
                                  <p:childTnLst>
                                    <p:animEffect transition="out" filter="checkerboard(across)">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5" presetClass="exit" presetSubtype="10" fill="hold" nodeType="withEffect">
                                  <p:stCondLst>
                                    <p:cond delay="0"/>
                                  </p:stCondLst>
                                  <p:childTnLst>
                                    <p:animEffect transition="out" filter="checkerboard(across)">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5" presetClass="exit" presetSubtype="10" fill="hold" nodeType="withEffect">
                                  <p:stCondLst>
                                    <p:cond delay="0"/>
                                  </p:stCondLst>
                                  <p:childTnLst>
                                    <p:animEffect transition="out" filter="checkerboard(across)">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par>
                          <p:cTn id="53" fill="hold">
                            <p:stCondLst>
                              <p:cond delay="500"/>
                            </p:stCondLst>
                            <p:childTnLst>
                              <p:par>
                                <p:cTn id="54" presetID="5" presetClass="entr" presetSubtype="1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checkerboard(across)">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heckerboard(across)">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3" grpId="1" animBg="1"/>
      <p:bldP spid="15" grpId="0" animBg="1"/>
      <p:bldP spid="15" grpId="1" animBg="1"/>
      <p:bldP spid="16"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6&quot;/&gt;&lt;/object&gt;&lt;object type=&quot;3&quot; unique_id=&quot;10058&quot;&gt;&lt;property id=&quot;20148&quot; value=&quot;5&quot;/&gt;&lt;property id=&quot;20300&quot; value=&quot;Slide 12&quot;/&gt;&lt;property id=&quot;20307&quot; value=&quot;258&quot;/&gt;&lt;/object&gt;&lt;object type=&quot;3&quot; unique_id=&quot;10059&quot;&gt;&lt;property id=&quot;20148&quot; value=&quot;5&quot;/&gt;&lt;property id=&quot;20300&quot; value=&quot;Slide 7&quot;/&gt;&lt;property id=&quot;20307&quot; value=&quot;259&quot;/&gt;&lt;/object&gt;&lt;object type=&quot;3&quot; unique_id=&quot;10060&quot;&gt;&lt;property id=&quot;20148&quot; value=&quot;5&quot;/&gt;&lt;property id=&quot;20300&quot; value=&quot;Slide 8&quot;/&gt;&lt;property id=&quot;20307&quot; value=&quot;260&quot;/&gt;&lt;/object&gt;&lt;object type=&quot;3&quot; unique_id=&quot;10061&quot;&gt;&lt;property id=&quot;20148&quot; value=&quot;5&quot;/&gt;&lt;property id=&quot;20300&quot; value=&quot;Slide 13&quot;/&gt;&lt;property id=&quot;20307&quot; value=&quot;261&quot;/&gt;&lt;/object&gt;&lt;object type=&quot;3&quot; unique_id=&quot;10062&quot;&gt;&lt;property id=&quot;20148&quot; value=&quot;5&quot;/&gt;&lt;property id=&quot;20300&quot; value=&quot;Slide 14&quot;/&gt;&lt;property id=&quot;20307&quot; value=&quot;262&quot;/&gt;&lt;/object&gt;&lt;object type=&quot;3&quot; unique_id=&quot;10063&quot;&gt;&lt;property id=&quot;20148&quot; value=&quot;5&quot;/&gt;&lt;property id=&quot;20300&quot; value=&quot;Slide 15&quot;/&gt;&lt;property id=&quot;20307&quot; value=&quot;263&quot;/&gt;&lt;/object&gt;&lt;object type=&quot;3&quot; unique_id=&quot;10064&quot;&gt;&lt;property id=&quot;20148&quot; value=&quot;5&quot;/&gt;&lt;property id=&quot;20300&quot; value=&quot;Slide 16&quot;/&gt;&lt;property id=&quot;20307&quot; value=&quot;264&quot;/&gt;&lt;/object&gt;&lt;object type=&quot;3&quot; unique_id=&quot;10098&quot;&gt;&lt;property id=&quot;20148&quot; value=&quot;5&quot;/&gt;&lt;property id=&quot;20300&quot; value=&quot;Slide 3&quot;/&gt;&lt;property id=&quot;20307&quot; value=&quot;265&quot;/&gt;&lt;/object&gt;&lt;object type=&quot;3&quot; unique_id=&quot;10123&quot;&gt;&lt;property id=&quot;20148&quot; value=&quot;5&quot;/&gt;&lt;property id=&quot;20300&quot; value=&quot;Slide 5&quot;/&gt;&lt;property id=&quot;20307&quot; value=&quot;266&quot;/&gt;&lt;/object&gt;&lt;object type=&quot;3&quot; unique_id=&quot;10124&quot;&gt;&lt;property id=&quot;20148&quot; value=&quot;5&quot;/&gt;&lt;property id=&quot;20300&quot; value=&quot;Slide 4&quot;/&gt;&lt;property id=&quot;20307&quot; value=&quot;267&quot;/&gt;&lt;/object&gt;&lt;object type=&quot;3&quot; unique_id=&quot;10139&quot;&gt;&lt;property id=&quot;20148&quot; value=&quot;5&quot;/&gt;&lt;property id=&quot;20300&quot; value=&quot;Slide 6&quot;/&gt;&lt;property id=&quot;20307&quot; value=&quot;268&quot;/&gt;&lt;/object&gt;&lt;object type=&quot;3&quot; unique_id=&quot;10215&quot;&gt;&lt;property id=&quot;20148&quot; value=&quot;5&quot;/&gt;&lt;property id=&quot;20300&quot; value=&quot;Slide 9&quot;/&gt;&lt;property id=&quot;20307&quot; value=&quot;269&quot;/&gt;&lt;/object&gt;&lt;object type=&quot;3&quot; unique_id=&quot;10216&quot;&gt;&lt;property id=&quot;20148&quot; value=&quot;5&quot;/&gt;&lt;property id=&quot;20300&quot; value=&quot;Slide 10&quot;/&gt;&lt;property id=&quot;20307&quot; value=&quot;270&quot;/&gt;&lt;/object&gt;&lt;object type=&quot;3&quot; unique_id=&quot;10268&quot;&gt;&lt;property id=&quot;20148&quot; value=&quot;5&quot;/&gt;&lt;property id=&quot;20300&quot; value=&quot;Slide 11&quot;/&gt;&lt;property id=&quot;20307&quot; value=&quot;27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TotalTime>
  <Words>1925</Words>
  <Application>Microsoft Office PowerPoint</Application>
  <PresentationFormat>On-screen Show (4:3)</PresentationFormat>
  <Paragraphs>210</Paragraphs>
  <Slides>26</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.VnTime</vt:lpstr>
      <vt:lpstr>.VnTimeH</vt:lpstr>
      <vt:lpstr>Arial</vt:lpstr>
      <vt:lpstr>Calibri</vt:lpstr>
      <vt:lpstr>Calibri Light</vt:lpstr>
      <vt:lpstr>Tahoma</vt:lpstr>
      <vt:lpstr>Times New Roman</vt:lpstr>
      <vt:lpstr>Wingdings</vt:lpstr>
      <vt:lpstr>Office Theme</vt:lpstr>
      <vt:lpstr>CHỦ ĐỀ:SINH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từ thích hợp điền vào chỗ trống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Nhung</dc:creator>
  <cp:lastModifiedBy>Microsoft account</cp:lastModifiedBy>
  <cp:revision>54</cp:revision>
  <dcterms:created xsi:type="dcterms:W3CDTF">2019-04-13T01:49:27Z</dcterms:created>
  <dcterms:modified xsi:type="dcterms:W3CDTF">2021-05-10T09:35:27Z</dcterms:modified>
</cp:coreProperties>
</file>