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
  </p:notesMasterIdLst>
  <p:sldIdLst>
    <p:sldId id="258" r:id="rId2"/>
    <p:sldId id="259" r:id="rId3"/>
    <p:sldId id="265" r:id="rId4"/>
    <p:sldId id="266" r:id="rId5"/>
    <p:sldId id="267" r:id="rId6"/>
    <p:sldId id="268" r:id="rId7"/>
    <p:sldId id="269" r:id="rId8"/>
    <p:sldId id="270" r:id="rId9"/>
    <p:sldId id="271" r:id="rId10"/>
    <p:sldId id="272" r:id="rId11"/>
    <p:sldId id="27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57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3FAEEC-36C8-44A9-BFAD-F5E89799C093}" type="datetimeFigureOut">
              <a:rPr lang="en-US" smtClean="0"/>
              <a:t>5/17/2021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4C7008-7378-4ED5-A33D-9CC1D475F3BE}" type="slidenum">
              <a:rPr lang="en-US" smtClean="0"/>
              <a:t>‹#›</a:t>
            </a:fld>
            <a:endParaRPr lang="en-US"/>
          </a:p>
        </p:txBody>
      </p:sp>
    </p:spTree>
    <p:extLst>
      <p:ext uri="{BB962C8B-B14F-4D97-AF65-F5344CB8AC3E}">
        <p14:creationId xmlns:p14="http://schemas.microsoft.com/office/powerpoint/2010/main" val="3945576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658D0FC-F7B8-4ADE-8653-6A10E0A07DA6}" type="slidenum">
              <a:rPr lang="en-US" altLang="en-US">
                <a:solidFill>
                  <a:srgbClr val="000000"/>
                </a:solidFill>
                <a:latin typeface="Arial" charset="0"/>
              </a:rPr>
              <a:pPr>
                <a:spcBef>
                  <a:spcPct val="0"/>
                </a:spcBef>
              </a:pPr>
              <a:t>5</a:t>
            </a:fld>
            <a:endParaRPr lang="en-US" altLang="en-US">
              <a:solidFill>
                <a:srgbClr val="000000"/>
              </a:solidFill>
              <a:latin typeface="Arial" charset="0"/>
            </a:endParaRPr>
          </a:p>
        </p:txBody>
      </p:sp>
      <p:sp>
        <p:nvSpPr>
          <p:cNvPr id="1843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66DCDDB-574C-41DC-BD77-FA9503293F10}" type="slidenum">
              <a:rPr lang="en-US" altLang="en-US">
                <a:latin typeface="Arial" charset="0"/>
              </a:rPr>
              <a:pPr>
                <a:spcBef>
                  <a:spcPct val="0"/>
                </a:spcBef>
              </a:pPr>
              <a:t>10</a:t>
            </a:fld>
            <a:endParaRPr lang="en-US" alt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AAFBEA4-5490-46CE-8E5C-303191283E52}" type="slidenum">
              <a:rPr lang="en-US" altLang="en-US">
                <a:latin typeface="Arial" charset="0"/>
              </a:rPr>
              <a:pPr>
                <a:spcBef>
                  <a:spcPct val="0"/>
                </a:spcBef>
              </a:pPr>
              <a:t>11</a:t>
            </a:fld>
            <a:endParaRPr lang="en-US"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35F5D5-0CC1-45EE-999B-6326845E2D8F}"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65B02-3475-4026-9D28-8ED7B22CAA10}" type="slidenum">
              <a:rPr lang="en-US" smtClean="0"/>
              <a:t>‹#›</a:t>
            </a:fld>
            <a:endParaRPr lang="en-US"/>
          </a:p>
        </p:txBody>
      </p:sp>
    </p:spTree>
    <p:extLst>
      <p:ext uri="{BB962C8B-B14F-4D97-AF65-F5344CB8AC3E}">
        <p14:creationId xmlns:p14="http://schemas.microsoft.com/office/powerpoint/2010/main" val="116446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5F5D5-0CC1-45EE-999B-6326845E2D8F}"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65B02-3475-4026-9D28-8ED7B22CAA10}" type="slidenum">
              <a:rPr lang="en-US" smtClean="0"/>
              <a:t>‹#›</a:t>
            </a:fld>
            <a:endParaRPr lang="en-US"/>
          </a:p>
        </p:txBody>
      </p:sp>
    </p:spTree>
    <p:extLst>
      <p:ext uri="{BB962C8B-B14F-4D97-AF65-F5344CB8AC3E}">
        <p14:creationId xmlns:p14="http://schemas.microsoft.com/office/powerpoint/2010/main" val="802306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5F5D5-0CC1-45EE-999B-6326845E2D8F}"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65B02-3475-4026-9D28-8ED7B22CAA10}" type="slidenum">
              <a:rPr lang="en-US" smtClean="0"/>
              <a:t>‹#›</a:t>
            </a:fld>
            <a:endParaRPr lang="en-US"/>
          </a:p>
        </p:txBody>
      </p:sp>
    </p:spTree>
    <p:extLst>
      <p:ext uri="{BB962C8B-B14F-4D97-AF65-F5344CB8AC3E}">
        <p14:creationId xmlns:p14="http://schemas.microsoft.com/office/powerpoint/2010/main" val="2873613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5F5D5-0CC1-45EE-999B-6326845E2D8F}"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65B02-3475-4026-9D28-8ED7B22CAA10}" type="slidenum">
              <a:rPr lang="en-US" smtClean="0"/>
              <a:t>‹#›</a:t>
            </a:fld>
            <a:endParaRPr lang="en-US"/>
          </a:p>
        </p:txBody>
      </p:sp>
    </p:spTree>
    <p:extLst>
      <p:ext uri="{BB962C8B-B14F-4D97-AF65-F5344CB8AC3E}">
        <p14:creationId xmlns:p14="http://schemas.microsoft.com/office/powerpoint/2010/main" val="3908929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35F5D5-0CC1-45EE-999B-6326845E2D8F}"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65B02-3475-4026-9D28-8ED7B22CAA10}" type="slidenum">
              <a:rPr lang="en-US" smtClean="0"/>
              <a:t>‹#›</a:t>
            </a:fld>
            <a:endParaRPr lang="en-US"/>
          </a:p>
        </p:txBody>
      </p:sp>
    </p:spTree>
    <p:extLst>
      <p:ext uri="{BB962C8B-B14F-4D97-AF65-F5344CB8AC3E}">
        <p14:creationId xmlns:p14="http://schemas.microsoft.com/office/powerpoint/2010/main" val="1200116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35F5D5-0CC1-45EE-999B-6326845E2D8F}" type="datetimeFigureOut">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65B02-3475-4026-9D28-8ED7B22CAA10}" type="slidenum">
              <a:rPr lang="en-US" smtClean="0"/>
              <a:t>‹#›</a:t>
            </a:fld>
            <a:endParaRPr lang="en-US"/>
          </a:p>
        </p:txBody>
      </p:sp>
    </p:spTree>
    <p:extLst>
      <p:ext uri="{BB962C8B-B14F-4D97-AF65-F5344CB8AC3E}">
        <p14:creationId xmlns:p14="http://schemas.microsoft.com/office/powerpoint/2010/main" val="3795464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35F5D5-0CC1-45EE-999B-6326845E2D8F}" type="datetimeFigureOut">
              <a:rPr lang="en-US" smtClean="0"/>
              <a:t>5/17/2021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465B02-3475-4026-9D28-8ED7B22CAA10}" type="slidenum">
              <a:rPr lang="en-US" smtClean="0"/>
              <a:t>‹#›</a:t>
            </a:fld>
            <a:endParaRPr lang="en-US"/>
          </a:p>
        </p:txBody>
      </p:sp>
    </p:spTree>
    <p:extLst>
      <p:ext uri="{BB962C8B-B14F-4D97-AF65-F5344CB8AC3E}">
        <p14:creationId xmlns:p14="http://schemas.microsoft.com/office/powerpoint/2010/main" val="2819405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35F5D5-0CC1-45EE-999B-6326845E2D8F}" type="datetimeFigureOut">
              <a:rPr lang="en-US" smtClean="0"/>
              <a:t>5/17/2021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465B02-3475-4026-9D28-8ED7B22CAA10}" type="slidenum">
              <a:rPr lang="en-US" smtClean="0"/>
              <a:t>‹#›</a:t>
            </a:fld>
            <a:endParaRPr lang="en-US"/>
          </a:p>
        </p:txBody>
      </p:sp>
    </p:spTree>
    <p:extLst>
      <p:ext uri="{BB962C8B-B14F-4D97-AF65-F5344CB8AC3E}">
        <p14:creationId xmlns:p14="http://schemas.microsoft.com/office/powerpoint/2010/main" val="2696491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35F5D5-0CC1-45EE-999B-6326845E2D8F}" type="datetimeFigureOut">
              <a:rPr lang="en-US" smtClean="0"/>
              <a:t>5/17/2021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465B02-3475-4026-9D28-8ED7B22CAA10}" type="slidenum">
              <a:rPr lang="en-US" smtClean="0"/>
              <a:t>‹#›</a:t>
            </a:fld>
            <a:endParaRPr lang="en-US"/>
          </a:p>
        </p:txBody>
      </p:sp>
    </p:spTree>
    <p:extLst>
      <p:ext uri="{BB962C8B-B14F-4D97-AF65-F5344CB8AC3E}">
        <p14:creationId xmlns:p14="http://schemas.microsoft.com/office/powerpoint/2010/main" val="94843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35F5D5-0CC1-45EE-999B-6326845E2D8F}" type="datetimeFigureOut">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65B02-3475-4026-9D28-8ED7B22CAA10}" type="slidenum">
              <a:rPr lang="en-US" smtClean="0"/>
              <a:t>‹#›</a:t>
            </a:fld>
            <a:endParaRPr lang="en-US"/>
          </a:p>
        </p:txBody>
      </p:sp>
    </p:spTree>
    <p:extLst>
      <p:ext uri="{BB962C8B-B14F-4D97-AF65-F5344CB8AC3E}">
        <p14:creationId xmlns:p14="http://schemas.microsoft.com/office/powerpoint/2010/main" val="3234623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35F5D5-0CC1-45EE-999B-6326845E2D8F}" type="datetimeFigureOut">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65B02-3475-4026-9D28-8ED7B22CAA10}" type="slidenum">
              <a:rPr lang="en-US" smtClean="0"/>
              <a:t>‹#›</a:t>
            </a:fld>
            <a:endParaRPr lang="en-US"/>
          </a:p>
        </p:txBody>
      </p:sp>
    </p:spTree>
    <p:extLst>
      <p:ext uri="{BB962C8B-B14F-4D97-AF65-F5344CB8AC3E}">
        <p14:creationId xmlns:p14="http://schemas.microsoft.com/office/powerpoint/2010/main" val="3371810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5F5D5-0CC1-45EE-999B-6326845E2D8F}" type="datetimeFigureOut">
              <a:rPr lang="en-US" smtClean="0"/>
              <a:t>5/17/2021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465B02-3475-4026-9D28-8ED7B22CAA10}" type="slidenum">
              <a:rPr lang="en-US" smtClean="0"/>
              <a:t>‹#›</a:t>
            </a:fld>
            <a:endParaRPr lang="en-US"/>
          </a:p>
        </p:txBody>
      </p:sp>
    </p:spTree>
    <p:extLst>
      <p:ext uri="{BB962C8B-B14F-4D97-AF65-F5344CB8AC3E}">
        <p14:creationId xmlns:p14="http://schemas.microsoft.com/office/powerpoint/2010/main" val="4465862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G:\BINH\thao%20giangtinh%20Hoai%20+Hoa\HoaLk%20Bao%20cao%20so%20moi\Lap%20luan%20binh%20luan\GAtrinh%20chieu%20cua%20Hoa%20moi\N%20.%20Thay.MP3" TargetMode="Externa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G:\BINH\thao%20giangtinh%20Hoai%20+Hoa\HoaLk%20Bao%20cao%20so%20moi\Lap%20luan%20binh%20luan\GAtrinh%20chieu%20cua%20Hoa%20moi\N%20.%20Thay.MP3" TargetMode="Externa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audio" Target="../media/audio2.wav"/><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146846"/>
            <a:ext cx="8011740" cy="2578298"/>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3200" b="1" u="sng" smtClean="0">
                <a:latin typeface="Times New Roman" panose="02020603050405020304" pitchFamily="18" charset="0"/>
                <a:cs typeface="Times New Roman" panose="02020603050405020304" pitchFamily="18" charset="0"/>
              </a:rPr>
              <a:t>BÀI 30</a:t>
            </a:r>
            <a:br>
              <a:rPr lang="en-US" sz="3200" b="1" u="sng" smtClean="0">
                <a:latin typeface="Times New Roman" panose="02020603050405020304" pitchFamily="18" charset="0"/>
                <a:cs typeface="Times New Roman" panose="02020603050405020304" pitchFamily="18" charset="0"/>
              </a:rPr>
            </a:br>
            <a:r>
              <a:rPr lang="en-US" sz="3200" b="1" smtClean="0">
                <a:latin typeface="Times New Roman" panose="02020603050405020304" pitchFamily="18" charset="0"/>
                <a:cs typeface="Times New Roman" panose="02020603050405020304" pitchFamily="18" charset="0"/>
              </a:rPr>
              <a:t>PHONG TRÀO YÊU NƯỚC CHỐNG PHÁP ĐẦU THẾ KỈ XX ĐẾN NĂM 1918</a:t>
            </a:r>
            <a:endParaRPr lang="en-US" sz="3200" b="1">
              <a:latin typeface="Times New Roman" panose="02020603050405020304" pitchFamily="18" charset="0"/>
              <a:cs typeface="Times New Roman" panose="02020603050405020304" pitchFamily="18" charset="0"/>
            </a:endParaRPr>
          </a:p>
        </p:txBody>
      </p:sp>
      <p:sp>
        <p:nvSpPr>
          <p:cNvPr id="4" name="TextBox 3"/>
          <p:cNvSpPr txBox="1"/>
          <p:nvPr/>
        </p:nvSpPr>
        <p:spPr>
          <a:xfrm>
            <a:off x="1475656" y="311351"/>
            <a:ext cx="6843171" cy="52322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800" b="1" smtClean="0">
                <a:latin typeface="Times New Roman" panose="02020603050405020304" pitchFamily="18" charset="0"/>
                <a:cs typeface="Times New Roman" panose="02020603050405020304" pitchFamily="18" charset="0"/>
              </a:rPr>
              <a:t>TRƯỜNG THCS LƯƠNG THẾ VINH</a:t>
            </a:r>
          </a:p>
        </p:txBody>
      </p:sp>
      <p:sp>
        <p:nvSpPr>
          <p:cNvPr id="5" name="TextBox 4"/>
          <p:cNvSpPr txBox="1"/>
          <p:nvPr/>
        </p:nvSpPr>
        <p:spPr>
          <a:xfrm>
            <a:off x="3259701" y="1156102"/>
            <a:ext cx="2912977" cy="523220"/>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pPr algn="ctr"/>
            <a:r>
              <a:rPr lang="en-US" sz="2800" b="1" smtClean="0">
                <a:latin typeface="Times New Roman" panose="02020603050405020304" pitchFamily="18" charset="0"/>
                <a:cs typeface="Times New Roman" panose="02020603050405020304" pitchFamily="18" charset="0"/>
              </a:rPr>
              <a:t>MÔN LỊCH SỬ 8</a:t>
            </a:r>
          </a:p>
        </p:txBody>
      </p:sp>
      <p:sp>
        <p:nvSpPr>
          <p:cNvPr id="6" name="TextBox 5"/>
          <p:cNvSpPr txBox="1"/>
          <p:nvPr/>
        </p:nvSpPr>
        <p:spPr>
          <a:xfrm>
            <a:off x="3491880" y="5483808"/>
            <a:ext cx="5361596" cy="461665"/>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2400" b="1" smtClean="0">
                <a:latin typeface="Times New Roman" panose="02020603050405020304" pitchFamily="18" charset="0"/>
                <a:cs typeface="Times New Roman" panose="02020603050405020304" pitchFamily="18" charset="0"/>
              </a:rPr>
              <a:t>Giáo viên giảng dạy: Nguyễn Đăng Túy</a:t>
            </a:r>
          </a:p>
        </p:txBody>
      </p:sp>
    </p:spTree>
    <p:extLst>
      <p:ext uri="{BB962C8B-B14F-4D97-AF65-F5344CB8AC3E}">
        <p14:creationId xmlns:p14="http://schemas.microsoft.com/office/powerpoint/2010/main" val="2243709191"/>
      </p:ext>
    </p:extLst>
  </p:cSld>
  <p:clrMapOvr>
    <a:masterClrMapping/>
  </p:clrMapOvr>
  <mc:AlternateContent xmlns:mc="http://schemas.openxmlformats.org/markup-compatibility/2006" xmlns:p14="http://schemas.microsoft.com/office/powerpoint/2010/main">
    <mc:Choice Requires="p14">
      <p:transition spd="slow" p14:dur="2000" advTm="11311"/>
    </mc:Choice>
    <mc:Fallback xmlns="">
      <p:transition spd="slow" advTm="1131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Administrator\Desktop\lang ba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839200"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497552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Documents and Settings\Administrator\My Documents\080921024301-916-701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52400"/>
            <a:ext cx="8953500" cy="660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430077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N . Thay.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9067800" y="67818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3" y="0"/>
            <a:ext cx="771526"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5350" y="0"/>
            <a:ext cx="771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Pictur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875" y="-127000"/>
            <a:ext cx="75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9"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423275" y="-142875"/>
            <a:ext cx="75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0"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91525" y="6076950"/>
            <a:ext cx="75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1"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6076950"/>
            <a:ext cx="75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4108" y="2525995"/>
            <a:ext cx="8425705" cy="830997"/>
          </a:xfrm>
          <a:prstGeom prst="rect">
            <a:avLst/>
          </a:prstGeom>
          <a:noFill/>
        </p:spPr>
        <p:txBody>
          <a:bodyPr wrap="none" rtlCol="0">
            <a:spAutoFit/>
          </a:bodyPr>
          <a:lstStyle/>
          <a:p>
            <a:pPr marL="285750" indent="-285750">
              <a:spcBef>
                <a:spcPct val="0"/>
              </a:spcBef>
              <a:buFontTx/>
              <a:buChar char="-"/>
              <a:defRPr/>
            </a:pPr>
            <a:r>
              <a:rPr lang="en-US" sz="2400" smtClean="0">
                <a:latin typeface="Times New Roman" panose="02020603050405020304" pitchFamily="18" charset="0"/>
              </a:rPr>
              <a:t>Hoàn cảnh: đất nước bị Pháp thống trị, các phong trào yêu nước </a:t>
            </a:r>
          </a:p>
          <a:p>
            <a:pPr>
              <a:spcBef>
                <a:spcPct val="0"/>
              </a:spcBef>
              <a:defRPr/>
            </a:pPr>
            <a:r>
              <a:rPr lang="en-US" sz="2400" smtClean="0">
                <a:latin typeface="Times New Roman" panose="02020603050405020304" pitchFamily="18" charset="0"/>
              </a:rPr>
              <a:t>chống Pháp đều thất bại.</a:t>
            </a:r>
            <a:endParaRPr lang="en-US" sz="2400" smtClean="0">
              <a:latin typeface="Times New Roman" panose="02020603050405020304" pitchFamily="18" charset="0"/>
            </a:endParaRPr>
          </a:p>
        </p:txBody>
      </p:sp>
      <p:sp>
        <p:nvSpPr>
          <p:cNvPr id="4" name="TextBox 3"/>
          <p:cNvSpPr txBox="1"/>
          <p:nvPr/>
        </p:nvSpPr>
        <p:spPr>
          <a:xfrm>
            <a:off x="251520" y="764704"/>
            <a:ext cx="8658076" cy="830997"/>
          </a:xfrm>
          <a:prstGeom prst="rect">
            <a:avLst/>
          </a:prstGeom>
          <a:noFill/>
        </p:spPr>
        <p:txBody>
          <a:bodyPr wrap="non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II. PHONG TRÀO YÊU NƯỚC TRONG CHIẾN TRANH THẾ </a:t>
            </a:r>
          </a:p>
          <a:p>
            <a:r>
              <a:rPr lang="en-US" sz="2400" b="1" smtClean="0">
                <a:solidFill>
                  <a:srgbClr val="FF0000"/>
                </a:solidFill>
                <a:latin typeface="Times New Roman" panose="02020603050405020304" pitchFamily="18" charset="0"/>
                <a:cs typeface="Times New Roman" panose="02020603050405020304" pitchFamily="18" charset="0"/>
              </a:rPr>
              <a:t>GIỚI THỨ NHẤT (1914 – 1918)</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1" name="WordArt 7"/>
          <p:cNvSpPr>
            <a:spLocks noChangeArrowheads="1" noChangeShapeType="1" noTextEdit="1"/>
          </p:cNvSpPr>
          <p:nvPr/>
        </p:nvSpPr>
        <p:spPr bwMode="auto">
          <a:xfrm>
            <a:off x="251520" y="1739280"/>
            <a:ext cx="8424936" cy="609600"/>
          </a:xfrm>
          <a:prstGeom prst="rect">
            <a:avLst/>
          </a:prstGeom>
        </p:spPr>
        <p:txBody>
          <a:bodyPr wrap="none" fromWordArt="1">
            <a:prstTxWarp prst="textPlain">
              <a:avLst>
                <a:gd name="adj" fmla="val 50000"/>
              </a:avLst>
            </a:prstTxWarp>
          </a:bodyPr>
          <a:lstStyle/>
          <a:p>
            <a:pPr algn="ctr"/>
            <a:r>
              <a:rPr lang="vi-VN" sz="2400" kern="10">
                <a:ln w="9525">
                  <a:solidFill>
                    <a:srgbClr val="0000FF"/>
                  </a:solidFill>
                  <a:round/>
                  <a:headEnd/>
                  <a:tailEnd/>
                </a:ln>
                <a:solidFill>
                  <a:srgbClr val="0000FF"/>
                </a:solidFill>
                <a:latin typeface="Times New Roman"/>
                <a:cs typeface="Times New Roman"/>
              </a:rPr>
              <a:t>3. Những hoạt động của Nguyễn Tất Thành sau khi ra đi tìm đường cứu nước</a:t>
            </a:r>
            <a:endParaRPr lang="en-US" sz="2400" kern="10">
              <a:ln w="9525">
                <a:solidFill>
                  <a:srgbClr val="0000FF"/>
                </a:solidFill>
                <a:round/>
                <a:headEnd/>
                <a:tailEnd/>
              </a:ln>
              <a:solidFill>
                <a:srgbClr val="0000FF"/>
              </a:solidFill>
              <a:latin typeface="Times New Roman"/>
              <a:cs typeface="Times New Roman"/>
            </a:endParaRPr>
          </a:p>
        </p:txBody>
      </p:sp>
      <p:sp>
        <p:nvSpPr>
          <p:cNvPr id="22" name="TextBox 21"/>
          <p:cNvSpPr txBox="1"/>
          <p:nvPr/>
        </p:nvSpPr>
        <p:spPr>
          <a:xfrm>
            <a:off x="250751" y="3318083"/>
            <a:ext cx="1848583" cy="461665"/>
          </a:xfrm>
          <a:prstGeom prst="rect">
            <a:avLst/>
          </a:prstGeom>
          <a:noFill/>
        </p:spPr>
        <p:txBody>
          <a:bodyPr wrap="none" rtlCol="0">
            <a:spAutoFit/>
          </a:bodyPr>
          <a:lstStyle/>
          <a:p>
            <a:pPr marL="285750" indent="-285750">
              <a:spcBef>
                <a:spcPct val="0"/>
              </a:spcBef>
              <a:buFontTx/>
              <a:buChar char="-"/>
              <a:defRPr/>
            </a:pPr>
            <a:r>
              <a:rPr lang="en-US" sz="2400" smtClean="0">
                <a:latin typeface="Times New Roman" panose="02020603050405020304" pitchFamily="18" charset="0"/>
              </a:rPr>
              <a:t>Hoạt động:</a:t>
            </a:r>
          </a:p>
        </p:txBody>
      </p:sp>
      <p:sp>
        <p:nvSpPr>
          <p:cNvPr id="23" name="TextBox 22"/>
          <p:cNvSpPr txBox="1"/>
          <p:nvPr/>
        </p:nvSpPr>
        <p:spPr>
          <a:xfrm>
            <a:off x="251520" y="3822139"/>
            <a:ext cx="8643520" cy="830997"/>
          </a:xfrm>
          <a:prstGeom prst="rect">
            <a:avLst/>
          </a:prstGeom>
          <a:noFill/>
        </p:spPr>
        <p:txBody>
          <a:bodyPr wrap="none" rtlCol="0">
            <a:spAutoFit/>
          </a:bodyPr>
          <a:lstStyle/>
          <a:p>
            <a:pPr>
              <a:spcBef>
                <a:spcPct val="0"/>
              </a:spcBef>
              <a:defRPr/>
            </a:pPr>
            <a:r>
              <a:rPr lang="en-US" sz="2400" smtClean="0">
                <a:latin typeface="Times New Roman" panose="02020603050405020304" pitchFamily="18" charset="0"/>
              </a:rPr>
              <a:t>+ Ngày 5/6/1911, từ bến cảng Nhà Rồng, Người ra đi tìm đường cứu</a:t>
            </a:r>
          </a:p>
          <a:p>
            <a:pPr>
              <a:spcBef>
                <a:spcPct val="0"/>
              </a:spcBef>
              <a:defRPr/>
            </a:pPr>
            <a:r>
              <a:rPr lang="en-US" sz="2400">
                <a:latin typeface="Times New Roman" panose="02020603050405020304" pitchFamily="18" charset="0"/>
              </a:rPr>
              <a:t>n</a:t>
            </a:r>
            <a:r>
              <a:rPr lang="en-US" sz="2400" smtClean="0">
                <a:latin typeface="Times New Roman" panose="02020603050405020304" pitchFamily="18" charset="0"/>
              </a:rPr>
              <a:t>ước.</a:t>
            </a:r>
          </a:p>
        </p:txBody>
      </p:sp>
    </p:spTree>
    <p:extLst>
      <p:ext uri="{BB962C8B-B14F-4D97-AF65-F5344CB8AC3E}">
        <p14:creationId xmlns:p14="http://schemas.microsoft.com/office/powerpoint/2010/main" val="2364528347"/>
      </p:ext>
    </p:extLst>
  </p:cSld>
  <p:clrMapOvr>
    <a:masterClrMapping/>
  </p:clrMapOvr>
  <p:transition/>
  <p:timing>
    <p:tnLst>
      <p:par>
        <p:cTn id="1" dur="indefinite" restart="never" nodeType="tmRoot">
          <p:childTnLst>
            <p:audio>
              <p:cMediaNode>
                <p:cTn id="2" repeatCount="indefinite" fill="hold" display="0">
                  <p:stCondLst>
                    <p:cond delay="indefinite"/>
                  </p:stCondLst>
                  <p:endCondLst>
                    <p:cond evt="onPrev" delay="0">
                      <p:tgtEl>
                        <p:sldTgt/>
                      </p:tgtEl>
                    </p:cond>
                    <p:cond evt="onStopAudio" delay="0">
                      <p:tgtEl>
                        <p:sldTgt/>
                      </p:tgtEl>
                    </p:cond>
                  </p:endCondLst>
                </p:cTn>
                <p:tgtEl>
                  <p:spTgt spid="819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ANG NHA R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descr="01---Ben-Nha-Rong---noi-Ba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71163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rames PPT 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3"/>
          <p:cNvSpPr>
            <a:spLocks noGrp="1" noChangeAspect="1" noChangeArrowheads="1"/>
          </p:cNvSpPr>
          <p:nvPr isPhoto="1"/>
        </p:nvSpPr>
        <p:spPr bwMode="auto">
          <a:xfrm>
            <a:off x="304800" y="228600"/>
            <a:ext cx="8458200" cy="5638800"/>
          </a:xfrm>
          <a:prstGeom prst="rect">
            <a:avLst/>
          </a:prstGeom>
          <a:blipFill dpi="0" rotWithShape="1">
            <a:blip r:embed="rId3"/>
            <a:srcRect/>
            <a:stretch>
              <a:fillRect r="-46934"/>
            </a:stretch>
          </a:blipFill>
          <a:ln w="9525">
            <a:solidFill>
              <a:schemeClr val="tx1"/>
            </a:solidFill>
            <a:miter lim="800000"/>
            <a:headEnd/>
            <a:tailEnd/>
          </a:ln>
          <a:effectLst/>
          <a:extLst/>
        </p:spPr>
        <p:txBody>
          <a:bodyPr/>
          <a:lstStyle/>
          <a:p>
            <a:pPr eaLnBrk="1" hangingPunct="1">
              <a:defRPr/>
            </a:pPr>
            <a:endParaRPr lang="vi-VN">
              <a:solidFill>
                <a:srgbClr val="000000"/>
              </a:solidFill>
              <a:latin typeface="Arial" charset="0"/>
            </a:endParaRPr>
          </a:p>
        </p:txBody>
      </p:sp>
      <p:sp>
        <p:nvSpPr>
          <p:cNvPr id="16390" name="Text Box 4"/>
          <p:cNvSpPr txBox="1">
            <a:spLocks noChangeArrowheads="1"/>
          </p:cNvSpPr>
          <p:nvPr/>
        </p:nvSpPr>
        <p:spPr bwMode="auto">
          <a:xfrm>
            <a:off x="1752600" y="5943600"/>
            <a:ext cx="5867400"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a:solidFill>
                  <a:srgbClr val="000000"/>
                </a:solidFill>
                <a:latin typeface="Times New Roman" pitchFamily="18" charset="0"/>
                <a:cs typeface="Times New Roman" pitchFamily="18" charset="0"/>
              </a:rPr>
              <a:t>Tàu La-tu-s</a:t>
            </a:r>
            <a:r>
              <a:rPr lang="en-US" altLang="en-US" sz="1800" b="1">
                <a:solidFill>
                  <a:srgbClr val="000000"/>
                </a:solidFill>
                <a:latin typeface="Times New Roman" pitchFamily="18" charset="0"/>
                <a:cs typeface="Times New Roman" pitchFamily="18" charset="0"/>
              </a:rPr>
              <a:t>ơ</a:t>
            </a:r>
            <a:r>
              <a:rPr lang="en-US" altLang="en-US" sz="2400" b="1">
                <a:solidFill>
                  <a:srgbClr val="000000"/>
                </a:solidFill>
                <a:latin typeface="Times New Roman" pitchFamily="18" charset="0"/>
                <a:cs typeface="Times New Roman" pitchFamily="18" charset="0"/>
              </a:rPr>
              <a:t> Tô-rê-vin</a:t>
            </a:r>
            <a:endParaRPr lang="en-US" altLang="en-US" sz="240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3352925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8100"/>
            <a:ext cx="9067800" cy="6781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1" name="Text Box 3"/>
          <p:cNvSpPr txBox="1">
            <a:spLocks noChangeArrowheads="1"/>
          </p:cNvSpPr>
          <p:nvPr/>
        </p:nvSpPr>
        <p:spPr bwMode="auto">
          <a:xfrm>
            <a:off x="2501900" y="3956050"/>
            <a:ext cx="3810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700" b="1">
                <a:solidFill>
                  <a:srgbClr val="000000"/>
                </a:solidFill>
                <a:latin typeface="Times New Roman" pitchFamily="18" charset="0"/>
              </a:rPr>
              <a:t>GIBUTI</a:t>
            </a:r>
          </a:p>
        </p:txBody>
      </p:sp>
      <p:sp>
        <p:nvSpPr>
          <p:cNvPr id="103428" name="Freeform 4"/>
          <p:cNvSpPr>
            <a:spLocks/>
          </p:cNvSpPr>
          <p:nvPr/>
        </p:nvSpPr>
        <p:spPr bwMode="auto">
          <a:xfrm>
            <a:off x="5181600" y="4038600"/>
            <a:ext cx="165100" cy="482600"/>
          </a:xfrm>
          <a:custGeom>
            <a:avLst/>
            <a:gdLst>
              <a:gd name="T0" fmla="*/ 2147483646 w 104"/>
              <a:gd name="T1" fmla="*/ 0 h 304"/>
              <a:gd name="T2" fmla="*/ 2147483646 w 104"/>
              <a:gd name="T3" fmla="*/ 2147483646 h 304"/>
              <a:gd name="T4" fmla="*/ 2147483646 w 104"/>
              <a:gd name="T5" fmla="*/ 2147483646 h 304"/>
              <a:gd name="T6" fmla="*/ 0 w 104"/>
              <a:gd name="T7" fmla="*/ 2147483646 h 304"/>
              <a:gd name="T8" fmla="*/ 0 60000 65536"/>
              <a:gd name="T9" fmla="*/ 0 60000 65536"/>
              <a:gd name="T10" fmla="*/ 0 60000 65536"/>
              <a:gd name="T11" fmla="*/ 0 60000 65536"/>
              <a:gd name="T12" fmla="*/ 0 w 104"/>
              <a:gd name="T13" fmla="*/ 0 h 304"/>
              <a:gd name="T14" fmla="*/ 104 w 104"/>
              <a:gd name="T15" fmla="*/ 304 h 304"/>
            </a:gdLst>
            <a:ahLst/>
            <a:cxnLst>
              <a:cxn ang="T8">
                <a:pos x="T0" y="T1"/>
              </a:cxn>
              <a:cxn ang="T9">
                <a:pos x="T2" y="T3"/>
              </a:cxn>
              <a:cxn ang="T10">
                <a:pos x="T4" y="T5"/>
              </a:cxn>
              <a:cxn ang="T11">
                <a:pos x="T6" y="T7"/>
              </a:cxn>
            </a:cxnLst>
            <a:rect l="T12" t="T13" r="T14" b="T15"/>
            <a:pathLst>
              <a:path w="104" h="304">
                <a:moveTo>
                  <a:pt x="96" y="0"/>
                </a:moveTo>
                <a:cubicBezTo>
                  <a:pt x="100" y="72"/>
                  <a:pt x="104" y="144"/>
                  <a:pt x="96" y="192"/>
                </a:cubicBezTo>
                <a:cubicBezTo>
                  <a:pt x="88" y="240"/>
                  <a:pt x="64" y="272"/>
                  <a:pt x="48" y="288"/>
                </a:cubicBezTo>
                <a:cubicBezTo>
                  <a:pt x="32" y="304"/>
                  <a:pt x="16" y="296"/>
                  <a:pt x="0" y="288"/>
                </a:cubicBezTo>
              </a:path>
            </a:pathLst>
          </a:cu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29" name="Freeform 5"/>
          <p:cNvSpPr>
            <a:spLocks/>
          </p:cNvSpPr>
          <p:nvPr/>
        </p:nvSpPr>
        <p:spPr bwMode="auto">
          <a:xfrm>
            <a:off x="4178300" y="4191000"/>
            <a:ext cx="1003300" cy="304800"/>
          </a:xfrm>
          <a:custGeom>
            <a:avLst/>
            <a:gdLst>
              <a:gd name="T0" fmla="*/ 2147483646 w 632"/>
              <a:gd name="T1" fmla="*/ 2147483646 h 192"/>
              <a:gd name="T2" fmla="*/ 2147483646 w 632"/>
              <a:gd name="T3" fmla="*/ 2147483646 h 192"/>
              <a:gd name="T4" fmla="*/ 2147483646 w 632"/>
              <a:gd name="T5" fmla="*/ 0 h 192"/>
              <a:gd name="T6" fmla="*/ 2147483646 w 632"/>
              <a:gd name="T7" fmla="*/ 2147483646 h 192"/>
              <a:gd name="T8" fmla="*/ 2147483646 w 632"/>
              <a:gd name="T9" fmla="*/ 0 h 192"/>
              <a:gd name="T10" fmla="*/ 0 60000 65536"/>
              <a:gd name="T11" fmla="*/ 0 60000 65536"/>
              <a:gd name="T12" fmla="*/ 0 60000 65536"/>
              <a:gd name="T13" fmla="*/ 0 60000 65536"/>
              <a:gd name="T14" fmla="*/ 0 60000 65536"/>
              <a:gd name="T15" fmla="*/ 0 w 632"/>
              <a:gd name="T16" fmla="*/ 0 h 192"/>
              <a:gd name="T17" fmla="*/ 632 w 632"/>
              <a:gd name="T18" fmla="*/ 192 h 192"/>
            </a:gdLst>
            <a:ahLst/>
            <a:cxnLst>
              <a:cxn ang="T10">
                <a:pos x="T0" y="T1"/>
              </a:cxn>
              <a:cxn ang="T11">
                <a:pos x="T2" y="T3"/>
              </a:cxn>
              <a:cxn ang="T12">
                <a:pos x="T4" y="T5"/>
              </a:cxn>
              <a:cxn ang="T13">
                <a:pos x="T6" y="T7"/>
              </a:cxn>
              <a:cxn ang="T14">
                <a:pos x="T8" y="T9"/>
              </a:cxn>
            </a:cxnLst>
            <a:rect l="T15" t="T16" r="T17" b="T18"/>
            <a:pathLst>
              <a:path w="632" h="192">
                <a:moveTo>
                  <a:pt x="632" y="192"/>
                </a:moveTo>
                <a:cubicBezTo>
                  <a:pt x="584" y="136"/>
                  <a:pt x="536" y="80"/>
                  <a:pt x="488" y="48"/>
                </a:cubicBezTo>
                <a:cubicBezTo>
                  <a:pt x="440" y="16"/>
                  <a:pt x="416" y="0"/>
                  <a:pt x="344" y="0"/>
                </a:cubicBezTo>
                <a:cubicBezTo>
                  <a:pt x="272" y="0"/>
                  <a:pt x="112" y="48"/>
                  <a:pt x="56" y="48"/>
                </a:cubicBezTo>
                <a:cubicBezTo>
                  <a:pt x="0" y="48"/>
                  <a:pt x="16" y="8"/>
                  <a:pt x="8" y="0"/>
                </a:cubicBezTo>
              </a:path>
            </a:pathLst>
          </a:cu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30" name="Freeform 6"/>
          <p:cNvSpPr>
            <a:spLocks/>
          </p:cNvSpPr>
          <p:nvPr/>
        </p:nvSpPr>
        <p:spPr bwMode="auto">
          <a:xfrm rot="232711">
            <a:off x="2686050" y="3846513"/>
            <a:ext cx="1516063" cy="374650"/>
          </a:xfrm>
          <a:custGeom>
            <a:avLst/>
            <a:gdLst>
              <a:gd name="T0" fmla="*/ 2147483646 w 912"/>
              <a:gd name="T1" fmla="*/ 2147483646 h 248"/>
              <a:gd name="T2" fmla="*/ 2147483646 w 912"/>
              <a:gd name="T3" fmla="*/ 2147483646 h 248"/>
              <a:gd name="T4" fmla="*/ 2147483646 w 912"/>
              <a:gd name="T5" fmla="*/ 2147483646 h 248"/>
              <a:gd name="T6" fmla="*/ 0 w 912"/>
              <a:gd name="T7" fmla="*/ 2147483646 h 248"/>
              <a:gd name="T8" fmla="*/ 0 60000 65536"/>
              <a:gd name="T9" fmla="*/ 0 60000 65536"/>
              <a:gd name="T10" fmla="*/ 0 60000 65536"/>
              <a:gd name="T11" fmla="*/ 0 60000 65536"/>
              <a:gd name="T12" fmla="*/ 0 w 912"/>
              <a:gd name="T13" fmla="*/ 0 h 248"/>
              <a:gd name="T14" fmla="*/ 912 w 912"/>
              <a:gd name="T15" fmla="*/ 248 h 248"/>
            </a:gdLst>
            <a:ahLst/>
            <a:cxnLst>
              <a:cxn ang="T8">
                <a:pos x="T0" y="T1"/>
              </a:cxn>
              <a:cxn ang="T9">
                <a:pos x="T2" y="T3"/>
              </a:cxn>
              <a:cxn ang="T10">
                <a:pos x="T4" y="T5"/>
              </a:cxn>
              <a:cxn ang="T11">
                <a:pos x="T6" y="T7"/>
              </a:cxn>
            </a:cxnLst>
            <a:rect l="T12" t="T13" r="T14" b="T15"/>
            <a:pathLst>
              <a:path w="912" h="248">
                <a:moveTo>
                  <a:pt x="912" y="216"/>
                </a:moveTo>
                <a:cubicBezTo>
                  <a:pt x="796" y="232"/>
                  <a:pt x="680" y="248"/>
                  <a:pt x="576" y="216"/>
                </a:cubicBezTo>
                <a:cubicBezTo>
                  <a:pt x="472" y="184"/>
                  <a:pt x="384" y="48"/>
                  <a:pt x="288" y="24"/>
                </a:cubicBezTo>
                <a:cubicBezTo>
                  <a:pt x="192" y="0"/>
                  <a:pt x="48" y="64"/>
                  <a:pt x="0" y="72"/>
                </a:cubicBezTo>
              </a:path>
            </a:pathLst>
          </a:cu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31" name="Freeform 7"/>
          <p:cNvSpPr>
            <a:spLocks/>
          </p:cNvSpPr>
          <p:nvPr/>
        </p:nvSpPr>
        <p:spPr bwMode="auto">
          <a:xfrm>
            <a:off x="2432050" y="2971800"/>
            <a:ext cx="254000" cy="952500"/>
          </a:xfrm>
          <a:custGeom>
            <a:avLst/>
            <a:gdLst>
              <a:gd name="T0" fmla="*/ 2147483646 w 152"/>
              <a:gd name="T1" fmla="*/ 2147483646 h 576"/>
              <a:gd name="T2" fmla="*/ 2147483646 w 152"/>
              <a:gd name="T3" fmla="*/ 2147483646 h 576"/>
              <a:gd name="T4" fmla="*/ 2147483646 w 152"/>
              <a:gd name="T5" fmla="*/ 2147483646 h 576"/>
              <a:gd name="T6" fmla="*/ 2147483646 w 152"/>
              <a:gd name="T7" fmla="*/ 0 h 576"/>
              <a:gd name="T8" fmla="*/ 0 60000 65536"/>
              <a:gd name="T9" fmla="*/ 0 60000 65536"/>
              <a:gd name="T10" fmla="*/ 0 60000 65536"/>
              <a:gd name="T11" fmla="*/ 0 60000 65536"/>
              <a:gd name="T12" fmla="*/ 0 w 152"/>
              <a:gd name="T13" fmla="*/ 0 h 576"/>
              <a:gd name="T14" fmla="*/ 152 w 152"/>
              <a:gd name="T15" fmla="*/ 576 h 576"/>
            </a:gdLst>
            <a:ahLst/>
            <a:cxnLst>
              <a:cxn ang="T8">
                <a:pos x="T0" y="T1"/>
              </a:cxn>
              <a:cxn ang="T9">
                <a:pos x="T2" y="T3"/>
              </a:cxn>
              <a:cxn ang="T10">
                <a:pos x="T4" y="T5"/>
              </a:cxn>
              <a:cxn ang="T11">
                <a:pos x="T6" y="T7"/>
              </a:cxn>
            </a:cxnLst>
            <a:rect l="T12" t="T13" r="T14" b="T15"/>
            <a:pathLst>
              <a:path w="152" h="576">
                <a:moveTo>
                  <a:pt x="152" y="576"/>
                </a:moveTo>
                <a:cubicBezTo>
                  <a:pt x="116" y="516"/>
                  <a:pt x="80" y="456"/>
                  <a:pt x="56" y="384"/>
                </a:cubicBezTo>
                <a:cubicBezTo>
                  <a:pt x="32" y="312"/>
                  <a:pt x="16" y="208"/>
                  <a:pt x="8" y="144"/>
                </a:cubicBezTo>
                <a:cubicBezTo>
                  <a:pt x="0" y="80"/>
                  <a:pt x="4" y="40"/>
                  <a:pt x="8" y="0"/>
                </a:cubicBezTo>
              </a:path>
            </a:pathLst>
          </a:cu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32" name="Freeform 8"/>
          <p:cNvSpPr>
            <a:spLocks/>
          </p:cNvSpPr>
          <p:nvPr/>
        </p:nvSpPr>
        <p:spPr bwMode="auto">
          <a:xfrm>
            <a:off x="1587500" y="2438400"/>
            <a:ext cx="850900" cy="533400"/>
          </a:xfrm>
          <a:custGeom>
            <a:avLst/>
            <a:gdLst>
              <a:gd name="T0" fmla="*/ 2147483646 w 536"/>
              <a:gd name="T1" fmla="*/ 2147483646 h 336"/>
              <a:gd name="T2" fmla="*/ 2147483646 w 536"/>
              <a:gd name="T3" fmla="*/ 2147483646 h 336"/>
              <a:gd name="T4" fmla="*/ 2147483646 w 536"/>
              <a:gd name="T5" fmla="*/ 2147483646 h 336"/>
              <a:gd name="T6" fmla="*/ 2147483646 w 536"/>
              <a:gd name="T7" fmla="*/ 2147483646 h 336"/>
              <a:gd name="T8" fmla="*/ 2147483646 w 536"/>
              <a:gd name="T9" fmla="*/ 2147483646 h 336"/>
              <a:gd name="T10" fmla="*/ 2147483646 w 536"/>
              <a:gd name="T11" fmla="*/ 2147483646 h 336"/>
              <a:gd name="T12" fmla="*/ 2147483646 w 536"/>
              <a:gd name="T13" fmla="*/ 2147483646 h 336"/>
              <a:gd name="T14" fmla="*/ 2147483646 w 536"/>
              <a:gd name="T15" fmla="*/ 0 h 336"/>
              <a:gd name="T16" fmla="*/ 0 60000 65536"/>
              <a:gd name="T17" fmla="*/ 0 60000 65536"/>
              <a:gd name="T18" fmla="*/ 0 60000 65536"/>
              <a:gd name="T19" fmla="*/ 0 60000 65536"/>
              <a:gd name="T20" fmla="*/ 0 60000 65536"/>
              <a:gd name="T21" fmla="*/ 0 60000 65536"/>
              <a:gd name="T22" fmla="*/ 0 60000 65536"/>
              <a:gd name="T23" fmla="*/ 0 60000 65536"/>
              <a:gd name="T24" fmla="*/ 0 w 536"/>
              <a:gd name="T25" fmla="*/ 0 h 336"/>
              <a:gd name="T26" fmla="*/ 536 w 53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 h="336">
                <a:moveTo>
                  <a:pt x="536" y="336"/>
                </a:moveTo>
                <a:cubicBezTo>
                  <a:pt x="508" y="320"/>
                  <a:pt x="480" y="304"/>
                  <a:pt x="440" y="288"/>
                </a:cubicBezTo>
                <a:cubicBezTo>
                  <a:pt x="400" y="272"/>
                  <a:pt x="336" y="256"/>
                  <a:pt x="296" y="240"/>
                </a:cubicBezTo>
                <a:cubicBezTo>
                  <a:pt x="256" y="224"/>
                  <a:pt x="232" y="200"/>
                  <a:pt x="200" y="192"/>
                </a:cubicBezTo>
                <a:cubicBezTo>
                  <a:pt x="168" y="184"/>
                  <a:pt x="128" y="200"/>
                  <a:pt x="104" y="192"/>
                </a:cubicBezTo>
                <a:cubicBezTo>
                  <a:pt x="80" y="184"/>
                  <a:pt x="72" y="168"/>
                  <a:pt x="56" y="144"/>
                </a:cubicBezTo>
                <a:cubicBezTo>
                  <a:pt x="40" y="120"/>
                  <a:pt x="0" y="72"/>
                  <a:pt x="8" y="48"/>
                </a:cubicBezTo>
                <a:cubicBezTo>
                  <a:pt x="16" y="24"/>
                  <a:pt x="88" y="8"/>
                  <a:pt x="104" y="0"/>
                </a:cubicBezTo>
              </a:path>
            </a:pathLst>
          </a:cu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9"/>
          <p:cNvGrpSpPr>
            <a:grpSpLocks/>
          </p:cNvGrpSpPr>
          <p:nvPr/>
        </p:nvGrpSpPr>
        <p:grpSpPr bwMode="auto">
          <a:xfrm>
            <a:off x="1219200" y="2686050"/>
            <a:ext cx="271463" cy="317500"/>
            <a:chOff x="768" y="1692"/>
            <a:chExt cx="171" cy="200"/>
          </a:xfrm>
        </p:grpSpPr>
        <p:sp>
          <p:nvSpPr>
            <p:cNvPr id="17529" name="Text Box 10"/>
            <p:cNvSpPr txBox="1">
              <a:spLocks noChangeArrowheads="1"/>
            </p:cNvSpPr>
            <p:nvPr/>
          </p:nvSpPr>
          <p:spPr bwMode="auto">
            <a:xfrm>
              <a:off x="768" y="1824"/>
              <a:ext cx="152" cy="68"/>
            </a:xfrm>
            <a:prstGeom prst="rect">
              <a:avLst/>
            </a:prstGeom>
            <a:solidFill>
              <a:srgbClr val="FFFFFF">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700" b="1">
                  <a:solidFill>
                    <a:srgbClr val="C6250A"/>
                  </a:solidFill>
                  <a:latin typeface="Times New Roman" pitchFamily="18" charset="0"/>
                </a:rPr>
                <a:t>1912</a:t>
              </a:r>
            </a:p>
          </p:txBody>
        </p:sp>
        <p:grpSp>
          <p:nvGrpSpPr>
            <p:cNvPr id="17530" name="Group 11"/>
            <p:cNvGrpSpPr>
              <a:grpSpLocks/>
            </p:cNvGrpSpPr>
            <p:nvPr/>
          </p:nvGrpSpPr>
          <p:grpSpPr bwMode="auto">
            <a:xfrm>
              <a:off x="876" y="1692"/>
              <a:ext cx="63" cy="63"/>
              <a:chOff x="4800" y="1296"/>
              <a:chExt cx="87" cy="87"/>
            </a:xfrm>
          </p:grpSpPr>
          <p:sp>
            <p:nvSpPr>
              <p:cNvPr id="17531" name="Oval 12"/>
              <p:cNvSpPr>
                <a:spLocks noChangeArrowheads="1"/>
              </p:cNvSpPr>
              <p:nvPr/>
            </p:nvSpPr>
            <p:spPr bwMode="auto">
              <a:xfrm>
                <a:off x="4809" y="1299"/>
                <a:ext cx="69" cy="72"/>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2000">
                  <a:solidFill>
                    <a:srgbClr val="000000"/>
                  </a:solidFill>
                  <a:latin typeface="Times New Roman" pitchFamily="18" charset="0"/>
                </a:endParaRPr>
              </a:p>
            </p:txBody>
          </p:sp>
          <p:sp>
            <p:nvSpPr>
              <p:cNvPr id="17532" name="AutoShape 13"/>
              <p:cNvSpPr>
                <a:spLocks noChangeArrowheads="1"/>
              </p:cNvSpPr>
              <p:nvPr/>
            </p:nvSpPr>
            <p:spPr bwMode="auto">
              <a:xfrm>
                <a:off x="4800" y="1296"/>
                <a:ext cx="87" cy="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28 w 21600"/>
                  <a:gd name="T25" fmla="*/ 3228 h 21600"/>
                  <a:gd name="T26" fmla="*/ 18372 w 21600"/>
                  <a:gd name="T27" fmla="*/ 1837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en-US"/>
              </a:p>
            </p:txBody>
          </p:sp>
        </p:grpSp>
      </p:grpSp>
      <p:grpSp>
        <p:nvGrpSpPr>
          <p:cNvPr id="4" name="Group 14"/>
          <p:cNvGrpSpPr>
            <a:grpSpLocks/>
          </p:cNvGrpSpPr>
          <p:nvPr/>
        </p:nvGrpSpPr>
        <p:grpSpPr bwMode="auto">
          <a:xfrm>
            <a:off x="793750" y="2001838"/>
            <a:ext cx="919163" cy="112712"/>
            <a:chOff x="500" y="1261"/>
            <a:chExt cx="579" cy="71"/>
          </a:xfrm>
        </p:grpSpPr>
        <p:sp>
          <p:nvSpPr>
            <p:cNvPr id="17525" name="Text Box 15"/>
            <p:cNvSpPr txBox="1">
              <a:spLocks noChangeArrowheads="1"/>
            </p:cNvSpPr>
            <p:nvPr/>
          </p:nvSpPr>
          <p:spPr bwMode="auto">
            <a:xfrm>
              <a:off x="500" y="1264"/>
              <a:ext cx="276" cy="68"/>
            </a:xfrm>
            <a:prstGeom prst="rect">
              <a:avLst/>
            </a:prstGeom>
            <a:solidFill>
              <a:srgbClr val="FFFFFF">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700" b="1">
                  <a:solidFill>
                    <a:srgbClr val="C6250A"/>
                  </a:solidFill>
                  <a:latin typeface="Times New Roman" pitchFamily="18" charset="0"/>
                </a:rPr>
                <a:t>15-7-1911</a:t>
              </a:r>
            </a:p>
          </p:txBody>
        </p:sp>
        <p:grpSp>
          <p:nvGrpSpPr>
            <p:cNvPr id="17526" name="Group 16"/>
            <p:cNvGrpSpPr>
              <a:grpSpLocks/>
            </p:cNvGrpSpPr>
            <p:nvPr/>
          </p:nvGrpSpPr>
          <p:grpSpPr bwMode="auto">
            <a:xfrm>
              <a:off x="1016" y="1261"/>
              <a:ext cx="63" cy="63"/>
              <a:chOff x="4800" y="1296"/>
              <a:chExt cx="87" cy="87"/>
            </a:xfrm>
          </p:grpSpPr>
          <p:sp>
            <p:nvSpPr>
              <p:cNvPr id="17527" name="Oval 17"/>
              <p:cNvSpPr>
                <a:spLocks noChangeArrowheads="1"/>
              </p:cNvSpPr>
              <p:nvPr/>
            </p:nvSpPr>
            <p:spPr bwMode="auto">
              <a:xfrm>
                <a:off x="4809" y="1299"/>
                <a:ext cx="69" cy="72"/>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2000">
                  <a:solidFill>
                    <a:srgbClr val="000000"/>
                  </a:solidFill>
                  <a:latin typeface="Times New Roman" pitchFamily="18" charset="0"/>
                </a:endParaRPr>
              </a:p>
            </p:txBody>
          </p:sp>
          <p:sp>
            <p:nvSpPr>
              <p:cNvPr id="17528" name="AutoShape 18"/>
              <p:cNvSpPr>
                <a:spLocks noChangeArrowheads="1"/>
              </p:cNvSpPr>
              <p:nvPr/>
            </p:nvSpPr>
            <p:spPr bwMode="auto">
              <a:xfrm>
                <a:off x="4800" y="1296"/>
                <a:ext cx="87" cy="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28 w 21600"/>
                  <a:gd name="T25" fmla="*/ 3228 h 21600"/>
                  <a:gd name="T26" fmla="*/ 18372 w 21600"/>
                  <a:gd name="T27" fmla="*/ 1837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en-US"/>
              </a:p>
            </p:txBody>
          </p:sp>
        </p:grpSp>
      </p:grpSp>
      <p:grpSp>
        <p:nvGrpSpPr>
          <p:cNvPr id="6" name="Group 19"/>
          <p:cNvGrpSpPr>
            <a:grpSpLocks/>
          </p:cNvGrpSpPr>
          <p:nvPr/>
        </p:nvGrpSpPr>
        <p:grpSpPr bwMode="auto">
          <a:xfrm>
            <a:off x="2552700" y="3873500"/>
            <a:ext cx="234950" cy="277813"/>
            <a:chOff x="1608" y="2440"/>
            <a:chExt cx="148" cy="175"/>
          </a:xfrm>
        </p:grpSpPr>
        <p:sp>
          <p:nvSpPr>
            <p:cNvPr id="17521" name="Text Box 20"/>
            <p:cNvSpPr txBox="1">
              <a:spLocks noChangeArrowheads="1"/>
            </p:cNvSpPr>
            <p:nvPr/>
          </p:nvSpPr>
          <p:spPr bwMode="auto">
            <a:xfrm>
              <a:off x="1608" y="2547"/>
              <a:ext cx="148" cy="68"/>
            </a:xfrm>
            <a:prstGeom prst="rect">
              <a:avLst/>
            </a:prstGeom>
            <a:solidFill>
              <a:srgbClr val="FFFFFF">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700" b="1">
                  <a:solidFill>
                    <a:srgbClr val="C6250A"/>
                  </a:solidFill>
                  <a:latin typeface="Times New Roman" pitchFamily="18" charset="0"/>
                </a:rPr>
                <a:t>1912</a:t>
              </a:r>
            </a:p>
          </p:txBody>
        </p:sp>
        <p:grpSp>
          <p:nvGrpSpPr>
            <p:cNvPr id="17522" name="Group 21"/>
            <p:cNvGrpSpPr>
              <a:grpSpLocks/>
            </p:cNvGrpSpPr>
            <p:nvPr/>
          </p:nvGrpSpPr>
          <p:grpSpPr bwMode="auto">
            <a:xfrm>
              <a:off x="1648" y="2440"/>
              <a:ext cx="63" cy="63"/>
              <a:chOff x="4800" y="1296"/>
              <a:chExt cx="87" cy="87"/>
            </a:xfrm>
          </p:grpSpPr>
          <p:sp>
            <p:nvSpPr>
              <p:cNvPr id="17523" name="Oval 22"/>
              <p:cNvSpPr>
                <a:spLocks noChangeArrowheads="1"/>
              </p:cNvSpPr>
              <p:nvPr/>
            </p:nvSpPr>
            <p:spPr bwMode="auto">
              <a:xfrm>
                <a:off x="4809" y="1299"/>
                <a:ext cx="69" cy="72"/>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2000">
                  <a:solidFill>
                    <a:srgbClr val="000000"/>
                  </a:solidFill>
                  <a:latin typeface="Times New Roman" pitchFamily="18" charset="0"/>
                </a:endParaRPr>
              </a:p>
            </p:txBody>
          </p:sp>
          <p:sp>
            <p:nvSpPr>
              <p:cNvPr id="17524" name="AutoShape 23"/>
              <p:cNvSpPr>
                <a:spLocks noChangeArrowheads="1"/>
              </p:cNvSpPr>
              <p:nvPr/>
            </p:nvSpPr>
            <p:spPr bwMode="auto">
              <a:xfrm>
                <a:off x="4800" y="1296"/>
                <a:ext cx="87" cy="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28 w 21600"/>
                  <a:gd name="T25" fmla="*/ 3228 h 21600"/>
                  <a:gd name="T26" fmla="*/ 18372 w 21600"/>
                  <a:gd name="T27" fmla="*/ 1837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en-US"/>
              </a:p>
            </p:txBody>
          </p:sp>
        </p:grpSp>
      </p:grpSp>
      <p:grpSp>
        <p:nvGrpSpPr>
          <p:cNvPr id="8" name="Group 24"/>
          <p:cNvGrpSpPr>
            <a:grpSpLocks/>
          </p:cNvGrpSpPr>
          <p:nvPr/>
        </p:nvGrpSpPr>
        <p:grpSpPr bwMode="auto">
          <a:xfrm>
            <a:off x="558800" y="2590800"/>
            <a:ext cx="500063" cy="171450"/>
            <a:chOff x="352" y="1632"/>
            <a:chExt cx="315" cy="108"/>
          </a:xfrm>
        </p:grpSpPr>
        <p:sp>
          <p:nvSpPr>
            <p:cNvPr id="17517" name="Text Box 25"/>
            <p:cNvSpPr txBox="1">
              <a:spLocks noChangeArrowheads="1"/>
            </p:cNvSpPr>
            <p:nvPr/>
          </p:nvSpPr>
          <p:spPr bwMode="auto">
            <a:xfrm>
              <a:off x="352" y="1672"/>
              <a:ext cx="148" cy="68"/>
            </a:xfrm>
            <a:prstGeom prst="rect">
              <a:avLst/>
            </a:prstGeom>
            <a:solidFill>
              <a:srgbClr val="FFFFFF">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700" b="1">
                  <a:solidFill>
                    <a:srgbClr val="C6250A"/>
                  </a:solidFill>
                  <a:latin typeface="Times New Roman" pitchFamily="18" charset="0"/>
                </a:rPr>
                <a:t>1912</a:t>
              </a:r>
            </a:p>
          </p:txBody>
        </p:sp>
        <p:grpSp>
          <p:nvGrpSpPr>
            <p:cNvPr id="17518" name="Group 26"/>
            <p:cNvGrpSpPr>
              <a:grpSpLocks/>
            </p:cNvGrpSpPr>
            <p:nvPr/>
          </p:nvGrpSpPr>
          <p:grpSpPr bwMode="auto">
            <a:xfrm>
              <a:off x="604" y="1632"/>
              <a:ext cx="63" cy="63"/>
              <a:chOff x="4800" y="1296"/>
              <a:chExt cx="87" cy="87"/>
            </a:xfrm>
          </p:grpSpPr>
          <p:sp>
            <p:nvSpPr>
              <p:cNvPr id="17519" name="Oval 27"/>
              <p:cNvSpPr>
                <a:spLocks noChangeArrowheads="1"/>
              </p:cNvSpPr>
              <p:nvPr/>
            </p:nvSpPr>
            <p:spPr bwMode="auto">
              <a:xfrm>
                <a:off x="4809" y="1299"/>
                <a:ext cx="69" cy="72"/>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2000">
                  <a:solidFill>
                    <a:srgbClr val="000000"/>
                  </a:solidFill>
                  <a:latin typeface="Times New Roman" pitchFamily="18" charset="0"/>
                </a:endParaRPr>
              </a:p>
            </p:txBody>
          </p:sp>
          <p:sp>
            <p:nvSpPr>
              <p:cNvPr id="17520" name="AutoShape 28"/>
              <p:cNvSpPr>
                <a:spLocks noChangeArrowheads="1"/>
              </p:cNvSpPr>
              <p:nvPr/>
            </p:nvSpPr>
            <p:spPr bwMode="auto">
              <a:xfrm>
                <a:off x="4800" y="1296"/>
                <a:ext cx="87" cy="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28 w 21600"/>
                  <a:gd name="T25" fmla="*/ 3228 h 21600"/>
                  <a:gd name="T26" fmla="*/ 18372 w 21600"/>
                  <a:gd name="T27" fmla="*/ 1837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en-US"/>
              </a:p>
            </p:txBody>
          </p:sp>
        </p:grpSp>
      </p:grpSp>
      <p:grpSp>
        <p:nvGrpSpPr>
          <p:cNvPr id="10" name="Group 29"/>
          <p:cNvGrpSpPr>
            <a:grpSpLocks/>
          </p:cNvGrpSpPr>
          <p:nvPr/>
        </p:nvGrpSpPr>
        <p:grpSpPr bwMode="auto">
          <a:xfrm>
            <a:off x="4699000" y="4470400"/>
            <a:ext cx="588963" cy="146050"/>
            <a:chOff x="2960" y="2816"/>
            <a:chExt cx="371" cy="92"/>
          </a:xfrm>
        </p:grpSpPr>
        <p:sp>
          <p:nvSpPr>
            <p:cNvPr id="17513" name="Text Box 30"/>
            <p:cNvSpPr txBox="1">
              <a:spLocks noChangeArrowheads="1"/>
            </p:cNvSpPr>
            <p:nvPr/>
          </p:nvSpPr>
          <p:spPr bwMode="auto">
            <a:xfrm>
              <a:off x="2960" y="2840"/>
              <a:ext cx="304" cy="68"/>
            </a:xfrm>
            <a:prstGeom prst="rect">
              <a:avLst/>
            </a:prstGeom>
            <a:solidFill>
              <a:srgbClr val="FFFFFF">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700" b="1">
                  <a:solidFill>
                    <a:srgbClr val="C6250A"/>
                  </a:solidFill>
                  <a:latin typeface="Times New Roman" pitchFamily="18" charset="0"/>
                </a:rPr>
                <a:t>8-6-1911</a:t>
              </a:r>
            </a:p>
          </p:txBody>
        </p:sp>
        <p:grpSp>
          <p:nvGrpSpPr>
            <p:cNvPr id="17514" name="Group 31"/>
            <p:cNvGrpSpPr>
              <a:grpSpLocks/>
            </p:cNvGrpSpPr>
            <p:nvPr/>
          </p:nvGrpSpPr>
          <p:grpSpPr bwMode="auto">
            <a:xfrm>
              <a:off x="3268" y="2816"/>
              <a:ext cx="63" cy="63"/>
              <a:chOff x="4800" y="1296"/>
              <a:chExt cx="87" cy="87"/>
            </a:xfrm>
          </p:grpSpPr>
          <p:sp>
            <p:nvSpPr>
              <p:cNvPr id="17515" name="Oval 32"/>
              <p:cNvSpPr>
                <a:spLocks noChangeArrowheads="1"/>
              </p:cNvSpPr>
              <p:nvPr/>
            </p:nvSpPr>
            <p:spPr bwMode="auto">
              <a:xfrm>
                <a:off x="4809" y="1299"/>
                <a:ext cx="69" cy="72"/>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2000">
                  <a:solidFill>
                    <a:srgbClr val="000000"/>
                  </a:solidFill>
                  <a:latin typeface="Times New Roman" pitchFamily="18" charset="0"/>
                </a:endParaRPr>
              </a:p>
            </p:txBody>
          </p:sp>
          <p:sp>
            <p:nvSpPr>
              <p:cNvPr id="17516" name="AutoShape 33"/>
              <p:cNvSpPr>
                <a:spLocks noChangeArrowheads="1"/>
              </p:cNvSpPr>
              <p:nvPr/>
            </p:nvSpPr>
            <p:spPr bwMode="auto">
              <a:xfrm>
                <a:off x="4800" y="1296"/>
                <a:ext cx="87" cy="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28 w 21600"/>
                  <a:gd name="T25" fmla="*/ 3228 h 21600"/>
                  <a:gd name="T26" fmla="*/ 18372 w 21600"/>
                  <a:gd name="T27" fmla="*/ 1837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en-US"/>
              </a:p>
            </p:txBody>
          </p:sp>
        </p:grpSp>
      </p:grpSp>
      <p:sp>
        <p:nvSpPr>
          <p:cNvPr id="103458" name="Freeform 34"/>
          <p:cNvSpPr>
            <a:spLocks/>
          </p:cNvSpPr>
          <p:nvPr/>
        </p:nvSpPr>
        <p:spPr bwMode="auto">
          <a:xfrm>
            <a:off x="927100" y="2095500"/>
            <a:ext cx="711200" cy="571500"/>
          </a:xfrm>
          <a:custGeom>
            <a:avLst/>
            <a:gdLst>
              <a:gd name="T0" fmla="*/ 0 w 448"/>
              <a:gd name="T1" fmla="*/ 2147483646 h 360"/>
              <a:gd name="T2" fmla="*/ 2147483646 w 448"/>
              <a:gd name="T3" fmla="*/ 2147483646 h 360"/>
              <a:gd name="T4" fmla="*/ 2147483646 w 448"/>
              <a:gd name="T5" fmla="*/ 2147483646 h 360"/>
              <a:gd name="T6" fmla="*/ 2147483646 w 448"/>
              <a:gd name="T7" fmla="*/ 0 h 360"/>
              <a:gd name="T8" fmla="*/ 0 60000 65536"/>
              <a:gd name="T9" fmla="*/ 0 60000 65536"/>
              <a:gd name="T10" fmla="*/ 0 60000 65536"/>
              <a:gd name="T11" fmla="*/ 0 60000 65536"/>
              <a:gd name="T12" fmla="*/ 0 w 448"/>
              <a:gd name="T13" fmla="*/ 0 h 360"/>
              <a:gd name="T14" fmla="*/ 448 w 448"/>
              <a:gd name="T15" fmla="*/ 360 h 360"/>
            </a:gdLst>
            <a:ahLst/>
            <a:cxnLst>
              <a:cxn ang="T8">
                <a:pos x="T0" y="T1"/>
              </a:cxn>
              <a:cxn ang="T9">
                <a:pos x="T2" y="T3"/>
              </a:cxn>
              <a:cxn ang="T10">
                <a:pos x="T4" y="T5"/>
              </a:cxn>
              <a:cxn ang="T11">
                <a:pos x="T6" y="T7"/>
              </a:cxn>
            </a:cxnLst>
            <a:rect l="T12" t="T13" r="T14" b="T15"/>
            <a:pathLst>
              <a:path w="448" h="360">
                <a:moveTo>
                  <a:pt x="0" y="360"/>
                </a:moveTo>
                <a:cubicBezTo>
                  <a:pt x="16" y="307"/>
                  <a:pt x="32" y="255"/>
                  <a:pt x="64" y="216"/>
                </a:cubicBezTo>
                <a:cubicBezTo>
                  <a:pt x="96" y="177"/>
                  <a:pt x="128" y="164"/>
                  <a:pt x="192" y="128"/>
                </a:cubicBezTo>
                <a:cubicBezTo>
                  <a:pt x="256" y="92"/>
                  <a:pt x="352" y="46"/>
                  <a:pt x="448" y="0"/>
                </a:cubicBezTo>
              </a:path>
            </a:pathLst>
          </a:cu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2" name="Group 35"/>
          <p:cNvGrpSpPr>
            <a:grpSpLocks/>
          </p:cNvGrpSpPr>
          <p:nvPr/>
        </p:nvGrpSpPr>
        <p:grpSpPr bwMode="auto">
          <a:xfrm>
            <a:off x="5257800" y="3657600"/>
            <a:ext cx="768350" cy="363538"/>
            <a:chOff x="3312" y="2448"/>
            <a:chExt cx="484" cy="229"/>
          </a:xfrm>
        </p:grpSpPr>
        <p:sp>
          <p:nvSpPr>
            <p:cNvPr id="17510" name="Text Box 36"/>
            <p:cNvSpPr txBox="1">
              <a:spLocks noChangeArrowheads="1"/>
            </p:cNvSpPr>
            <p:nvPr/>
          </p:nvSpPr>
          <p:spPr bwMode="auto">
            <a:xfrm>
              <a:off x="3428" y="2580"/>
              <a:ext cx="362" cy="97"/>
            </a:xfrm>
            <a:prstGeom prst="rect">
              <a:avLst/>
            </a:prstGeom>
            <a:solidFill>
              <a:srgbClr val="FFFFFF">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000" b="1">
                  <a:solidFill>
                    <a:srgbClr val="C6250A"/>
                  </a:solidFill>
                  <a:latin typeface="Times New Roman" pitchFamily="18" charset="0"/>
                </a:rPr>
                <a:t>5-6-1911</a:t>
              </a:r>
            </a:p>
          </p:txBody>
        </p:sp>
        <p:sp>
          <p:nvSpPr>
            <p:cNvPr id="103461" name="Text Box 37"/>
            <p:cNvSpPr txBox="1">
              <a:spLocks noChangeArrowheads="1"/>
            </p:cNvSpPr>
            <p:nvPr/>
          </p:nvSpPr>
          <p:spPr bwMode="auto">
            <a:xfrm>
              <a:off x="3456" y="2496"/>
              <a:ext cx="340" cy="68"/>
            </a:xfrm>
            <a:prstGeom prst="rect">
              <a:avLst/>
            </a:prstGeom>
            <a:solidFill>
              <a:srgbClr val="FFFFFF">
                <a:alpha val="75000"/>
              </a:srgbClr>
            </a:solidFill>
            <a:ln>
              <a:noFill/>
            </a:ln>
            <a:effectLst/>
            <a:extLst/>
          </p:spPr>
          <p:txBody>
            <a:bodyPr lIns="0" tIns="0" rIns="0" bIns="0">
              <a:spAutoFit/>
            </a:bodyPr>
            <a:lstStyle/>
            <a:p>
              <a:pPr eaLnBrk="1" hangingPunct="1">
                <a:spcBef>
                  <a:spcPct val="50000"/>
                </a:spcBef>
                <a:defRPr/>
              </a:pPr>
              <a:r>
                <a:rPr lang="en-US" sz="700" b="1">
                  <a:solidFill>
                    <a:srgbClr val="000000"/>
                  </a:solidFill>
                  <a:effectLst>
                    <a:outerShdw blurRad="38100" dist="38100" dir="2700000" algn="tl">
                      <a:srgbClr val="C0C0C0"/>
                    </a:outerShdw>
                  </a:effectLst>
                  <a:latin typeface="Arial" charset="0"/>
                </a:rPr>
                <a:t>SÀI GÒN</a:t>
              </a:r>
            </a:p>
          </p:txBody>
        </p:sp>
        <p:sp>
          <p:nvSpPr>
            <p:cNvPr id="17512" name="AutoShape 38"/>
            <p:cNvSpPr>
              <a:spLocks noChangeArrowheads="1"/>
            </p:cNvSpPr>
            <p:nvPr/>
          </p:nvSpPr>
          <p:spPr bwMode="auto">
            <a:xfrm>
              <a:off x="3312" y="2448"/>
              <a:ext cx="152" cy="156"/>
            </a:xfrm>
            <a:prstGeom prst="sun">
              <a:avLst>
                <a:gd name="adj" fmla="val 25000"/>
              </a:avLst>
            </a:prstGeom>
            <a:solidFill>
              <a:srgbClr val="00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2000">
                <a:solidFill>
                  <a:srgbClr val="000000"/>
                </a:solidFill>
                <a:latin typeface="Times New Roman" pitchFamily="18" charset="0"/>
              </a:endParaRPr>
            </a:p>
          </p:txBody>
        </p:sp>
      </p:grpSp>
      <p:grpSp>
        <p:nvGrpSpPr>
          <p:cNvPr id="13" name="Group 39"/>
          <p:cNvGrpSpPr>
            <a:grpSpLocks/>
          </p:cNvGrpSpPr>
          <p:nvPr/>
        </p:nvGrpSpPr>
        <p:grpSpPr bwMode="auto">
          <a:xfrm>
            <a:off x="3943350" y="4140200"/>
            <a:ext cx="552450" cy="338138"/>
            <a:chOff x="2484" y="2608"/>
            <a:chExt cx="348" cy="213"/>
          </a:xfrm>
        </p:grpSpPr>
        <p:sp>
          <p:nvSpPr>
            <p:cNvPr id="103464" name="Text Box 40"/>
            <p:cNvSpPr txBox="1">
              <a:spLocks noChangeArrowheads="1"/>
            </p:cNvSpPr>
            <p:nvPr/>
          </p:nvSpPr>
          <p:spPr bwMode="auto">
            <a:xfrm>
              <a:off x="2496" y="2693"/>
              <a:ext cx="336" cy="68"/>
            </a:xfrm>
            <a:prstGeom prst="rect">
              <a:avLst/>
            </a:prstGeom>
            <a:noFill/>
            <a:ln>
              <a:noFill/>
            </a:ln>
            <a:effectLst/>
            <a:extLst/>
          </p:spPr>
          <p:txBody>
            <a:bodyPr lIns="0" tIns="0" rIns="0" bIns="0">
              <a:spAutoFit/>
            </a:bodyPr>
            <a:lstStyle/>
            <a:p>
              <a:pPr eaLnBrk="1" hangingPunct="1">
                <a:spcBef>
                  <a:spcPct val="50000"/>
                </a:spcBef>
                <a:defRPr/>
              </a:pPr>
              <a:r>
                <a:rPr lang="en-US" sz="700" b="1">
                  <a:solidFill>
                    <a:srgbClr val="000000"/>
                  </a:solidFill>
                  <a:effectLst>
                    <a:outerShdw blurRad="38100" dist="38100" dir="2700000" algn="tl">
                      <a:srgbClr val="FFFFFF"/>
                    </a:outerShdw>
                  </a:effectLst>
                  <a:latin typeface="Arial" charset="0"/>
                </a:rPr>
                <a:t>CÔLÔMBÔ</a:t>
              </a:r>
            </a:p>
          </p:txBody>
        </p:sp>
        <p:grpSp>
          <p:nvGrpSpPr>
            <p:cNvPr id="17506" name="Group 41"/>
            <p:cNvGrpSpPr>
              <a:grpSpLocks/>
            </p:cNvGrpSpPr>
            <p:nvPr/>
          </p:nvGrpSpPr>
          <p:grpSpPr bwMode="auto">
            <a:xfrm>
              <a:off x="2608" y="2608"/>
              <a:ext cx="63" cy="63"/>
              <a:chOff x="4800" y="1296"/>
              <a:chExt cx="87" cy="87"/>
            </a:xfrm>
          </p:grpSpPr>
          <p:sp>
            <p:nvSpPr>
              <p:cNvPr id="17508" name="Oval 42"/>
              <p:cNvSpPr>
                <a:spLocks noChangeArrowheads="1"/>
              </p:cNvSpPr>
              <p:nvPr/>
            </p:nvSpPr>
            <p:spPr bwMode="auto">
              <a:xfrm>
                <a:off x="4809" y="1299"/>
                <a:ext cx="69" cy="72"/>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2000">
                  <a:solidFill>
                    <a:srgbClr val="000000"/>
                  </a:solidFill>
                  <a:latin typeface="Times New Roman" pitchFamily="18" charset="0"/>
                </a:endParaRPr>
              </a:p>
            </p:txBody>
          </p:sp>
          <p:sp>
            <p:nvSpPr>
              <p:cNvPr id="17509" name="AutoShape 43"/>
              <p:cNvSpPr>
                <a:spLocks noChangeArrowheads="1"/>
              </p:cNvSpPr>
              <p:nvPr/>
            </p:nvSpPr>
            <p:spPr bwMode="auto">
              <a:xfrm>
                <a:off x="4800" y="1296"/>
                <a:ext cx="87" cy="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28 w 21600"/>
                  <a:gd name="T25" fmla="*/ 3228 h 21600"/>
                  <a:gd name="T26" fmla="*/ 18372 w 21600"/>
                  <a:gd name="T27" fmla="*/ 1837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en-US"/>
              </a:p>
            </p:txBody>
          </p:sp>
        </p:grpSp>
        <p:sp>
          <p:nvSpPr>
            <p:cNvPr id="17507" name="Text Box 44"/>
            <p:cNvSpPr txBox="1">
              <a:spLocks noChangeArrowheads="1"/>
            </p:cNvSpPr>
            <p:nvPr/>
          </p:nvSpPr>
          <p:spPr bwMode="auto">
            <a:xfrm>
              <a:off x="2484" y="2753"/>
              <a:ext cx="296" cy="68"/>
            </a:xfrm>
            <a:prstGeom prst="rect">
              <a:avLst/>
            </a:prstGeom>
            <a:solidFill>
              <a:srgbClr val="FFFFFF">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700" b="1">
                  <a:solidFill>
                    <a:srgbClr val="C6250A"/>
                  </a:solidFill>
                  <a:latin typeface="Times New Roman" pitchFamily="18" charset="0"/>
                </a:rPr>
                <a:t>14-6-1911</a:t>
              </a:r>
            </a:p>
          </p:txBody>
        </p:sp>
      </p:grpSp>
      <p:sp>
        <p:nvSpPr>
          <p:cNvPr id="103469" name="Freeform 45"/>
          <p:cNvSpPr>
            <a:spLocks/>
          </p:cNvSpPr>
          <p:nvPr/>
        </p:nvSpPr>
        <p:spPr bwMode="auto">
          <a:xfrm>
            <a:off x="939800" y="2438400"/>
            <a:ext cx="812800" cy="344488"/>
          </a:xfrm>
          <a:custGeom>
            <a:avLst/>
            <a:gdLst>
              <a:gd name="T0" fmla="*/ 2147483646 w 512"/>
              <a:gd name="T1" fmla="*/ 0 h 217"/>
              <a:gd name="T2" fmla="*/ 2147483646 w 512"/>
              <a:gd name="T3" fmla="*/ 2147483646 h 217"/>
              <a:gd name="T4" fmla="*/ 2147483646 w 512"/>
              <a:gd name="T5" fmla="*/ 2147483646 h 217"/>
              <a:gd name="T6" fmla="*/ 0 w 512"/>
              <a:gd name="T7" fmla="*/ 2147483646 h 217"/>
              <a:gd name="T8" fmla="*/ 0 60000 65536"/>
              <a:gd name="T9" fmla="*/ 0 60000 65536"/>
              <a:gd name="T10" fmla="*/ 0 60000 65536"/>
              <a:gd name="T11" fmla="*/ 0 60000 65536"/>
              <a:gd name="T12" fmla="*/ 0 w 512"/>
              <a:gd name="T13" fmla="*/ 0 h 217"/>
              <a:gd name="T14" fmla="*/ 512 w 512"/>
              <a:gd name="T15" fmla="*/ 217 h 217"/>
            </a:gdLst>
            <a:ahLst/>
            <a:cxnLst>
              <a:cxn ang="T8">
                <a:pos x="T0" y="T1"/>
              </a:cxn>
              <a:cxn ang="T9">
                <a:pos x="T2" y="T3"/>
              </a:cxn>
              <a:cxn ang="T10">
                <a:pos x="T4" y="T5"/>
              </a:cxn>
              <a:cxn ang="T11">
                <a:pos x="T6" y="T7"/>
              </a:cxn>
            </a:cxnLst>
            <a:rect l="T12" t="T13" r="T14" b="T15"/>
            <a:pathLst>
              <a:path w="512" h="217">
                <a:moveTo>
                  <a:pt x="512" y="0"/>
                </a:moveTo>
                <a:cubicBezTo>
                  <a:pt x="408" y="75"/>
                  <a:pt x="305" y="151"/>
                  <a:pt x="228" y="184"/>
                </a:cubicBezTo>
                <a:cubicBezTo>
                  <a:pt x="151" y="217"/>
                  <a:pt x="86" y="205"/>
                  <a:pt x="48" y="196"/>
                </a:cubicBezTo>
                <a:cubicBezTo>
                  <a:pt x="10" y="187"/>
                  <a:pt x="5" y="157"/>
                  <a:pt x="0" y="128"/>
                </a:cubicBezTo>
              </a:path>
            </a:pathLst>
          </a:cu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5" name="Group 46"/>
          <p:cNvGrpSpPr>
            <a:grpSpLocks/>
          </p:cNvGrpSpPr>
          <p:nvPr/>
        </p:nvGrpSpPr>
        <p:grpSpPr bwMode="auto">
          <a:xfrm>
            <a:off x="1263650" y="2390775"/>
            <a:ext cx="500063" cy="200025"/>
            <a:chOff x="796" y="1506"/>
            <a:chExt cx="315" cy="126"/>
          </a:xfrm>
        </p:grpSpPr>
        <p:grpSp>
          <p:nvGrpSpPr>
            <p:cNvPr id="17500" name="Group 47"/>
            <p:cNvGrpSpPr>
              <a:grpSpLocks/>
            </p:cNvGrpSpPr>
            <p:nvPr/>
          </p:nvGrpSpPr>
          <p:grpSpPr bwMode="auto">
            <a:xfrm>
              <a:off x="1048" y="1516"/>
              <a:ext cx="63" cy="63"/>
              <a:chOff x="4800" y="1296"/>
              <a:chExt cx="87" cy="87"/>
            </a:xfrm>
          </p:grpSpPr>
          <p:sp>
            <p:nvSpPr>
              <p:cNvPr id="17503" name="Oval 48"/>
              <p:cNvSpPr>
                <a:spLocks noChangeArrowheads="1"/>
              </p:cNvSpPr>
              <p:nvPr/>
            </p:nvSpPr>
            <p:spPr bwMode="auto">
              <a:xfrm>
                <a:off x="4809" y="1299"/>
                <a:ext cx="69" cy="72"/>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2000">
                  <a:solidFill>
                    <a:srgbClr val="000000"/>
                  </a:solidFill>
                  <a:latin typeface="Times New Roman" pitchFamily="18" charset="0"/>
                </a:endParaRPr>
              </a:p>
            </p:txBody>
          </p:sp>
          <p:sp>
            <p:nvSpPr>
              <p:cNvPr id="17504" name="AutoShape 49"/>
              <p:cNvSpPr>
                <a:spLocks noChangeArrowheads="1"/>
              </p:cNvSpPr>
              <p:nvPr/>
            </p:nvSpPr>
            <p:spPr bwMode="auto">
              <a:xfrm>
                <a:off x="4800" y="1296"/>
                <a:ext cx="87" cy="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28 w 21600"/>
                  <a:gd name="T25" fmla="*/ 3228 h 21600"/>
                  <a:gd name="T26" fmla="*/ 18372 w 21600"/>
                  <a:gd name="T27" fmla="*/ 1837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en-US"/>
              </a:p>
            </p:txBody>
          </p:sp>
        </p:grpSp>
        <p:sp>
          <p:nvSpPr>
            <p:cNvPr id="103474" name="Text Box 50"/>
            <p:cNvSpPr txBox="1">
              <a:spLocks noChangeArrowheads="1"/>
            </p:cNvSpPr>
            <p:nvPr/>
          </p:nvSpPr>
          <p:spPr bwMode="auto">
            <a:xfrm>
              <a:off x="796" y="1506"/>
              <a:ext cx="288" cy="68"/>
            </a:xfrm>
            <a:prstGeom prst="rect">
              <a:avLst/>
            </a:prstGeom>
            <a:noFill/>
            <a:ln>
              <a:noFill/>
            </a:ln>
            <a:effectLst/>
            <a:extLst/>
          </p:spPr>
          <p:txBody>
            <a:bodyPr lIns="0" tIns="0" rIns="0" bIns="0">
              <a:spAutoFit/>
            </a:bodyPr>
            <a:lstStyle/>
            <a:p>
              <a:pPr eaLnBrk="1" hangingPunct="1">
                <a:spcBef>
                  <a:spcPct val="50000"/>
                </a:spcBef>
                <a:defRPr/>
              </a:pPr>
              <a:r>
                <a:rPr lang="en-US" sz="700" b="1">
                  <a:solidFill>
                    <a:srgbClr val="000000"/>
                  </a:solidFill>
                  <a:effectLst>
                    <a:outerShdw blurRad="38100" dist="38100" dir="2700000" algn="tl">
                      <a:srgbClr val="FFFFFF"/>
                    </a:outerShdw>
                  </a:effectLst>
                  <a:latin typeface="Arial" charset="0"/>
                </a:rPr>
                <a:t>MÁC XÂY</a:t>
              </a:r>
            </a:p>
          </p:txBody>
        </p:sp>
        <p:sp>
          <p:nvSpPr>
            <p:cNvPr id="17502" name="Text Box 51"/>
            <p:cNvSpPr txBox="1">
              <a:spLocks noChangeArrowheads="1"/>
            </p:cNvSpPr>
            <p:nvPr/>
          </p:nvSpPr>
          <p:spPr bwMode="auto">
            <a:xfrm>
              <a:off x="800" y="1564"/>
              <a:ext cx="240" cy="68"/>
            </a:xfrm>
            <a:prstGeom prst="rect">
              <a:avLst/>
            </a:prstGeom>
            <a:solidFill>
              <a:srgbClr val="FFFFFF">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700" b="1">
                  <a:solidFill>
                    <a:srgbClr val="C6250A"/>
                  </a:solidFill>
                  <a:latin typeface="Times New Roman" pitchFamily="18" charset="0"/>
                </a:rPr>
                <a:t>6-7-1911</a:t>
              </a:r>
            </a:p>
          </p:txBody>
        </p:sp>
      </p:grpSp>
      <p:grpSp>
        <p:nvGrpSpPr>
          <p:cNvPr id="17" name="Group 52"/>
          <p:cNvGrpSpPr>
            <a:grpSpLocks/>
          </p:cNvGrpSpPr>
          <p:nvPr/>
        </p:nvGrpSpPr>
        <p:grpSpPr bwMode="auto">
          <a:xfrm>
            <a:off x="165100" y="3741738"/>
            <a:ext cx="381000" cy="201612"/>
            <a:chOff x="104" y="2357"/>
            <a:chExt cx="240" cy="127"/>
          </a:xfrm>
        </p:grpSpPr>
        <p:sp>
          <p:nvSpPr>
            <p:cNvPr id="17496" name="Text Box 53"/>
            <p:cNvSpPr txBox="1">
              <a:spLocks noChangeArrowheads="1"/>
            </p:cNvSpPr>
            <p:nvPr/>
          </p:nvSpPr>
          <p:spPr bwMode="auto">
            <a:xfrm>
              <a:off x="200" y="2416"/>
              <a:ext cx="144" cy="68"/>
            </a:xfrm>
            <a:prstGeom prst="rect">
              <a:avLst/>
            </a:prstGeom>
            <a:solidFill>
              <a:srgbClr val="FFFFFF">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700" b="1">
                  <a:solidFill>
                    <a:srgbClr val="C6250A"/>
                  </a:solidFill>
                  <a:latin typeface="Times New Roman" pitchFamily="18" charset="0"/>
                </a:rPr>
                <a:t>1912</a:t>
              </a:r>
            </a:p>
          </p:txBody>
        </p:sp>
        <p:grpSp>
          <p:nvGrpSpPr>
            <p:cNvPr id="17497" name="Group 54"/>
            <p:cNvGrpSpPr>
              <a:grpSpLocks/>
            </p:cNvGrpSpPr>
            <p:nvPr/>
          </p:nvGrpSpPr>
          <p:grpSpPr bwMode="auto">
            <a:xfrm>
              <a:off x="104" y="2357"/>
              <a:ext cx="63" cy="63"/>
              <a:chOff x="4800" y="1296"/>
              <a:chExt cx="87" cy="87"/>
            </a:xfrm>
          </p:grpSpPr>
          <p:sp>
            <p:nvSpPr>
              <p:cNvPr id="17498" name="Oval 55"/>
              <p:cNvSpPr>
                <a:spLocks noChangeArrowheads="1"/>
              </p:cNvSpPr>
              <p:nvPr/>
            </p:nvSpPr>
            <p:spPr bwMode="auto">
              <a:xfrm>
                <a:off x="4809" y="1299"/>
                <a:ext cx="69" cy="72"/>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2000">
                  <a:solidFill>
                    <a:srgbClr val="000000"/>
                  </a:solidFill>
                  <a:latin typeface="Times New Roman" pitchFamily="18" charset="0"/>
                </a:endParaRPr>
              </a:p>
            </p:txBody>
          </p:sp>
          <p:sp>
            <p:nvSpPr>
              <p:cNvPr id="17499" name="AutoShape 56"/>
              <p:cNvSpPr>
                <a:spLocks noChangeArrowheads="1"/>
              </p:cNvSpPr>
              <p:nvPr/>
            </p:nvSpPr>
            <p:spPr bwMode="auto">
              <a:xfrm>
                <a:off x="4800" y="1296"/>
                <a:ext cx="87" cy="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28 w 21600"/>
                  <a:gd name="T25" fmla="*/ 3228 h 21600"/>
                  <a:gd name="T26" fmla="*/ 18372 w 21600"/>
                  <a:gd name="T27" fmla="*/ 1837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en-US"/>
              </a:p>
            </p:txBody>
          </p:sp>
        </p:grpSp>
      </p:grpSp>
      <p:grpSp>
        <p:nvGrpSpPr>
          <p:cNvPr id="19" name="Group 57"/>
          <p:cNvGrpSpPr>
            <a:grpSpLocks/>
          </p:cNvGrpSpPr>
          <p:nvPr/>
        </p:nvGrpSpPr>
        <p:grpSpPr bwMode="auto">
          <a:xfrm>
            <a:off x="147638" y="3001963"/>
            <a:ext cx="333375" cy="122237"/>
            <a:chOff x="93" y="1891"/>
            <a:chExt cx="210" cy="77"/>
          </a:xfrm>
        </p:grpSpPr>
        <p:sp>
          <p:nvSpPr>
            <p:cNvPr id="17492" name="Text Box 58"/>
            <p:cNvSpPr txBox="1">
              <a:spLocks noChangeArrowheads="1"/>
            </p:cNvSpPr>
            <p:nvPr/>
          </p:nvSpPr>
          <p:spPr bwMode="auto">
            <a:xfrm>
              <a:off x="93" y="1891"/>
              <a:ext cx="160" cy="68"/>
            </a:xfrm>
            <a:prstGeom prst="rect">
              <a:avLst/>
            </a:prstGeom>
            <a:solidFill>
              <a:srgbClr val="FFFFFF">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700" b="1">
                  <a:solidFill>
                    <a:srgbClr val="C6250A"/>
                  </a:solidFill>
                  <a:latin typeface="Times New Roman" pitchFamily="18" charset="0"/>
                </a:rPr>
                <a:t>1912</a:t>
              </a:r>
            </a:p>
          </p:txBody>
        </p:sp>
        <p:grpSp>
          <p:nvGrpSpPr>
            <p:cNvPr id="17493" name="Group 59"/>
            <p:cNvGrpSpPr>
              <a:grpSpLocks/>
            </p:cNvGrpSpPr>
            <p:nvPr/>
          </p:nvGrpSpPr>
          <p:grpSpPr bwMode="auto">
            <a:xfrm>
              <a:off x="240" y="1905"/>
              <a:ext cx="63" cy="63"/>
              <a:chOff x="4800" y="1296"/>
              <a:chExt cx="87" cy="87"/>
            </a:xfrm>
          </p:grpSpPr>
          <p:sp>
            <p:nvSpPr>
              <p:cNvPr id="17494" name="Oval 60"/>
              <p:cNvSpPr>
                <a:spLocks noChangeArrowheads="1"/>
              </p:cNvSpPr>
              <p:nvPr/>
            </p:nvSpPr>
            <p:spPr bwMode="auto">
              <a:xfrm>
                <a:off x="4809" y="1299"/>
                <a:ext cx="69" cy="72"/>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2000">
                  <a:solidFill>
                    <a:srgbClr val="000000"/>
                  </a:solidFill>
                  <a:latin typeface="Times New Roman" pitchFamily="18" charset="0"/>
                </a:endParaRPr>
              </a:p>
            </p:txBody>
          </p:sp>
          <p:sp>
            <p:nvSpPr>
              <p:cNvPr id="17495" name="AutoShape 61"/>
              <p:cNvSpPr>
                <a:spLocks noChangeArrowheads="1"/>
              </p:cNvSpPr>
              <p:nvPr/>
            </p:nvSpPr>
            <p:spPr bwMode="auto">
              <a:xfrm>
                <a:off x="4800" y="1296"/>
                <a:ext cx="87" cy="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28 w 21600"/>
                  <a:gd name="T25" fmla="*/ 3228 h 21600"/>
                  <a:gd name="T26" fmla="*/ 18372 w 21600"/>
                  <a:gd name="T27" fmla="*/ 1837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en-US"/>
              </a:p>
            </p:txBody>
          </p:sp>
        </p:grpSp>
      </p:grpSp>
      <p:grpSp>
        <p:nvGrpSpPr>
          <p:cNvPr id="21" name="Group 62"/>
          <p:cNvGrpSpPr>
            <a:grpSpLocks/>
          </p:cNvGrpSpPr>
          <p:nvPr/>
        </p:nvGrpSpPr>
        <p:grpSpPr bwMode="auto">
          <a:xfrm>
            <a:off x="990600" y="4770438"/>
            <a:ext cx="425450" cy="182562"/>
            <a:chOff x="624" y="3005"/>
            <a:chExt cx="268" cy="115"/>
          </a:xfrm>
        </p:grpSpPr>
        <p:grpSp>
          <p:nvGrpSpPr>
            <p:cNvPr id="17488" name="Group 63"/>
            <p:cNvGrpSpPr>
              <a:grpSpLocks/>
            </p:cNvGrpSpPr>
            <p:nvPr/>
          </p:nvGrpSpPr>
          <p:grpSpPr bwMode="auto">
            <a:xfrm>
              <a:off x="829" y="3005"/>
              <a:ext cx="63" cy="63"/>
              <a:chOff x="4800" y="1296"/>
              <a:chExt cx="87" cy="87"/>
            </a:xfrm>
          </p:grpSpPr>
          <p:sp>
            <p:nvSpPr>
              <p:cNvPr id="17490" name="Oval 64"/>
              <p:cNvSpPr>
                <a:spLocks noChangeArrowheads="1"/>
              </p:cNvSpPr>
              <p:nvPr/>
            </p:nvSpPr>
            <p:spPr bwMode="auto">
              <a:xfrm>
                <a:off x="4809" y="1299"/>
                <a:ext cx="69" cy="72"/>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2000">
                  <a:solidFill>
                    <a:srgbClr val="000000"/>
                  </a:solidFill>
                  <a:latin typeface="Times New Roman" pitchFamily="18" charset="0"/>
                </a:endParaRPr>
              </a:p>
            </p:txBody>
          </p:sp>
          <p:sp>
            <p:nvSpPr>
              <p:cNvPr id="17491" name="AutoShape 65"/>
              <p:cNvSpPr>
                <a:spLocks noChangeArrowheads="1"/>
              </p:cNvSpPr>
              <p:nvPr/>
            </p:nvSpPr>
            <p:spPr bwMode="auto">
              <a:xfrm>
                <a:off x="4800" y="1296"/>
                <a:ext cx="87" cy="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28 w 21600"/>
                  <a:gd name="T25" fmla="*/ 3228 h 21600"/>
                  <a:gd name="T26" fmla="*/ 18372 w 21600"/>
                  <a:gd name="T27" fmla="*/ 1837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en-US"/>
              </a:p>
            </p:txBody>
          </p:sp>
        </p:grpSp>
        <p:sp>
          <p:nvSpPr>
            <p:cNvPr id="17489" name="Text Box 66"/>
            <p:cNvSpPr txBox="1">
              <a:spLocks noChangeArrowheads="1"/>
            </p:cNvSpPr>
            <p:nvPr/>
          </p:nvSpPr>
          <p:spPr bwMode="auto">
            <a:xfrm>
              <a:off x="624" y="3052"/>
              <a:ext cx="148" cy="68"/>
            </a:xfrm>
            <a:prstGeom prst="rect">
              <a:avLst/>
            </a:prstGeom>
            <a:solidFill>
              <a:srgbClr val="FFFFFF">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700" b="1">
                  <a:solidFill>
                    <a:srgbClr val="C6250A"/>
                  </a:solidFill>
                  <a:latin typeface="Times New Roman" pitchFamily="18" charset="0"/>
                </a:rPr>
                <a:t>1912</a:t>
              </a:r>
            </a:p>
          </p:txBody>
        </p:sp>
      </p:grpSp>
      <p:grpSp>
        <p:nvGrpSpPr>
          <p:cNvPr id="23" name="Group 67"/>
          <p:cNvGrpSpPr>
            <a:grpSpLocks/>
          </p:cNvGrpSpPr>
          <p:nvPr/>
        </p:nvGrpSpPr>
        <p:grpSpPr bwMode="auto">
          <a:xfrm>
            <a:off x="838200" y="4344988"/>
            <a:ext cx="449263" cy="201612"/>
            <a:chOff x="528" y="2737"/>
            <a:chExt cx="283" cy="127"/>
          </a:xfrm>
        </p:grpSpPr>
        <p:grpSp>
          <p:nvGrpSpPr>
            <p:cNvPr id="17484" name="Group 68"/>
            <p:cNvGrpSpPr>
              <a:grpSpLocks/>
            </p:cNvGrpSpPr>
            <p:nvPr/>
          </p:nvGrpSpPr>
          <p:grpSpPr bwMode="auto">
            <a:xfrm>
              <a:off x="748" y="2737"/>
              <a:ext cx="63" cy="63"/>
              <a:chOff x="4800" y="1296"/>
              <a:chExt cx="87" cy="87"/>
            </a:xfrm>
          </p:grpSpPr>
          <p:sp>
            <p:nvSpPr>
              <p:cNvPr id="17486" name="Oval 69"/>
              <p:cNvSpPr>
                <a:spLocks noChangeArrowheads="1"/>
              </p:cNvSpPr>
              <p:nvPr/>
            </p:nvSpPr>
            <p:spPr bwMode="auto">
              <a:xfrm>
                <a:off x="4809" y="1299"/>
                <a:ext cx="69" cy="72"/>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2000">
                  <a:solidFill>
                    <a:srgbClr val="000000"/>
                  </a:solidFill>
                  <a:latin typeface="Times New Roman" pitchFamily="18" charset="0"/>
                </a:endParaRPr>
              </a:p>
            </p:txBody>
          </p:sp>
          <p:sp>
            <p:nvSpPr>
              <p:cNvPr id="17487" name="AutoShape 70"/>
              <p:cNvSpPr>
                <a:spLocks noChangeArrowheads="1"/>
              </p:cNvSpPr>
              <p:nvPr/>
            </p:nvSpPr>
            <p:spPr bwMode="auto">
              <a:xfrm>
                <a:off x="4800" y="1296"/>
                <a:ext cx="87" cy="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28 w 21600"/>
                  <a:gd name="T25" fmla="*/ 3228 h 21600"/>
                  <a:gd name="T26" fmla="*/ 18372 w 21600"/>
                  <a:gd name="T27" fmla="*/ 1837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en-US"/>
              </a:p>
            </p:txBody>
          </p:sp>
        </p:grpSp>
        <p:sp>
          <p:nvSpPr>
            <p:cNvPr id="17485" name="Text Box 71"/>
            <p:cNvSpPr txBox="1">
              <a:spLocks noChangeArrowheads="1"/>
            </p:cNvSpPr>
            <p:nvPr/>
          </p:nvSpPr>
          <p:spPr bwMode="auto">
            <a:xfrm>
              <a:off x="528" y="2796"/>
              <a:ext cx="148" cy="68"/>
            </a:xfrm>
            <a:prstGeom prst="rect">
              <a:avLst/>
            </a:prstGeom>
            <a:solidFill>
              <a:srgbClr val="FFFFFF">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700" b="1">
                  <a:solidFill>
                    <a:srgbClr val="C6250A"/>
                  </a:solidFill>
                  <a:latin typeface="Times New Roman" pitchFamily="18" charset="0"/>
                </a:rPr>
                <a:t>1912</a:t>
              </a:r>
            </a:p>
          </p:txBody>
        </p:sp>
      </p:grpSp>
      <p:grpSp>
        <p:nvGrpSpPr>
          <p:cNvPr id="25" name="Group 72"/>
          <p:cNvGrpSpPr>
            <a:grpSpLocks/>
          </p:cNvGrpSpPr>
          <p:nvPr/>
        </p:nvGrpSpPr>
        <p:grpSpPr bwMode="auto">
          <a:xfrm>
            <a:off x="628650" y="4165600"/>
            <a:ext cx="341313" cy="125413"/>
            <a:chOff x="396" y="2624"/>
            <a:chExt cx="215" cy="79"/>
          </a:xfrm>
        </p:grpSpPr>
        <p:grpSp>
          <p:nvGrpSpPr>
            <p:cNvPr id="17480" name="Group 73"/>
            <p:cNvGrpSpPr>
              <a:grpSpLocks/>
            </p:cNvGrpSpPr>
            <p:nvPr/>
          </p:nvGrpSpPr>
          <p:grpSpPr bwMode="auto">
            <a:xfrm>
              <a:off x="548" y="2640"/>
              <a:ext cx="63" cy="63"/>
              <a:chOff x="4800" y="1296"/>
              <a:chExt cx="87" cy="87"/>
            </a:xfrm>
          </p:grpSpPr>
          <p:sp>
            <p:nvSpPr>
              <p:cNvPr id="17482" name="Oval 74"/>
              <p:cNvSpPr>
                <a:spLocks noChangeArrowheads="1"/>
              </p:cNvSpPr>
              <p:nvPr/>
            </p:nvSpPr>
            <p:spPr bwMode="auto">
              <a:xfrm>
                <a:off x="4809" y="1299"/>
                <a:ext cx="69" cy="72"/>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2000">
                  <a:solidFill>
                    <a:srgbClr val="000000"/>
                  </a:solidFill>
                  <a:latin typeface="Times New Roman" pitchFamily="18" charset="0"/>
                </a:endParaRPr>
              </a:p>
            </p:txBody>
          </p:sp>
          <p:sp>
            <p:nvSpPr>
              <p:cNvPr id="17483" name="AutoShape 75"/>
              <p:cNvSpPr>
                <a:spLocks noChangeArrowheads="1"/>
              </p:cNvSpPr>
              <p:nvPr/>
            </p:nvSpPr>
            <p:spPr bwMode="auto">
              <a:xfrm>
                <a:off x="4800" y="1296"/>
                <a:ext cx="87" cy="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28 w 21600"/>
                  <a:gd name="T25" fmla="*/ 3228 h 21600"/>
                  <a:gd name="T26" fmla="*/ 18372 w 21600"/>
                  <a:gd name="T27" fmla="*/ 1837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en-US"/>
              </a:p>
            </p:txBody>
          </p:sp>
        </p:grpSp>
        <p:sp>
          <p:nvSpPr>
            <p:cNvPr id="17481" name="Text Box 76"/>
            <p:cNvSpPr txBox="1">
              <a:spLocks noChangeArrowheads="1"/>
            </p:cNvSpPr>
            <p:nvPr/>
          </p:nvSpPr>
          <p:spPr bwMode="auto">
            <a:xfrm>
              <a:off x="396" y="2624"/>
              <a:ext cx="148" cy="68"/>
            </a:xfrm>
            <a:prstGeom prst="rect">
              <a:avLst/>
            </a:prstGeom>
            <a:solidFill>
              <a:srgbClr val="FFFFFF">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700" b="1">
                  <a:solidFill>
                    <a:srgbClr val="C6250A"/>
                  </a:solidFill>
                  <a:latin typeface="Times New Roman" pitchFamily="18" charset="0"/>
                </a:rPr>
                <a:t>1912</a:t>
              </a:r>
            </a:p>
          </p:txBody>
        </p:sp>
      </p:grpSp>
      <p:grpSp>
        <p:nvGrpSpPr>
          <p:cNvPr id="27" name="Group 77"/>
          <p:cNvGrpSpPr>
            <a:grpSpLocks/>
          </p:cNvGrpSpPr>
          <p:nvPr/>
        </p:nvGrpSpPr>
        <p:grpSpPr bwMode="auto">
          <a:xfrm>
            <a:off x="965200" y="1882775"/>
            <a:ext cx="939800" cy="141288"/>
            <a:chOff x="608" y="1196"/>
            <a:chExt cx="523" cy="79"/>
          </a:xfrm>
        </p:grpSpPr>
        <p:grpSp>
          <p:nvGrpSpPr>
            <p:cNvPr id="17476" name="Group 78"/>
            <p:cNvGrpSpPr>
              <a:grpSpLocks/>
            </p:cNvGrpSpPr>
            <p:nvPr/>
          </p:nvGrpSpPr>
          <p:grpSpPr bwMode="auto">
            <a:xfrm>
              <a:off x="1068" y="1212"/>
              <a:ext cx="63" cy="63"/>
              <a:chOff x="4800" y="1296"/>
              <a:chExt cx="87" cy="87"/>
            </a:xfrm>
          </p:grpSpPr>
          <p:sp>
            <p:nvSpPr>
              <p:cNvPr id="17478" name="Oval 79"/>
              <p:cNvSpPr>
                <a:spLocks noChangeArrowheads="1"/>
              </p:cNvSpPr>
              <p:nvPr/>
            </p:nvSpPr>
            <p:spPr bwMode="auto">
              <a:xfrm>
                <a:off x="4809" y="1299"/>
                <a:ext cx="69" cy="72"/>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2000">
                  <a:solidFill>
                    <a:srgbClr val="000000"/>
                  </a:solidFill>
                  <a:latin typeface="Times New Roman" pitchFamily="18" charset="0"/>
                </a:endParaRPr>
              </a:p>
            </p:txBody>
          </p:sp>
          <p:sp>
            <p:nvSpPr>
              <p:cNvPr id="17479" name="AutoShape 80"/>
              <p:cNvSpPr>
                <a:spLocks noChangeArrowheads="1"/>
              </p:cNvSpPr>
              <p:nvPr/>
            </p:nvSpPr>
            <p:spPr bwMode="auto">
              <a:xfrm>
                <a:off x="4800" y="1296"/>
                <a:ext cx="87" cy="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28 w 21600"/>
                  <a:gd name="T25" fmla="*/ 3228 h 21600"/>
                  <a:gd name="T26" fmla="*/ 18372 w 21600"/>
                  <a:gd name="T27" fmla="*/ 1837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en-US"/>
              </a:p>
            </p:txBody>
          </p:sp>
        </p:grpSp>
        <p:sp>
          <p:nvSpPr>
            <p:cNvPr id="17477" name="Text Box 81"/>
            <p:cNvSpPr txBox="1">
              <a:spLocks noChangeArrowheads="1"/>
            </p:cNvSpPr>
            <p:nvPr/>
          </p:nvSpPr>
          <p:spPr bwMode="auto">
            <a:xfrm>
              <a:off x="608" y="1196"/>
              <a:ext cx="148" cy="60"/>
            </a:xfrm>
            <a:prstGeom prst="rect">
              <a:avLst/>
            </a:prstGeom>
            <a:solidFill>
              <a:srgbClr val="FFFFFF">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700" b="1">
                  <a:solidFill>
                    <a:srgbClr val="C6250A"/>
                  </a:solidFill>
                  <a:latin typeface="Times New Roman" pitchFamily="18" charset="0"/>
                </a:rPr>
                <a:t>1914</a:t>
              </a:r>
            </a:p>
          </p:txBody>
        </p:sp>
      </p:grpSp>
      <p:grpSp>
        <p:nvGrpSpPr>
          <p:cNvPr id="29" name="Group 82"/>
          <p:cNvGrpSpPr>
            <a:grpSpLocks/>
          </p:cNvGrpSpPr>
          <p:nvPr/>
        </p:nvGrpSpPr>
        <p:grpSpPr bwMode="auto">
          <a:xfrm>
            <a:off x="1682750" y="2047875"/>
            <a:ext cx="522288" cy="290513"/>
            <a:chOff x="1060" y="1312"/>
            <a:chExt cx="292" cy="162"/>
          </a:xfrm>
        </p:grpSpPr>
        <p:grpSp>
          <p:nvGrpSpPr>
            <p:cNvPr id="17470" name="Group 83"/>
            <p:cNvGrpSpPr>
              <a:grpSpLocks/>
            </p:cNvGrpSpPr>
            <p:nvPr/>
          </p:nvGrpSpPr>
          <p:grpSpPr bwMode="auto">
            <a:xfrm>
              <a:off x="1060" y="1312"/>
              <a:ext cx="87" cy="87"/>
              <a:chOff x="4800" y="1296"/>
              <a:chExt cx="87" cy="87"/>
            </a:xfrm>
          </p:grpSpPr>
          <p:sp>
            <p:nvSpPr>
              <p:cNvPr id="17474" name="Oval 84">
                <a:hlinkClick r:id="" action="ppaction://noaction">
                  <a:snd r:embed="rId4" name="click.wav"/>
                </a:hlinkClick>
                <a:hlinkHover r:id="" action="ppaction://noaction" highlightClick="1">
                  <a:snd r:embed="rId4" name="click.wav"/>
                </a:hlinkHover>
              </p:cNvPr>
              <p:cNvSpPr>
                <a:spLocks noChangeArrowheads="1"/>
              </p:cNvSpPr>
              <p:nvPr/>
            </p:nvSpPr>
            <p:spPr bwMode="auto">
              <a:xfrm>
                <a:off x="4809" y="1299"/>
                <a:ext cx="69" cy="72"/>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2000">
                  <a:solidFill>
                    <a:srgbClr val="000000"/>
                  </a:solidFill>
                  <a:latin typeface="Times New Roman" pitchFamily="18" charset="0"/>
                </a:endParaRPr>
              </a:p>
            </p:txBody>
          </p:sp>
          <p:sp>
            <p:nvSpPr>
              <p:cNvPr id="17475" name="AutoShape 85">
                <a:hlinkClick r:id="" action="ppaction://noaction" highlightClick="1"/>
                <a:hlinkHover r:id="" action="ppaction://noaction" highlightClick="1"/>
              </p:cNvPr>
              <p:cNvSpPr>
                <a:spLocks noChangeArrowheads="1"/>
              </p:cNvSpPr>
              <p:nvPr/>
            </p:nvSpPr>
            <p:spPr bwMode="auto">
              <a:xfrm>
                <a:off x="4800" y="1296"/>
                <a:ext cx="87" cy="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28 w 21600"/>
                  <a:gd name="T25" fmla="*/ 3228 h 21600"/>
                  <a:gd name="T26" fmla="*/ 18372 w 21600"/>
                  <a:gd name="T27" fmla="*/ 1837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en-US"/>
              </a:p>
            </p:txBody>
          </p:sp>
        </p:grpSp>
        <p:grpSp>
          <p:nvGrpSpPr>
            <p:cNvPr id="17471" name="Group 86"/>
            <p:cNvGrpSpPr>
              <a:grpSpLocks/>
            </p:cNvGrpSpPr>
            <p:nvPr/>
          </p:nvGrpSpPr>
          <p:grpSpPr bwMode="auto">
            <a:xfrm>
              <a:off x="1144" y="1312"/>
              <a:ext cx="208" cy="162"/>
              <a:chOff x="1144" y="1312"/>
              <a:chExt cx="208" cy="162"/>
            </a:xfrm>
          </p:grpSpPr>
          <p:sp>
            <p:nvSpPr>
              <p:cNvPr id="103511" name="Text Box 87"/>
              <p:cNvSpPr txBox="1">
                <a:spLocks noChangeArrowheads="1"/>
              </p:cNvSpPr>
              <p:nvPr/>
            </p:nvSpPr>
            <p:spPr bwMode="auto">
              <a:xfrm>
                <a:off x="1144" y="1312"/>
                <a:ext cx="208" cy="86"/>
              </a:xfrm>
              <a:prstGeom prst="rect">
                <a:avLst/>
              </a:prstGeom>
              <a:noFill/>
              <a:ln>
                <a:noFill/>
              </a:ln>
              <a:effectLst/>
              <a:extLst/>
            </p:spPr>
            <p:txBody>
              <a:bodyPr lIns="0" tIns="0" rIns="0" bIns="0">
                <a:spAutoFit/>
              </a:bodyPr>
              <a:lstStyle/>
              <a:p>
                <a:pPr eaLnBrk="1" hangingPunct="1">
                  <a:spcBef>
                    <a:spcPct val="50000"/>
                  </a:spcBef>
                  <a:defRPr/>
                </a:pPr>
                <a:r>
                  <a:rPr lang="en-US" sz="1000" b="1">
                    <a:solidFill>
                      <a:srgbClr val="000000"/>
                    </a:solidFill>
                    <a:effectLst>
                      <a:outerShdw blurRad="38100" dist="38100" dir="2700000" algn="tl">
                        <a:srgbClr val="FFFFFF"/>
                      </a:outerShdw>
                    </a:effectLst>
                    <a:latin typeface="Arial" charset="0"/>
                  </a:rPr>
                  <a:t>PARI</a:t>
                </a:r>
              </a:p>
            </p:txBody>
          </p:sp>
          <p:sp>
            <p:nvSpPr>
              <p:cNvPr id="103512" name="Text Box 88"/>
              <p:cNvSpPr txBox="1">
                <a:spLocks noChangeArrowheads="1"/>
              </p:cNvSpPr>
              <p:nvPr/>
            </p:nvSpPr>
            <p:spPr bwMode="auto">
              <a:xfrm>
                <a:off x="1144" y="1388"/>
                <a:ext cx="200" cy="86"/>
              </a:xfrm>
              <a:prstGeom prst="rect">
                <a:avLst/>
              </a:prstGeom>
              <a:solidFill>
                <a:srgbClr val="FFFFFF">
                  <a:alpha val="75000"/>
                </a:srgbClr>
              </a:solidFill>
              <a:ln>
                <a:noFill/>
              </a:ln>
              <a:effectLst/>
              <a:extLst/>
            </p:spPr>
            <p:txBody>
              <a:bodyPr lIns="0" tIns="0" rIns="0" bIns="0">
                <a:spAutoFit/>
              </a:bodyPr>
              <a:lstStyle/>
              <a:p>
                <a:pPr algn="ctr" eaLnBrk="1" hangingPunct="1">
                  <a:spcBef>
                    <a:spcPct val="50000"/>
                  </a:spcBef>
                  <a:defRPr/>
                </a:pPr>
                <a:r>
                  <a:rPr lang="en-US" sz="1000" b="1">
                    <a:solidFill>
                      <a:srgbClr val="C6250A"/>
                    </a:solidFill>
                    <a:effectLst>
                      <a:outerShdw blurRad="38100" dist="38100" dir="2700000" algn="tl">
                        <a:srgbClr val="C0C0C0"/>
                      </a:outerShdw>
                    </a:effectLst>
                    <a:latin typeface="Arial" charset="0"/>
                  </a:rPr>
                  <a:t>1917</a:t>
                </a:r>
              </a:p>
            </p:txBody>
          </p:sp>
        </p:grpSp>
      </p:grpSp>
      <p:grpSp>
        <p:nvGrpSpPr>
          <p:cNvPr id="103488" name="Group 89"/>
          <p:cNvGrpSpPr>
            <a:grpSpLocks/>
          </p:cNvGrpSpPr>
          <p:nvPr/>
        </p:nvGrpSpPr>
        <p:grpSpPr bwMode="auto">
          <a:xfrm>
            <a:off x="1612900" y="2705100"/>
            <a:ext cx="304800" cy="298450"/>
            <a:chOff x="1016" y="1704"/>
            <a:chExt cx="192" cy="188"/>
          </a:xfrm>
        </p:grpSpPr>
        <p:grpSp>
          <p:nvGrpSpPr>
            <p:cNvPr id="17466" name="Group 90"/>
            <p:cNvGrpSpPr>
              <a:grpSpLocks/>
            </p:cNvGrpSpPr>
            <p:nvPr/>
          </p:nvGrpSpPr>
          <p:grpSpPr bwMode="auto">
            <a:xfrm>
              <a:off x="1016" y="1704"/>
              <a:ext cx="63" cy="63"/>
              <a:chOff x="4800" y="1296"/>
              <a:chExt cx="87" cy="87"/>
            </a:xfrm>
          </p:grpSpPr>
          <p:sp>
            <p:nvSpPr>
              <p:cNvPr id="17468" name="Oval 91"/>
              <p:cNvSpPr>
                <a:spLocks noChangeArrowheads="1"/>
              </p:cNvSpPr>
              <p:nvPr/>
            </p:nvSpPr>
            <p:spPr bwMode="auto">
              <a:xfrm>
                <a:off x="4809" y="1299"/>
                <a:ext cx="69" cy="72"/>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2000">
                  <a:solidFill>
                    <a:srgbClr val="000000"/>
                  </a:solidFill>
                  <a:latin typeface="Times New Roman" pitchFamily="18" charset="0"/>
                </a:endParaRPr>
              </a:p>
            </p:txBody>
          </p:sp>
          <p:sp>
            <p:nvSpPr>
              <p:cNvPr id="17469" name="AutoShape 92"/>
              <p:cNvSpPr>
                <a:spLocks noChangeArrowheads="1"/>
              </p:cNvSpPr>
              <p:nvPr/>
            </p:nvSpPr>
            <p:spPr bwMode="auto">
              <a:xfrm>
                <a:off x="4800" y="1296"/>
                <a:ext cx="87" cy="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28 w 21600"/>
                  <a:gd name="T25" fmla="*/ 3228 h 21600"/>
                  <a:gd name="T26" fmla="*/ 18372 w 21600"/>
                  <a:gd name="T27" fmla="*/ 1837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en-US"/>
              </a:p>
            </p:txBody>
          </p:sp>
        </p:grpSp>
        <p:sp>
          <p:nvSpPr>
            <p:cNvPr id="17467" name="Text Box 93"/>
            <p:cNvSpPr txBox="1">
              <a:spLocks noChangeArrowheads="1"/>
            </p:cNvSpPr>
            <p:nvPr/>
          </p:nvSpPr>
          <p:spPr bwMode="auto">
            <a:xfrm>
              <a:off x="1056" y="1824"/>
              <a:ext cx="152" cy="68"/>
            </a:xfrm>
            <a:prstGeom prst="rect">
              <a:avLst/>
            </a:prstGeom>
            <a:solidFill>
              <a:srgbClr val="FFFFFF">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700" b="1">
                  <a:solidFill>
                    <a:srgbClr val="C6250A"/>
                  </a:solidFill>
                  <a:latin typeface="Times New Roman" pitchFamily="18" charset="0"/>
                </a:rPr>
                <a:t>1912</a:t>
              </a:r>
            </a:p>
          </p:txBody>
        </p:sp>
      </p:grpSp>
      <p:grpSp>
        <p:nvGrpSpPr>
          <p:cNvPr id="103490" name="Group 94"/>
          <p:cNvGrpSpPr>
            <a:grpSpLocks/>
          </p:cNvGrpSpPr>
          <p:nvPr/>
        </p:nvGrpSpPr>
        <p:grpSpPr bwMode="auto">
          <a:xfrm>
            <a:off x="6000750" y="4876800"/>
            <a:ext cx="320675" cy="206375"/>
            <a:chOff x="3780" y="3072"/>
            <a:chExt cx="202" cy="130"/>
          </a:xfrm>
        </p:grpSpPr>
        <p:grpSp>
          <p:nvGrpSpPr>
            <p:cNvPr id="17462" name="Group 95"/>
            <p:cNvGrpSpPr>
              <a:grpSpLocks/>
            </p:cNvGrpSpPr>
            <p:nvPr/>
          </p:nvGrpSpPr>
          <p:grpSpPr bwMode="auto">
            <a:xfrm>
              <a:off x="3780" y="3072"/>
              <a:ext cx="63" cy="63"/>
              <a:chOff x="4800" y="1296"/>
              <a:chExt cx="87" cy="87"/>
            </a:xfrm>
          </p:grpSpPr>
          <p:sp>
            <p:nvSpPr>
              <p:cNvPr id="17464" name="Oval 96"/>
              <p:cNvSpPr>
                <a:spLocks noChangeArrowheads="1"/>
              </p:cNvSpPr>
              <p:nvPr/>
            </p:nvSpPr>
            <p:spPr bwMode="auto">
              <a:xfrm>
                <a:off x="4809" y="1299"/>
                <a:ext cx="69" cy="72"/>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2000">
                  <a:solidFill>
                    <a:srgbClr val="000000"/>
                  </a:solidFill>
                  <a:latin typeface="Times New Roman" pitchFamily="18" charset="0"/>
                </a:endParaRPr>
              </a:p>
            </p:txBody>
          </p:sp>
          <p:sp>
            <p:nvSpPr>
              <p:cNvPr id="17465" name="AutoShape 97"/>
              <p:cNvSpPr>
                <a:spLocks noChangeArrowheads="1"/>
              </p:cNvSpPr>
              <p:nvPr/>
            </p:nvSpPr>
            <p:spPr bwMode="auto">
              <a:xfrm>
                <a:off x="4800" y="1296"/>
                <a:ext cx="87" cy="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28 w 21600"/>
                  <a:gd name="T25" fmla="*/ 3228 h 21600"/>
                  <a:gd name="T26" fmla="*/ 18372 w 21600"/>
                  <a:gd name="T27" fmla="*/ 1837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en-US"/>
              </a:p>
            </p:txBody>
          </p:sp>
        </p:grpSp>
        <p:sp>
          <p:nvSpPr>
            <p:cNvPr id="17463" name="Text Box 98"/>
            <p:cNvSpPr txBox="1">
              <a:spLocks noChangeArrowheads="1"/>
            </p:cNvSpPr>
            <p:nvPr/>
          </p:nvSpPr>
          <p:spPr bwMode="auto">
            <a:xfrm>
              <a:off x="3834" y="3134"/>
              <a:ext cx="148" cy="68"/>
            </a:xfrm>
            <a:prstGeom prst="rect">
              <a:avLst/>
            </a:prstGeom>
            <a:solidFill>
              <a:srgbClr val="FFFFFF">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700" b="1">
                  <a:solidFill>
                    <a:srgbClr val="C6250A"/>
                  </a:solidFill>
                  <a:latin typeface="Times New Roman" pitchFamily="18" charset="0"/>
                </a:rPr>
                <a:t>1912</a:t>
              </a:r>
            </a:p>
          </p:txBody>
        </p:sp>
      </p:grpSp>
      <p:grpSp>
        <p:nvGrpSpPr>
          <p:cNvPr id="103492" name="Group 99"/>
          <p:cNvGrpSpPr>
            <a:grpSpLocks/>
          </p:cNvGrpSpPr>
          <p:nvPr/>
        </p:nvGrpSpPr>
        <p:grpSpPr bwMode="auto">
          <a:xfrm>
            <a:off x="6140450" y="5253038"/>
            <a:ext cx="301625" cy="257175"/>
            <a:chOff x="3868" y="3309"/>
            <a:chExt cx="190" cy="162"/>
          </a:xfrm>
        </p:grpSpPr>
        <p:grpSp>
          <p:nvGrpSpPr>
            <p:cNvPr id="17458" name="Group 100"/>
            <p:cNvGrpSpPr>
              <a:grpSpLocks/>
            </p:cNvGrpSpPr>
            <p:nvPr/>
          </p:nvGrpSpPr>
          <p:grpSpPr bwMode="auto">
            <a:xfrm>
              <a:off x="3868" y="3309"/>
              <a:ext cx="63" cy="63"/>
              <a:chOff x="4800" y="1296"/>
              <a:chExt cx="87" cy="87"/>
            </a:xfrm>
          </p:grpSpPr>
          <p:sp>
            <p:nvSpPr>
              <p:cNvPr id="17460" name="Oval 101"/>
              <p:cNvSpPr>
                <a:spLocks noChangeArrowheads="1"/>
              </p:cNvSpPr>
              <p:nvPr/>
            </p:nvSpPr>
            <p:spPr bwMode="auto">
              <a:xfrm>
                <a:off x="4809" y="1299"/>
                <a:ext cx="69" cy="72"/>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2000">
                  <a:solidFill>
                    <a:srgbClr val="000000"/>
                  </a:solidFill>
                  <a:latin typeface="Times New Roman" pitchFamily="18" charset="0"/>
                </a:endParaRPr>
              </a:p>
            </p:txBody>
          </p:sp>
          <p:sp>
            <p:nvSpPr>
              <p:cNvPr id="17461" name="AutoShape 102"/>
              <p:cNvSpPr>
                <a:spLocks noChangeArrowheads="1"/>
              </p:cNvSpPr>
              <p:nvPr/>
            </p:nvSpPr>
            <p:spPr bwMode="auto">
              <a:xfrm>
                <a:off x="4800" y="1296"/>
                <a:ext cx="87" cy="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28 w 21600"/>
                  <a:gd name="T25" fmla="*/ 3228 h 21600"/>
                  <a:gd name="T26" fmla="*/ 18372 w 21600"/>
                  <a:gd name="T27" fmla="*/ 1837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en-US"/>
              </a:p>
            </p:txBody>
          </p:sp>
        </p:grpSp>
        <p:sp>
          <p:nvSpPr>
            <p:cNvPr id="17459" name="Text Box 103"/>
            <p:cNvSpPr txBox="1">
              <a:spLocks noChangeArrowheads="1"/>
            </p:cNvSpPr>
            <p:nvPr/>
          </p:nvSpPr>
          <p:spPr bwMode="auto">
            <a:xfrm>
              <a:off x="3910" y="3403"/>
              <a:ext cx="148" cy="68"/>
            </a:xfrm>
            <a:prstGeom prst="rect">
              <a:avLst/>
            </a:prstGeom>
            <a:solidFill>
              <a:srgbClr val="FFFFFF">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700" b="1">
                  <a:solidFill>
                    <a:srgbClr val="C6250A"/>
                  </a:solidFill>
                  <a:latin typeface="Times New Roman" pitchFamily="18" charset="0"/>
                </a:rPr>
                <a:t>1912</a:t>
              </a:r>
            </a:p>
          </p:txBody>
        </p:sp>
      </p:grpSp>
      <p:grpSp>
        <p:nvGrpSpPr>
          <p:cNvPr id="103494" name="Group 104"/>
          <p:cNvGrpSpPr>
            <a:grpSpLocks/>
          </p:cNvGrpSpPr>
          <p:nvPr/>
        </p:nvGrpSpPr>
        <p:grpSpPr bwMode="auto">
          <a:xfrm>
            <a:off x="6340475" y="5737225"/>
            <a:ext cx="441325" cy="230188"/>
            <a:chOff x="3994" y="3614"/>
            <a:chExt cx="278" cy="145"/>
          </a:xfrm>
        </p:grpSpPr>
        <p:grpSp>
          <p:nvGrpSpPr>
            <p:cNvPr id="17454" name="Group 105"/>
            <p:cNvGrpSpPr>
              <a:grpSpLocks/>
            </p:cNvGrpSpPr>
            <p:nvPr/>
          </p:nvGrpSpPr>
          <p:grpSpPr bwMode="auto">
            <a:xfrm>
              <a:off x="3994" y="3614"/>
              <a:ext cx="63" cy="63"/>
              <a:chOff x="4800" y="1296"/>
              <a:chExt cx="87" cy="87"/>
            </a:xfrm>
          </p:grpSpPr>
          <p:sp>
            <p:nvSpPr>
              <p:cNvPr id="17456" name="Oval 106"/>
              <p:cNvSpPr>
                <a:spLocks noChangeArrowheads="1"/>
              </p:cNvSpPr>
              <p:nvPr/>
            </p:nvSpPr>
            <p:spPr bwMode="auto">
              <a:xfrm>
                <a:off x="4809" y="1299"/>
                <a:ext cx="69" cy="72"/>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2000">
                  <a:solidFill>
                    <a:srgbClr val="000000"/>
                  </a:solidFill>
                  <a:latin typeface="Times New Roman" pitchFamily="18" charset="0"/>
                </a:endParaRPr>
              </a:p>
            </p:txBody>
          </p:sp>
          <p:sp>
            <p:nvSpPr>
              <p:cNvPr id="17457" name="AutoShape 107"/>
              <p:cNvSpPr>
                <a:spLocks noChangeArrowheads="1"/>
              </p:cNvSpPr>
              <p:nvPr/>
            </p:nvSpPr>
            <p:spPr bwMode="auto">
              <a:xfrm>
                <a:off x="4800" y="1296"/>
                <a:ext cx="87" cy="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28 w 21600"/>
                  <a:gd name="T25" fmla="*/ 3228 h 21600"/>
                  <a:gd name="T26" fmla="*/ 18372 w 21600"/>
                  <a:gd name="T27" fmla="*/ 1837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en-US"/>
              </a:p>
            </p:txBody>
          </p:sp>
        </p:grpSp>
        <p:sp>
          <p:nvSpPr>
            <p:cNvPr id="17455" name="Text Box 108"/>
            <p:cNvSpPr txBox="1">
              <a:spLocks noChangeArrowheads="1"/>
            </p:cNvSpPr>
            <p:nvPr/>
          </p:nvSpPr>
          <p:spPr bwMode="auto">
            <a:xfrm>
              <a:off x="4124" y="3691"/>
              <a:ext cx="148" cy="68"/>
            </a:xfrm>
            <a:prstGeom prst="rect">
              <a:avLst/>
            </a:prstGeom>
            <a:solidFill>
              <a:srgbClr val="FFFFFF">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700" b="1">
                  <a:solidFill>
                    <a:srgbClr val="C6250A"/>
                  </a:solidFill>
                  <a:latin typeface="Times New Roman" pitchFamily="18" charset="0"/>
                </a:rPr>
                <a:t>1913</a:t>
              </a:r>
            </a:p>
          </p:txBody>
        </p:sp>
      </p:grpSp>
      <p:grpSp>
        <p:nvGrpSpPr>
          <p:cNvPr id="103496" name="Group 109"/>
          <p:cNvGrpSpPr>
            <a:grpSpLocks/>
          </p:cNvGrpSpPr>
          <p:nvPr/>
        </p:nvGrpSpPr>
        <p:grpSpPr bwMode="auto">
          <a:xfrm>
            <a:off x="6178550" y="5957888"/>
            <a:ext cx="384175" cy="247650"/>
            <a:chOff x="3892" y="3753"/>
            <a:chExt cx="242" cy="156"/>
          </a:xfrm>
        </p:grpSpPr>
        <p:grpSp>
          <p:nvGrpSpPr>
            <p:cNvPr id="17450" name="Group 110"/>
            <p:cNvGrpSpPr>
              <a:grpSpLocks/>
            </p:cNvGrpSpPr>
            <p:nvPr/>
          </p:nvGrpSpPr>
          <p:grpSpPr bwMode="auto">
            <a:xfrm>
              <a:off x="3892" y="3753"/>
              <a:ext cx="63" cy="63"/>
              <a:chOff x="4800" y="1296"/>
              <a:chExt cx="87" cy="87"/>
            </a:xfrm>
          </p:grpSpPr>
          <p:sp>
            <p:nvSpPr>
              <p:cNvPr id="17452" name="Oval 111"/>
              <p:cNvSpPr>
                <a:spLocks noChangeArrowheads="1"/>
              </p:cNvSpPr>
              <p:nvPr/>
            </p:nvSpPr>
            <p:spPr bwMode="auto">
              <a:xfrm>
                <a:off x="4809" y="1299"/>
                <a:ext cx="69" cy="72"/>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2000">
                  <a:solidFill>
                    <a:srgbClr val="000000"/>
                  </a:solidFill>
                  <a:latin typeface="Times New Roman" pitchFamily="18" charset="0"/>
                </a:endParaRPr>
              </a:p>
            </p:txBody>
          </p:sp>
          <p:sp>
            <p:nvSpPr>
              <p:cNvPr id="17453" name="AutoShape 112"/>
              <p:cNvSpPr>
                <a:spLocks noChangeArrowheads="1"/>
              </p:cNvSpPr>
              <p:nvPr/>
            </p:nvSpPr>
            <p:spPr bwMode="auto">
              <a:xfrm>
                <a:off x="4800" y="1296"/>
                <a:ext cx="87" cy="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28 w 21600"/>
                  <a:gd name="T25" fmla="*/ 3228 h 21600"/>
                  <a:gd name="T26" fmla="*/ 18372 w 21600"/>
                  <a:gd name="T27" fmla="*/ 1837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en-US"/>
              </a:p>
            </p:txBody>
          </p:sp>
        </p:grpSp>
        <p:sp>
          <p:nvSpPr>
            <p:cNvPr id="17451" name="Text Box 113"/>
            <p:cNvSpPr txBox="1">
              <a:spLocks noChangeArrowheads="1"/>
            </p:cNvSpPr>
            <p:nvPr/>
          </p:nvSpPr>
          <p:spPr bwMode="auto">
            <a:xfrm>
              <a:off x="3986" y="3841"/>
              <a:ext cx="148" cy="68"/>
            </a:xfrm>
            <a:prstGeom prst="rect">
              <a:avLst/>
            </a:prstGeom>
            <a:solidFill>
              <a:srgbClr val="FFFFFF">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700" b="1">
                  <a:solidFill>
                    <a:srgbClr val="C6250A"/>
                  </a:solidFill>
                  <a:latin typeface="Times New Roman" pitchFamily="18" charset="0"/>
                </a:rPr>
                <a:t>1913</a:t>
              </a:r>
            </a:p>
          </p:txBody>
        </p:sp>
      </p:grpSp>
      <p:grpSp>
        <p:nvGrpSpPr>
          <p:cNvPr id="103498" name="Group 114"/>
          <p:cNvGrpSpPr>
            <a:grpSpLocks/>
          </p:cNvGrpSpPr>
          <p:nvPr/>
        </p:nvGrpSpPr>
        <p:grpSpPr bwMode="auto">
          <a:xfrm>
            <a:off x="3190875" y="5567363"/>
            <a:ext cx="320675" cy="293687"/>
            <a:chOff x="2010" y="3507"/>
            <a:chExt cx="202" cy="185"/>
          </a:xfrm>
        </p:grpSpPr>
        <p:grpSp>
          <p:nvGrpSpPr>
            <p:cNvPr id="17446" name="Group 115"/>
            <p:cNvGrpSpPr>
              <a:grpSpLocks/>
            </p:cNvGrpSpPr>
            <p:nvPr/>
          </p:nvGrpSpPr>
          <p:grpSpPr bwMode="auto">
            <a:xfrm>
              <a:off x="2010" y="3507"/>
              <a:ext cx="63" cy="63"/>
              <a:chOff x="4800" y="1296"/>
              <a:chExt cx="87" cy="87"/>
            </a:xfrm>
          </p:grpSpPr>
          <p:sp>
            <p:nvSpPr>
              <p:cNvPr id="17448" name="Oval 116"/>
              <p:cNvSpPr>
                <a:spLocks noChangeArrowheads="1"/>
              </p:cNvSpPr>
              <p:nvPr/>
            </p:nvSpPr>
            <p:spPr bwMode="auto">
              <a:xfrm>
                <a:off x="4809" y="1299"/>
                <a:ext cx="69" cy="72"/>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2000">
                  <a:solidFill>
                    <a:srgbClr val="000000"/>
                  </a:solidFill>
                  <a:latin typeface="Times New Roman" pitchFamily="18" charset="0"/>
                </a:endParaRPr>
              </a:p>
            </p:txBody>
          </p:sp>
          <p:sp>
            <p:nvSpPr>
              <p:cNvPr id="17449" name="AutoShape 117"/>
              <p:cNvSpPr>
                <a:spLocks noChangeArrowheads="1"/>
              </p:cNvSpPr>
              <p:nvPr/>
            </p:nvSpPr>
            <p:spPr bwMode="auto">
              <a:xfrm>
                <a:off x="4800" y="1296"/>
                <a:ext cx="87" cy="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28 w 21600"/>
                  <a:gd name="T25" fmla="*/ 3228 h 21600"/>
                  <a:gd name="T26" fmla="*/ 18372 w 21600"/>
                  <a:gd name="T27" fmla="*/ 1837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en-US"/>
              </a:p>
            </p:txBody>
          </p:sp>
        </p:grpSp>
        <p:sp>
          <p:nvSpPr>
            <p:cNvPr id="17447" name="Text Box 118"/>
            <p:cNvSpPr txBox="1">
              <a:spLocks noChangeArrowheads="1"/>
            </p:cNvSpPr>
            <p:nvPr/>
          </p:nvSpPr>
          <p:spPr bwMode="auto">
            <a:xfrm>
              <a:off x="2064" y="3624"/>
              <a:ext cx="148" cy="68"/>
            </a:xfrm>
            <a:prstGeom prst="rect">
              <a:avLst/>
            </a:prstGeom>
            <a:solidFill>
              <a:srgbClr val="FFFFFF">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700" b="1">
                  <a:solidFill>
                    <a:srgbClr val="C6250A"/>
                  </a:solidFill>
                  <a:latin typeface="Times New Roman" pitchFamily="18" charset="0"/>
                </a:rPr>
                <a:t>1912</a:t>
              </a:r>
            </a:p>
          </p:txBody>
        </p:sp>
      </p:grpSp>
      <p:grpSp>
        <p:nvGrpSpPr>
          <p:cNvPr id="103500" name="Group 119"/>
          <p:cNvGrpSpPr>
            <a:grpSpLocks/>
          </p:cNvGrpSpPr>
          <p:nvPr/>
        </p:nvGrpSpPr>
        <p:grpSpPr bwMode="auto">
          <a:xfrm>
            <a:off x="1928813" y="2901950"/>
            <a:ext cx="546100" cy="276225"/>
            <a:chOff x="1215" y="1828"/>
            <a:chExt cx="344" cy="174"/>
          </a:xfrm>
        </p:grpSpPr>
        <p:grpSp>
          <p:nvGrpSpPr>
            <p:cNvPr id="17442" name="Group 120"/>
            <p:cNvGrpSpPr>
              <a:grpSpLocks/>
            </p:cNvGrpSpPr>
            <p:nvPr/>
          </p:nvGrpSpPr>
          <p:grpSpPr bwMode="auto">
            <a:xfrm>
              <a:off x="1496" y="1828"/>
              <a:ext cx="63" cy="63"/>
              <a:chOff x="4800" y="1296"/>
              <a:chExt cx="87" cy="87"/>
            </a:xfrm>
          </p:grpSpPr>
          <p:sp>
            <p:nvSpPr>
              <p:cNvPr id="17444" name="Oval 121"/>
              <p:cNvSpPr>
                <a:spLocks noChangeArrowheads="1"/>
              </p:cNvSpPr>
              <p:nvPr/>
            </p:nvSpPr>
            <p:spPr bwMode="auto">
              <a:xfrm>
                <a:off x="4809" y="1299"/>
                <a:ext cx="69" cy="72"/>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2000">
                  <a:solidFill>
                    <a:srgbClr val="000000"/>
                  </a:solidFill>
                  <a:latin typeface="Times New Roman" pitchFamily="18" charset="0"/>
                </a:endParaRPr>
              </a:p>
            </p:txBody>
          </p:sp>
          <p:sp>
            <p:nvSpPr>
              <p:cNvPr id="17445" name="AutoShape 122"/>
              <p:cNvSpPr>
                <a:spLocks noChangeArrowheads="1"/>
              </p:cNvSpPr>
              <p:nvPr/>
            </p:nvSpPr>
            <p:spPr bwMode="auto">
              <a:xfrm>
                <a:off x="4800" y="1296"/>
                <a:ext cx="87" cy="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28 w 21600"/>
                  <a:gd name="T25" fmla="*/ 3228 h 21600"/>
                  <a:gd name="T26" fmla="*/ 18372 w 21600"/>
                  <a:gd name="T27" fmla="*/ 1837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en-US"/>
              </a:p>
            </p:txBody>
          </p:sp>
        </p:grpSp>
        <p:sp>
          <p:nvSpPr>
            <p:cNvPr id="17443" name="Text Box 123"/>
            <p:cNvSpPr txBox="1">
              <a:spLocks noChangeArrowheads="1"/>
            </p:cNvSpPr>
            <p:nvPr/>
          </p:nvSpPr>
          <p:spPr bwMode="auto">
            <a:xfrm>
              <a:off x="1215" y="1934"/>
              <a:ext cx="296" cy="68"/>
            </a:xfrm>
            <a:prstGeom prst="rect">
              <a:avLst/>
            </a:prstGeom>
            <a:solidFill>
              <a:srgbClr val="FFFFFF">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700" b="1">
                  <a:solidFill>
                    <a:srgbClr val="C6250A"/>
                  </a:solidFill>
                  <a:latin typeface="Times New Roman" pitchFamily="18" charset="0"/>
                </a:rPr>
                <a:t>30-6-1911</a:t>
              </a:r>
            </a:p>
          </p:txBody>
        </p:sp>
      </p:grpSp>
      <p:sp>
        <p:nvSpPr>
          <p:cNvPr id="17441" name="Text Box 124"/>
          <p:cNvSpPr txBox="1">
            <a:spLocks noChangeArrowheads="1"/>
          </p:cNvSpPr>
          <p:nvPr/>
        </p:nvSpPr>
        <p:spPr bwMode="auto">
          <a:xfrm>
            <a:off x="0" y="0"/>
            <a:ext cx="9344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b="1">
                <a:solidFill>
                  <a:srgbClr val="000000"/>
                </a:solidFill>
                <a:latin typeface="Times New Roman" pitchFamily="18" charset="0"/>
              </a:rPr>
              <a:t>HÀNH TRÌNH ĐI TÌM ĐƯỜNG CỨU NƯỚC CỦA NGUYỄN ÁI QUỐC TỪ NĂM 1911 ĐẾN NĂM 1917</a:t>
            </a:r>
          </a:p>
        </p:txBody>
      </p:sp>
    </p:spTree>
    <p:extLst>
      <p:ext uri="{BB962C8B-B14F-4D97-AF65-F5344CB8AC3E}">
        <p14:creationId xmlns:p14="http://schemas.microsoft.com/office/powerpoint/2010/main" val="20353352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repeatCount="300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4*#ppt_w"/>
                                          </p:val>
                                        </p:tav>
                                        <p:tav tm="100000">
                                          <p:val>
                                            <p:strVal val="#ppt_w"/>
                                          </p:val>
                                        </p:tav>
                                      </p:tavLst>
                                    </p:anim>
                                    <p:anim calcmode="lin" valueType="num">
                                      <p:cBhvr>
                                        <p:cTn id="8" dur="500" fill="hold"/>
                                        <p:tgtEl>
                                          <p:spTgt spid="12"/>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03428"/>
                                        </p:tgtEl>
                                        <p:attrNameLst>
                                          <p:attrName>style.visibility</p:attrName>
                                        </p:attrNameLst>
                                      </p:cBhvr>
                                      <p:to>
                                        <p:strVal val="visible"/>
                                      </p:to>
                                    </p:set>
                                    <p:animEffect transition="in" filter="wipe(up)">
                                      <p:cBhvr>
                                        <p:cTn id="13" dur="1000"/>
                                        <p:tgtEl>
                                          <p:spTgt spid="103428"/>
                                        </p:tgtEl>
                                      </p:cBhvr>
                                    </p:animEffect>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03429"/>
                                        </p:tgtEl>
                                        <p:attrNameLst>
                                          <p:attrName>style.visibility</p:attrName>
                                        </p:attrNameLst>
                                      </p:cBhvr>
                                      <p:to>
                                        <p:strVal val="visible"/>
                                      </p:to>
                                    </p:set>
                                    <p:animEffect transition="in" filter="wipe(right)">
                                      <p:cBhvr>
                                        <p:cTn id="22" dur="1000"/>
                                        <p:tgtEl>
                                          <p:spTgt spid="103429"/>
                                        </p:tgtEl>
                                      </p:cBhvr>
                                    </p:animEffect>
                                  </p:childTnLst>
                                </p:cTn>
                              </p:par>
                            </p:childTnLst>
                          </p:cTn>
                        </p:par>
                        <p:par>
                          <p:cTn id="23" fill="hold" nodeType="afterGroup">
                            <p:stCondLst>
                              <p:cond delay="1000"/>
                            </p:stCondLst>
                            <p:childTnLst>
                              <p:par>
                                <p:cTn id="24" presetID="10"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03430"/>
                                        </p:tgtEl>
                                        <p:attrNameLst>
                                          <p:attrName>style.visibility</p:attrName>
                                        </p:attrNameLst>
                                      </p:cBhvr>
                                      <p:to>
                                        <p:strVal val="visible"/>
                                      </p:to>
                                    </p:set>
                                    <p:animEffect transition="in" filter="wipe(right)">
                                      <p:cBhvr>
                                        <p:cTn id="31" dur="1000"/>
                                        <p:tgtEl>
                                          <p:spTgt spid="103430"/>
                                        </p:tgtEl>
                                      </p:cBhvr>
                                    </p:animEffect>
                                  </p:childTnLst>
                                </p:cTn>
                              </p:par>
                            </p:childTnLst>
                          </p:cTn>
                        </p:par>
                        <p:par>
                          <p:cTn id="32" fill="hold" nodeType="afterGroup">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103431"/>
                                        </p:tgtEl>
                                        <p:attrNameLst>
                                          <p:attrName>style.visibility</p:attrName>
                                        </p:attrNameLst>
                                      </p:cBhvr>
                                      <p:to>
                                        <p:strVal val="visible"/>
                                      </p:to>
                                    </p:set>
                                    <p:animEffect transition="in" filter="wipe(down)">
                                      <p:cBhvr>
                                        <p:cTn id="35" dur="1000"/>
                                        <p:tgtEl>
                                          <p:spTgt spid="103431"/>
                                        </p:tgtEl>
                                      </p:cBhvr>
                                    </p:animEffect>
                                  </p:childTnLst>
                                </p:cTn>
                              </p:par>
                            </p:childTnLst>
                          </p:cTn>
                        </p:par>
                        <p:par>
                          <p:cTn id="36" fill="hold" nodeType="afterGroup">
                            <p:stCondLst>
                              <p:cond delay="2000"/>
                            </p:stCondLst>
                            <p:childTnLst>
                              <p:par>
                                <p:cTn id="37" presetID="10" presetClass="entr" presetSubtype="0" fill="hold" nodeType="afterEffect">
                                  <p:stCondLst>
                                    <p:cond delay="0"/>
                                  </p:stCondLst>
                                  <p:childTnLst>
                                    <p:set>
                                      <p:cBhvr>
                                        <p:cTn id="38" dur="1" fill="hold">
                                          <p:stCondLst>
                                            <p:cond delay="0"/>
                                          </p:stCondLst>
                                        </p:cTn>
                                        <p:tgtEl>
                                          <p:spTgt spid="103500"/>
                                        </p:tgtEl>
                                        <p:attrNameLst>
                                          <p:attrName>style.visibility</p:attrName>
                                        </p:attrNameLst>
                                      </p:cBhvr>
                                      <p:to>
                                        <p:strVal val="visible"/>
                                      </p:to>
                                    </p:set>
                                    <p:animEffect transition="in" filter="fade">
                                      <p:cBhvr>
                                        <p:cTn id="39" dur="500"/>
                                        <p:tgtEl>
                                          <p:spTgt spid="10350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03432"/>
                                        </p:tgtEl>
                                        <p:attrNameLst>
                                          <p:attrName>style.visibility</p:attrName>
                                        </p:attrNameLst>
                                      </p:cBhvr>
                                      <p:to>
                                        <p:strVal val="visible"/>
                                      </p:to>
                                    </p:set>
                                    <p:animEffect transition="in" filter="wipe(down)">
                                      <p:cBhvr>
                                        <p:cTn id="44" dur="1000"/>
                                        <p:tgtEl>
                                          <p:spTgt spid="103432"/>
                                        </p:tgtEl>
                                      </p:cBhvr>
                                    </p:animEffect>
                                  </p:childTnLst>
                                </p:cTn>
                              </p:par>
                            </p:childTnLst>
                          </p:cTn>
                        </p:par>
                        <p:par>
                          <p:cTn id="45" fill="hold" nodeType="afterGroup">
                            <p:stCondLst>
                              <p:cond delay="1000"/>
                            </p:stCondLst>
                            <p:childTnLst>
                              <p:par>
                                <p:cTn id="46" presetID="10" presetClass="entr" presetSubtype="0"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103469"/>
                                        </p:tgtEl>
                                        <p:attrNameLst>
                                          <p:attrName>style.visibility</p:attrName>
                                        </p:attrNameLst>
                                      </p:cBhvr>
                                      <p:to>
                                        <p:strVal val="visible"/>
                                      </p:to>
                                    </p:set>
                                    <p:animEffect transition="in" filter="wipe(right)">
                                      <p:cBhvr>
                                        <p:cTn id="53" dur="1000"/>
                                        <p:tgtEl>
                                          <p:spTgt spid="103469"/>
                                        </p:tgtEl>
                                      </p:cBhvr>
                                    </p:animEffect>
                                  </p:childTnLst>
                                </p:cTn>
                              </p:par>
                            </p:childTnLst>
                          </p:cTn>
                        </p:par>
                        <p:par>
                          <p:cTn id="54" fill="hold" nodeType="afterGroup">
                            <p:stCondLst>
                              <p:cond delay="1000"/>
                            </p:stCondLst>
                            <p:childTnLst>
                              <p:par>
                                <p:cTn id="55" presetID="22" presetClass="entr" presetSubtype="4" fill="hold" grpId="0" nodeType="afterEffect">
                                  <p:stCondLst>
                                    <p:cond delay="0"/>
                                  </p:stCondLst>
                                  <p:childTnLst>
                                    <p:set>
                                      <p:cBhvr>
                                        <p:cTn id="56" dur="1" fill="hold">
                                          <p:stCondLst>
                                            <p:cond delay="0"/>
                                          </p:stCondLst>
                                        </p:cTn>
                                        <p:tgtEl>
                                          <p:spTgt spid="103458"/>
                                        </p:tgtEl>
                                        <p:attrNameLst>
                                          <p:attrName>style.visibility</p:attrName>
                                        </p:attrNameLst>
                                      </p:cBhvr>
                                      <p:to>
                                        <p:strVal val="visible"/>
                                      </p:to>
                                    </p:set>
                                    <p:animEffect transition="in" filter="wipe(down)">
                                      <p:cBhvr>
                                        <p:cTn id="57" dur="1000"/>
                                        <p:tgtEl>
                                          <p:spTgt spid="103458"/>
                                        </p:tgtEl>
                                      </p:cBhvr>
                                    </p:animEffect>
                                  </p:childTnLst>
                                </p:cTn>
                              </p:par>
                            </p:childTnLst>
                          </p:cTn>
                        </p:par>
                        <p:par>
                          <p:cTn id="58" fill="hold" nodeType="afterGroup">
                            <p:stCondLst>
                              <p:cond delay="2000"/>
                            </p:stCondLst>
                            <p:childTnLst>
                              <p:par>
                                <p:cTn id="59" presetID="10"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3" presetClass="entr" presetSubtype="32"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500" fill="hold"/>
                                        <p:tgtEl>
                                          <p:spTgt spid="8"/>
                                        </p:tgtEl>
                                        <p:attrNameLst>
                                          <p:attrName>ppt_w</p:attrName>
                                        </p:attrNameLst>
                                      </p:cBhvr>
                                      <p:tavLst>
                                        <p:tav tm="0">
                                          <p:val>
                                            <p:strVal val="4*#ppt_w"/>
                                          </p:val>
                                        </p:tav>
                                        <p:tav tm="100000">
                                          <p:val>
                                            <p:strVal val="#ppt_w"/>
                                          </p:val>
                                        </p:tav>
                                      </p:tavLst>
                                    </p:anim>
                                    <p:anim calcmode="lin" valueType="num">
                                      <p:cBhvr>
                                        <p:cTn id="67" dur="500" fill="hold"/>
                                        <p:tgtEl>
                                          <p:spTgt spid="8"/>
                                        </p:tgtEl>
                                        <p:attrNameLst>
                                          <p:attrName>ppt_h</p:attrName>
                                        </p:attrNameLst>
                                      </p:cBhvr>
                                      <p:tavLst>
                                        <p:tav tm="0">
                                          <p:val>
                                            <p:strVal val="4*#ppt_h"/>
                                          </p:val>
                                        </p:tav>
                                        <p:tav tm="100000">
                                          <p:val>
                                            <p:strVal val="#ppt_h"/>
                                          </p:val>
                                        </p:tav>
                                      </p:tavLst>
                                    </p:anim>
                                  </p:childTnLst>
                                </p:cTn>
                              </p:par>
                            </p:childTnLst>
                          </p:cTn>
                        </p:par>
                        <p:par>
                          <p:cTn id="68" fill="hold" nodeType="afterGroup">
                            <p:stCondLst>
                              <p:cond delay="500"/>
                            </p:stCondLst>
                            <p:childTnLst>
                              <p:par>
                                <p:cTn id="69" presetID="23" presetClass="entr" presetSubtype="32" fill="hold" nodeType="after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p:cTn id="71" dur="500" fill="hold"/>
                                        <p:tgtEl>
                                          <p:spTgt spid="2"/>
                                        </p:tgtEl>
                                        <p:attrNameLst>
                                          <p:attrName>ppt_w</p:attrName>
                                        </p:attrNameLst>
                                      </p:cBhvr>
                                      <p:tavLst>
                                        <p:tav tm="0">
                                          <p:val>
                                            <p:strVal val="4*#ppt_w"/>
                                          </p:val>
                                        </p:tav>
                                        <p:tav tm="100000">
                                          <p:val>
                                            <p:strVal val="#ppt_w"/>
                                          </p:val>
                                        </p:tav>
                                      </p:tavLst>
                                    </p:anim>
                                    <p:anim calcmode="lin" valueType="num">
                                      <p:cBhvr>
                                        <p:cTn id="72" dur="500" fill="hold"/>
                                        <p:tgtEl>
                                          <p:spTgt spid="2"/>
                                        </p:tgtEl>
                                        <p:attrNameLst>
                                          <p:attrName>ppt_h</p:attrName>
                                        </p:attrNameLst>
                                      </p:cBhvr>
                                      <p:tavLst>
                                        <p:tav tm="0">
                                          <p:val>
                                            <p:strVal val="4*#ppt_h"/>
                                          </p:val>
                                        </p:tav>
                                        <p:tav tm="100000">
                                          <p:val>
                                            <p:strVal val="#ppt_h"/>
                                          </p:val>
                                        </p:tav>
                                      </p:tavLst>
                                    </p:anim>
                                  </p:childTnLst>
                                </p:cTn>
                              </p:par>
                            </p:childTnLst>
                          </p:cTn>
                        </p:par>
                        <p:par>
                          <p:cTn id="73" fill="hold" nodeType="afterGroup">
                            <p:stCondLst>
                              <p:cond delay="1000"/>
                            </p:stCondLst>
                            <p:childTnLst>
                              <p:par>
                                <p:cTn id="74" presetID="23" presetClass="entr" presetSubtype="32" fill="hold" nodeType="afterEffect">
                                  <p:stCondLst>
                                    <p:cond delay="0"/>
                                  </p:stCondLst>
                                  <p:childTnLst>
                                    <p:set>
                                      <p:cBhvr>
                                        <p:cTn id="75" dur="1" fill="hold">
                                          <p:stCondLst>
                                            <p:cond delay="0"/>
                                          </p:stCondLst>
                                        </p:cTn>
                                        <p:tgtEl>
                                          <p:spTgt spid="103488"/>
                                        </p:tgtEl>
                                        <p:attrNameLst>
                                          <p:attrName>style.visibility</p:attrName>
                                        </p:attrNameLst>
                                      </p:cBhvr>
                                      <p:to>
                                        <p:strVal val="visible"/>
                                      </p:to>
                                    </p:set>
                                    <p:anim calcmode="lin" valueType="num">
                                      <p:cBhvr>
                                        <p:cTn id="76" dur="500" fill="hold"/>
                                        <p:tgtEl>
                                          <p:spTgt spid="103488"/>
                                        </p:tgtEl>
                                        <p:attrNameLst>
                                          <p:attrName>ppt_w</p:attrName>
                                        </p:attrNameLst>
                                      </p:cBhvr>
                                      <p:tavLst>
                                        <p:tav tm="0">
                                          <p:val>
                                            <p:strVal val="4*#ppt_w"/>
                                          </p:val>
                                        </p:tav>
                                        <p:tav tm="100000">
                                          <p:val>
                                            <p:strVal val="#ppt_w"/>
                                          </p:val>
                                        </p:tav>
                                      </p:tavLst>
                                    </p:anim>
                                    <p:anim calcmode="lin" valueType="num">
                                      <p:cBhvr>
                                        <p:cTn id="77" dur="500" fill="hold"/>
                                        <p:tgtEl>
                                          <p:spTgt spid="103488"/>
                                        </p:tgtEl>
                                        <p:attrNameLst>
                                          <p:attrName>ppt_h</p:attrName>
                                        </p:attrNameLst>
                                      </p:cBhvr>
                                      <p:tavLst>
                                        <p:tav tm="0">
                                          <p:val>
                                            <p:strVal val="4*#ppt_h"/>
                                          </p:val>
                                        </p:tav>
                                        <p:tav tm="100000">
                                          <p:val>
                                            <p:strVal val="#ppt_h"/>
                                          </p:val>
                                        </p:tav>
                                      </p:tavLst>
                                    </p:anim>
                                  </p:childTnLst>
                                </p:cTn>
                              </p:par>
                            </p:childTnLst>
                          </p:cTn>
                        </p:par>
                        <p:par>
                          <p:cTn id="78" fill="hold" nodeType="afterGroup">
                            <p:stCondLst>
                              <p:cond delay="1500"/>
                            </p:stCondLst>
                            <p:childTnLst>
                              <p:par>
                                <p:cTn id="79" presetID="23" presetClass="entr" presetSubtype="32" fill="hold" nodeType="afterEffect">
                                  <p:stCondLst>
                                    <p:cond delay="0"/>
                                  </p:stCondLst>
                                  <p:childTnLst>
                                    <p:set>
                                      <p:cBhvr>
                                        <p:cTn id="80" dur="1" fill="hold">
                                          <p:stCondLst>
                                            <p:cond delay="0"/>
                                          </p:stCondLst>
                                        </p:cTn>
                                        <p:tgtEl>
                                          <p:spTgt spid="6"/>
                                        </p:tgtEl>
                                        <p:attrNameLst>
                                          <p:attrName>style.visibility</p:attrName>
                                        </p:attrNameLst>
                                      </p:cBhvr>
                                      <p:to>
                                        <p:strVal val="visible"/>
                                      </p:to>
                                    </p:set>
                                    <p:anim calcmode="lin" valueType="num">
                                      <p:cBhvr>
                                        <p:cTn id="81" dur="500" fill="hold"/>
                                        <p:tgtEl>
                                          <p:spTgt spid="6"/>
                                        </p:tgtEl>
                                        <p:attrNameLst>
                                          <p:attrName>ppt_w</p:attrName>
                                        </p:attrNameLst>
                                      </p:cBhvr>
                                      <p:tavLst>
                                        <p:tav tm="0">
                                          <p:val>
                                            <p:strVal val="4*#ppt_w"/>
                                          </p:val>
                                        </p:tav>
                                        <p:tav tm="100000">
                                          <p:val>
                                            <p:strVal val="#ppt_w"/>
                                          </p:val>
                                        </p:tav>
                                      </p:tavLst>
                                    </p:anim>
                                    <p:anim calcmode="lin" valueType="num">
                                      <p:cBhvr>
                                        <p:cTn id="82" dur="500" fill="hold"/>
                                        <p:tgtEl>
                                          <p:spTgt spid="6"/>
                                        </p:tgtEl>
                                        <p:attrNameLst>
                                          <p:attrName>ppt_h</p:attrName>
                                        </p:attrNameLst>
                                      </p:cBhvr>
                                      <p:tavLst>
                                        <p:tav tm="0">
                                          <p:val>
                                            <p:strVal val="4*#ppt_h"/>
                                          </p:val>
                                        </p:tav>
                                        <p:tav tm="100000">
                                          <p:val>
                                            <p:strVal val="#ppt_h"/>
                                          </p:val>
                                        </p:tav>
                                      </p:tavLst>
                                    </p:anim>
                                  </p:childTnLst>
                                </p:cTn>
                              </p:par>
                            </p:childTnLst>
                          </p:cTn>
                        </p:par>
                        <p:par>
                          <p:cTn id="83" fill="hold" nodeType="afterGroup">
                            <p:stCondLst>
                              <p:cond delay="2000"/>
                            </p:stCondLst>
                            <p:childTnLst>
                              <p:par>
                                <p:cTn id="84" presetID="23" presetClass="entr" presetSubtype="32" fill="hold" nodeType="afterEffect">
                                  <p:stCondLst>
                                    <p:cond delay="0"/>
                                  </p:stCondLst>
                                  <p:childTnLst>
                                    <p:set>
                                      <p:cBhvr>
                                        <p:cTn id="85" dur="1" fill="hold">
                                          <p:stCondLst>
                                            <p:cond delay="0"/>
                                          </p:stCondLst>
                                        </p:cTn>
                                        <p:tgtEl>
                                          <p:spTgt spid="103498"/>
                                        </p:tgtEl>
                                        <p:attrNameLst>
                                          <p:attrName>style.visibility</p:attrName>
                                        </p:attrNameLst>
                                      </p:cBhvr>
                                      <p:to>
                                        <p:strVal val="visible"/>
                                      </p:to>
                                    </p:set>
                                    <p:anim calcmode="lin" valueType="num">
                                      <p:cBhvr>
                                        <p:cTn id="86" dur="500" fill="hold"/>
                                        <p:tgtEl>
                                          <p:spTgt spid="103498"/>
                                        </p:tgtEl>
                                        <p:attrNameLst>
                                          <p:attrName>ppt_w</p:attrName>
                                        </p:attrNameLst>
                                      </p:cBhvr>
                                      <p:tavLst>
                                        <p:tav tm="0">
                                          <p:val>
                                            <p:strVal val="4*#ppt_w"/>
                                          </p:val>
                                        </p:tav>
                                        <p:tav tm="100000">
                                          <p:val>
                                            <p:strVal val="#ppt_w"/>
                                          </p:val>
                                        </p:tav>
                                      </p:tavLst>
                                    </p:anim>
                                    <p:anim calcmode="lin" valueType="num">
                                      <p:cBhvr>
                                        <p:cTn id="87" dur="500" fill="hold"/>
                                        <p:tgtEl>
                                          <p:spTgt spid="103498"/>
                                        </p:tgtEl>
                                        <p:attrNameLst>
                                          <p:attrName>ppt_h</p:attrName>
                                        </p:attrNameLst>
                                      </p:cBhvr>
                                      <p:tavLst>
                                        <p:tav tm="0">
                                          <p:val>
                                            <p:strVal val="4*#ppt_h"/>
                                          </p:val>
                                        </p:tav>
                                        <p:tav tm="100000">
                                          <p:val>
                                            <p:strVal val="#ppt_h"/>
                                          </p:val>
                                        </p:tav>
                                      </p:tavLst>
                                    </p:anim>
                                  </p:childTnLst>
                                </p:cTn>
                              </p:par>
                            </p:childTnLst>
                          </p:cTn>
                        </p:par>
                        <p:par>
                          <p:cTn id="88" fill="hold" nodeType="afterGroup">
                            <p:stCondLst>
                              <p:cond delay="2500"/>
                            </p:stCondLst>
                            <p:childTnLst>
                              <p:par>
                                <p:cTn id="89" presetID="23" presetClass="entr" presetSubtype="32" fill="hold" nodeType="after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p:cTn id="91" dur="500" fill="hold"/>
                                        <p:tgtEl>
                                          <p:spTgt spid="21"/>
                                        </p:tgtEl>
                                        <p:attrNameLst>
                                          <p:attrName>ppt_w</p:attrName>
                                        </p:attrNameLst>
                                      </p:cBhvr>
                                      <p:tavLst>
                                        <p:tav tm="0">
                                          <p:val>
                                            <p:strVal val="4*#ppt_w"/>
                                          </p:val>
                                        </p:tav>
                                        <p:tav tm="100000">
                                          <p:val>
                                            <p:strVal val="#ppt_w"/>
                                          </p:val>
                                        </p:tav>
                                      </p:tavLst>
                                    </p:anim>
                                    <p:anim calcmode="lin" valueType="num">
                                      <p:cBhvr>
                                        <p:cTn id="92" dur="500" fill="hold"/>
                                        <p:tgtEl>
                                          <p:spTgt spid="21"/>
                                        </p:tgtEl>
                                        <p:attrNameLst>
                                          <p:attrName>ppt_h</p:attrName>
                                        </p:attrNameLst>
                                      </p:cBhvr>
                                      <p:tavLst>
                                        <p:tav tm="0">
                                          <p:val>
                                            <p:strVal val="4*#ppt_h"/>
                                          </p:val>
                                        </p:tav>
                                        <p:tav tm="100000">
                                          <p:val>
                                            <p:strVal val="#ppt_h"/>
                                          </p:val>
                                        </p:tav>
                                      </p:tavLst>
                                    </p:anim>
                                  </p:childTnLst>
                                </p:cTn>
                              </p:par>
                            </p:childTnLst>
                          </p:cTn>
                        </p:par>
                        <p:par>
                          <p:cTn id="93" fill="hold" nodeType="afterGroup">
                            <p:stCondLst>
                              <p:cond delay="3000"/>
                            </p:stCondLst>
                            <p:childTnLst>
                              <p:par>
                                <p:cTn id="94" presetID="23" presetClass="entr" presetSubtype="32" fill="hold" nodeType="after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strVal val="4*#ppt_w"/>
                                          </p:val>
                                        </p:tav>
                                        <p:tav tm="100000">
                                          <p:val>
                                            <p:strVal val="#ppt_w"/>
                                          </p:val>
                                        </p:tav>
                                      </p:tavLst>
                                    </p:anim>
                                    <p:anim calcmode="lin" valueType="num">
                                      <p:cBhvr>
                                        <p:cTn id="97" dur="500" fill="hold"/>
                                        <p:tgtEl>
                                          <p:spTgt spid="23"/>
                                        </p:tgtEl>
                                        <p:attrNameLst>
                                          <p:attrName>ppt_h</p:attrName>
                                        </p:attrNameLst>
                                      </p:cBhvr>
                                      <p:tavLst>
                                        <p:tav tm="0">
                                          <p:val>
                                            <p:strVal val="4*#ppt_h"/>
                                          </p:val>
                                        </p:tav>
                                        <p:tav tm="100000">
                                          <p:val>
                                            <p:strVal val="#ppt_h"/>
                                          </p:val>
                                        </p:tav>
                                      </p:tavLst>
                                    </p:anim>
                                  </p:childTnLst>
                                </p:cTn>
                              </p:par>
                            </p:childTnLst>
                          </p:cTn>
                        </p:par>
                        <p:par>
                          <p:cTn id="98" fill="hold" nodeType="afterGroup">
                            <p:stCondLst>
                              <p:cond delay="3500"/>
                            </p:stCondLst>
                            <p:childTnLst>
                              <p:par>
                                <p:cTn id="99" presetID="23" presetClass="entr" presetSubtype="32" fill="hold"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4*#ppt_w"/>
                                          </p:val>
                                        </p:tav>
                                        <p:tav tm="100000">
                                          <p:val>
                                            <p:strVal val="#ppt_w"/>
                                          </p:val>
                                        </p:tav>
                                      </p:tavLst>
                                    </p:anim>
                                    <p:anim calcmode="lin" valueType="num">
                                      <p:cBhvr>
                                        <p:cTn id="102" dur="500" fill="hold"/>
                                        <p:tgtEl>
                                          <p:spTgt spid="25"/>
                                        </p:tgtEl>
                                        <p:attrNameLst>
                                          <p:attrName>ppt_h</p:attrName>
                                        </p:attrNameLst>
                                      </p:cBhvr>
                                      <p:tavLst>
                                        <p:tav tm="0">
                                          <p:val>
                                            <p:strVal val="4*#ppt_h"/>
                                          </p:val>
                                        </p:tav>
                                        <p:tav tm="100000">
                                          <p:val>
                                            <p:strVal val="#ppt_h"/>
                                          </p:val>
                                        </p:tav>
                                      </p:tavLst>
                                    </p:anim>
                                  </p:childTnLst>
                                </p:cTn>
                              </p:par>
                            </p:childTnLst>
                          </p:cTn>
                        </p:par>
                        <p:par>
                          <p:cTn id="103" fill="hold" nodeType="afterGroup">
                            <p:stCondLst>
                              <p:cond delay="4000"/>
                            </p:stCondLst>
                            <p:childTnLst>
                              <p:par>
                                <p:cTn id="104" presetID="23" presetClass="entr" presetSubtype="32" fill="hold" nodeType="afterEffect">
                                  <p:stCondLst>
                                    <p:cond delay="0"/>
                                  </p:stCondLst>
                                  <p:childTnLst>
                                    <p:set>
                                      <p:cBhvr>
                                        <p:cTn id="105" dur="1" fill="hold">
                                          <p:stCondLst>
                                            <p:cond delay="0"/>
                                          </p:stCondLst>
                                        </p:cTn>
                                        <p:tgtEl>
                                          <p:spTgt spid="17"/>
                                        </p:tgtEl>
                                        <p:attrNameLst>
                                          <p:attrName>style.visibility</p:attrName>
                                        </p:attrNameLst>
                                      </p:cBhvr>
                                      <p:to>
                                        <p:strVal val="visible"/>
                                      </p:to>
                                    </p:set>
                                    <p:anim calcmode="lin" valueType="num">
                                      <p:cBhvr>
                                        <p:cTn id="106" dur="500" fill="hold"/>
                                        <p:tgtEl>
                                          <p:spTgt spid="17"/>
                                        </p:tgtEl>
                                        <p:attrNameLst>
                                          <p:attrName>ppt_w</p:attrName>
                                        </p:attrNameLst>
                                      </p:cBhvr>
                                      <p:tavLst>
                                        <p:tav tm="0">
                                          <p:val>
                                            <p:strVal val="4*#ppt_w"/>
                                          </p:val>
                                        </p:tav>
                                        <p:tav tm="100000">
                                          <p:val>
                                            <p:strVal val="#ppt_w"/>
                                          </p:val>
                                        </p:tav>
                                      </p:tavLst>
                                    </p:anim>
                                    <p:anim calcmode="lin" valueType="num">
                                      <p:cBhvr>
                                        <p:cTn id="107" dur="500" fill="hold"/>
                                        <p:tgtEl>
                                          <p:spTgt spid="17"/>
                                        </p:tgtEl>
                                        <p:attrNameLst>
                                          <p:attrName>ppt_h</p:attrName>
                                        </p:attrNameLst>
                                      </p:cBhvr>
                                      <p:tavLst>
                                        <p:tav tm="0">
                                          <p:val>
                                            <p:strVal val="4*#ppt_h"/>
                                          </p:val>
                                        </p:tav>
                                        <p:tav tm="100000">
                                          <p:val>
                                            <p:strVal val="#ppt_h"/>
                                          </p:val>
                                        </p:tav>
                                      </p:tavLst>
                                    </p:anim>
                                  </p:childTnLst>
                                </p:cTn>
                              </p:par>
                            </p:childTnLst>
                          </p:cTn>
                        </p:par>
                        <p:par>
                          <p:cTn id="108" fill="hold" nodeType="afterGroup">
                            <p:stCondLst>
                              <p:cond delay="4500"/>
                            </p:stCondLst>
                            <p:childTnLst>
                              <p:par>
                                <p:cTn id="109" presetID="23" presetClass="entr" presetSubtype="32" fill="hold" nodeType="afterEffect">
                                  <p:stCondLst>
                                    <p:cond delay="0"/>
                                  </p:stCondLst>
                                  <p:childTnLst>
                                    <p:set>
                                      <p:cBhvr>
                                        <p:cTn id="110" dur="1" fill="hold">
                                          <p:stCondLst>
                                            <p:cond delay="0"/>
                                          </p:stCondLst>
                                        </p:cTn>
                                        <p:tgtEl>
                                          <p:spTgt spid="19"/>
                                        </p:tgtEl>
                                        <p:attrNameLst>
                                          <p:attrName>style.visibility</p:attrName>
                                        </p:attrNameLst>
                                      </p:cBhvr>
                                      <p:to>
                                        <p:strVal val="visible"/>
                                      </p:to>
                                    </p:set>
                                    <p:anim calcmode="lin" valueType="num">
                                      <p:cBhvr>
                                        <p:cTn id="111" dur="500" fill="hold"/>
                                        <p:tgtEl>
                                          <p:spTgt spid="19"/>
                                        </p:tgtEl>
                                        <p:attrNameLst>
                                          <p:attrName>ppt_w</p:attrName>
                                        </p:attrNameLst>
                                      </p:cBhvr>
                                      <p:tavLst>
                                        <p:tav tm="0">
                                          <p:val>
                                            <p:strVal val="4*#ppt_w"/>
                                          </p:val>
                                        </p:tav>
                                        <p:tav tm="100000">
                                          <p:val>
                                            <p:strVal val="#ppt_w"/>
                                          </p:val>
                                        </p:tav>
                                      </p:tavLst>
                                    </p:anim>
                                    <p:anim calcmode="lin" valueType="num">
                                      <p:cBhvr>
                                        <p:cTn id="112" dur="500" fill="hold"/>
                                        <p:tgtEl>
                                          <p:spTgt spid="19"/>
                                        </p:tgtEl>
                                        <p:attrNameLst>
                                          <p:attrName>ppt_h</p:attrName>
                                        </p:attrNameLst>
                                      </p:cBhvr>
                                      <p:tavLst>
                                        <p:tav tm="0">
                                          <p:val>
                                            <p:strVal val="4*#ppt_h"/>
                                          </p:val>
                                        </p:tav>
                                        <p:tav tm="100000">
                                          <p:val>
                                            <p:strVal val="#ppt_h"/>
                                          </p:val>
                                        </p:tav>
                                      </p:tavLst>
                                    </p:anim>
                                  </p:childTnLst>
                                </p:cTn>
                              </p:par>
                            </p:childTnLst>
                          </p:cTn>
                        </p:par>
                        <p:par>
                          <p:cTn id="113" fill="hold" nodeType="afterGroup">
                            <p:stCondLst>
                              <p:cond delay="5000"/>
                            </p:stCondLst>
                            <p:childTnLst>
                              <p:par>
                                <p:cTn id="114" presetID="23" presetClass="entr" presetSubtype="32" fill="hold" nodeType="afterEffect">
                                  <p:stCondLst>
                                    <p:cond delay="0"/>
                                  </p:stCondLst>
                                  <p:childTnLst>
                                    <p:set>
                                      <p:cBhvr>
                                        <p:cTn id="115" dur="1" fill="hold">
                                          <p:stCondLst>
                                            <p:cond delay="0"/>
                                          </p:stCondLst>
                                        </p:cTn>
                                        <p:tgtEl>
                                          <p:spTgt spid="103492"/>
                                        </p:tgtEl>
                                        <p:attrNameLst>
                                          <p:attrName>style.visibility</p:attrName>
                                        </p:attrNameLst>
                                      </p:cBhvr>
                                      <p:to>
                                        <p:strVal val="visible"/>
                                      </p:to>
                                    </p:set>
                                    <p:anim calcmode="lin" valueType="num">
                                      <p:cBhvr>
                                        <p:cTn id="116" dur="500" fill="hold"/>
                                        <p:tgtEl>
                                          <p:spTgt spid="103492"/>
                                        </p:tgtEl>
                                        <p:attrNameLst>
                                          <p:attrName>ppt_w</p:attrName>
                                        </p:attrNameLst>
                                      </p:cBhvr>
                                      <p:tavLst>
                                        <p:tav tm="0">
                                          <p:val>
                                            <p:strVal val="4*#ppt_w"/>
                                          </p:val>
                                        </p:tav>
                                        <p:tav tm="100000">
                                          <p:val>
                                            <p:strVal val="#ppt_w"/>
                                          </p:val>
                                        </p:tav>
                                      </p:tavLst>
                                    </p:anim>
                                    <p:anim calcmode="lin" valueType="num">
                                      <p:cBhvr>
                                        <p:cTn id="117" dur="500" fill="hold"/>
                                        <p:tgtEl>
                                          <p:spTgt spid="103492"/>
                                        </p:tgtEl>
                                        <p:attrNameLst>
                                          <p:attrName>ppt_h</p:attrName>
                                        </p:attrNameLst>
                                      </p:cBhvr>
                                      <p:tavLst>
                                        <p:tav tm="0">
                                          <p:val>
                                            <p:strVal val="4*#ppt_h"/>
                                          </p:val>
                                        </p:tav>
                                        <p:tav tm="100000">
                                          <p:val>
                                            <p:strVal val="#ppt_h"/>
                                          </p:val>
                                        </p:tav>
                                      </p:tavLst>
                                    </p:anim>
                                  </p:childTnLst>
                                </p:cTn>
                              </p:par>
                            </p:childTnLst>
                          </p:cTn>
                        </p:par>
                        <p:par>
                          <p:cTn id="118" fill="hold" nodeType="afterGroup">
                            <p:stCondLst>
                              <p:cond delay="5500"/>
                            </p:stCondLst>
                            <p:childTnLst>
                              <p:par>
                                <p:cTn id="119" presetID="23" presetClass="entr" presetSubtype="32" fill="hold" nodeType="afterEffect">
                                  <p:stCondLst>
                                    <p:cond delay="0"/>
                                  </p:stCondLst>
                                  <p:childTnLst>
                                    <p:set>
                                      <p:cBhvr>
                                        <p:cTn id="120" dur="1" fill="hold">
                                          <p:stCondLst>
                                            <p:cond delay="0"/>
                                          </p:stCondLst>
                                        </p:cTn>
                                        <p:tgtEl>
                                          <p:spTgt spid="103490"/>
                                        </p:tgtEl>
                                        <p:attrNameLst>
                                          <p:attrName>style.visibility</p:attrName>
                                        </p:attrNameLst>
                                      </p:cBhvr>
                                      <p:to>
                                        <p:strVal val="visible"/>
                                      </p:to>
                                    </p:set>
                                    <p:anim calcmode="lin" valueType="num">
                                      <p:cBhvr>
                                        <p:cTn id="121" dur="500" fill="hold"/>
                                        <p:tgtEl>
                                          <p:spTgt spid="103490"/>
                                        </p:tgtEl>
                                        <p:attrNameLst>
                                          <p:attrName>ppt_w</p:attrName>
                                        </p:attrNameLst>
                                      </p:cBhvr>
                                      <p:tavLst>
                                        <p:tav tm="0">
                                          <p:val>
                                            <p:strVal val="4*#ppt_w"/>
                                          </p:val>
                                        </p:tav>
                                        <p:tav tm="100000">
                                          <p:val>
                                            <p:strVal val="#ppt_w"/>
                                          </p:val>
                                        </p:tav>
                                      </p:tavLst>
                                    </p:anim>
                                    <p:anim calcmode="lin" valueType="num">
                                      <p:cBhvr>
                                        <p:cTn id="122" dur="500" fill="hold"/>
                                        <p:tgtEl>
                                          <p:spTgt spid="103490"/>
                                        </p:tgtEl>
                                        <p:attrNameLst>
                                          <p:attrName>ppt_h</p:attrName>
                                        </p:attrNameLst>
                                      </p:cBhvr>
                                      <p:tavLst>
                                        <p:tav tm="0">
                                          <p:val>
                                            <p:strVal val="4*#ppt_h"/>
                                          </p:val>
                                        </p:tav>
                                        <p:tav tm="100000">
                                          <p:val>
                                            <p:strVal val="#ppt_h"/>
                                          </p:val>
                                        </p:tav>
                                      </p:tavLst>
                                    </p:anim>
                                  </p:childTnLst>
                                </p:cTn>
                              </p:par>
                            </p:childTnLst>
                          </p:cTn>
                        </p:par>
                        <p:par>
                          <p:cTn id="123" fill="hold" nodeType="afterGroup">
                            <p:stCondLst>
                              <p:cond delay="6000"/>
                            </p:stCondLst>
                            <p:childTnLst>
                              <p:par>
                                <p:cTn id="124" presetID="23" presetClass="entr" presetSubtype="32" fill="hold" nodeType="afterEffect">
                                  <p:stCondLst>
                                    <p:cond delay="0"/>
                                  </p:stCondLst>
                                  <p:childTnLst>
                                    <p:set>
                                      <p:cBhvr>
                                        <p:cTn id="125" dur="1" fill="hold">
                                          <p:stCondLst>
                                            <p:cond delay="0"/>
                                          </p:stCondLst>
                                        </p:cTn>
                                        <p:tgtEl>
                                          <p:spTgt spid="103494"/>
                                        </p:tgtEl>
                                        <p:attrNameLst>
                                          <p:attrName>style.visibility</p:attrName>
                                        </p:attrNameLst>
                                      </p:cBhvr>
                                      <p:to>
                                        <p:strVal val="visible"/>
                                      </p:to>
                                    </p:set>
                                    <p:anim calcmode="lin" valueType="num">
                                      <p:cBhvr>
                                        <p:cTn id="126" dur="500" fill="hold"/>
                                        <p:tgtEl>
                                          <p:spTgt spid="103494"/>
                                        </p:tgtEl>
                                        <p:attrNameLst>
                                          <p:attrName>ppt_w</p:attrName>
                                        </p:attrNameLst>
                                      </p:cBhvr>
                                      <p:tavLst>
                                        <p:tav tm="0">
                                          <p:val>
                                            <p:strVal val="4*#ppt_w"/>
                                          </p:val>
                                        </p:tav>
                                        <p:tav tm="100000">
                                          <p:val>
                                            <p:strVal val="#ppt_w"/>
                                          </p:val>
                                        </p:tav>
                                      </p:tavLst>
                                    </p:anim>
                                    <p:anim calcmode="lin" valueType="num">
                                      <p:cBhvr>
                                        <p:cTn id="127" dur="500" fill="hold"/>
                                        <p:tgtEl>
                                          <p:spTgt spid="103494"/>
                                        </p:tgtEl>
                                        <p:attrNameLst>
                                          <p:attrName>ppt_h</p:attrName>
                                        </p:attrNameLst>
                                      </p:cBhvr>
                                      <p:tavLst>
                                        <p:tav tm="0">
                                          <p:val>
                                            <p:strVal val="4*#ppt_h"/>
                                          </p:val>
                                        </p:tav>
                                        <p:tav tm="100000">
                                          <p:val>
                                            <p:strVal val="#ppt_h"/>
                                          </p:val>
                                        </p:tav>
                                      </p:tavLst>
                                    </p:anim>
                                  </p:childTnLst>
                                </p:cTn>
                              </p:par>
                            </p:childTnLst>
                          </p:cTn>
                        </p:par>
                        <p:par>
                          <p:cTn id="128" fill="hold" nodeType="afterGroup">
                            <p:stCondLst>
                              <p:cond delay="6500"/>
                            </p:stCondLst>
                            <p:childTnLst>
                              <p:par>
                                <p:cTn id="129" presetID="23" presetClass="entr" presetSubtype="32" fill="hold" nodeType="afterEffect">
                                  <p:stCondLst>
                                    <p:cond delay="0"/>
                                  </p:stCondLst>
                                  <p:childTnLst>
                                    <p:set>
                                      <p:cBhvr>
                                        <p:cTn id="130" dur="1" fill="hold">
                                          <p:stCondLst>
                                            <p:cond delay="0"/>
                                          </p:stCondLst>
                                        </p:cTn>
                                        <p:tgtEl>
                                          <p:spTgt spid="103496"/>
                                        </p:tgtEl>
                                        <p:attrNameLst>
                                          <p:attrName>style.visibility</p:attrName>
                                        </p:attrNameLst>
                                      </p:cBhvr>
                                      <p:to>
                                        <p:strVal val="visible"/>
                                      </p:to>
                                    </p:set>
                                    <p:anim calcmode="lin" valueType="num">
                                      <p:cBhvr>
                                        <p:cTn id="131" dur="500" fill="hold"/>
                                        <p:tgtEl>
                                          <p:spTgt spid="103496"/>
                                        </p:tgtEl>
                                        <p:attrNameLst>
                                          <p:attrName>ppt_w</p:attrName>
                                        </p:attrNameLst>
                                      </p:cBhvr>
                                      <p:tavLst>
                                        <p:tav tm="0">
                                          <p:val>
                                            <p:strVal val="4*#ppt_w"/>
                                          </p:val>
                                        </p:tav>
                                        <p:tav tm="100000">
                                          <p:val>
                                            <p:strVal val="#ppt_w"/>
                                          </p:val>
                                        </p:tav>
                                      </p:tavLst>
                                    </p:anim>
                                    <p:anim calcmode="lin" valueType="num">
                                      <p:cBhvr>
                                        <p:cTn id="132" dur="500" fill="hold"/>
                                        <p:tgtEl>
                                          <p:spTgt spid="103496"/>
                                        </p:tgtEl>
                                        <p:attrNameLst>
                                          <p:attrName>ppt_h</p:attrName>
                                        </p:attrNameLst>
                                      </p:cBhvr>
                                      <p:tavLst>
                                        <p:tav tm="0">
                                          <p:val>
                                            <p:strVal val="4*#ppt_h"/>
                                          </p:val>
                                        </p:tav>
                                        <p:tav tm="100000">
                                          <p:val>
                                            <p:strVal val="#ppt_h"/>
                                          </p:val>
                                        </p:tav>
                                      </p:tavLst>
                                    </p:anim>
                                  </p:childTnLst>
                                </p:cTn>
                              </p:par>
                            </p:childTnLst>
                          </p:cTn>
                        </p:par>
                        <p:par>
                          <p:cTn id="133" fill="hold" nodeType="afterGroup">
                            <p:stCondLst>
                              <p:cond delay="7000"/>
                            </p:stCondLst>
                            <p:childTnLst>
                              <p:par>
                                <p:cTn id="134" presetID="23" presetClass="entr" presetSubtype="32" fill="hold" nodeType="afterEffect">
                                  <p:stCondLst>
                                    <p:cond delay="0"/>
                                  </p:stCondLst>
                                  <p:childTnLst>
                                    <p:set>
                                      <p:cBhvr>
                                        <p:cTn id="135" dur="1" fill="hold">
                                          <p:stCondLst>
                                            <p:cond delay="0"/>
                                          </p:stCondLst>
                                        </p:cTn>
                                        <p:tgtEl>
                                          <p:spTgt spid="27"/>
                                        </p:tgtEl>
                                        <p:attrNameLst>
                                          <p:attrName>style.visibility</p:attrName>
                                        </p:attrNameLst>
                                      </p:cBhvr>
                                      <p:to>
                                        <p:strVal val="visible"/>
                                      </p:to>
                                    </p:set>
                                    <p:anim calcmode="lin" valueType="num">
                                      <p:cBhvr>
                                        <p:cTn id="136" dur="500" fill="hold"/>
                                        <p:tgtEl>
                                          <p:spTgt spid="27"/>
                                        </p:tgtEl>
                                        <p:attrNameLst>
                                          <p:attrName>ppt_w</p:attrName>
                                        </p:attrNameLst>
                                      </p:cBhvr>
                                      <p:tavLst>
                                        <p:tav tm="0">
                                          <p:val>
                                            <p:strVal val="4*#ppt_w"/>
                                          </p:val>
                                        </p:tav>
                                        <p:tav tm="100000">
                                          <p:val>
                                            <p:strVal val="#ppt_w"/>
                                          </p:val>
                                        </p:tav>
                                      </p:tavLst>
                                    </p:anim>
                                    <p:anim calcmode="lin" valueType="num">
                                      <p:cBhvr>
                                        <p:cTn id="137" dur="500" fill="hold"/>
                                        <p:tgtEl>
                                          <p:spTgt spid="27"/>
                                        </p:tgtEl>
                                        <p:attrNameLst>
                                          <p:attrName>ppt_h</p:attrName>
                                        </p:attrNameLst>
                                      </p:cBhvr>
                                      <p:tavLst>
                                        <p:tav tm="0">
                                          <p:val>
                                            <p:strVal val="4*#ppt_h"/>
                                          </p:val>
                                        </p:tav>
                                        <p:tav tm="100000">
                                          <p:val>
                                            <p:strVal val="#ppt_h"/>
                                          </p:val>
                                        </p:tav>
                                      </p:tavLst>
                                    </p:anim>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3" presetClass="entr" presetSubtype="32" repeatCount="3000" fill="hold" nodeType="clickEffect">
                                  <p:stCondLst>
                                    <p:cond delay="0"/>
                                  </p:stCondLst>
                                  <p:childTnLst>
                                    <p:set>
                                      <p:cBhvr>
                                        <p:cTn id="141" dur="1" fill="hold">
                                          <p:stCondLst>
                                            <p:cond delay="0"/>
                                          </p:stCondLst>
                                        </p:cTn>
                                        <p:tgtEl>
                                          <p:spTgt spid="29"/>
                                        </p:tgtEl>
                                        <p:attrNameLst>
                                          <p:attrName>style.visibility</p:attrName>
                                        </p:attrNameLst>
                                      </p:cBhvr>
                                      <p:to>
                                        <p:strVal val="visible"/>
                                      </p:to>
                                    </p:set>
                                    <p:anim calcmode="lin" valueType="num">
                                      <p:cBhvr>
                                        <p:cTn id="142" dur="500" fill="hold"/>
                                        <p:tgtEl>
                                          <p:spTgt spid="29"/>
                                        </p:tgtEl>
                                        <p:attrNameLst>
                                          <p:attrName>ppt_w</p:attrName>
                                        </p:attrNameLst>
                                      </p:cBhvr>
                                      <p:tavLst>
                                        <p:tav tm="0">
                                          <p:val>
                                            <p:strVal val="4*#ppt_w"/>
                                          </p:val>
                                        </p:tav>
                                        <p:tav tm="100000">
                                          <p:val>
                                            <p:strVal val="#ppt_w"/>
                                          </p:val>
                                        </p:tav>
                                      </p:tavLst>
                                    </p:anim>
                                    <p:anim calcmode="lin" valueType="num">
                                      <p:cBhvr>
                                        <p:cTn id="143" dur="500" fill="hold"/>
                                        <p:tgtEl>
                                          <p:spTgt spid="2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animBg="1"/>
      <p:bldP spid="103429" grpId="0" animBg="1"/>
      <p:bldP spid="103430" grpId="0" animBg="1"/>
      <p:bldP spid="103431" grpId="0" animBg="1"/>
      <p:bldP spid="103432" grpId="0" animBg="1"/>
      <p:bldP spid="103458" grpId="0" animBg="1"/>
      <p:bldP spid="10346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N . Thay.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9067800" y="67818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3" y="0"/>
            <a:ext cx="771526"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5350" y="0"/>
            <a:ext cx="771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Pictur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875" y="-127000"/>
            <a:ext cx="75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9"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423275" y="-142875"/>
            <a:ext cx="75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0"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91525" y="6076950"/>
            <a:ext cx="75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1"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6076950"/>
            <a:ext cx="75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4108" y="2348880"/>
            <a:ext cx="8425705" cy="830997"/>
          </a:xfrm>
          <a:prstGeom prst="rect">
            <a:avLst/>
          </a:prstGeom>
          <a:noFill/>
        </p:spPr>
        <p:txBody>
          <a:bodyPr wrap="none" rtlCol="0">
            <a:spAutoFit/>
          </a:bodyPr>
          <a:lstStyle/>
          <a:p>
            <a:pPr marL="285750" indent="-285750">
              <a:spcBef>
                <a:spcPct val="0"/>
              </a:spcBef>
              <a:buFontTx/>
              <a:buChar char="-"/>
              <a:defRPr/>
            </a:pPr>
            <a:r>
              <a:rPr lang="en-US" sz="2400" smtClean="0">
                <a:latin typeface="Times New Roman" panose="02020603050405020304" pitchFamily="18" charset="0"/>
              </a:rPr>
              <a:t>Hoàn cảnh: đất nước bị Pháp thống trị, các phong trào yêu nước </a:t>
            </a:r>
          </a:p>
          <a:p>
            <a:pPr>
              <a:spcBef>
                <a:spcPct val="0"/>
              </a:spcBef>
              <a:defRPr/>
            </a:pPr>
            <a:r>
              <a:rPr lang="en-US" sz="2400" smtClean="0">
                <a:latin typeface="Times New Roman" panose="02020603050405020304" pitchFamily="18" charset="0"/>
              </a:rPr>
              <a:t>chống Pháp đều thất bại.</a:t>
            </a:r>
            <a:endParaRPr lang="en-US" sz="2400" smtClean="0">
              <a:latin typeface="Times New Roman" panose="02020603050405020304" pitchFamily="18" charset="0"/>
            </a:endParaRPr>
          </a:p>
        </p:txBody>
      </p:sp>
      <p:sp>
        <p:nvSpPr>
          <p:cNvPr id="4" name="TextBox 3"/>
          <p:cNvSpPr txBox="1"/>
          <p:nvPr/>
        </p:nvSpPr>
        <p:spPr>
          <a:xfrm>
            <a:off x="251520" y="764704"/>
            <a:ext cx="8658076" cy="830997"/>
          </a:xfrm>
          <a:prstGeom prst="rect">
            <a:avLst/>
          </a:prstGeom>
          <a:noFill/>
        </p:spPr>
        <p:txBody>
          <a:bodyPr wrap="non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II. PHONG TRÀO YÊU NƯỚC TRONG CHIẾN TRANH THẾ </a:t>
            </a:r>
          </a:p>
          <a:p>
            <a:r>
              <a:rPr lang="en-US" sz="2400" b="1" smtClean="0">
                <a:solidFill>
                  <a:srgbClr val="FF0000"/>
                </a:solidFill>
                <a:latin typeface="Times New Roman" panose="02020603050405020304" pitchFamily="18" charset="0"/>
                <a:cs typeface="Times New Roman" panose="02020603050405020304" pitchFamily="18" charset="0"/>
              </a:rPr>
              <a:t>GIỚI THỨ NHẤT (1914 – 1918)</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1" name="WordArt 7"/>
          <p:cNvSpPr>
            <a:spLocks noChangeArrowheads="1" noChangeShapeType="1" noTextEdit="1"/>
          </p:cNvSpPr>
          <p:nvPr/>
        </p:nvSpPr>
        <p:spPr bwMode="auto">
          <a:xfrm>
            <a:off x="251520" y="1739280"/>
            <a:ext cx="8424936" cy="609600"/>
          </a:xfrm>
          <a:prstGeom prst="rect">
            <a:avLst/>
          </a:prstGeom>
        </p:spPr>
        <p:txBody>
          <a:bodyPr wrap="none" fromWordArt="1">
            <a:prstTxWarp prst="textPlain">
              <a:avLst>
                <a:gd name="adj" fmla="val 50000"/>
              </a:avLst>
            </a:prstTxWarp>
          </a:bodyPr>
          <a:lstStyle/>
          <a:p>
            <a:pPr algn="ctr"/>
            <a:r>
              <a:rPr lang="vi-VN" sz="2400" kern="10">
                <a:ln w="9525">
                  <a:solidFill>
                    <a:srgbClr val="0000FF"/>
                  </a:solidFill>
                  <a:round/>
                  <a:headEnd/>
                  <a:tailEnd/>
                </a:ln>
                <a:solidFill>
                  <a:srgbClr val="0000FF"/>
                </a:solidFill>
                <a:latin typeface="Times New Roman"/>
                <a:cs typeface="Times New Roman"/>
              </a:rPr>
              <a:t>3. Những hoạt động của Nguyễn Tất Thành sau khi ra đi tìm đường cứu nước</a:t>
            </a:r>
            <a:endParaRPr lang="en-US" sz="2400" kern="10">
              <a:ln w="9525">
                <a:solidFill>
                  <a:srgbClr val="0000FF"/>
                </a:solidFill>
                <a:round/>
                <a:headEnd/>
                <a:tailEnd/>
              </a:ln>
              <a:solidFill>
                <a:srgbClr val="0000FF"/>
              </a:solidFill>
              <a:latin typeface="Times New Roman"/>
              <a:cs typeface="Times New Roman"/>
            </a:endParaRPr>
          </a:p>
        </p:txBody>
      </p:sp>
      <p:sp>
        <p:nvSpPr>
          <p:cNvPr id="22" name="TextBox 21"/>
          <p:cNvSpPr txBox="1"/>
          <p:nvPr/>
        </p:nvSpPr>
        <p:spPr>
          <a:xfrm>
            <a:off x="250751" y="3140968"/>
            <a:ext cx="1848583" cy="461665"/>
          </a:xfrm>
          <a:prstGeom prst="rect">
            <a:avLst/>
          </a:prstGeom>
          <a:noFill/>
        </p:spPr>
        <p:txBody>
          <a:bodyPr wrap="none" rtlCol="0">
            <a:spAutoFit/>
          </a:bodyPr>
          <a:lstStyle/>
          <a:p>
            <a:pPr marL="285750" indent="-285750">
              <a:spcBef>
                <a:spcPct val="0"/>
              </a:spcBef>
              <a:buFontTx/>
              <a:buChar char="-"/>
              <a:defRPr/>
            </a:pPr>
            <a:r>
              <a:rPr lang="en-US" sz="2400" smtClean="0">
                <a:latin typeface="Times New Roman" panose="02020603050405020304" pitchFamily="18" charset="0"/>
              </a:rPr>
              <a:t>Hoạt động:</a:t>
            </a:r>
          </a:p>
        </p:txBody>
      </p:sp>
      <p:sp>
        <p:nvSpPr>
          <p:cNvPr id="23" name="TextBox 22"/>
          <p:cNvSpPr txBox="1"/>
          <p:nvPr/>
        </p:nvSpPr>
        <p:spPr>
          <a:xfrm>
            <a:off x="251520" y="3573016"/>
            <a:ext cx="8643520" cy="830997"/>
          </a:xfrm>
          <a:prstGeom prst="rect">
            <a:avLst/>
          </a:prstGeom>
          <a:noFill/>
        </p:spPr>
        <p:txBody>
          <a:bodyPr wrap="none" rtlCol="0">
            <a:spAutoFit/>
          </a:bodyPr>
          <a:lstStyle/>
          <a:p>
            <a:pPr>
              <a:spcBef>
                <a:spcPct val="0"/>
              </a:spcBef>
              <a:defRPr/>
            </a:pPr>
            <a:r>
              <a:rPr lang="en-US" sz="2400" smtClean="0">
                <a:latin typeface="Times New Roman" panose="02020603050405020304" pitchFamily="18" charset="0"/>
              </a:rPr>
              <a:t>+ Ngày 5/6/1911, từ bến cảng Nhà Rồng, Người ra đi tìm đường cứu</a:t>
            </a:r>
          </a:p>
          <a:p>
            <a:pPr>
              <a:spcBef>
                <a:spcPct val="0"/>
              </a:spcBef>
              <a:defRPr/>
            </a:pPr>
            <a:r>
              <a:rPr lang="en-US" sz="2400">
                <a:latin typeface="Times New Roman" panose="02020603050405020304" pitchFamily="18" charset="0"/>
              </a:rPr>
              <a:t>n</a:t>
            </a:r>
            <a:r>
              <a:rPr lang="en-US" sz="2400" smtClean="0">
                <a:latin typeface="Times New Roman" panose="02020603050405020304" pitchFamily="18" charset="0"/>
              </a:rPr>
              <a:t>ước.</a:t>
            </a:r>
          </a:p>
        </p:txBody>
      </p:sp>
      <p:sp>
        <p:nvSpPr>
          <p:cNvPr id="15" name="TextBox 14"/>
          <p:cNvSpPr txBox="1"/>
          <p:nvPr/>
        </p:nvSpPr>
        <p:spPr>
          <a:xfrm>
            <a:off x="251520" y="4293096"/>
            <a:ext cx="8322150" cy="830997"/>
          </a:xfrm>
          <a:prstGeom prst="rect">
            <a:avLst/>
          </a:prstGeom>
          <a:noFill/>
        </p:spPr>
        <p:txBody>
          <a:bodyPr wrap="none" rtlCol="0">
            <a:spAutoFit/>
          </a:bodyPr>
          <a:lstStyle/>
          <a:p>
            <a:pPr>
              <a:spcBef>
                <a:spcPct val="0"/>
              </a:spcBef>
              <a:defRPr/>
            </a:pPr>
            <a:r>
              <a:rPr lang="en-US" sz="2400" smtClean="0">
                <a:latin typeface="Times New Roman" panose="02020603050405020304" pitchFamily="18" charset="0"/>
              </a:rPr>
              <a:t>+ Năm 1917, Người từ Anh trở về Pháp, tham gia hoạt động trong</a:t>
            </a:r>
          </a:p>
          <a:p>
            <a:pPr>
              <a:spcBef>
                <a:spcPct val="0"/>
              </a:spcBef>
              <a:defRPr/>
            </a:pPr>
            <a:r>
              <a:rPr lang="en-US" sz="2400" smtClean="0">
                <a:latin typeface="Times New Roman" panose="02020603050405020304" pitchFamily="18" charset="0"/>
              </a:rPr>
              <a:t> Hội những người Việt Nam yêu nước ở Pa-ri.</a:t>
            </a:r>
          </a:p>
        </p:txBody>
      </p:sp>
      <p:sp>
        <p:nvSpPr>
          <p:cNvPr id="16" name="TextBox 15"/>
          <p:cNvSpPr txBox="1"/>
          <p:nvPr/>
        </p:nvSpPr>
        <p:spPr>
          <a:xfrm>
            <a:off x="251520" y="5085184"/>
            <a:ext cx="8275022" cy="830997"/>
          </a:xfrm>
          <a:prstGeom prst="rect">
            <a:avLst/>
          </a:prstGeom>
          <a:noFill/>
        </p:spPr>
        <p:txBody>
          <a:bodyPr wrap="none" rtlCol="0">
            <a:spAutoFit/>
          </a:bodyPr>
          <a:lstStyle/>
          <a:p>
            <a:pPr>
              <a:spcBef>
                <a:spcPct val="0"/>
              </a:spcBef>
              <a:defRPr/>
            </a:pPr>
            <a:r>
              <a:rPr lang="en-US" sz="2400" smtClean="0">
                <a:latin typeface="Times New Roman" panose="02020603050405020304" pitchFamily="18" charset="0"/>
              </a:rPr>
              <a:t>+ Người tích cực tham gia hoạt động trong phong trào công nhân </a:t>
            </a:r>
          </a:p>
          <a:p>
            <a:pPr>
              <a:spcBef>
                <a:spcPct val="0"/>
              </a:spcBef>
              <a:defRPr/>
            </a:pPr>
            <a:r>
              <a:rPr lang="en-US" sz="2400" smtClean="0">
                <a:latin typeface="Times New Roman" panose="02020603050405020304" pitchFamily="18" charset="0"/>
              </a:rPr>
              <a:t>Pháp và tiếp nhận ảnh hưởng của Cách mạng tháng Mười Nga.</a:t>
            </a:r>
          </a:p>
        </p:txBody>
      </p:sp>
    </p:spTree>
    <p:extLst>
      <p:ext uri="{BB962C8B-B14F-4D97-AF65-F5344CB8AC3E}">
        <p14:creationId xmlns:p14="http://schemas.microsoft.com/office/powerpoint/2010/main" val="2063028861"/>
      </p:ext>
    </p:extLst>
  </p:cSld>
  <p:clrMapOvr>
    <a:masterClrMapping/>
  </p:clrMapOvr>
  <p:transition/>
  <p:timing>
    <p:tnLst>
      <p:par>
        <p:cTn id="1" dur="indefinite" restart="never" nodeType="tmRoot">
          <p:childTnLst>
            <p:audio>
              <p:cMediaNode>
                <p:cTn id="2" repeatCount="indefinite" fill="hold" display="0">
                  <p:stCondLst>
                    <p:cond delay="indefinite"/>
                  </p:stCondLst>
                  <p:endCondLst>
                    <p:cond evt="onPrev" delay="0">
                      <p:tgtEl>
                        <p:sldTgt/>
                      </p:tgtEl>
                    </p:cond>
                    <p:cond evt="onStopAudio" delay="0">
                      <p:tgtEl>
                        <p:sldTgt/>
                      </p:tgtEl>
                    </p:cond>
                  </p:endCondLst>
                </p:cTn>
                <p:tgtEl>
                  <p:spTgt spid="819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3"/>
          <p:cNvSpPr>
            <a:spLocks noChangeArrowheads="1" noChangeShapeType="1" noTextEdit="1"/>
          </p:cNvSpPr>
          <p:nvPr/>
        </p:nvSpPr>
        <p:spPr bwMode="auto">
          <a:xfrm>
            <a:off x="1371600" y="228600"/>
            <a:ext cx="7467600" cy="685800"/>
          </a:xfrm>
          <a:prstGeom prst="rect">
            <a:avLst/>
          </a:prstGeom>
        </p:spPr>
        <p:txBody>
          <a:bodyPr wrap="none" fromWordArt="1">
            <a:prstTxWarp prst="textPlain">
              <a:avLst>
                <a:gd name="adj" fmla="val 50000"/>
              </a:avLst>
            </a:prstTxWarp>
          </a:bodyPr>
          <a:lstStyle/>
          <a:p>
            <a:pPr algn="ctr"/>
            <a:endParaRPr lang="en-US" sz="2400" kern="10">
              <a:ln w="9525">
                <a:solidFill>
                  <a:srgbClr val="6699FF"/>
                </a:solidFill>
                <a:round/>
                <a:headEnd/>
                <a:tailEnd/>
              </a:ln>
              <a:solidFill>
                <a:srgbClr val="6699FF"/>
              </a:solidFill>
              <a:latin typeface="Arial"/>
              <a:cs typeface="Arial"/>
            </a:endParaRPr>
          </a:p>
        </p:txBody>
      </p:sp>
      <p:sp>
        <p:nvSpPr>
          <p:cNvPr id="13315" name="WordArt 7"/>
          <p:cNvSpPr>
            <a:spLocks noChangeArrowheads="1" noChangeShapeType="1" noTextEdit="1"/>
          </p:cNvSpPr>
          <p:nvPr/>
        </p:nvSpPr>
        <p:spPr bwMode="auto">
          <a:xfrm>
            <a:off x="228600" y="620688"/>
            <a:ext cx="8610600" cy="609600"/>
          </a:xfrm>
          <a:prstGeom prst="rect">
            <a:avLst/>
          </a:prstGeom>
        </p:spPr>
        <p:txBody>
          <a:bodyPr wrap="none" fromWordArt="1">
            <a:prstTxWarp prst="textPlain">
              <a:avLst>
                <a:gd name="adj" fmla="val 50000"/>
              </a:avLst>
            </a:prstTxWarp>
          </a:bodyPr>
          <a:lstStyle/>
          <a:p>
            <a:pPr algn="ctr"/>
            <a:r>
              <a:rPr lang="vi-VN" sz="2400" kern="10">
                <a:ln w="9525">
                  <a:solidFill>
                    <a:srgbClr val="0000FF"/>
                  </a:solidFill>
                  <a:round/>
                  <a:headEnd/>
                  <a:tailEnd/>
                </a:ln>
                <a:solidFill>
                  <a:srgbClr val="0000FF"/>
                </a:solidFill>
                <a:latin typeface="Times New Roman"/>
                <a:cs typeface="Times New Roman"/>
              </a:rPr>
              <a:t>3. Những hoạt động của Nguyễn Tất Thành sau khi ra đi tìm đường cứu nước</a:t>
            </a:r>
            <a:endParaRPr lang="en-US" sz="2400" kern="10">
              <a:ln w="9525">
                <a:solidFill>
                  <a:srgbClr val="0000FF"/>
                </a:solidFill>
                <a:round/>
                <a:headEnd/>
                <a:tailEnd/>
              </a:ln>
              <a:solidFill>
                <a:srgbClr val="0000FF"/>
              </a:solidFill>
              <a:latin typeface="Times New Roman"/>
              <a:cs typeface="Times New Roman"/>
            </a:endParaRPr>
          </a:p>
        </p:txBody>
      </p:sp>
      <p:sp>
        <p:nvSpPr>
          <p:cNvPr id="41992" name="Text Box 8"/>
          <p:cNvSpPr txBox="1">
            <a:spLocks noChangeArrowheads="1"/>
          </p:cNvSpPr>
          <p:nvPr/>
        </p:nvSpPr>
        <p:spPr bwMode="auto">
          <a:xfrm>
            <a:off x="1752600" y="2651125"/>
            <a:ext cx="5791200" cy="8223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a:solidFill>
                  <a:srgbClr val="FF3300"/>
                </a:solidFill>
                <a:latin typeface="Times New Roman" pitchFamily="18" charset="0"/>
              </a:rPr>
              <a:t>Trong bối cảnh nào Nguyễn Tất Thành quyết định ra đi tìm đường cứu nước?</a:t>
            </a:r>
          </a:p>
        </p:txBody>
      </p:sp>
      <p:sp>
        <p:nvSpPr>
          <p:cNvPr id="41993" name="Text Box 9"/>
          <p:cNvSpPr txBox="1">
            <a:spLocks noChangeArrowheads="1"/>
          </p:cNvSpPr>
          <p:nvPr/>
        </p:nvSpPr>
        <p:spPr bwMode="auto">
          <a:xfrm>
            <a:off x="228600" y="2590800"/>
            <a:ext cx="8610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FontTx/>
              <a:buNone/>
            </a:pPr>
            <a:r>
              <a:rPr lang="en-US" altLang="en-US" sz="2400">
                <a:latin typeface="Times New Roman" pitchFamily="18" charset="0"/>
              </a:rPr>
              <a:t>- Phong trào Cần vương thất bại, phong trào đấu tranh giải phóng dân tộc của nhân dân ta vẫn được tiếp tục dưới nhiều hình thức mới (Đông Du, ĐKNT, Duy tân...) nhưng không thành công.</a:t>
            </a:r>
          </a:p>
        </p:txBody>
      </p:sp>
      <p:sp>
        <p:nvSpPr>
          <p:cNvPr id="41994" name="Text Box 10"/>
          <p:cNvSpPr txBox="1">
            <a:spLocks noChangeArrowheads="1"/>
          </p:cNvSpPr>
          <p:nvPr/>
        </p:nvSpPr>
        <p:spPr bwMode="auto">
          <a:xfrm>
            <a:off x="152400" y="4114800"/>
            <a:ext cx="861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FontTx/>
              <a:buNone/>
            </a:pPr>
            <a:r>
              <a:rPr lang="en-US" altLang="en-US" sz="2400">
                <a:latin typeface="Times New Roman" pitchFamily="18" charset="0"/>
              </a:rPr>
              <a:t>- Thực dân Pháp dùng nhiều thủ đoạn đàn áp làm cho phong trào rơi vào tình trạng bế tắc...</a:t>
            </a:r>
          </a:p>
        </p:txBody>
      </p:sp>
      <p:sp>
        <p:nvSpPr>
          <p:cNvPr id="41995" name="Text Box 11"/>
          <p:cNvSpPr txBox="1">
            <a:spLocks noChangeArrowheads="1"/>
          </p:cNvSpPr>
          <p:nvPr/>
        </p:nvSpPr>
        <p:spPr bwMode="auto">
          <a:xfrm>
            <a:off x="1600200" y="5257800"/>
            <a:ext cx="6172200" cy="8223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a:solidFill>
                  <a:srgbClr val="FF3300"/>
                </a:solidFill>
                <a:latin typeface="Times New Roman" pitchFamily="18" charset="0"/>
              </a:rPr>
              <a:t>Động cơ nào thúc đẩy Nguyễn Tất Thành đi sang phương Tây tìm đường cứu nước?</a:t>
            </a:r>
          </a:p>
        </p:txBody>
      </p:sp>
      <p:sp>
        <p:nvSpPr>
          <p:cNvPr id="41996" name="Text Box 12"/>
          <p:cNvSpPr txBox="1">
            <a:spLocks noChangeArrowheads="1"/>
          </p:cNvSpPr>
          <p:nvPr/>
        </p:nvSpPr>
        <p:spPr bwMode="auto">
          <a:xfrm>
            <a:off x="228600" y="4953000"/>
            <a:ext cx="830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FontTx/>
              <a:buChar char="-"/>
            </a:pPr>
            <a:r>
              <a:rPr lang="en-US" altLang="en-US" sz="2400">
                <a:latin typeface="Times New Roman" pitchFamily="18" charset="0"/>
              </a:rPr>
              <a:t> Nguyễn Tất Thành không tán thành con đường cứu nước của các bậc tiền bối là Phan Bội Châu, Phan Chu Trinh.</a:t>
            </a:r>
          </a:p>
        </p:txBody>
      </p:sp>
      <p:sp>
        <p:nvSpPr>
          <p:cNvPr id="41997" name="Text Box 13"/>
          <p:cNvSpPr txBox="1">
            <a:spLocks noChangeArrowheads="1"/>
          </p:cNvSpPr>
          <p:nvPr/>
        </p:nvSpPr>
        <p:spPr bwMode="auto">
          <a:xfrm>
            <a:off x="228600" y="5791200"/>
            <a:ext cx="830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FontTx/>
              <a:buChar char="-"/>
            </a:pPr>
            <a:r>
              <a:rPr lang="en-US" altLang="en-US" sz="2400">
                <a:latin typeface="Times New Roman" pitchFamily="18" charset="0"/>
              </a:rPr>
              <a:t> Muốn tìm hiểu những bí mật đằng sau những từ: </a:t>
            </a:r>
            <a:r>
              <a:rPr lang="en-US" altLang="en-US" sz="2400" b="1">
                <a:latin typeface="Times New Roman" pitchFamily="18" charset="0"/>
              </a:rPr>
              <a:t>Tự do-Bình đẳng-Bác ái</a:t>
            </a:r>
          </a:p>
        </p:txBody>
      </p:sp>
      <p:sp>
        <p:nvSpPr>
          <p:cNvPr id="2" name="TextBox 1"/>
          <p:cNvSpPr txBox="1"/>
          <p:nvPr/>
        </p:nvSpPr>
        <p:spPr>
          <a:xfrm>
            <a:off x="3203754" y="1484784"/>
            <a:ext cx="2232342" cy="369332"/>
          </a:xfrm>
          <a:prstGeom prst="rect">
            <a:avLst/>
          </a:prstGeom>
          <a:noFill/>
        </p:spPr>
        <p:txBody>
          <a:bodyPr wrap="none" rtlCol="0">
            <a:spAutoFit/>
          </a:bodyPr>
          <a:lstStyle/>
          <a:p>
            <a:r>
              <a:rPr lang="en-US" b="1" smtClean="0">
                <a:solidFill>
                  <a:srgbClr val="FF0000"/>
                </a:solidFill>
                <a:latin typeface="Times New Roman" panose="02020603050405020304" pitchFamily="18" charset="0"/>
                <a:cs typeface="Times New Roman" panose="02020603050405020304" pitchFamily="18" charset="0"/>
              </a:rPr>
              <a:t>ĐỌC THAM KHẢO</a:t>
            </a:r>
            <a:endParaRPr lang="en-US"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40331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xit" presetSubtype="0" fill="hold" grpId="1" nodeType="clickEffect">
                                  <p:stCondLst>
                                    <p:cond delay="0"/>
                                  </p:stCondLst>
                                  <p:childTnLst>
                                    <p:animEffect transition="out" filter="fade">
                                      <p:cBhvr>
                                        <p:cTn id="10" dur="500"/>
                                        <p:tgtEl>
                                          <p:spTgt spid="41992"/>
                                        </p:tgtEl>
                                      </p:cBhvr>
                                    </p:animEffect>
                                    <p:set>
                                      <p:cBhvr>
                                        <p:cTn id="11" dur="1" fill="hold">
                                          <p:stCondLst>
                                            <p:cond delay="499"/>
                                          </p:stCondLst>
                                        </p:cTn>
                                        <p:tgtEl>
                                          <p:spTgt spid="41992"/>
                                        </p:tgtEl>
                                        <p:attrNameLst>
                                          <p:attrName>style.visibility</p:attrName>
                                        </p:attrNameLst>
                                      </p:cBhvr>
                                      <p:to>
                                        <p:strVal val="hidden"/>
                                      </p:to>
                                    </p:set>
                                  </p:childTnLst>
                                </p:cTn>
                              </p:par>
                              <p:par>
                                <p:cTn id="12" presetID="22" presetClass="entr" presetSubtype="8" fill="hold" grpId="0" nodeType="withEffect">
                                  <p:stCondLst>
                                    <p:cond delay="0"/>
                                  </p:stCondLst>
                                  <p:childTnLst>
                                    <p:set>
                                      <p:cBhvr>
                                        <p:cTn id="13" dur="1" fill="hold">
                                          <p:stCondLst>
                                            <p:cond delay="0"/>
                                          </p:stCondLst>
                                        </p:cTn>
                                        <p:tgtEl>
                                          <p:spTgt spid="41993"/>
                                        </p:tgtEl>
                                        <p:attrNameLst>
                                          <p:attrName>style.visibility</p:attrName>
                                        </p:attrNameLst>
                                      </p:cBhvr>
                                      <p:to>
                                        <p:strVal val="visible"/>
                                      </p:to>
                                    </p:set>
                                    <p:animEffect transition="in" filter="wipe(left)">
                                      <p:cBhvr>
                                        <p:cTn id="14" dur="500"/>
                                        <p:tgtEl>
                                          <p:spTgt spid="41993"/>
                                        </p:tgtEl>
                                      </p:cBhvr>
                                    </p:animEffect>
                                  </p:childTnLst>
                                </p:cTn>
                              </p:par>
                            </p:childTnLst>
                          </p:cTn>
                        </p:par>
                        <p:par>
                          <p:cTn id="15" fill="hold" nodeType="afterGroup">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41994"/>
                                        </p:tgtEl>
                                        <p:attrNameLst>
                                          <p:attrName>style.visibility</p:attrName>
                                        </p:attrNameLst>
                                      </p:cBhvr>
                                      <p:to>
                                        <p:strVal val="visible"/>
                                      </p:to>
                                    </p:set>
                                    <p:animEffect transition="in" filter="wipe(left)">
                                      <p:cBhvr>
                                        <p:cTn id="18" dur="500"/>
                                        <p:tgtEl>
                                          <p:spTgt spid="4199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41995"/>
                                        </p:tgtEl>
                                        <p:attrNameLst>
                                          <p:attrName>style.visibility</p:attrName>
                                        </p:attrNameLst>
                                      </p:cBhvr>
                                      <p:to>
                                        <p:strVal val="visible"/>
                                      </p:to>
                                    </p:set>
                                    <p:animEffect transition="in" filter="fade">
                                      <p:cBhvr>
                                        <p:cTn id="23" dur="500"/>
                                        <p:tgtEl>
                                          <p:spTgt spid="4199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grpId="0" nodeType="clickEffect">
                                  <p:stCondLst>
                                    <p:cond delay="0"/>
                                  </p:stCondLst>
                                  <p:childTnLst>
                                    <p:animEffect transition="out" filter="fade">
                                      <p:cBhvr>
                                        <p:cTn id="27" dur="500"/>
                                        <p:tgtEl>
                                          <p:spTgt spid="41995"/>
                                        </p:tgtEl>
                                      </p:cBhvr>
                                    </p:animEffect>
                                    <p:set>
                                      <p:cBhvr>
                                        <p:cTn id="28" dur="1" fill="hold">
                                          <p:stCondLst>
                                            <p:cond delay="499"/>
                                          </p:stCondLst>
                                        </p:cTn>
                                        <p:tgtEl>
                                          <p:spTgt spid="41995"/>
                                        </p:tgtEl>
                                        <p:attrNameLst>
                                          <p:attrName>style.visibility</p:attrName>
                                        </p:attrNameLst>
                                      </p:cBhvr>
                                      <p:to>
                                        <p:strVal val="hidden"/>
                                      </p:to>
                                    </p:set>
                                  </p:childTnLst>
                                </p:cTn>
                              </p:par>
                              <p:par>
                                <p:cTn id="29" presetID="22" presetClass="entr" presetSubtype="8" fill="hold" grpId="0" nodeType="withEffect">
                                  <p:stCondLst>
                                    <p:cond delay="0"/>
                                  </p:stCondLst>
                                  <p:childTnLst>
                                    <p:set>
                                      <p:cBhvr>
                                        <p:cTn id="30" dur="1" fill="hold">
                                          <p:stCondLst>
                                            <p:cond delay="0"/>
                                          </p:stCondLst>
                                        </p:cTn>
                                        <p:tgtEl>
                                          <p:spTgt spid="41996"/>
                                        </p:tgtEl>
                                        <p:attrNameLst>
                                          <p:attrName>style.visibility</p:attrName>
                                        </p:attrNameLst>
                                      </p:cBhvr>
                                      <p:to>
                                        <p:strVal val="visible"/>
                                      </p:to>
                                    </p:set>
                                    <p:animEffect transition="in" filter="wipe(left)">
                                      <p:cBhvr>
                                        <p:cTn id="31" dur="500"/>
                                        <p:tgtEl>
                                          <p:spTgt spid="41996"/>
                                        </p:tgtEl>
                                      </p:cBhvr>
                                    </p:animEffect>
                                  </p:childTnLst>
                                </p:cTn>
                              </p:par>
                            </p:childTnLst>
                          </p:cTn>
                        </p:par>
                        <p:par>
                          <p:cTn id="32" fill="hold" nodeType="afterGroup">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1997"/>
                                        </p:tgtEl>
                                        <p:attrNameLst>
                                          <p:attrName>style.visibility</p:attrName>
                                        </p:attrNameLst>
                                      </p:cBhvr>
                                      <p:to>
                                        <p:strVal val="visible"/>
                                      </p:to>
                                    </p:set>
                                    <p:animEffect transition="in" filter="wipe(left)">
                                      <p:cBhvr>
                                        <p:cTn id="35" dur="500"/>
                                        <p:tgtEl>
                                          <p:spTgt spid="41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nimBg="1"/>
      <p:bldP spid="41992" grpId="1" animBg="1"/>
      <p:bldP spid="41993" grpId="0"/>
      <p:bldP spid="41994" grpId="0"/>
      <p:bldP spid="41995" grpId="0" animBg="1"/>
      <p:bldP spid="41995" grpId="1" animBg="1"/>
      <p:bldP spid="41996" grpId="0"/>
      <p:bldP spid="4199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3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7"/>
          <p:cNvSpPr>
            <a:spLocks noChangeArrowheads="1"/>
          </p:cNvSpPr>
          <p:nvPr/>
        </p:nvSpPr>
        <p:spPr bwMode="auto">
          <a:xfrm>
            <a:off x="0" y="5715000"/>
            <a:ext cx="9144000" cy="12001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b="1">
                <a:latin typeface="Times New Roman" pitchFamily="18" charset="0"/>
                <a:cs typeface="Times New Roman" pitchFamily="18" charset="0"/>
              </a:rPr>
              <a:t>Làng Sen quê nội của Bác</a:t>
            </a:r>
          </a:p>
          <a:p>
            <a:pPr algn="ctr" eaLnBrk="1" hangingPunct="1">
              <a:spcBef>
                <a:spcPct val="0"/>
              </a:spcBef>
              <a:buFontTx/>
              <a:buNone/>
            </a:pPr>
            <a:endParaRPr lang="en-US" altLang="en-US" b="1">
              <a:latin typeface="Times New Roman" pitchFamily="18" charset="0"/>
              <a:cs typeface="Times New Roman" pitchFamily="18" charset="0"/>
            </a:endParaRPr>
          </a:p>
        </p:txBody>
      </p:sp>
      <p:pic>
        <p:nvPicPr>
          <p:cNvPr id="2" name="FB432420.wav">
            <a:hlinkClick r:id="" action="ppaction://media"/>
          </p:cNvPr>
          <p:cNvPicPr>
            <a:picLocks noRot="1" noChangeAspect="1"/>
          </p:cNvPicPr>
          <p:nvPr>
            <a:wavAudioFile r:embed="rId1" name="FB43B7DE.wav"/>
          </p:nvPr>
        </p:nvPicPr>
        <p:blipFill>
          <a:blip r:embed="rId4">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0482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Documents and Settings\Administrator\Desktop\lc3a0ng-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458325" cy="671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739223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734</TotalTime>
  <Words>442</Words>
  <Application>Microsoft Office PowerPoint</Application>
  <PresentationFormat>On-screen Show (4:3)</PresentationFormat>
  <Paragraphs>65</Paragraphs>
  <Slides>11</Slides>
  <Notes>4</Notes>
  <HiddenSlides>0</HiddenSlides>
  <MMClips>3</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BÀI 30 PHONG TRÀO YÊU NƯỚC CHỐNG PHÁP ĐẦU THẾ KỈ XX ĐẾN NĂM 1918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Friendless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34</cp:revision>
  <dcterms:created xsi:type="dcterms:W3CDTF">2020-04-19T02:33:36Z</dcterms:created>
  <dcterms:modified xsi:type="dcterms:W3CDTF">2021-05-17T00:28:04Z</dcterms:modified>
</cp:coreProperties>
</file>