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9" r:id="rId2"/>
    <p:sldId id="266" r:id="rId3"/>
    <p:sldId id="273" r:id="rId4"/>
    <p:sldId id="260" r:id="rId5"/>
    <p:sldId id="267" r:id="rId6"/>
    <p:sldId id="268" r:id="rId7"/>
    <p:sldId id="263" r:id="rId8"/>
    <p:sldId id="269" r:id="rId9"/>
    <p:sldId id="275" r:id="rId10"/>
    <p:sldId id="276" r:id="rId11"/>
    <p:sldId id="277" r:id="rId12"/>
    <p:sldId id="278" r:id="rId13"/>
    <p:sldId id="26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7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9C8D6B-8B5C-41E0-83DD-5BA1BFB9D7F3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53CCFAF-572B-46E9-958F-9FE261200C39}">
      <dgm:prSet phldrT="[Text]" custT="1"/>
      <dgm:spPr>
        <a:solidFill>
          <a:schemeClr val="accent5">
            <a:lumMod val="40000"/>
            <a:lumOff val="60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Quy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trình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xây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dựng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đoạn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văn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chứng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minh</a:t>
          </a:r>
          <a:endParaRPr lang="en-US" sz="2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2D752D8-8F56-4338-9460-F936CF13E4AF}" type="parTrans" cxnId="{B6F9546E-632F-4814-856D-ECAFF45E5132}">
      <dgm:prSet/>
      <dgm:spPr/>
      <dgm:t>
        <a:bodyPr/>
        <a:lstStyle/>
        <a:p>
          <a:endParaRPr lang="en-US"/>
        </a:p>
      </dgm:t>
    </dgm:pt>
    <dgm:pt modelId="{A0E5AE2D-0020-4392-96EB-44D572DB52C2}" type="sibTrans" cxnId="{B6F9546E-632F-4814-856D-ECAFF45E5132}">
      <dgm:prSet/>
      <dgm:spPr/>
      <dgm:t>
        <a:bodyPr/>
        <a:lstStyle/>
        <a:p>
          <a:endParaRPr lang="en-US"/>
        </a:p>
      </dgm:t>
    </dgm:pt>
    <dgm:pt modelId="{B080A7A5-B078-40E0-832D-B1168443E426}">
      <dgm:prSet phldrT="[Text]" custT="1"/>
      <dgm:spPr>
        <a:solidFill>
          <a:schemeClr val="accent6">
            <a:lumMod val="20000"/>
            <a:lumOff val="80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Xác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định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luận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điểm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cho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đoạn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văn</a:t>
          </a:r>
          <a:endParaRPr lang="en-US" sz="24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FCB78F8-098F-483E-B385-29B5F441047E}" type="parTrans" cxnId="{9414BA19-D5FD-42AF-8574-531DB084331D}">
      <dgm:prSet/>
      <dgm:spPr/>
      <dgm:t>
        <a:bodyPr/>
        <a:lstStyle/>
        <a:p>
          <a:endParaRPr lang="en-US"/>
        </a:p>
      </dgm:t>
    </dgm:pt>
    <dgm:pt modelId="{FDEB12B3-249B-4EA1-88EE-B36113A2E32C}" type="sibTrans" cxnId="{9414BA19-D5FD-42AF-8574-531DB084331D}">
      <dgm:prSet/>
      <dgm:spPr/>
      <dgm:t>
        <a:bodyPr/>
        <a:lstStyle/>
        <a:p>
          <a:endParaRPr lang="en-US"/>
        </a:p>
      </dgm:t>
    </dgm:pt>
    <dgm:pt modelId="{35C3065D-ED2D-4686-8F43-A6BC4FF2E09C}">
      <dgm:prSet phldrT="[Text]" custT="1"/>
      <dgm:spPr>
        <a:solidFill>
          <a:schemeClr val="accent6">
            <a:lumMod val="20000"/>
            <a:lumOff val="80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Lựa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chọn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cách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triển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khai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đoạn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văn</a:t>
          </a:r>
          <a:endParaRPr lang="en-US" sz="2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9A6378A-15EC-4E8A-ADE3-ED5A827D777E}" type="parTrans" cxnId="{FEC60228-B9A5-4CB2-BDA1-7659F0AB07BC}">
      <dgm:prSet/>
      <dgm:spPr/>
      <dgm:t>
        <a:bodyPr/>
        <a:lstStyle/>
        <a:p>
          <a:endParaRPr lang="en-US"/>
        </a:p>
      </dgm:t>
    </dgm:pt>
    <dgm:pt modelId="{74BF2FDF-ED76-46A8-A84A-3614DD07BE06}" type="sibTrans" cxnId="{FEC60228-B9A5-4CB2-BDA1-7659F0AB07BC}">
      <dgm:prSet/>
      <dgm:spPr/>
      <dgm:t>
        <a:bodyPr/>
        <a:lstStyle/>
        <a:p>
          <a:endParaRPr lang="en-US"/>
        </a:p>
      </dgm:t>
    </dgm:pt>
    <dgm:pt modelId="{CE54172F-DBDE-42F9-A472-9BDD11A7774A}">
      <dgm:prSet phldrT="[Text]" custT="1"/>
      <dgm:spPr>
        <a:solidFill>
          <a:schemeClr val="accent6">
            <a:lumMod val="20000"/>
            <a:lumOff val="80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Triển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khai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thành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đoạn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văn</a:t>
          </a:r>
          <a:endParaRPr lang="en-US" sz="24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EDC555B-8C5B-40E4-A0DB-92B399AA2C54}" type="parTrans" cxnId="{F6C70946-222A-4940-B902-A987C8C457FA}">
      <dgm:prSet/>
      <dgm:spPr/>
      <dgm:t>
        <a:bodyPr/>
        <a:lstStyle/>
        <a:p>
          <a:endParaRPr lang="en-US" dirty="0"/>
        </a:p>
      </dgm:t>
    </dgm:pt>
    <dgm:pt modelId="{F02A8600-F801-4056-8385-8562BECD30BB}" type="sibTrans" cxnId="{F6C70946-222A-4940-B902-A987C8C457FA}">
      <dgm:prSet/>
      <dgm:spPr/>
      <dgm:t>
        <a:bodyPr/>
        <a:lstStyle/>
        <a:p>
          <a:endParaRPr lang="en-US"/>
        </a:p>
      </dgm:t>
    </dgm:pt>
    <dgm:pt modelId="{FE801574-5096-4A90-847F-CDDE7A1F087F}">
      <dgm:prSet phldrT="[Text]" custT="1"/>
      <dgm:spPr>
        <a:solidFill>
          <a:schemeClr val="accent6">
            <a:lumMod val="20000"/>
            <a:lumOff val="80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Dự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định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số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luận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cứ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sử</a:t>
          </a:r>
          <a:r>
            <a: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dụng</a:t>
          </a:r>
          <a:endParaRPr lang="en-US" sz="24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5A22E60-40B1-43C0-824D-CE1E213B9A6D}" type="parTrans" cxnId="{3B109147-BC22-4CCA-B69A-563B0C4FFA07}">
      <dgm:prSet/>
      <dgm:spPr/>
      <dgm:t>
        <a:bodyPr/>
        <a:lstStyle/>
        <a:p>
          <a:endParaRPr lang="en-US"/>
        </a:p>
      </dgm:t>
    </dgm:pt>
    <dgm:pt modelId="{2A11218B-6A90-48F9-8DD1-EDFA0C44DC84}" type="sibTrans" cxnId="{3B109147-BC22-4CCA-B69A-563B0C4FFA07}">
      <dgm:prSet/>
      <dgm:spPr/>
      <dgm:t>
        <a:bodyPr/>
        <a:lstStyle/>
        <a:p>
          <a:endParaRPr lang="en-US"/>
        </a:p>
      </dgm:t>
    </dgm:pt>
    <dgm:pt modelId="{A49B67F1-3973-4244-BC06-878D65A641DB}" type="pres">
      <dgm:prSet presAssocID="{C49C8D6B-8B5C-41E0-83DD-5BA1BFB9D7F3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47B82AF-FFE8-4479-88E8-F8505E1A1449}" type="pres">
      <dgm:prSet presAssocID="{B53CCFAF-572B-46E9-958F-9FE261200C39}" presName="root1" presStyleCnt="0"/>
      <dgm:spPr/>
    </dgm:pt>
    <dgm:pt modelId="{0EF627B4-36E5-4BA4-B1D1-1E118DC21652}" type="pres">
      <dgm:prSet presAssocID="{B53CCFAF-572B-46E9-958F-9FE261200C39}" presName="LevelOneTextNode" presStyleLbl="node0" presStyleIdx="0" presStyleCnt="1" custScaleX="178767" custLinFactNeighborX="-59211" custLinFactNeighborY="125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A9742DE-E98E-48FB-AB4D-45795FBC9405}" type="pres">
      <dgm:prSet presAssocID="{B53CCFAF-572B-46E9-958F-9FE261200C39}" presName="level2hierChild" presStyleCnt="0"/>
      <dgm:spPr/>
    </dgm:pt>
    <dgm:pt modelId="{B13B7006-E53B-446D-8924-C1E02A9B7162}" type="pres">
      <dgm:prSet presAssocID="{3FCB78F8-098F-483E-B385-29B5F441047E}" presName="conn2-1" presStyleLbl="parChTrans1D2" presStyleIdx="0" presStyleCnt="4"/>
      <dgm:spPr/>
      <dgm:t>
        <a:bodyPr/>
        <a:lstStyle/>
        <a:p>
          <a:endParaRPr lang="en-US"/>
        </a:p>
      </dgm:t>
    </dgm:pt>
    <dgm:pt modelId="{8B061909-D539-493F-8A27-AF374991938C}" type="pres">
      <dgm:prSet presAssocID="{3FCB78F8-098F-483E-B385-29B5F441047E}" presName="connTx" presStyleLbl="parChTrans1D2" presStyleIdx="0" presStyleCnt="4"/>
      <dgm:spPr/>
      <dgm:t>
        <a:bodyPr/>
        <a:lstStyle/>
        <a:p>
          <a:endParaRPr lang="en-US"/>
        </a:p>
      </dgm:t>
    </dgm:pt>
    <dgm:pt modelId="{9E673C2C-6FC4-47D9-9B0A-39D28ED817BD}" type="pres">
      <dgm:prSet presAssocID="{B080A7A5-B078-40E0-832D-B1168443E426}" presName="root2" presStyleCnt="0"/>
      <dgm:spPr/>
    </dgm:pt>
    <dgm:pt modelId="{579F2066-BC96-4B5C-9CBB-A202E1434FDE}" type="pres">
      <dgm:prSet presAssocID="{B080A7A5-B078-40E0-832D-B1168443E426}" presName="LevelTwoTextNode" presStyleLbl="node2" presStyleIdx="0" presStyleCnt="4" custLinFactNeighborX="687" custLinFactNeighborY="-2236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F797940-2E5A-46B1-946A-2E22FC4E74AC}" type="pres">
      <dgm:prSet presAssocID="{B080A7A5-B078-40E0-832D-B1168443E426}" presName="level3hierChild" presStyleCnt="0"/>
      <dgm:spPr/>
    </dgm:pt>
    <dgm:pt modelId="{DA2E2999-C8F8-486F-8487-58DF91BAD35F}" type="pres">
      <dgm:prSet presAssocID="{09A6378A-15EC-4E8A-ADE3-ED5A827D777E}" presName="conn2-1" presStyleLbl="parChTrans1D2" presStyleIdx="1" presStyleCnt="4"/>
      <dgm:spPr/>
      <dgm:t>
        <a:bodyPr/>
        <a:lstStyle/>
        <a:p>
          <a:endParaRPr lang="en-US"/>
        </a:p>
      </dgm:t>
    </dgm:pt>
    <dgm:pt modelId="{07CB44A7-F900-4DF5-8498-A45F1BAE89D0}" type="pres">
      <dgm:prSet presAssocID="{09A6378A-15EC-4E8A-ADE3-ED5A827D777E}" presName="connTx" presStyleLbl="parChTrans1D2" presStyleIdx="1" presStyleCnt="4"/>
      <dgm:spPr/>
      <dgm:t>
        <a:bodyPr/>
        <a:lstStyle/>
        <a:p>
          <a:endParaRPr lang="en-US"/>
        </a:p>
      </dgm:t>
    </dgm:pt>
    <dgm:pt modelId="{60621B3A-7F09-4123-8FDE-A6B0D52C84CA}" type="pres">
      <dgm:prSet presAssocID="{35C3065D-ED2D-4686-8F43-A6BC4FF2E09C}" presName="root2" presStyleCnt="0"/>
      <dgm:spPr/>
    </dgm:pt>
    <dgm:pt modelId="{122AB0AB-16F3-4925-AF02-DE62790B37D9}" type="pres">
      <dgm:prSet presAssocID="{35C3065D-ED2D-4686-8F43-A6BC4FF2E09C}" presName="LevelTwoTextNode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B22856E-BE25-403B-8844-505975AFB9EA}" type="pres">
      <dgm:prSet presAssocID="{35C3065D-ED2D-4686-8F43-A6BC4FF2E09C}" presName="level3hierChild" presStyleCnt="0"/>
      <dgm:spPr/>
    </dgm:pt>
    <dgm:pt modelId="{BA3CA4EE-1520-4C45-AB05-276F644A16D0}" type="pres">
      <dgm:prSet presAssocID="{75A22E60-40B1-43C0-824D-CE1E213B9A6D}" presName="conn2-1" presStyleLbl="parChTrans1D2" presStyleIdx="2" presStyleCnt="4"/>
      <dgm:spPr/>
      <dgm:t>
        <a:bodyPr/>
        <a:lstStyle/>
        <a:p>
          <a:endParaRPr lang="en-US"/>
        </a:p>
      </dgm:t>
    </dgm:pt>
    <dgm:pt modelId="{BAF4BBBA-1026-42FA-8C1A-FEC2C2A96DB3}" type="pres">
      <dgm:prSet presAssocID="{75A22E60-40B1-43C0-824D-CE1E213B9A6D}" presName="connTx" presStyleLbl="parChTrans1D2" presStyleIdx="2" presStyleCnt="4"/>
      <dgm:spPr/>
      <dgm:t>
        <a:bodyPr/>
        <a:lstStyle/>
        <a:p>
          <a:endParaRPr lang="en-US"/>
        </a:p>
      </dgm:t>
    </dgm:pt>
    <dgm:pt modelId="{9AD5AF39-5008-456E-B630-3796B0F1D057}" type="pres">
      <dgm:prSet presAssocID="{FE801574-5096-4A90-847F-CDDE7A1F087F}" presName="root2" presStyleCnt="0"/>
      <dgm:spPr/>
    </dgm:pt>
    <dgm:pt modelId="{70C7077E-7FC6-4AC6-9D54-F9DEA3198F58}" type="pres">
      <dgm:prSet presAssocID="{FE801574-5096-4A90-847F-CDDE7A1F087F}" presName="LevelTwoTextNode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E224411-9B7B-425D-A666-CB67076E237B}" type="pres">
      <dgm:prSet presAssocID="{FE801574-5096-4A90-847F-CDDE7A1F087F}" presName="level3hierChild" presStyleCnt="0"/>
      <dgm:spPr/>
    </dgm:pt>
    <dgm:pt modelId="{3601B34C-0D91-4658-8432-56906D75884D}" type="pres">
      <dgm:prSet presAssocID="{8EDC555B-8C5B-40E4-A0DB-92B399AA2C54}" presName="conn2-1" presStyleLbl="parChTrans1D2" presStyleIdx="3" presStyleCnt="4"/>
      <dgm:spPr/>
      <dgm:t>
        <a:bodyPr/>
        <a:lstStyle/>
        <a:p>
          <a:endParaRPr lang="en-US"/>
        </a:p>
      </dgm:t>
    </dgm:pt>
    <dgm:pt modelId="{0E90BA82-2A15-4BB4-B34A-8E84A029958F}" type="pres">
      <dgm:prSet presAssocID="{8EDC555B-8C5B-40E4-A0DB-92B399AA2C54}" presName="connTx" presStyleLbl="parChTrans1D2" presStyleIdx="3" presStyleCnt="4"/>
      <dgm:spPr/>
      <dgm:t>
        <a:bodyPr/>
        <a:lstStyle/>
        <a:p>
          <a:endParaRPr lang="en-US"/>
        </a:p>
      </dgm:t>
    </dgm:pt>
    <dgm:pt modelId="{8841BF8E-25F6-41CC-9FE3-B676A62AB1F9}" type="pres">
      <dgm:prSet presAssocID="{CE54172F-DBDE-42F9-A472-9BDD11A7774A}" presName="root2" presStyleCnt="0"/>
      <dgm:spPr/>
    </dgm:pt>
    <dgm:pt modelId="{D1C2FBEF-0275-4266-988E-4C2C4ED3BEBE}" type="pres">
      <dgm:prSet presAssocID="{CE54172F-DBDE-42F9-A472-9BDD11A7774A}" presName="LevelTwoTextNode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F65D7A3-2B6A-4ABA-9003-EA9FB8B9829E}" type="pres">
      <dgm:prSet presAssocID="{CE54172F-DBDE-42F9-A472-9BDD11A7774A}" presName="level3hierChild" presStyleCnt="0"/>
      <dgm:spPr/>
    </dgm:pt>
  </dgm:ptLst>
  <dgm:cxnLst>
    <dgm:cxn modelId="{021CFF71-2074-4AB9-B90E-C4F24EA60DB0}" type="presOf" srcId="{8EDC555B-8C5B-40E4-A0DB-92B399AA2C54}" destId="{0E90BA82-2A15-4BB4-B34A-8E84A029958F}" srcOrd="1" destOrd="0" presId="urn:microsoft.com/office/officeart/2008/layout/HorizontalMultiLevelHierarchy"/>
    <dgm:cxn modelId="{FEC60228-B9A5-4CB2-BDA1-7659F0AB07BC}" srcId="{B53CCFAF-572B-46E9-958F-9FE261200C39}" destId="{35C3065D-ED2D-4686-8F43-A6BC4FF2E09C}" srcOrd="1" destOrd="0" parTransId="{09A6378A-15EC-4E8A-ADE3-ED5A827D777E}" sibTransId="{74BF2FDF-ED76-46A8-A84A-3614DD07BE06}"/>
    <dgm:cxn modelId="{26E4B6E7-6889-4B0E-AEA8-30C3D202D7D3}" type="presOf" srcId="{35C3065D-ED2D-4686-8F43-A6BC4FF2E09C}" destId="{122AB0AB-16F3-4925-AF02-DE62790B37D9}" srcOrd="0" destOrd="0" presId="urn:microsoft.com/office/officeart/2008/layout/HorizontalMultiLevelHierarchy"/>
    <dgm:cxn modelId="{7198781A-B149-4DD2-9624-35C4FFD05C17}" type="presOf" srcId="{8EDC555B-8C5B-40E4-A0DB-92B399AA2C54}" destId="{3601B34C-0D91-4658-8432-56906D75884D}" srcOrd="0" destOrd="0" presId="urn:microsoft.com/office/officeart/2008/layout/HorizontalMultiLevelHierarchy"/>
    <dgm:cxn modelId="{0196EF6D-0E6B-43F3-AD56-764CB0B035C7}" type="presOf" srcId="{B53CCFAF-572B-46E9-958F-9FE261200C39}" destId="{0EF627B4-36E5-4BA4-B1D1-1E118DC21652}" srcOrd="0" destOrd="0" presId="urn:microsoft.com/office/officeart/2008/layout/HorizontalMultiLevelHierarchy"/>
    <dgm:cxn modelId="{B9B020A2-38E8-4E21-B591-7DACB85F4D11}" type="presOf" srcId="{75A22E60-40B1-43C0-824D-CE1E213B9A6D}" destId="{BA3CA4EE-1520-4C45-AB05-276F644A16D0}" srcOrd="0" destOrd="0" presId="urn:microsoft.com/office/officeart/2008/layout/HorizontalMultiLevelHierarchy"/>
    <dgm:cxn modelId="{9414BA19-D5FD-42AF-8574-531DB084331D}" srcId="{B53CCFAF-572B-46E9-958F-9FE261200C39}" destId="{B080A7A5-B078-40E0-832D-B1168443E426}" srcOrd="0" destOrd="0" parTransId="{3FCB78F8-098F-483E-B385-29B5F441047E}" sibTransId="{FDEB12B3-249B-4EA1-88EE-B36113A2E32C}"/>
    <dgm:cxn modelId="{03C1B361-D3C2-4417-B5BD-E6BFF0ECD9F3}" type="presOf" srcId="{09A6378A-15EC-4E8A-ADE3-ED5A827D777E}" destId="{07CB44A7-F900-4DF5-8498-A45F1BAE89D0}" srcOrd="1" destOrd="0" presId="urn:microsoft.com/office/officeart/2008/layout/HorizontalMultiLevelHierarchy"/>
    <dgm:cxn modelId="{3B109147-BC22-4CCA-B69A-563B0C4FFA07}" srcId="{B53CCFAF-572B-46E9-958F-9FE261200C39}" destId="{FE801574-5096-4A90-847F-CDDE7A1F087F}" srcOrd="2" destOrd="0" parTransId="{75A22E60-40B1-43C0-824D-CE1E213B9A6D}" sibTransId="{2A11218B-6A90-48F9-8DD1-EDFA0C44DC84}"/>
    <dgm:cxn modelId="{1C2C683C-2641-486D-9010-B59DC2BBCFA4}" type="presOf" srcId="{FE801574-5096-4A90-847F-CDDE7A1F087F}" destId="{70C7077E-7FC6-4AC6-9D54-F9DEA3198F58}" srcOrd="0" destOrd="0" presId="urn:microsoft.com/office/officeart/2008/layout/HorizontalMultiLevelHierarchy"/>
    <dgm:cxn modelId="{87B26856-EE75-461F-A34B-43C6BF3FC088}" type="presOf" srcId="{3FCB78F8-098F-483E-B385-29B5F441047E}" destId="{B13B7006-E53B-446D-8924-C1E02A9B7162}" srcOrd="0" destOrd="0" presId="urn:microsoft.com/office/officeart/2008/layout/HorizontalMultiLevelHierarchy"/>
    <dgm:cxn modelId="{569506AD-4813-4376-99C4-0D9F91A8C058}" type="presOf" srcId="{CE54172F-DBDE-42F9-A472-9BDD11A7774A}" destId="{D1C2FBEF-0275-4266-988E-4C2C4ED3BEBE}" srcOrd="0" destOrd="0" presId="urn:microsoft.com/office/officeart/2008/layout/HorizontalMultiLevelHierarchy"/>
    <dgm:cxn modelId="{77500213-23BC-4FA5-877B-43D3F3B654FC}" type="presOf" srcId="{75A22E60-40B1-43C0-824D-CE1E213B9A6D}" destId="{BAF4BBBA-1026-42FA-8C1A-FEC2C2A96DB3}" srcOrd="1" destOrd="0" presId="urn:microsoft.com/office/officeart/2008/layout/HorizontalMultiLevelHierarchy"/>
    <dgm:cxn modelId="{40367889-D519-4129-BA02-B9F82DD27E82}" type="presOf" srcId="{3FCB78F8-098F-483E-B385-29B5F441047E}" destId="{8B061909-D539-493F-8A27-AF374991938C}" srcOrd="1" destOrd="0" presId="urn:microsoft.com/office/officeart/2008/layout/HorizontalMultiLevelHierarchy"/>
    <dgm:cxn modelId="{FE3010E6-41CE-4FCC-BC42-D2C1FD4F8AFC}" type="presOf" srcId="{09A6378A-15EC-4E8A-ADE3-ED5A827D777E}" destId="{DA2E2999-C8F8-486F-8487-58DF91BAD35F}" srcOrd="0" destOrd="0" presId="urn:microsoft.com/office/officeart/2008/layout/HorizontalMultiLevelHierarchy"/>
    <dgm:cxn modelId="{BA390BF3-6733-4EC7-99C5-A55B09AF63FA}" type="presOf" srcId="{B080A7A5-B078-40E0-832D-B1168443E426}" destId="{579F2066-BC96-4B5C-9CBB-A202E1434FDE}" srcOrd="0" destOrd="0" presId="urn:microsoft.com/office/officeart/2008/layout/HorizontalMultiLevelHierarchy"/>
    <dgm:cxn modelId="{E74BE873-DAEC-460F-B805-90B8F0A8C728}" type="presOf" srcId="{C49C8D6B-8B5C-41E0-83DD-5BA1BFB9D7F3}" destId="{A49B67F1-3973-4244-BC06-878D65A641DB}" srcOrd="0" destOrd="0" presId="urn:microsoft.com/office/officeart/2008/layout/HorizontalMultiLevelHierarchy"/>
    <dgm:cxn modelId="{F6C70946-222A-4940-B902-A987C8C457FA}" srcId="{B53CCFAF-572B-46E9-958F-9FE261200C39}" destId="{CE54172F-DBDE-42F9-A472-9BDD11A7774A}" srcOrd="3" destOrd="0" parTransId="{8EDC555B-8C5B-40E4-A0DB-92B399AA2C54}" sibTransId="{F02A8600-F801-4056-8385-8562BECD30BB}"/>
    <dgm:cxn modelId="{B6F9546E-632F-4814-856D-ECAFF45E5132}" srcId="{C49C8D6B-8B5C-41E0-83DD-5BA1BFB9D7F3}" destId="{B53CCFAF-572B-46E9-958F-9FE261200C39}" srcOrd="0" destOrd="0" parTransId="{E2D752D8-8F56-4338-9460-F936CF13E4AF}" sibTransId="{A0E5AE2D-0020-4392-96EB-44D572DB52C2}"/>
    <dgm:cxn modelId="{50048780-F4F5-471B-A09B-D24C69AADF01}" type="presParOf" srcId="{A49B67F1-3973-4244-BC06-878D65A641DB}" destId="{647B82AF-FFE8-4479-88E8-F8505E1A1449}" srcOrd="0" destOrd="0" presId="urn:microsoft.com/office/officeart/2008/layout/HorizontalMultiLevelHierarchy"/>
    <dgm:cxn modelId="{73C7E7BA-880C-4721-9E7F-5E099B22A376}" type="presParOf" srcId="{647B82AF-FFE8-4479-88E8-F8505E1A1449}" destId="{0EF627B4-36E5-4BA4-B1D1-1E118DC21652}" srcOrd="0" destOrd="0" presId="urn:microsoft.com/office/officeart/2008/layout/HorizontalMultiLevelHierarchy"/>
    <dgm:cxn modelId="{8A9E4790-AA79-4738-B2F0-2704F9383FAC}" type="presParOf" srcId="{647B82AF-FFE8-4479-88E8-F8505E1A1449}" destId="{EA9742DE-E98E-48FB-AB4D-45795FBC9405}" srcOrd="1" destOrd="0" presId="urn:microsoft.com/office/officeart/2008/layout/HorizontalMultiLevelHierarchy"/>
    <dgm:cxn modelId="{86045DB3-2A7F-4AFB-B4D2-B34BDEA0455D}" type="presParOf" srcId="{EA9742DE-E98E-48FB-AB4D-45795FBC9405}" destId="{B13B7006-E53B-446D-8924-C1E02A9B7162}" srcOrd="0" destOrd="0" presId="urn:microsoft.com/office/officeart/2008/layout/HorizontalMultiLevelHierarchy"/>
    <dgm:cxn modelId="{ED240035-183E-4A05-B72B-D98C5B3D8176}" type="presParOf" srcId="{B13B7006-E53B-446D-8924-C1E02A9B7162}" destId="{8B061909-D539-493F-8A27-AF374991938C}" srcOrd="0" destOrd="0" presId="urn:microsoft.com/office/officeart/2008/layout/HorizontalMultiLevelHierarchy"/>
    <dgm:cxn modelId="{EC8E0659-74EC-46DF-B75A-11958F2944B2}" type="presParOf" srcId="{EA9742DE-E98E-48FB-AB4D-45795FBC9405}" destId="{9E673C2C-6FC4-47D9-9B0A-39D28ED817BD}" srcOrd="1" destOrd="0" presId="urn:microsoft.com/office/officeart/2008/layout/HorizontalMultiLevelHierarchy"/>
    <dgm:cxn modelId="{9FFCA993-5A45-41EC-9142-07F2B7B42CBD}" type="presParOf" srcId="{9E673C2C-6FC4-47D9-9B0A-39D28ED817BD}" destId="{579F2066-BC96-4B5C-9CBB-A202E1434FDE}" srcOrd="0" destOrd="0" presId="urn:microsoft.com/office/officeart/2008/layout/HorizontalMultiLevelHierarchy"/>
    <dgm:cxn modelId="{C678F8B1-6422-4249-B7DC-9701808189A2}" type="presParOf" srcId="{9E673C2C-6FC4-47D9-9B0A-39D28ED817BD}" destId="{2F797940-2E5A-46B1-946A-2E22FC4E74AC}" srcOrd="1" destOrd="0" presId="urn:microsoft.com/office/officeart/2008/layout/HorizontalMultiLevelHierarchy"/>
    <dgm:cxn modelId="{43EF8AC4-350A-4A51-9AB9-CCDF3F69812C}" type="presParOf" srcId="{EA9742DE-E98E-48FB-AB4D-45795FBC9405}" destId="{DA2E2999-C8F8-486F-8487-58DF91BAD35F}" srcOrd="2" destOrd="0" presId="urn:microsoft.com/office/officeart/2008/layout/HorizontalMultiLevelHierarchy"/>
    <dgm:cxn modelId="{D066A88F-F51E-489E-9E35-4DA799E7BFAD}" type="presParOf" srcId="{DA2E2999-C8F8-486F-8487-58DF91BAD35F}" destId="{07CB44A7-F900-4DF5-8498-A45F1BAE89D0}" srcOrd="0" destOrd="0" presId="urn:microsoft.com/office/officeart/2008/layout/HorizontalMultiLevelHierarchy"/>
    <dgm:cxn modelId="{CB0126C0-C806-4467-8E3D-1264E1C7461E}" type="presParOf" srcId="{EA9742DE-E98E-48FB-AB4D-45795FBC9405}" destId="{60621B3A-7F09-4123-8FDE-A6B0D52C84CA}" srcOrd="3" destOrd="0" presId="urn:microsoft.com/office/officeart/2008/layout/HorizontalMultiLevelHierarchy"/>
    <dgm:cxn modelId="{3243CAD7-F551-44CE-9900-3317E8869275}" type="presParOf" srcId="{60621B3A-7F09-4123-8FDE-A6B0D52C84CA}" destId="{122AB0AB-16F3-4925-AF02-DE62790B37D9}" srcOrd="0" destOrd="0" presId="urn:microsoft.com/office/officeart/2008/layout/HorizontalMultiLevelHierarchy"/>
    <dgm:cxn modelId="{225CC9D9-6034-4076-A11C-BB4A04A59B47}" type="presParOf" srcId="{60621B3A-7F09-4123-8FDE-A6B0D52C84CA}" destId="{8B22856E-BE25-403B-8844-505975AFB9EA}" srcOrd="1" destOrd="0" presId="urn:microsoft.com/office/officeart/2008/layout/HorizontalMultiLevelHierarchy"/>
    <dgm:cxn modelId="{59FA91EE-92EC-4E1F-9C9F-F42836FF0653}" type="presParOf" srcId="{EA9742DE-E98E-48FB-AB4D-45795FBC9405}" destId="{BA3CA4EE-1520-4C45-AB05-276F644A16D0}" srcOrd="4" destOrd="0" presId="urn:microsoft.com/office/officeart/2008/layout/HorizontalMultiLevelHierarchy"/>
    <dgm:cxn modelId="{9A0632BB-9EAD-4BEC-972F-4BF10F55A567}" type="presParOf" srcId="{BA3CA4EE-1520-4C45-AB05-276F644A16D0}" destId="{BAF4BBBA-1026-42FA-8C1A-FEC2C2A96DB3}" srcOrd="0" destOrd="0" presId="urn:microsoft.com/office/officeart/2008/layout/HorizontalMultiLevelHierarchy"/>
    <dgm:cxn modelId="{A505F6D0-64C4-47AD-93BD-A7370EE67F81}" type="presParOf" srcId="{EA9742DE-E98E-48FB-AB4D-45795FBC9405}" destId="{9AD5AF39-5008-456E-B630-3796B0F1D057}" srcOrd="5" destOrd="0" presId="urn:microsoft.com/office/officeart/2008/layout/HorizontalMultiLevelHierarchy"/>
    <dgm:cxn modelId="{7E3B1354-03C5-4CE2-B0D7-00B3F4EC3C7D}" type="presParOf" srcId="{9AD5AF39-5008-456E-B630-3796B0F1D057}" destId="{70C7077E-7FC6-4AC6-9D54-F9DEA3198F58}" srcOrd="0" destOrd="0" presId="urn:microsoft.com/office/officeart/2008/layout/HorizontalMultiLevelHierarchy"/>
    <dgm:cxn modelId="{AE0B7CE5-FB91-4676-9FBF-8A1CAA4F1529}" type="presParOf" srcId="{9AD5AF39-5008-456E-B630-3796B0F1D057}" destId="{2E224411-9B7B-425D-A666-CB67076E237B}" srcOrd="1" destOrd="0" presId="urn:microsoft.com/office/officeart/2008/layout/HorizontalMultiLevelHierarchy"/>
    <dgm:cxn modelId="{E5083D68-FE3B-4831-9AEE-BB621AB6AED7}" type="presParOf" srcId="{EA9742DE-E98E-48FB-AB4D-45795FBC9405}" destId="{3601B34C-0D91-4658-8432-56906D75884D}" srcOrd="6" destOrd="0" presId="urn:microsoft.com/office/officeart/2008/layout/HorizontalMultiLevelHierarchy"/>
    <dgm:cxn modelId="{81B183FA-A6EE-4C4F-AA08-F65F07742806}" type="presParOf" srcId="{3601B34C-0D91-4658-8432-56906D75884D}" destId="{0E90BA82-2A15-4BB4-B34A-8E84A029958F}" srcOrd="0" destOrd="0" presId="urn:microsoft.com/office/officeart/2008/layout/HorizontalMultiLevelHierarchy"/>
    <dgm:cxn modelId="{81B6BE41-923B-4B36-AAFC-6A55A2091F19}" type="presParOf" srcId="{EA9742DE-E98E-48FB-AB4D-45795FBC9405}" destId="{8841BF8E-25F6-41CC-9FE3-B676A62AB1F9}" srcOrd="7" destOrd="0" presId="urn:microsoft.com/office/officeart/2008/layout/HorizontalMultiLevelHierarchy"/>
    <dgm:cxn modelId="{C9A1A4AA-9335-43E9-9C3E-04D487DC44EF}" type="presParOf" srcId="{8841BF8E-25F6-41CC-9FE3-B676A62AB1F9}" destId="{D1C2FBEF-0275-4266-988E-4C2C4ED3BEBE}" srcOrd="0" destOrd="0" presId="urn:microsoft.com/office/officeart/2008/layout/HorizontalMultiLevelHierarchy"/>
    <dgm:cxn modelId="{C5EFC1CB-F7E2-4DD3-801D-500D6897837A}" type="presParOf" srcId="{8841BF8E-25F6-41CC-9FE3-B676A62AB1F9}" destId="{CF65D7A3-2B6A-4ABA-9003-EA9FB8B9829E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01B34C-0D91-4658-8432-56906D75884D}">
      <dsp:nvSpPr>
        <dsp:cNvPr id="0" name=""/>
        <dsp:cNvSpPr/>
      </dsp:nvSpPr>
      <dsp:spPr>
        <a:xfrm>
          <a:off x="2041657" y="2311399"/>
          <a:ext cx="1096254" cy="16468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48127" y="0"/>
              </a:lnTo>
              <a:lnTo>
                <a:pt x="548127" y="1646872"/>
              </a:lnTo>
              <a:lnTo>
                <a:pt x="1096254" y="164687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 dirty="0"/>
        </a:p>
      </dsp:txBody>
      <dsp:txXfrm>
        <a:off x="2540325" y="3085376"/>
        <a:ext cx="98918" cy="98918"/>
      </dsp:txXfrm>
    </dsp:sp>
    <dsp:sp modelId="{BA3CA4EE-1520-4C45-AB05-276F644A16D0}">
      <dsp:nvSpPr>
        <dsp:cNvPr id="0" name=""/>
        <dsp:cNvSpPr/>
      </dsp:nvSpPr>
      <dsp:spPr>
        <a:xfrm>
          <a:off x="2041657" y="2311399"/>
          <a:ext cx="1096254" cy="5489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48127" y="0"/>
              </a:lnTo>
              <a:lnTo>
                <a:pt x="548127" y="548957"/>
              </a:lnTo>
              <a:lnTo>
                <a:pt x="1096254" y="54895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559134" y="2555228"/>
        <a:ext cx="61301" cy="61301"/>
      </dsp:txXfrm>
    </dsp:sp>
    <dsp:sp modelId="{DA2E2999-C8F8-486F-8487-58DF91BAD35F}">
      <dsp:nvSpPr>
        <dsp:cNvPr id="0" name=""/>
        <dsp:cNvSpPr/>
      </dsp:nvSpPr>
      <dsp:spPr>
        <a:xfrm>
          <a:off x="2041657" y="1762442"/>
          <a:ext cx="1096254" cy="548957"/>
        </a:xfrm>
        <a:custGeom>
          <a:avLst/>
          <a:gdLst/>
          <a:ahLst/>
          <a:cxnLst/>
          <a:rect l="0" t="0" r="0" b="0"/>
          <a:pathLst>
            <a:path>
              <a:moveTo>
                <a:pt x="0" y="548957"/>
              </a:moveTo>
              <a:lnTo>
                <a:pt x="548127" y="548957"/>
              </a:lnTo>
              <a:lnTo>
                <a:pt x="548127" y="0"/>
              </a:lnTo>
              <a:lnTo>
                <a:pt x="1096254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559134" y="2006270"/>
        <a:ext cx="61301" cy="61301"/>
      </dsp:txXfrm>
    </dsp:sp>
    <dsp:sp modelId="{B13B7006-E53B-446D-8924-C1E02A9B7162}">
      <dsp:nvSpPr>
        <dsp:cNvPr id="0" name=""/>
        <dsp:cNvSpPr/>
      </dsp:nvSpPr>
      <dsp:spPr>
        <a:xfrm>
          <a:off x="2041657" y="468062"/>
          <a:ext cx="1116046" cy="1843337"/>
        </a:xfrm>
        <a:custGeom>
          <a:avLst/>
          <a:gdLst/>
          <a:ahLst/>
          <a:cxnLst/>
          <a:rect l="0" t="0" r="0" b="0"/>
          <a:pathLst>
            <a:path>
              <a:moveTo>
                <a:pt x="0" y="1843337"/>
              </a:moveTo>
              <a:lnTo>
                <a:pt x="558023" y="1843337"/>
              </a:lnTo>
              <a:lnTo>
                <a:pt x="558023" y="0"/>
              </a:lnTo>
              <a:lnTo>
                <a:pt x="1116046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2545809" y="1335859"/>
        <a:ext cx="107743" cy="107743"/>
      </dsp:txXfrm>
    </dsp:sp>
    <dsp:sp modelId="{0EF627B4-36E5-4BA4-B1D1-1E118DC21652}">
      <dsp:nvSpPr>
        <dsp:cNvPr id="0" name=""/>
        <dsp:cNvSpPr/>
      </dsp:nvSpPr>
      <dsp:spPr>
        <a:xfrm rot="16200000">
          <a:off x="-1054826" y="1526316"/>
          <a:ext cx="4622799" cy="1570167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Quy</a:t>
          </a:r>
          <a:r>
            <a:rPr lang="en-US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trình</a:t>
          </a:r>
          <a:r>
            <a:rPr lang="en-US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xây</a:t>
          </a:r>
          <a:r>
            <a:rPr lang="en-US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dựng</a:t>
          </a:r>
          <a:r>
            <a:rPr lang="en-US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đoạn</a:t>
          </a:r>
          <a:r>
            <a:rPr lang="en-US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văn</a:t>
          </a:r>
          <a:r>
            <a:rPr lang="en-US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chứng</a:t>
          </a:r>
          <a:r>
            <a:rPr lang="en-US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minh</a:t>
          </a:r>
          <a:endParaRPr lang="en-US" sz="2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-1054826" y="1526316"/>
        <a:ext cx="4622799" cy="1570167"/>
      </dsp:txXfrm>
    </dsp:sp>
    <dsp:sp modelId="{579F2066-BC96-4B5C-9CBB-A202E1434FDE}">
      <dsp:nvSpPr>
        <dsp:cNvPr id="0" name=""/>
        <dsp:cNvSpPr/>
      </dsp:nvSpPr>
      <dsp:spPr>
        <a:xfrm>
          <a:off x="3157704" y="28896"/>
          <a:ext cx="2880928" cy="878332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Xác</a:t>
          </a:r>
          <a:r>
            <a:rPr lang="en-US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định</a:t>
          </a:r>
          <a:r>
            <a:rPr lang="en-US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luận</a:t>
          </a:r>
          <a:r>
            <a:rPr lang="en-US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điểm</a:t>
          </a:r>
          <a:r>
            <a:rPr lang="en-US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cho</a:t>
          </a:r>
          <a:r>
            <a:rPr lang="en-US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đoạn</a:t>
          </a:r>
          <a:r>
            <a:rPr lang="en-US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văn</a:t>
          </a:r>
          <a:endParaRPr lang="en-US" sz="2400" kern="12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157704" y="28896"/>
        <a:ext cx="2880928" cy="878332"/>
      </dsp:txXfrm>
    </dsp:sp>
    <dsp:sp modelId="{122AB0AB-16F3-4925-AF02-DE62790B37D9}">
      <dsp:nvSpPr>
        <dsp:cNvPr id="0" name=""/>
        <dsp:cNvSpPr/>
      </dsp:nvSpPr>
      <dsp:spPr>
        <a:xfrm>
          <a:off x="3137912" y="1323276"/>
          <a:ext cx="2880928" cy="878332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Lựa</a:t>
          </a:r>
          <a:r>
            <a:rPr lang="en-US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chọn</a:t>
          </a:r>
          <a:r>
            <a:rPr lang="en-US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cách</a:t>
          </a:r>
          <a:r>
            <a:rPr lang="en-US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triển</a:t>
          </a:r>
          <a:r>
            <a:rPr lang="en-US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khai</a:t>
          </a:r>
          <a:r>
            <a:rPr lang="en-US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đoạn</a:t>
          </a:r>
          <a:r>
            <a:rPr lang="en-US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văn</a:t>
          </a:r>
          <a:endParaRPr lang="en-US" sz="2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137912" y="1323276"/>
        <a:ext cx="2880928" cy="878332"/>
      </dsp:txXfrm>
    </dsp:sp>
    <dsp:sp modelId="{70C7077E-7FC6-4AC6-9D54-F9DEA3198F58}">
      <dsp:nvSpPr>
        <dsp:cNvPr id="0" name=""/>
        <dsp:cNvSpPr/>
      </dsp:nvSpPr>
      <dsp:spPr>
        <a:xfrm>
          <a:off x="3137912" y="2421191"/>
          <a:ext cx="2880928" cy="878332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Dự</a:t>
          </a:r>
          <a:r>
            <a:rPr lang="en-US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định</a:t>
          </a:r>
          <a:r>
            <a:rPr lang="en-US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số</a:t>
          </a:r>
          <a:r>
            <a:rPr lang="en-US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luận</a:t>
          </a:r>
          <a:r>
            <a:rPr lang="en-US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cứ</a:t>
          </a:r>
          <a:r>
            <a:rPr lang="en-US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sử</a:t>
          </a:r>
          <a:r>
            <a:rPr lang="en-US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dụng</a:t>
          </a:r>
          <a:endParaRPr lang="en-US" sz="2400" kern="12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137912" y="2421191"/>
        <a:ext cx="2880928" cy="878332"/>
      </dsp:txXfrm>
    </dsp:sp>
    <dsp:sp modelId="{D1C2FBEF-0275-4266-988E-4C2C4ED3BEBE}">
      <dsp:nvSpPr>
        <dsp:cNvPr id="0" name=""/>
        <dsp:cNvSpPr/>
      </dsp:nvSpPr>
      <dsp:spPr>
        <a:xfrm>
          <a:off x="3137912" y="3519106"/>
          <a:ext cx="2880928" cy="878332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Triển</a:t>
          </a:r>
          <a:r>
            <a:rPr lang="en-US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khai</a:t>
          </a:r>
          <a:r>
            <a:rPr lang="en-US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thành</a:t>
          </a:r>
          <a:r>
            <a:rPr lang="en-US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đoạn</a:t>
          </a:r>
          <a:r>
            <a:rPr lang="en-US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văn</a:t>
          </a:r>
          <a:endParaRPr lang="en-US" sz="2400" kern="12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137912" y="3519106"/>
        <a:ext cx="2880928" cy="8783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15CE06-9AE8-4F38-9450-C9628BB17EE9}" type="datetimeFigureOut">
              <a:rPr lang="en-US" smtClean="0"/>
              <a:t>7/3/2019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FC0D36-2B86-4F7B-8E79-A5E55E626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52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2D2AD6-636C-46AA-87B9-6D98EF7B7DEB}" type="slidenum">
              <a:rPr lang="vi-VN" smtClean="0"/>
              <a:t>9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50029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1B555-8E6E-4FB8-941F-4842D4FA4FF5}" type="datetimeFigureOut">
              <a:rPr lang="en-US" smtClean="0"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26CCB-C5A1-4925-A419-709128AB3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598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1B555-8E6E-4FB8-941F-4842D4FA4FF5}" type="datetimeFigureOut">
              <a:rPr lang="en-US" smtClean="0"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26CCB-C5A1-4925-A419-709128AB3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914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1B555-8E6E-4FB8-941F-4842D4FA4FF5}" type="datetimeFigureOut">
              <a:rPr lang="en-US" smtClean="0"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26CCB-C5A1-4925-A419-709128AB3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9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1B555-8E6E-4FB8-941F-4842D4FA4FF5}" type="datetimeFigureOut">
              <a:rPr lang="en-US" smtClean="0"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26CCB-C5A1-4925-A419-709128AB3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43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1B555-8E6E-4FB8-941F-4842D4FA4FF5}" type="datetimeFigureOut">
              <a:rPr lang="en-US" smtClean="0"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26CCB-C5A1-4925-A419-709128AB3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875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1B555-8E6E-4FB8-941F-4842D4FA4FF5}" type="datetimeFigureOut">
              <a:rPr lang="en-US" smtClean="0"/>
              <a:t>7/3/2019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26CCB-C5A1-4925-A419-709128AB3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06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1B555-8E6E-4FB8-941F-4842D4FA4FF5}" type="datetimeFigureOut">
              <a:rPr lang="en-US" smtClean="0"/>
              <a:t>7/3/2019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26CCB-C5A1-4925-A419-709128AB3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220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1B555-8E6E-4FB8-941F-4842D4FA4FF5}" type="datetimeFigureOut">
              <a:rPr lang="en-US" smtClean="0"/>
              <a:t>7/3/2019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26CCB-C5A1-4925-A419-709128AB3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841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1B555-8E6E-4FB8-941F-4842D4FA4FF5}" type="datetimeFigureOut">
              <a:rPr lang="en-US" smtClean="0"/>
              <a:t>7/3/2019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26CCB-C5A1-4925-A419-709128AB3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89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1B555-8E6E-4FB8-941F-4842D4FA4FF5}" type="datetimeFigureOut">
              <a:rPr lang="en-US" smtClean="0"/>
              <a:t>7/3/2019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26CCB-C5A1-4925-A419-709128AB3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529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1B555-8E6E-4FB8-941F-4842D4FA4FF5}" type="datetimeFigureOut">
              <a:rPr lang="en-US" smtClean="0"/>
              <a:t>7/3/2019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26CCB-C5A1-4925-A419-709128AB3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391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1B555-8E6E-4FB8-941F-4842D4FA4FF5}" type="datetimeFigureOut">
              <a:rPr lang="en-US" smtClean="0"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26CCB-C5A1-4925-A419-709128AB3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918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457200"/>
            <a:ext cx="518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TIẾT 104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1219200"/>
            <a:ext cx="8458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smtClean="0">
                <a:latin typeface="Times New Roman" pitchFamily="18" charset="0"/>
                <a:cs typeface="Times New Roman" pitchFamily="18" charset="0"/>
              </a:rPr>
              <a:t>LUYỆN TẬP VIẾT ĐOẠN VĂN CHỨNG MINH</a:t>
            </a:r>
            <a:endParaRPr lang="en-US" sz="5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5760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00117" y="1023610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ập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dàn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ý</a:t>
            </a:r>
            <a:endParaRPr lang="vi-VN" sz="28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93809" y="2362200"/>
            <a:ext cx="83429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ôi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cới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66800" y="1665982"/>
            <a:ext cx="12346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vi-VN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00117" y="3252877"/>
            <a:ext cx="81914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“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”.</a:t>
            </a:r>
            <a:endParaRPr lang="vi-VN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Cloud Callout 9"/>
          <p:cNvSpPr/>
          <p:nvPr/>
        </p:nvSpPr>
        <p:spPr>
          <a:xfrm>
            <a:off x="4860032" y="260648"/>
            <a:ext cx="3096344" cy="1872208"/>
          </a:xfrm>
          <a:prstGeom prst="cloudCallout">
            <a:avLst>
              <a:gd name="adj1" fmla="val 22122"/>
              <a:gd name="adj2" fmla="val 174763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4031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14400" y="783868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ập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dàn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ý</a:t>
            </a:r>
            <a:endParaRPr lang="vi-VN" sz="28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71859" y="1307088"/>
            <a:ext cx="14766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vi-VN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loud Callout 7"/>
          <p:cNvSpPr/>
          <p:nvPr/>
        </p:nvSpPr>
        <p:spPr>
          <a:xfrm>
            <a:off x="4355976" y="116632"/>
            <a:ext cx="4320480" cy="2520280"/>
          </a:xfrm>
          <a:prstGeom prst="cloudCallout">
            <a:avLst>
              <a:gd name="adj1" fmla="val 42289"/>
              <a:gd name="adj2" fmla="val 133849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vi-VN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83582" y="1860848"/>
            <a:ext cx="24497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endParaRPr lang="vi-VN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2567492"/>
            <a:ext cx="91462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vi-VN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3861048"/>
            <a:ext cx="97565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hưởng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).</a:t>
            </a:r>
            <a:endParaRPr lang="vi-VN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5085184"/>
            <a:ext cx="92214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Biện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lành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62574" y="3398489"/>
            <a:ext cx="4495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– </a:t>
            </a:r>
            <a:r>
              <a:rPr lang="en-US" sz="24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endParaRPr lang="en-US" sz="24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62574" y="4692045"/>
            <a:ext cx="3885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4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08437" y="5916181"/>
            <a:ext cx="33303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– </a:t>
            </a:r>
            <a:r>
              <a:rPr lang="en-US" sz="24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4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788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0" grpId="0"/>
      <p:bldP spid="12" grpId="0"/>
      <p:bldP spid="13" grpId="0"/>
      <p:bldP spid="2" grpId="0"/>
      <p:bldP spid="3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9632445"/>
              </p:ext>
            </p:extLst>
          </p:nvPr>
        </p:nvGraphicFramePr>
        <p:xfrm>
          <a:off x="914400" y="1066800"/>
          <a:ext cx="7674737" cy="5425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16155"/>
                <a:gridCol w="2916155"/>
                <a:gridCol w="1842427"/>
              </a:tblGrid>
              <a:tr h="936104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Luận</a:t>
                      </a:r>
                      <a:r>
                        <a:rPr lang="en-US" sz="2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r>
                        <a:rPr lang="en-US" sz="2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1</a:t>
                      </a:r>
                      <a:endParaRPr lang="vi-VN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Luận</a:t>
                      </a:r>
                      <a:r>
                        <a:rPr lang="en-US" sz="2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r>
                        <a:rPr lang="en-US" sz="2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vi-VN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Luận</a:t>
                      </a:r>
                      <a:r>
                        <a:rPr lang="en-US" sz="2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r>
                        <a:rPr lang="en-US" sz="2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vi-VN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02954">
                <a:tc>
                  <a:txBody>
                    <a:bodyPr/>
                    <a:lstStyle/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en-US" sz="2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Giải</a:t>
                      </a:r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thích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môi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trường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thiên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nhiên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gì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Môi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trường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thiên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nhiên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đã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đem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lại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lợi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ích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gì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cho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chúng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ta?</a:t>
                      </a:r>
                    </a:p>
                    <a:p>
                      <a:pPr marL="342900" indent="-342900" algn="l">
                        <a:buFont typeface="Arial" pitchFamily="34" charset="0"/>
                        <a:buChar char="•"/>
                      </a:pP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Nếu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bảo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vệ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môi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trường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thì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cuộc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sống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chúng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ta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sẽ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ra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sao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vi-VN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2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Những</a:t>
                      </a:r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hành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thiếu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ý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thức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nào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con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người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nhà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máy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khu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công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nghiệp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Việc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chặt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phá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rừng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bừa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bãi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ảnh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hưởng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như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thế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nào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vi-VN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Courier New" pitchFamily="49" charset="0"/>
                        <a:buChar char="o"/>
                      </a:pPr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Con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người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phải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làm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gì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để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môi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trường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trong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lành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vi-VN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4345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926812"/>
            <a:ext cx="487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3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endParaRPr lang="en-US" sz="36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00200" y="1752600"/>
            <a:ext cx="6248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thiện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3000" y="3459707"/>
            <a:ext cx="6553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105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479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1295400" y="2209800"/>
            <a:ext cx="5867400" cy="3962400"/>
          </a:xfrm>
          <a:prstGeom prst="wedgeEllipseCallou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1322484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Quy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minh.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790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402787762"/>
              </p:ext>
            </p:extLst>
          </p:nvPr>
        </p:nvGraphicFramePr>
        <p:xfrm>
          <a:off x="1447800" y="1295400"/>
          <a:ext cx="7010400" cy="462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133600" y="38100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Quy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minh.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759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85309" y="304800"/>
            <a:ext cx="548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ý:</a:t>
            </a:r>
            <a:endParaRPr lang="en-US" sz="2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19200" y="1295399"/>
            <a:ext cx="6096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 rot="10800000" flipH="1" flipV="1">
            <a:off x="1219200" y="2990671"/>
            <a:ext cx="55928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ý,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tỏ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9199" y="4800599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ràng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rành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8675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1447800" y="1066800"/>
            <a:ext cx="6553200" cy="4419600"/>
          </a:xfrm>
          <a:prstGeom prst="horizontalScroll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“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  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.”</a:t>
            </a:r>
            <a:endParaRPr lang="en-US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71800" y="381000"/>
            <a:ext cx="541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II.Cách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minh.</a:t>
            </a:r>
            <a:endParaRPr lang="en-US" sz="2800" u="sng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1519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43400" y="152400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dàn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ý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4609" y="1066800"/>
            <a:ext cx="716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1239" y="1955842"/>
            <a:ext cx="655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51045" y="2537470"/>
            <a:ext cx="711617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51045" y="4274403"/>
            <a:ext cx="11577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chứng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04530" y="3378196"/>
            <a:ext cx="472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35237" y="4289188"/>
            <a:ext cx="51372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Mèn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41009" y="5279261"/>
            <a:ext cx="381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Mau.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Arrow Connector 11"/>
          <p:cNvCxnSpPr>
            <a:stCxn id="7" idx="3"/>
            <a:endCxn id="8" idx="1"/>
          </p:cNvCxnSpPr>
          <p:nvPr/>
        </p:nvCxnSpPr>
        <p:spPr>
          <a:xfrm flipV="1">
            <a:off x="2408830" y="3793695"/>
            <a:ext cx="295700" cy="89620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7" idx="3"/>
            <a:endCxn id="9" idx="1"/>
          </p:cNvCxnSpPr>
          <p:nvPr/>
        </p:nvCxnSpPr>
        <p:spPr>
          <a:xfrm>
            <a:off x="2408830" y="4689902"/>
            <a:ext cx="326407" cy="147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7" idx="3"/>
            <a:endCxn id="10" idx="1"/>
          </p:cNvCxnSpPr>
          <p:nvPr/>
        </p:nvCxnSpPr>
        <p:spPr>
          <a:xfrm>
            <a:off x="2408830" y="4689902"/>
            <a:ext cx="432179" cy="8201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137313" y="6118746"/>
            <a:ext cx="510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406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7" grpId="0"/>
      <p:bldP spid="8" grpId="0"/>
      <p:bldP spid="9" grpId="0"/>
      <p:bldP spid="10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1524000" y="1066800"/>
            <a:ext cx="6324600" cy="3962400"/>
          </a:xfrm>
          <a:prstGeom prst="wedgeEllipseCallou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riển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86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86200" y="311708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1371600"/>
            <a:ext cx="7086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“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”.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”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thưởng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Mau”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Hay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Mèn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trêu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Cốc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thảm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Choắt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kiêu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căng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Mèn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!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vun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đắp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03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647564" y="332656"/>
            <a:ext cx="7848872" cy="1872208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8: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6800" y="2541021"/>
            <a:ext cx="33409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ý</a:t>
            </a:r>
            <a:endParaRPr lang="vi-VN" sz="28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7564" y="3276600"/>
            <a:ext cx="81729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ghị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minh</a:t>
            </a:r>
          </a:p>
          <a:p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uận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“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”</a:t>
            </a:r>
            <a:endParaRPr lang="vi-VN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0164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2232</TotalTime>
  <Words>836</Words>
  <Application>Microsoft Office PowerPoint</Application>
  <PresentationFormat>On-screen Show (4:3)</PresentationFormat>
  <Paragraphs>61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Kiểm tra bài cũ</dc:title>
  <dc:creator>Lenovo</dc:creator>
  <cp:lastModifiedBy>Admin</cp:lastModifiedBy>
  <cp:revision>35</cp:revision>
  <dcterms:created xsi:type="dcterms:W3CDTF">2017-06-01T15:09:49Z</dcterms:created>
  <dcterms:modified xsi:type="dcterms:W3CDTF">2019-03-07T01:12:01Z</dcterms:modified>
</cp:coreProperties>
</file>