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71" r:id="rId6"/>
    <p:sldId id="261" r:id="rId7"/>
    <p:sldId id="262" r:id="rId8"/>
    <p:sldId id="263" r:id="rId9"/>
    <p:sldId id="265" r:id="rId10"/>
    <p:sldId id="275" r:id="rId11"/>
    <p:sldId id="266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3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8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8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8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2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5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4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0A832-3AF4-49BF-9A56-2F2B5F046420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B2F46-3D3A-4887-BCD5-80F6BCC0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Hoa văn lá cây đẹp - green butterfly pattern vector - Vector F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9454" y="0"/>
            <a:ext cx="5872546" cy="29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oa văn lá cây đẹp - green butterfly pattern vector - Vector F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6276"/>
            <a:ext cx="7140633" cy="36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4499" y="3572461"/>
            <a:ext cx="4809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GVHD: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Nguyệt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VỊ: THCS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1408458"/>
            <a:ext cx="83639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CHÀO CÁC EM HỌC SINH KHỐI LỚP 7</a:t>
            </a:r>
            <a:endParaRPr lang="en-US" sz="6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7"/>
    </mc:Choice>
    <mc:Fallback xmlns="">
      <p:transition spd="slow" advTm="2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8897" y="1599204"/>
            <a:ext cx="12346577" cy="813071"/>
          </a:xfrm>
        </p:spPr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hỏi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8897" y="2709548"/>
            <a:ext cx="10927082" cy="2768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4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2"/>
    </mc:Choice>
    <mc:Fallback xmlns="">
      <p:transition spd="slow" advTm="1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975" y="4777218"/>
            <a:ext cx="26074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b="1" dirty="0" smtClean="0"/>
              <a:t> </a:t>
            </a:r>
            <a:endParaRPr lang="en-US" altLang="en-US" sz="1800" b="1" dirty="0"/>
          </a:p>
          <a:p>
            <a:endParaRPr lang="en-US" altLang="en-US" b="1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980" y="5359744"/>
            <a:ext cx="1047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6" y="1900425"/>
            <a:ext cx="3490554" cy="261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09" y="1873081"/>
            <a:ext cx="3755054" cy="25661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12" y="1873081"/>
            <a:ext cx="3592501" cy="25934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6777" y="287383"/>
            <a:ext cx="6644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88"/>
    </mc:Choice>
    <mc:Fallback xmlns="">
      <p:transition spd="slow" advTm="14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8" y="2095125"/>
            <a:ext cx="10515600" cy="1875090"/>
          </a:xfrm>
        </p:spPr>
        <p:txBody>
          <a:bodyPr>
            <a:normAutofit lnSpcReduction="10000"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0916931367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8"/>
    </mc:Choice>
    <mc:Fallback xmlns="">
      <p:transition spd="slow" advTm="3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991" y="1930857"/>
            <a:ext cx="72570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 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Phác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cục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mảng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̣)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b="1" dirty="0"/>
              <a:t> </a:t>
            </a:r>
          </a:p>
          <a:p>
            <a:endParaRPr lang="en-US" altLang="en-US" b="1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4" y="3408217"/>
            <a:ext cx="3382204" cy="2536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92" y="3408217"/>
            <a:ext cx="3711936" cy="2536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27" y="3408217"/>
            <a:ext cx="3515802" cy="253809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3"/>
    </mc:Choice>
    <mc:Fallback xmlns="">
      <p:transition spd="slow" advTm="1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991" y="1930857"/>
            <a:ext cx="72570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 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b="1" dirty="0"/>
              <a:t> </a:t>
            </a:r>
          </a:p>
          <a:p>
            <a:endParaRPr lang="en-US" altLang="en-US" b="1" dirty="0"/>
          </a:p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155758" y="6011374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1" y="3336754"/>
            <a:ext cx="3566160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52" y="3336753"/>
            <a:ext cx="3913828" cy="2674621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48894" y="6011374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Hoạt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động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ngày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hè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81" y="3336752"/>
            <a:ext cx="3795281" cy="2739851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9298184" y="6011374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An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8"/>
    </mc:Choice>
    <mc:Fallback xmlns="">
      <p:transition spd="slow" advTm="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991" y="1930857"/>
            <a:ext cx="72570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 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b="1" dirty="0"/>
              <a:t> </a:t>
            </a:r>
          </a:p>
          <a:p>
            <a:endParaRPr lang="en-US" altLang="en-US" b="1" dirty="0"/>
          </a:p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23173" y="6001788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4" y="3264584"/>
            <a:ext cx="3490554" cy="2617916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035093" y="6001788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Hoạt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động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ngày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hè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89" y="3290482"/>
            <a:ext cx="3755054" cy="2566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05" y="3289037"/>
            <a:ext cx="3592501" cy="2593463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9247013" y="6001788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An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8"/>
    </mc:Choice>
    <mc:Fallback xmlns="">
      <p:transition spd="slow" advTm="1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6" y="3144092"/>
            <a:ext cx="3350029" cy="2418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78" y="3144092"/>
            <a:ext cx="3390225" cy="2447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54" y="3075818"/>
            <a:ext cx="3545017" cy="2583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8325" y="5796333"/>
            <a:ext cx="341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949" y="2251540"/>
            <a:ext cx="972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9947" y="5796333"/>
            <a:ext cx="341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3884" y="5796333"/>
            <a:ext cx="341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2"/>
    </mc:Choice>
    <mc:Fallback xmlns="">
      <p:transition spd="slow" advTm="9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7488" y="1701714"/>
            <a:ext cx="25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4" y="2093711"/>
            <a:ext cx="596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72" y="2738110"/>
            <a:ext cx="4994368" cy="3521310"/>
          </a:xfrm>
          <a:prstGeom prst="rect">
            <a:avLst/>
          </a:prstGeom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386465" y="6328242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"/>
    </mc:Choice>
    <mc:Fallback xmlns="">
      <p:transition spd="slow" advTm="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912" y="2163379"/>
            <a:ext cx="596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03" y="1932546"/>
            <a:ext cx="5089566" cy="3806793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795768" y="6101820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488" y="1701714"/>
            <a:ext cx="25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7"/>
    </mc:Choice>
    <mc:Fallback xmlns="">
      <p:transition spd="slow" advTm="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017" y="2487747"/>
            <a:ext cx="596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805962" y="6084402"/>
            <a:ext cx="2567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Tro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49" y="2094557"/>
            <a:ext cx="5347065" cy="37942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654" y="2060320"/>
            <a:ext cx="25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422" y="740340"/>
            <a:ext cx="118175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THIẾU NHI THÔNG QUA TRANH VẼ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(BÀI ÔN TẬP)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381" y="278675"/>
            <a:ext cx="25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 </a:t>
            </a:r>
            <a:endParaRPr lang="en-US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1"/>
    </mc:Choice>
    <mc:Fallback xmlns="">
      <p:transition spd="slow" advTm="2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87038" y="267328"/>
            <a:ext cx="601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 MỘT SỐ TRANH VẼ MÀU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9" y="1039088"/>
            <a:ext cx="3363883" cy="2522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01" y="1039088"/>
            <a:ext cx="3507971" cy="26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9" y="3844638"/>
            <a:ext cx="3399351" cy="24959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01" y="3911723"/>
            <a:ext cx="3507971" cy="2428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8024" y="1318059"/>
            <a:ext cx="5478875" cy="41091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1"/>
    </mc:Choice>
    <mc:Fallback xmlns="">
      <p:transition spd="slow" advTm="1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390</Words>
  <Application>Microsoft Office PowerPoint</Application>
  <PresentationFormat>Widescreen</PresentationFormat>
  <Paragraphs>63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dang minh</cp:lastModifiedBy>
  <cp:revision>44</cp:revision>
  <dcterms:created xsi:type="dcterms:W3CDTF">2020-04-24T11:25:18Z</dcterms:created>
  <dcterms:modified xsi:type="dcterms:W3CDTF">2021-05-18T03:20:57Z</dcterms:modified>
</cp:coreProperties>
</file>