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mf" ContentType="image/x-w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328" r:id="rId5"/>
    <p:sldId id="330" r:id="rId6"/>
    <p:sldId id="331" r:id="rId7"/>
    <p:sldId id="283" r:id="rId8"/>
    <p:sldId id="284" r:id="rId9"/>
    <p:sldId id="286" r:id="rId10"/>
    <p:sldId id="288" r:id="rId11"/>
    <p:sldId id="290" r:id="rId12"/>
    <p:sldId id="329" r:id="rId13"/>
    <p:sldId id="298" r:id="rId14"/>
    <p:sldId id="315" r:id="rId15"/>
    <p:sldId id="293" r:id="rId16"/>
    <p:sldId id="294" r:id="rId17"/>
    <p:sldId id="302" r:id="rId18"/>
    <p:sldId id="311" r:id="rId19"/>
    <p:sldId id="334" r:id="rId20"/>
    <p:sldId id="314" r:id="rId21"/>
    <p:sldId id="271" r:id="rId22"/>
    <p:sldId id="312" r:id="rId23"/>
    <p:sldId id="332" r:id="rId24"/>
    <p:sldId id="333" r:id="rId25"/>
    <p:sldId id="322" r:id="rId26"/>
    <p:sldId id="325" r:id="rId27"/>
    <p:sldId id="319" r:id="rId28"/>
    <p:sldId id="323" r:id="rId29"/>
    <p:sldId id="299" r:id="rId30"/>
    <p:sldId id="269" r:id="rId31"/>
    <p:sldId id="278" r:id="rId32"/>
    <p:sldId id="279" r:id="rId33"/>
    <p:sldId id="301" r:id="rId34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00FF"/>
    <a:srgbClr val="000066"/>
    <a:srgbClr val="003366"/>
    <a:srgbClr val="660033"/>
    <a:srgbClr val="000099"/>
    <a:srgbClr val="FF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24"/>
    <p:restoredTop sz="94660"/>
  </p:normalViewPr>
  <p:slideViewPr>
    <p:cSldViewPr showGuides="1">
      <p:cViewPr varScale="1">
        <p:scale>
          <a:sx n="75" d="100"/>
          <a:sy n="75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60418" name="Group 60417"/>
          <p:cNvGrpSpPr/>
          <p:nvPr/>
        </p:nvGrpSpPr>
        <p:grpSpPr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60419" name="Group 60418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0420" name="Rectangles 60419"/>
              <p:cNvSpPr/>
              <p:nvPr/>
            </p:nvSpPr>
            <p:spPr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0421" name="Rectangles 60420"/>
              <p:cNvSpPr/>
              <p:nvPr/>
            </p:nvSpPr>
            <p:spPr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grpSp>
          <p:nvGrpSpPr>
            <p:cNvPr id="60422" name="Group 60421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0423" name="Rectangles 60422"/>
              <p:cNvSpPr/>
              <p:nvPr/>
            </p:nvSpPr>
            <p:spPr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  <p:sp>
            <p:nvSpPr>
              <p:cNvPr id="60424" name="Rectangles 60423"/>
              <p:cNvSpPr/>
              <p:nvPr/>
            </p:nvSpPr>
            <p:spPr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9525">
                <a:noFill/>
              </a:ln>
            </p:spPr>
            <p:txBody>
              <a:bodyPr/>
              <a:p>
                <a:endParaRPr lang="en-US"/>
              </a:p>
            </p:txBody>
          </p:sp>
        </p:grpSp>
        <p:sp>
          <p:nvSpPr>
            <p:cNvPr id="60425" name="Rectangles 60424"/>
            <p:cNvSpPr/>
            <p:nvPr/>
          </p:nvSpPr>
          <p:spPr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26" name="Rectangles 60425"/>
            <p:cNvSpPr/>
            <p:nvPr/>
          </p:nvSpPr>
          <p:spPr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60427" name="Rectangles 60426"/>
            <p:cNvSpPr/>
            <p:nvPr/>
          </p:nvSpPr>
          <p:spPr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p>
              <a:endParaRPr lang="en-US"/>
            </a:p>
          </p:txBody>
        </p:sp>
      </p:grpSp>
      <p:sp>
        <p:nvSpPr>
          <p:cNvPr id="60428" name="Title 60427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60429" name="Subtitle 6042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hlink"/>
              </a:buClr>
              <a:buSzPct val="5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folHlink"/>
              </a:buClr>
              <a:buSzPct val="50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2"/>
              </a:buClr>
              <a:buSzPct val="55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accent1"/>
              </a:buClr>
              <a:buSzPct val="50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dirty="0"/>
              <a:t>Click to edit Master subtitle style</a:t>
            </a:r>
            <a:endParaRPr dirty="0"/>
          </a:p>
        </p:txBody>
      </p:sp>
      <p:sp>
        <p:nvSpPr>
          <p:cNvPr id="60430" name="Date Placeholder 60429"/>
          <p:cNvSpPr>
            <a:spLocks noGrp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0431" name="Footer Placeholder 60430"/>
          <p:cNvSpPr>
            <a:spLocks noGrp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 eaLnBrk="1" hangingPunct="1"/>
            <a:endParaRPr lang="en-US" dirty="0"/>
          </a:p>
        </p:txBody>
      </p:sp>
      <p:sp>
        <p:nvSpPr>
          <p:cNvPr id="60432" name="Slide Number Placeholder 60431"/>
          <p:cNvSpPr>
            <a:spLocks noGrp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solidFill>
                  <a:schemeClr val="bg2"/>
                </a:solidFill>
                <a:latin typeface="Tahoma" panose="020B0604030504040204" pitchFamily="34" charset="0"/>
              </a:defRPr>
            </a:lvl1pPr>
          </a:lstStyle>
          <a:p>
            <a:pPr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6612" y="2017713"/>
            <a:ext cx="3808476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1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40009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2" name="Title 4608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46083" name="Text Placeholder 4608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6084" name="Date Placeholder 4608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l">
              <a:defRPr sz="1400"/>
            </a:lvl1pPr>
          </a:lstStyle>
          <a:p>
            <a:pPr lvl="0" eaLnBrk="1" hangingPunct="1"/>
            <a:fld id="{BB962C8B-B14F-4D97-AF65-F5344CB8AC3E}" type="datetime1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6085" name="Footer Placeholder 4608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6086" name="Slide Number Placeholder 4608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914400" lvl="2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371600" lvl="3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828800" lvl="4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286000" lvl="5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6pPr>
      <a:lvl7pPr marL="2743200" lvl="6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7pPr>
      <a:lvl8pPr marL="3200400" lvl="7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8pPr>
      <a:lvl9pPr marL="3657600" lvl="8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9394" name="Rectangles 59393"/>
          <p:cNvSpPr/>
          <p:nvPr/>
        </p:nvSpPr>
        <p:spPr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none" anchor="ctr" anchorCtr="0"/>
          <a:p>
            <a:pPr lvl="0" algn="ctr" eaLnBrk="1" hangingPunct="1"/>
            <a:endParaRPr sz="2400" dirty="0">
              <a:latin typeface="Tahoma" panose="020B0604030504040204" pitchFamily="34" charset="0"/>
            </a:endParaRPr>
          </a:p>
        </p:txBody>
      </p:sp>
      <p:sp>
        <p:nvSpPr>
          <p:cNvPr id="59395" name="Rectangles 59394"/>
          <p:cNvSpPr/>
          <p:nvPr/>
        </p:nvSpPr>
        <p:spPr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lvl="0" algn="ctr" eaLnBrk="1" hangingPunct="1"/>
            <a:endParaRPr sz="2400" dirty="0">
              <a:latin typeface="Tahoma" panose="020B0604030504040204" pitchFamily="34" charset="0"/>
            </a:endParaRPr>
          </a:p>
        </p:txBody>
      </p:sp>
      <p:sp>
        <p:nvSpPr>
          <p:cNvPr id="59396" name="Rectangles 59395"/>
          <p:cNvSpPr/>
          <p:nvPr/>
        </p:nvSpPr>
        <p:spPr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 wrap="none" anchor="ctr" anchorCtr="0"/>
          <a:p>
            <a:pPr lvl="0" algn="ctr" eaLnBrk="1" hangingPunct="1"/>
            <a:endParaRPr sz="2400" dirty="0">
              <a:latin typeface="Tahoma" panose="020B0604030504040204" pitchFamily="34" charset="0"/>
            </a:endParaRPr>
          </a:p>
        </p:txBody>
      </p:sp>
      <p:sp>
        <p:nvSpPr>
          <p:cNvPr id="59397" name="Rectangles 59396"/>
          <p:cNvSpPr/>
          <p:nvPr/>
        </p:nvSpPr>
        <p:spPr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lvl="0" algn="ctr" eaLnBrk="1" hangingPunct="1"/>
            <a:endParaRPr sz="2400" dirty="0">
              <a:latin typeface="Tahoma" panose="020B0604030504040204" pitchFamily="34" charset="0"/>
            </a:endParaRPr>
          </a:p>
        </p:txBody>
      </p:sp>
      <p:sp>
        <p:nvSpPr>
          <p:cNvPr id="59398" name="Rectangles 59397"/>
          <p:cNvSpPr/>
          <p:nvPr/>
        </p:nvSpPr>
        <p:spPr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  <a:tileRect/>
          </a:gradFill>
          <a:ln w="9525">
            <a:noFill/>
          </a:ln>
        </p:spPr>
        <p:txBody>
          <a:bodyPr wrap="none" anchor="ctr" anchorCtr="0"/>
          <a:p>
            <a:pPr lvl="0" algn="ctr" eaLnBrk="1" hangingPunct="1"/>
            <a:endParaRPr sz="2400" dirty="0">
              <a:latin typeface="Tahoma" panose="020B0604030504040204" pitchFamily="34" charset="0"/>
            </a:endParaRPr>
          </a:p>
        </p:txBody>
      </p:sp>
      <p:sp>
        <p:nvSpPr>
          <p:cNvPr id="59399" name="Rectangles 59398"/>
          <p:cNvSpPr/>
          <p:nvPr/>
        </p:nvSpPr>
        <p:spPr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none" anchor="ctr" anchorCtr="0"/>
          <a:p>
            <a:pPr lvl="0" algn="ctr" eaLnBrk="1" hangingPunct="1"/>
            <a:endParaRPr sz="2400" dirty="0">
              <a:latin typeface="Tahoma" panose="020B0604030504040204" pitchFamily="34" charset="0"/>
            </a:endParaRPr>
          </a:p>
        </p:txBody>
      </p:sp>
      <p:sp>
        <p:nvSpPr>
          <p:cNvPr id="59400" name="Rectangles 59399"/>
          <p:cNvSpPr/>
          <p:nvPr/>
        </p:nvSpPr>
        <p:spPr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  <a:tileRect/>
          </a:gradFill>
          <a:ln w="9525">
            <a:noFill/>
          </a:ln>
        </p:spPr>
        <p:txBody>
          <a:bodyPr wrap="none" anchor="ctr" anchorCtr="0"/>
          <a:p>
            <a:pPr lvl="0" algn="ctr" eaLnBrk="1" hangingPunct="1"/>
            <a:endParaRPr sz="2400" dirty="0">
              <a:latin typeface="Tahoma" panose="020B0604030504040204" pitchFamily="34" charset="0"/>
            </a:endParaRPr>
          </a:p>
        </p:txBody>
      </p:sp>
      <p:sp>
        <p:nvSpPr>
          <p:cNvPr id="59401" name="Title 59400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59402" name="Text Placeholder 59401"/>
          <p:cNvSpPr>
            <a:spLocks noGrp="1"/>
          </p:cNvSpPr>
          <p:nvPr>
            <p:ph type="body" idx="1"/>
          </p:nvPr>
        </p:nvSpPr>
        <p:spPr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59403" name="Date Placeholder 59402"/>
          <p:cNvSpPr>
            <a:spLocks noGrp="1"/>
          </p:cNvSpPr>
          <p:nvPr>
            <p:ph type="dt" sz="half" idx="2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l">
              <a:defRPr sz="1400">
                <a:latin typeface="Tahoma" panose="020B0604030504040204" pitchFamily="34" charset="0"/>
              </a:defRPr>
            </a:lvl1pPr>
          </a:lstStyle>
          <a:p>
            <a:pPr lvl="0" eaLnBrk="1" hangingPunct="1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9404" name="Footer Placeholder 59403"/>
          <p:cNvSpPr>
            <a:spLocks noGrp="1"/>
          </p:cNvSpPr>
          <p:nvPr>
            <p:ph type="ftr" sz="quarter" idx="3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>
                <a:latin typeface="Tahoma" panose="020B0604030504040204" pitchFamily="34" charset="0"/>
              </a:defRPr>
            </a:lvl1pPr>
          </a:lstStyle>
          <a:p>
            <a:pPr lvl="0" eaLnBrk="1" hangingPunct="1"/>
            <a:endParaRPr lang="en-US" dirty="0"/>
          </a:p>
        </p:txBody>
      </p:sp>
      <p:sp>
        <p:nvSpPr>
          <p:cNvPr id="59405" name="Slide Number Placeholder 59404"/>
          <p:cNvSpPr>
            <a:spLocks noGrp="1"/>
          </p:cNvSpPr>
          <p:nvPr>
            <p:ph type="sldNum" sz="quarter" idx="4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5000"/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914400" lvl="2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371600" lvl="3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1828800" lvl="4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286000" lvl="5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6pPr>
      <a:lvl7pPr marL="2743200" lvl="6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7pPr>
      <a:lvl8pPr marL="3200400" lvl="7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8pPr>
      <a:lvl9pPr marL="3657600" lvl="8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3.GIF"/><Relationship Id="rId1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6.jpeg"/><Relationship Id="rId1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07" name="Rectangles 4106"/>
          <p:cNvSpPr/>
          <p:nvPr/>
        </p:nvSpPr>
        <p:spPr>
          <a:xfrm>
            <a:off x="1676400" y="2438400"/>
            <a:ext cx="5715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3399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MỪNG QUÝ THẦY, CÔ</a:t>
            </a:r>
            <a:endParaRPr lang="en-US" sz="3600" b="1">
              <a:ln w="9525" cap="flat" cmpd="sng">
                <a:solidFill>
                  <a:srgbClr val="00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3399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>
                <a:ln w="9525" cap="flat" cmpd="sng">
                  <a:solidFill>
                    <a:srgbClr val="00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3399"/>
                </a:solidFill>
                <a:effectLst>
                  <a:outerShdw dist="53882" dir="2699999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 CÁC EM HỌC SINH</a:t>
            </a:r>
            <a:endParaRPr lang="en-US" sz="3600" b="1">
              <a:ln w="9525" cap="flat" cmpd="sng">
                <a:solidFill>
                  <a:srgbClr val="00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333399"/>
              </a:solidFill>
              <a:effectLst>
                <a:outerShdw dist="53882" dir="2699999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1315" name="Text Placeholder 141314"/>
          <p:cNvSpPr>
            <a:spLocks noGrp="1"/>
          </p:cNvSpPr>
          <p:nvPr>
            <p:ph type="body" idx="1"/>
          </p:nvPr>
        </p:nvSpPr>
        <p:spPr>
          <a:xfrm>
            <a:off x="381000" y="0"/>
            <a:ext cx="5562600" cy="685800"/>
          </a:xfrm>
          <a:ln/>
        </p:spPr>
        <p:txBody>
          <a:bodyPr/>
          <a:p>
            <a:pPr>
              <a:buNone/>
            </a:pPr>
            <a:r>
              <a:rPr sz="3600" b="1">
                <a:solidFill>
                  <a:srgbClr val="6600FF"/>
                </a:solidFill>
                <a:latin typeface="VNI-Times" pitchFamily="2" charset="0"/>
              </a:rPr>
              <a:t>THAÛO LUAÄN NHOÙM (4’): </a:t>
            </a:r>
            <a:endParaRPr sz="3600" b="1">
              <a:solidFill>
                <a:srgbClr val="6600FF"/>
              </a:solidFill>
              <a:latin typeface="VNI-Times" pitchFamily="2" charset="0"/>
            </a:endParaRPr>
          </a:p>
        </p:txBody>
      </p:sp>
      <p:sp>
        <p:nvSpPr>
          <p:cNvPr id="141316" name="Rectangles 141315"/>
          <p:cNvSpPr/>
          <p:nvPr/>
        </p:nvSpPr>
        <p:spPr>
          <a:xfrm>
            <a:off x="1143000" y="457200"/>
            <a:ext cx="8229600" cy="12954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 anchorCtr="0"/>
          <a:p>
            <a:r>
              <a:rPr sz="3600" dirty="0" err="1">
                <a:latin typeface="VNI-Times" pitchFamily="2" charset="0"/>
              </a:rPr>
              <a:t>Em</a:t>
            </a:r>
            <a:r>
              <a:rPr sz="3600">
                <a:latin typeface="VNI-Times" pitchFamily="2" charset="0"/>
              </a:rPr>
              <a:t> </a:t>
            </a:r>
            <a:r>
              <a:rPr sz="3600" dirty="0" err="1">
                <a:latin typeface="VNI-Times" pitchFamily="2" charset="0"/>
              </a:rPr>
              <a:t>haõy</a:t>
            </a:r>
            <a:r>
              <a:rPr sz="3600">
                <a:latin typeface="VNI-Times" pitchFamily="2" charset="0"/>
              </a:rPr>
              <a:t> </a:t>
            </a:r>
            <a:r>
              <a:rPr sz="3600" dirty="0" err="1">
                <a:latin typeface="VNI-Times" pitchFamily="2" charset="0"/>
              </a:rPr>
              <a:t>cho</a:t>
            </a:r>
            <a:r>
              <a:rPr sz="3600">
                <a:latin typeface="VNI-Times" pitchFamily="2" charset="0"/>
              </a:rPr>
              <a:t> </a:t>
            </a:r>
            <a:r>
              <a:rPr sz="3600" dirty="0" err="1">
                <a:latin typeface="VNI-Times" pitchFamily="2" charset="0"/>
              </a:rPr>
              <a:t>bieát</a:t>
            </a:r>
            <a:r>
              <a:rPr sz="3600">
                <a:latin typeface="VNI-Times" pitchFamily="2" charset="0"/>
              </a:rPr>
              <a:t> </a:t>
            </a:r>
            <a:r>
              <a:rPr sz="3600" dirty="0" err="1">
                <a:latin typeface="VNI-Times" pitchFamily="2" charset="0"/>
              </a:rPr>
              <a:t>vai</a:t>
            </a:r>
            <a:r>
              <a:rPr sz="3600">
                <a:latin typeface="VNI-Times" pitchFamily="2" charset="0"/>
              </a:rPr>
              <a:t> </a:t>
            </a:r>
            <a:r>
              <a:rPr sz="3600" dirty="0" err="1">
                <a:latin typeface="VNI-Times" pitchFamily="2" charset="0"/>
              </a:rPr>
              <a:t>troø</a:t>
            </a:r>
            <a:r>
              <a:rPr sz="3600">
                <a:latin typeface="VNI-Times" pitchFamily="2" charset="0"/>
              </a:rPr>
              <a:t> </a:t>
            </a:r>
            <a:r>
              <a:rPr sz="3600" dirty="0" err="1">
                <a:latin typeface="VNI-Times" pitchFamily="2" charset="0"/>
              </a:rPr>
              <a:t>c</a:t>
            </a:r>
            <a:r>
              <a:rPr dirty="0" err="1">
                <a:latin typeface="VNI-Times" pitchFamily="2" charset="0"/>
              </a:rPr>
              <a:t>ủ</a:t>
            </a:r>
            <a:r>
              <a:rPr sz="3600" dirty="0" err="1">
                <a:latin typeface="VNI-Times" pitchFamily="2" charset="0"/>
              </a:rPr>
              <a:t>a</a:t>
            </a:r>
            <a:r>
              <a:rPr sz="3600">
                <a:latin typeface="VNI-Times" pitchFamily="2" charset="0"/>
              </a:rPr>
              <a:t> </a:t>
            </a:r>
            <a:r>
              <a:rPr sz="3600" dirty="0" err="1">
                <a:latin typeface="VNI-Times" pitchFamily="2" charset="0"/>
              </a:rPr>
              <a:t>nuoâi</a:t>
            </a:r>
            <a:r>
              <a:rPr sz="3600">
                <a:latin typeface="VNI-Times" pitchFamily="2" charset="0"/>
              </a:rPr>
              <a:t> </a:t>
            </a:r>
            <a:r>
              <a:rPr sz="3600" dirty="0" err="1">
                <a:latin typeface="VNI-Times" pitchFamily="2" charset="0"/>
              </a:rPr>
              <a:t>thuyû</a:t>
            </a:r>
            <a:r>
              <a:rPr sz="3600">
                <a:latin typeface="VNI-Times" pitchFamily="2" charset="0"/>
              </a:rPr>
              <a:t> </a:t>
            </a:r>
            <a:r>
              <a:rPr sz="3600" dirty="0" err="1">
                <a:latin typeface="VNI-Times" pitchFamily="2" charset="0"/>
              </a:rPr>
              <a:t>saûn</a:t>
            </a:r>
            <a:endParaRPr sz="3600">
              <a:latin typeface="VNI-Times" pitchFamily="2" charset="0"/>
            </a:endParaRPr>
          </a:p>
          <a:p>
            <a:r>
              <a:rPr sz="3600" dirty="0" err="1">
                <a:latin typeface="VNI-Times" pitchFamily="2" charset="0"/>
              </a:rPr>
              <a:t>trong</a:t>
            </a:r>
            <a:r>
              <a:rPr>
                <a:latin typeface="VNI-Times" pitchFamily="2" charset="0"/>
              </a:rPr>
              <a:t> </a:t>
            </a:r>
            <a:r>
              <a:rPr dirty="0" err="1">
                <a:latin typeface="VNI-Times" pitchFamily="2" charset="0"/>
              </a:rPr>
              <a:t>nền</a:t>
            </a:r>
            <a:r>
              <a:rPr>
                <a:latin typeface="VNI-Times" pitchFamily="2" charset="0"/>
              </a:rPr>
              <a:t> </a:t>
            </a:r>
            <a:r>
              <a:rPr dirty="0" err="1">
                <a:latin typeface="VNI-Times" pitchFamily="2" charset="0"/>
              </a:rPr>
              <a:t>kinh</a:t>
            </a:r>
            <a:r>
              <a:rPr>
                <a:latin typeface="VNI-Times" pitchFamily="2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tế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và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đời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sống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xã</a:t>
            </a:r>
            <a:r>
              <a:rPr>
                <a:latin typeface="Times New Roman" panose="02020603050405020304" pitchFamily="18" charset="0"/>
              </a:rPr>
              <a:t> </a:t>
            </a:r>
            <a:r>
              <a:rPr dirty="0" err="1">
                <a:latin typeface="Times New Roman" panose="02020603050405020304" pitchFamily="18" charset="0"/>
              </a:rPr>
              <a:t>hội</a:t>
            </a:r>
            <a:r>
              <a:rPr sz="3600">
                <a:latin typeface="Times New Roman" panose="02020603050405020304" pitchFamily="18" charset="0"/>
              </a:rPr>
              <a:t>?</a:t>
            </a:r>
            <a:endParaRPr sz="3600">
              <a:latin typeface="Times New Roman" panose="02020603050405020304" pitchFamily="18" charset="0"/>
            </a:endParaRPr>
          </a:p>
        </p:txBody>
      </p:sp>
      <p:pic>
        <p:nvPicPr>
          <p:cNvPr id="141317" name="Picture 141316" descr="thuys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2057400"/>
            <a:ext cx="7239000" cy="4640263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Title 94209"/>
          <p:cNvSpPr>
            <a:spLocks noGrp="1"/>
          </p:cNvSpPr>
          <p:nvPr>
            <p:ph type="title"/>
          </p:nvPr>
        </p:nvSpPr>
        <p:spPr>
          <a:xfrm>
            <a:off x="685800" y="304800"/>
            <a:ext cx="8174038" cy="685800"/>
          </a:xfrm>
          <a:ln/>
        </p:spPr>
        <p:txBody>
          <a:bodyPr anchor="b" anchorCtr="0"/>
          <a:p>
            <a:r>
              <a:rPr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I.Vai</a:t>
            </a:r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nuôi</a:t>
            </a:r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thủy</a:t>
            </a:r>
            <a:r>
              <a:rPr sz="40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endParaRPr sz="4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1" name="Text Placeholder 942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94212" name="Picture 94211" descr="thuys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990600"/>
            <a:ext cx="8686800" cy="556895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4214" name="Rectangles 94213"/>
          <p:cNvSpPr/>
          <p:nvPr/>
        </p:nvSpPr>
        <p:spPr>
          <a:xfrm>
            <a:off x="762000" y="1143000"/>
            <a:ext cx="2057400" cy="7620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 eaLnBrk="1" hangingPunct="1"/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sz="240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4215" name="Rectangles 94214"/>
          <p:cNvSpPr/>
          <p:nvPr/>
        </p:nvSpPr>
        <p:spPr>
          <a:xfrm>
            <a:off x="5334000" y="1219200"/>
            <a:ext cx="2514600" cy="9906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 eaLnBrk="1" hangingPunct="1"/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endParaRPr sz="240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4216" name="Rectangles 94215"/>
          <p:cNvSpPr/>
          <p:nvPr/>
        </p:nvSpPr>
        <p:spPr>
          <a:xfrm>
            <a:off x="685800" y="4191000"/>
            <a:ext cx="2209800" cy="685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 eaLnBrk="1" hangingPunct="1"/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sz="240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4217" name="Rectangles 94216"/>
          <p:cNvSpPr/>
          <p:nvPr/>
        </p:nvSpPr>
        <p:spPr>
          <a:xfrm>
            <a:off x="5943600" y="4495800"/>
            <a:ext cx="1828800" cy="6858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rgbClr val="FFCC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 eaLnBrk="1" hangingPunct="1"/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endParaRPr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chăn</a:t>
            </a:r>
            <a:r>
              <a: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endParaRPr sz="240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animBg="1"/>
      <p:bldP spid="94215" grpId="0" animBg="1"/>
      <p:bldP spid="94216" grpId="0" animBg="1"/>
      <p:bldP spid="942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814" name="Title 119813"/>
          <p:cNvSpPr>
            <a:spLocks noGrp="1"/>
          </p:cNvSpPr>
          <p:nvPr>
            <p:ph type="ctrTitle"/>
          </p:nvPr>
        </p:nvSpPr>
        <p:spPr>
          <a:ln/>
        </p:spPr>
        <p:txBody>
          <a:bodyPr anchor="b" anchorCtr="0"/>
          <a:p>
            <a:pPr defTabSz="914400">
              <a:buSzTx/>
              <a:buFontTx/>
              <a:buNone/>
            </a:pPr>
            <a:endParaRPr kern="1200" baseline="0" dirty="0">
              <a:latin typeface="Tahoma" panose="020B0604030504040204" pitchFamily="34" charset="0"/>
            </a:endParaRPr>
          </a:p>
        </p:txBody>
      </p:sp>
      <p:sp>
        <p:nvSpPr>
          <p:cNvPr id="119815" name="Subtitle 119814"/>
          <p:cNvSpPr>
            <a:spLocks noGrp="1"/>
          </p:cNvSpPr>
          <p:nvPr>
            <p:ph type="subTitle" idx="1"/>
          </p:nvPr>
        </p:nvSpPr>
        <p:spPr>
          <a:ln/>
        </p:spPr>
        <p:txBody>
          <a:bodyPr anchor="t" anchorCtr="0"/>
          <a:p>
            <a:pPr defTabSz="914400">
              <a:buSzPct val="60000"/>
            </a:pPr>
            <a:endParaRPr kern="1200" baseline="0" dirty="0">
              <a:latin typeface="Tahoma" panose="020B0604030504040204" pitchFamily="34" charset="0"/>
            </a:endParaRPr>
          </a:p>
        </p:txBody>
      </p:sp>
      <p:pic>
        <p:nvPicPr>
          <p:cNvPr id="119812" name="Picture 119811" descr="thực phẩm tươ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808163"/>
            <a:ext cx="4800600" cy="3484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9813" name="Picture 119812" descr="205191485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785938"/>
            <a:ext cx="3429000" cy="3471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9816" name="Rectangles 119815"/>
          <p:cNvSpPr/>
          <p:nvPr/>
        </p:nvSpPr>
        <p:spPr>
          <a:xfrm>
            <a:off x="381000" y="304800"/>
            <a:ext cx="6805613" cy="579438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r>
              <a:rPr>
                <a:solidFill>
                  <a:srgbClr val="000099"/>
                </a:solidFill>
                <a:latin typeface="Times New Roman" panose="02020603050405020304" pitchFamily="18" charset="0"/>
              </a:rPr>
              <a:t>I. </a:t>
            </a:r>
            <a:r>
              <a:rPr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Vai</a:t>
            </a:r>
            <a:r>
              <a:rPr u="sng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trò</a:t>
            </a:r>
            <a:r>
              <a:rPr u="sng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u="sng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nuôi</a:t>
            </a:r>
            <a:r>
              <a:rPr u="sng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thủy</a:t>
            </a:r>
            <a:r>
              <a:rPr u="sng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endParaRPr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2" name="Rectangles 89091"/>
          <p:cNvSpPr/>
          <p:nvPr/>
        </p:nvSpPr>
        <p:spPr>
          <a:xfrm>
            <a:off x="0" y="990600"/>
            <a:ext cx="8991600" cy="519113"/>
          </a:xfrm>
          <a:prstGeom prst="rect">
            <a:avLst/>
          </a:prstGeom>
          <a:solidFill>
            <a:srgbClr val="C0C0C0"/>
          </a:solidFill>
          <a:ln w="9525">
            <a:noFill/>
          </a:ln>
        </p:spPr>
        <p:txBody>
          <a:bodyPr>
            <a:spAutoFit/>
          </a:bodyPr>
          <a:p>
            <a:pPr algn="l">
              <a:buFont typeface="Wingdings" panose="05000000000000000000" pitchFamily="2" charset="2"/>
              <a:buChar char="v"/>
            </a:pP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loại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thủy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được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ta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xuất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khẩu</a:t>
            </a:r>
            <a:endParaRPr sz="2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9097" name="Picture 89096" descr="CÁ BASA X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52600"/>
            <a:ext cx="4495800" cy="382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098" name="Text Box 89097"/>
          <p:cNvSpPr txBox="1"/>
          <p:nvPr/>
        </p:nvSpPr>
        <p:spPr>
          <a:xfrm>
            <a:off x="0" y="5715000"/>
            <a:ext cx="2362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</a:rPr>
              <a:t>CÁ TRA</a:t>
            </a:r>
            <a:endParaRPr>
              <a:latin typeface="Times New Roman" panose="02020603050405020304" pitchFamily="18" charset="0"/>
            </a:endParaRPr>
          </a:p>
        </p:txBody>
      </p:sp>
      <p:pic>
        <p:nvPicPr>
          <p:cNvPr id="89100" name="Picture 89099" descr="CA BASA X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752600"/>
            <a:ext cx="48768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101" name="Text Box 89100"/>
          <p:cNvSpPr txBox="1"/>
          <p:nvPr/>
        </p:nvSpPr>
        <p:spPr>
          <a:xfrm>
            <a:off x="4495800" y="5791200"/>
            <a:ext cx="2362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</a:rPr>
              <a:t>CÁ BASA</a:t>
            </a:r>
            <a:endParaRPr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  <p:bldP spid="89098" grpId="0"/>
      <p:bldP spid="891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6" name="Rectangles 90115"/>
          <p:cNvSpPr/>
          <p:nvPr/>
        </p:nvSpPr>
        <p:spPr>
          <a:xfrm>
            <a:off x="152400" y="457200"/>
            <a:ext cx="8991600" cy="519113"/>
          </a:xfrm>
          <a:prstGeom prst="rect">
            <a:avLst/>
          </a:prstGeom>
          <a:solidFill>
            <a:srgbClr val="C0C0C0"/>
          </a:solidFill>
          <a:ln w="9525">
            <a:noFill/>
          </a:ln>
        </p:spPr>
        <p:txBody>
          <a:bodyPr>
            <a:spAutoFit/>
          </a:bodyPr>
          <a:p>
            <a:pPr algn="l">
              <a:buFont typeface="Wingdings" panose="05000000000000000000" pitchFamily="2" charset="2"/>
              <a:buChar char="v"/>
            </a:pP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Những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loại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thủy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được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nước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ta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xuất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khẩu</a:t>
            </a:r>
            <a:endParaRPr sz="280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0121" name="Picture 90120" descr="CA NGỪ X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47800"/>
            <a:ext cx="47244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0124" name="Picture 90123" descr="sanpham đông lạ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447800"/>
            <a:ext cx="4953000" cy="3827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0125" name="Text Box 90124"/>
          <p:cNvSpPr txBox="1"/>
          <p:nvPr/>
        </p:nvSpPr>
        <p:spPr>
          <a:xfrm>
            <a:off x="304800" y="55626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</a:rPr>
              <a:t>CÁ NGỪ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90127" name="Text Box 90126"/>
          <p:cNvSpPr txBox="1"/>
          <p:nvPr/>
        </p:nvSpPr>
        <p:spPr>
          <a:xfrm>
            <a:off x="4572000" y="56388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</a:rPr>
              <a:t>TÔM</a:t>
            </a:r>
            <a:endParaRPr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0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/>
      <p:bldP spid="901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Title 99329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  <a:ln/>
        </p:spPr>
        <p:txBody>
          <a:bodyPr anchor="b" anchorCtr="0"/>
          <a:p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loài</a:t>
            </a:r>
            <a:r>
              <a:rPr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</a:t>
            </a:r>
            <a:r>
              <a:rPr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được</a:t>
            </a:r>
            <a:r>
              <a:rPr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nước</a:t>
            </a:r>
            <a:r>
              <a:rPr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ưa</a:t>
            </a:r>
            <a:r>
              <a:rPr sz="32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sz="32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chuộng</a:t>
            </a:r>
            <a:endParaRPr sz="32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9335" name="Picture 99334" descr="cá bas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5800" y="914400"/>
            <a:ext cx="42672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36" name="Text Placeholder 99335" descr="cá sòng"/>
          <p:cNvPicPr>
            <a:picLocks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685800" y="914400"/>
            <a:ext cx="3810000" cy="3124200"/>
          </a:xfrm>
          <a:ln/>
        </p:spPr>
      </p:pic>
      <p:sp>
        <p:nvSpPr>
          <p:cNvPr id="99337" name="Text Box 99336"/>
          <p:cNvSpPr txBox="1"/>
          <p:nvPr/>
        </p:nvSpPr>
        <p:spPr>
          <a:xfrm>
            <a:off x="762000" y="3429000"/>
            <a:ext cx="3276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 dirty="0" err="1">
                <a:latin typeface="Times New Roman" panose="02020603050405020304" pitchFamily="18" charset="0"/>
              </a:rPr>
              <a:t>Cá</a:t>
            </a:r>
            <a:r>
              <a:rPr sz="2000">
                <a:latin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</a:rPr>
              <a:t>sòng</a:t>
            </a:r>
            <a:endParaRPr sz="2000">
              <a:latin typeface="Times New Roman" panose="02020603050405020304" pitchFamily="18" charset="0"/>
            </a:endParaRPr>
          </a:p>
        </p:txBody>
      </p:sp>
      <p:sp>
        <p:nvSpPr>
          <p:cNvPr id="99338" name="Text Box 99337"/>
          <p:cNvSpPr txBox="1"/>
          <p:nvPr/>
        </p:nvSpPr>
        <p:spPr>
          <a:xfrm>
            <a:off x="4648200" y="3581400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 dirty="0" err="1">
                <a:latin typeface="Times New Roman" panose="02020603050405020304" pitchFamily="18" charset="0"/>
              </a:rPr>
              <a:t>Cá</a:t>
            </a:r>
            <a:r>
              <a:rPr sz="2400">
                <a:latin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</a:rPr>
              <a:t>basa</a:t>
            </a:r>
            <a:endParaRPr sz="2400">
              <a:latin typeface="Times New Roman" panose="02020603050405020304" pitchFamily="18" charset="0"/>
            </a:endParaRPr>
          </a:p>
        </p:txBody>
      </p:sp>
      <p:pic>
        <p:nvPicPr>
          <p:cNvPr id="99339" name="Picture 99338" descr="cá hồng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810000"/>
            <a:ext cx="36576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9340" name="Picture 99339" descr="ca rôph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941763"/>
            <a:ext cx="4267200" cy="2424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9341" name="Text Box 99340"/>
          <p:cNvSpPr txBox="1"/>
          <p:nvPr/>
        </p:nvSpPr>
        <p:spPr>
          <a:xfrm>
            <a:off x="1006475" y="6384925"/>
            <a:ext cx="12795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 dirty="0" err="1">
                <a:solidFill>
                  <a:srgbClr val="E3F40C"/>
                </a:solidFill>
                <a:latin typeface="Times New Roman" panose="02020603050405020304" pitchFamily="18" charset="0"/>
              </a:rPr>
              <a:t>Cá</a:t>
            </a:r>
            <a:r>
              <a:rPr sz="2000">
                <a:solidFill>
                  <a:srgbClr val="E3F40C"/>
                </a:solidFill>
                <a:latin typeface="Times New Roman" panose="02020603050405020304" pitchFamily="18" charset="0"/>
              </a:rPr>
              <a:t> </a:t>
            </a:r>
            <a:r>
              <a:rPr sz="2000" dirty="0" err="1">
                <a:solidFill>
                  <a:srgbClr val="E3F40C"/>
                </a:solidFill>
                <a:latin typeface="Times New Roman" panose="02020603050405020304" pitchFamily="18" charset="0"/>
              </a:rPr>
              <a:t>hồng</a:t>
            </a:r>
            <a:endParaRPr sz="2000">
              <a:solidFill>
                <a:srgbClr val="E3F40C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342" name="Text Box 99341"/>
          <p:cNvSpPr txBox="1"/>
          <p:nvPr/>
        </p:nvSpPr>
        <p:spPr>
          <a:xfrm>
            <a:off x="4572000" y="6276975"/>
            <a:ext cx="17510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 dirty="0" err="1">
                <a:latin typeface="Times New Roman" panose="02020603050405020304" pitchFamily="18" charset="0"/>
              </a:rPr>
              <a:t>Cá</a:t>
            </a:r>
            <a:r>
              <a:rPr sz="2000">
                <a:latin typeface="Times New Roman" panose="02020603050405020304" pitchFamily="18" charset="0"/>
              </a:rPr>
              <a:t> </a:t>
            </a:r>
            <a:r>
              <a:rPr sz="2000" dirty="0" err="1">
                <a:latin typeface="Times New Roman" panose="02020603050405020304" pitchFamily="18" charset="0"/>
              </a:rPr>
              <a:t>rôphi</a:t>
            </a:r>
            <a:r>
              <a:rPr sz="2000">
                <a:latin typeface="Times New Roman" panose="02020603050405020304" pitchFamily="18" charset="0"/>
              </a:rPr>
              <a:t> </a:t>
            </a:r>
            <a:endParaRPr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7" grpId="0"/>
      <p:bldP spid="99338" grpId="0"/>
      <p:bldP spid="99341" grpId="0"/>
      <p:bldP spid="993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7" name="Text Box 115716"/>
          <p:cNvSpPr txBox="1"/>
          <p:nvPr/>
        </p:nvSpPr>
        <p:spPr>
          <a:xfrm>
            <a:off x="1066800" y="762000"/>
            <a:ext cx="52292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>
                <a:solidFill>
                  <a:srgbClr val="000099"/>
                </a:solidFill>
                <a:latin typeface="Times New Roman" panose="02020603050405020304" pitchFamily="18" charset="0"/>
              </a:rPr>
              <a:t>I. </a:t>
            </a:r>
            <a:r>
              <a:rPr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Vai</a:t>
            </a:r>
            <a:r>
              <a:rPr u="sng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trò</a:t>
            </a:r>
            <a:r>
              <a:rPr u="sng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u="sng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nuôi</a:t>
            </a:r>
            <a:r>
              <a:rPr u="sng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thủy</a:t>
            </a:r>
            <a:r>
              <a:rPr u="sng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endParaRPr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5718" name="Picture 115717" descr="CÁ ĂN ẤU TRU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0" y="1828800"/>
            <a:ext cx="4724400" cy="3971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19" name="Text Box 115718"/>
          <p:cNvSpPr txBox="1"/>
          <p:nvPr/>
        </p:nvSpPr>
        <p:spPr>
          <a:xfrm>
            <a:off x="4800600" y="5867400"/>
            <a:ext cx="4648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CÁ VÀNG ĂN ẤU TRÙNG</a:t>
            </a:r>
            <a:endParaRPr sz="2400">
              <a:latin typeface="Times New Roman" panose="02020603050405020304" pitchFamily="18" charset="0"/>
            </a:endParaRPr>
          </a:p>
        </p:txBody>
      </p:sp>
      <p:pic>
        <p:nvPicPr>
          <p:cNvPr id="115720" name="Picture 115719" descr="roph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4191000" cy="3846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721" name="Text Box 115720"/>
          <p:cNvSpPr txBox="1"/>
          <p:nvPr/>
        </p:nvSpPr>
        <p:spPr>
          <a:xfrm>
            <a:off x="304800" y="5791200"/>
            <a:ext cx="4114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400">
                <a:latin typeface="Times New Roman" panose="02020603050405020304" pitchFamily="18" charset="0"/>
              </a:rPr>
              <a:t>CÁ RÔPHI ĂN VỤN HỮU CƠ</a:t>
            </a:r>
            <a:endParaRPr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8483" name="Text Placeholder 14848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3962400" cy="1066800"/>
          </a:xfrm>
          <a:ln/>
        </p:spPr>
        <p:txBody>
          <a:bodyPr/>
          <a:p>
            <a:pPr>
              <a:buNone/>
            </a:pPr>
            <a:r>
              <a:rPr b="1" dirty="0" err="1">
                <a:solidFill>
                  <a:srgbClr val="0000FF"/>
                </a:solidFill>
                <a:latin typeface="VNI-Times" pitchFamily="2" charset="0"/>
              </a:rPr>
              <a:t>Boât</a:t>
            </a:r>
            <a:r>
              <a:rPr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VNI-Times" pitchFamily="2" charset="0"/>
              </a:rPr>
              <a:t>caù</a:t>
            </a:r>
            <a:r>
              <a:rPr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VNI-Times" pitchFamily="2" charset="0"/>
              </a:rPr>
              <a:t>duøng</a:t>
            </a:r>
            <a:r>
              <a:rPr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VNI-Times" pitchFamily="2" charset="0"/>
              </a:rPr>
              <a:t>trong</a:t>
            </a:r>
            <a:r>
              <a:rPr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VNI-Times" pitchFamily="2" charset="0"/>
              </a:rPr>
              <a:t>chaên</a:t>
            </a:r>
            <a:r>
              <a:rPr b="1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VNI-Times" pitchFamily="2" charset="0"/>
              </a:rPr>
              <a:t>nuoâi</a:t>
            </a:r>
            <a:endParaRPr b="1">
              <a:solidFill>
                <a:srgbClr val="0000FF"/>
              </a:solidFill>
              <a:latin typeface="VNI-Times" pitchFamily="2" charset="0"/>
            </a:endParaRPr>
          </a:p>
        </p:txBody>
      </p:sp>
      <p:pic>
        <p:nvPicPr>
          <p:cNvPr id="148485" name="Picture 148484" descr="12504915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304800"/>
            <a:ext cx="2600325" cy="351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87" name="Picture 148486" descr="12504397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04800"/>
            <a:ext cx="2668588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91" name="Picture 148490" descr="small_12572431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038600"/>
            <a:ext cx="2971800" cy="2325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7" name="Text Box 118786"/>
          <p:cNvSpPr txBox="1"/>
          <p:nvPr/>
        </p:nvSpPr>
        <p:spPr>
          <a:xfrm>
            <a:off x="1092200" y="974725"/>
            <a:ext cx="7483475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3000">
                <a:solidFill>
                  <a:srgbClr val="0000FF"/>
                </a:solidFill>
                <a:latin typeface="Tahoma" panose="020B0604030504040204" pitchFamily="34" charset="0"/>
              </a:rPr>
              <a:t>VAI TRÒ , NHIỆM VỤ CỦA NUÔI THỦY SẢN</a:t>
            </a:r>
            <a:endParaRPr sz="30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18788" name="Rectangles 118787"/>
          <p:cNvSpPr/>
          <p:nvPr/>
        </p:nvSpPr>
        <p:spPr>
          <a:xfrm>
            <a:off x="609600" y="2590800"/>
            <a:ext cx="7924800" cy="3162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15000"/>
              </a:spcBef>
              <a:spcAft>
                <a:spcPct val="15000"/>
              </a:spcAft>
            </a:pPr>
            <a:endParaRPr sz="2800">
              <a:solidFill>
                <a:srgbClr val="000099"/>
              </a:solidFill>
              <a:latin typeface="Tahoma" panose="020B0604030504040204" pitchFamily="34" charset="0"/>
            </a:endParaRPr>
          </a:p>
          <a:p>
            <a:pPr lvl="1" algn="l" eaLnBrk="0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Cung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cấp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thực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phẩm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cho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xã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hội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.</a:t>
            </a:r>
            <a:endParaRPr sz="2800">
              <a:solidFill>
                <a:srgbClr val="000099"/>
              </a:solidFill>
              <a:latin typeface="Tahoma" panose="020B0604030504040204" pitchFamily="34" charset="0"/>
            </a:endParaRPr>
          </a:p>
          <a:p>
            <a:pPr lvl="1" algn="l" eaLnBrk="0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Cung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cấp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nguyên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liệu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cho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xuất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khẩu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và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	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công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nghiệp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chế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biến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.</a:t>
            </a:r>
            <a:endParaRPr sz="2800">
              <a:solidFill>
                <a:srgbClr val="000099"/>
              </a:solidFill>
              <a:latin typeface="Tahoma" panose="020B0604030504040204" pitchFamily="34" charset="0"/>
            </a:endParaRPr>
          </a:p>
          <a:p>
            <a:pPr lvl="1" algn="l" eaLnBrk="0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Cung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cấp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thức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ăn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cho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gia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súc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,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gia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cầm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.</a:t>
            </a:r>
            <a:endParaRPr sz="2800">
              <a:solidFill>
                <a:srgbClr val="000099"/>
              </a:solidFill>
              <a:latin typeface="Tahoma" panose="020B0604030504040204" pitchFamily="34" charset="0"/>
            </a:endParaRPr>
          </a:p>
          <a:p>
            <a:pPr lvl="1" algn="l" eaLnBrk="0" hangingPunct="0"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Làm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sạch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môi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trường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dirty="0" err="1">
                <a:solidFill>
                  <a:srgbClr val="000099"/>
                </a:solidFill>
                <a:latin typeface="Tahoma" panose="020B0604030504040204" pitchFamily="34" charset="0"/>
              </a:rPr>
              <a:t>nước</a:t>
            </a:r>
            <a:r>
              <a:rPr sz="2800">
                <a:solidFill>
                  <a:srgbClr val="000099"/>
                </a:solidFill>
                <a:latin typeface="Tahoma" panose="020B0604030504040204" pitchFamily="34" charset="0"/>
              </a:rPr>
              <a:t>.</a:t>
            </a:r>
            <a:endParaRPr sz="280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118789" name="Text Box 118788"/>
          <p:cNvSpPr txBox="1"/>
          <p:nvPr/>
        </p:nvSpPr>
        <p:spPr>
          <a:xfrm>
            <a:off x="288925" y="2087563"/>
            <a:ext cx="68453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>
                <a:solidFill>
                  <a:srgbClr val="000099"/>
                </a:solidFill>
                <a:latin typeface="Tahoma" panose="020B0604030504040204" pitchFamily="34" charset="0"/>
              </a:rPr>
              <a:t>I.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Vai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trò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của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nuôi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thủy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sản</a:t>
            </a:r>
            <a:r>
              <a:rPr>
                <a:solidFill>
                  <a:srgbClr val="000099"/>
                </a:solidFill>
                <a:latin typeface="Tahoma" panose="020B0604030504040204" pitchFamily="34" charset="0"/>
              </a:rPr>
              <a:t>: 4 </a:t>
            </a:r>
            <a:r>
              <a:rPr dirty="0" err="1">
                <a:solidFill>
                  <a:srgbClr val="000099"/>
                </a:solidFill>
                <a:latin typeface="Tahoma" panose="020B0604030504040204" pitchFamily="34" charset="0"/>
              </a:rPr>
              <a:t>vai</a:t>
            </a:r>
            <a:r>
              <a:rPr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dirty="0" err="1">
                <a:solidFill>
                  <a:srgbClr val="000099"/>
                </a:solidFill>
                <a:latin typeface="Tahoma" panose="020B0604030504040204" pitchFamily="34" charset="0"/>
              </a:rPr>
              <a:t>t</a:t>
            </a:r>
            <a:r>
              <a:rPr dirty="0" err="1">
                <a:solidFill>
                  <a:schemeClr val="tx2"/>
                </a:solidFill>
                <a:latin typeface="Tahoma" panose="020B0604030504040204" pitchFamily="34" charset="0"/>
              </a:rPr>
              <a:t>rò</a:t>
            </a:r>
            <a:endParaRPr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sp>
        <p:nvSpPr>
          <p:cNvPr id="118790" name="Rectangles 118789"/>
          <p:cNvSpPr/>
          <p:nvPr/>
        </p:nvSpPr>
        <p:spPr>
          <a:xfrm>
            <a:off x="609600" y="2620963"/>
            <a:ext cx="762000" cy="579437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b="1">
                <a:latin typeface="Tahoma" panose="020B0604030504040204" pitchFamily="34" charset="0"/>
                <a:sym typeface="Wingdings" panose="05000000000000000000" pitchFamily="2" charset="2"/>
              </a:rPr>
              <a:t></a:t>
            </a:r>
            <a:endParaRPr b="1">
              <a:latin typeface="Tahoma" panose="020B060403050404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0052 0.02222 L 0.00086 1.11111E-6 L 0.00156 0.02222 L 0.00208 1.11111E-6 L 0.00243 0.02222 L 0.00312 1.11111E-6 L 0.00347 0.02222 L 0.00416 1.11111E-6 L 0.00468 0.02222 L 0.00503 1.11111E-6 L 0.00573 0.02222 L 0.00607 1.11111E-6 L 0.00659 0.02222 L 0.00729 1.11111E-6 L 0.00764 0.02222 L 0.00833 1.11111E-6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1879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6" name="Text Box 64515"/>
          <p:cNvSpPr txBox="1"/>
          <p:nvPr/>
        </p:nvSpPr>
        <p:spPr>
          <a:xfrm>
            <a:off x="1092200" y="974725"/>
            <a:ext cx="7483475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3000">
                <a:solidFill>
                  <a:srgbClr val="0000FF"/>
                </a:solidFill>
                <a:latin typeface="Tahoma" panose="020B0604030504040204" pitchFamily="34" charset="0"/>
              </a:rPr>
              <a:t>VAI TRÒ , NHIỆM VỤ CỦA NUÔI THỦY SẢN</a:t>
            </a:r>
            <a:endParaRPr sz="30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64517" name="Rectangles 64516"/>
          <p:cNvSpPr/>
          <p:nvPr/>
        </p:nvSpPr>
        <p:spPr>
          <a:xfrm>
            <a:off x="381000" y="1935163"/>
            <a:ext cx="77549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>
                <a:solidFill>
                  <a:srgbClr val="000099"/>
                </a:solidFill>
                <a:latin typeface="Tahoma" panose="020B0604030504040204" pitchFamily="34" charset="0"/>
              </a:rPr>
              <a:t>II.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Nhiệm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vụ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của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nuôi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thủy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sản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ở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nước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ta</a:t>
            </a:r>
            <a:r>
              <a:rPr>
                <a:solidFill>
                  <a:srgbClr val="000099"/>
                </a:solidFill>
                <a:latin typeface="Tahoma" panose="020B0604030504040204" pitchFamily="34" charset="0"/>
              </a:rPr>
              <a:t>:</a:t>
            </a:r>
            <a:endParaRPr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64521" name="Rectangles 64520"/>
          <p:cNvSpPr/>
          <p:nvPr/>
        </p:nvSpPr>
        <p:spPr>
          <a:xfrm>
            <a:off x="457200" y="4800600"/>
            <a:ext cx="838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buFont typeface="Wingdings" panose="05000000000000000000" pitchFamily="2" charset="2"/>
              <a:buChar char="v"/>
            </a:pPr>
            <a:endParaRPr sz="2800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64523" name="Text Box 64522"/>
          <p:cNvSpPr txBox="1"/>
          <p:nvPr/>
        </p:nvSpPr>
        <p:spPr>
          <a:xfrm>
            <a:off x="0" y="5334000"/>
            <a:ext cx="929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dirty="0">
              <a:solidFill>
                <a:srgbClr val="CC0099"/>
              </a:solidFill>
              <a:latin typeface="Tahoma" panose="020B0604030504040204" pitchFamily="34" charset="0"/>
            </a:endParaRPr>
          </a:p>
        </p:txBody>
      </p:sp>
      <p:sp>
        <p:nvSpPr>
          <p:cNvPr id="64525" name="Rectangles 64524"/>
          <p:cNvSpPr/>
          <p:nvPr/>
        </p:nvSpPr>
        <p:spPr>
          <a:xfrm>
            <a:off x="381000" y="5378450"/>
            <a:ext cx="8153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buFont typeface="Wingdings" panose="05000000000000000000" pitchFamily="2" charset="2"/>
              <a:buChar char="v"/>
            </a:pPr>
            <a:endParaRPr sz="2800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64526" name="Rectangles 64525"/>
          <p:cNvSpPr/>
          <p:nvPr/>
        </p:nvSpPr>
        <p:spPr>
          <a:xfrm>
            <a:off x="457200" y="3200400"/>
            <a:ext cx="7239000" cy="1143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 eaLnBrk="1" hangingPunct="1"/>
            <a:r>
              <a:rPr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endParaRPr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0290" name="Content Placeholder 140289" descr="BCKLC08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914400"/>
          </a:xfrm>
          <a:ln/>
        </p:spPr>
      </p:pic>
      <p:pic>
        <p:nvPicPr>
          <p:cNvPr id="140293" name="Picture 140292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 flipV="1">
            <a:off x="107950" y="0"/>
            <a:ext cx="8883650" cy="16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0294" name="Picture 140293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 flipV="1">
            <a:off x="107950" y="6688138"/>
            <a:ext cx="8883650" cy="169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297" name="Text Box 140296"/>
          <p:cNvSpPr txBox="1"/>
          <p:nvPr/>
        </p:nvSpPr>
        <p:spPr>
          <a:xfrm>
            <a:off x="1371600" y="5105400"/>
            <a:ext cx="5562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endParaRPr sz="1800" dirty="0">
              <a:latin typeface="VNI-Cooper" pitchFamily="2" charset="0"/>
            </a:endParaRPr>
          </a:p>
        </p:txBody>
      </p:sp>
      <p:sp>
        <p:nvSpPr>
          <p:cNvPr id="140298" name="Rectangles 140297"/>
          <p:cNvSpPr/>
          <p:nvPr/>
        </p:nvSpPr>
        <p:spPr>
          <a:xfrm>
            <a:off x="1219200" y="47244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299" name="Rectangles 140298"/>
          <p:cNvSpPr/>
          <p:nvPr/>
        </p:nvSpPr>
        <p:spPr>
          <a:xfrm>
            <a:off x="1752600" y="47244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00" name="Rectangles 140299"/>
          <p:cNvSpPr/>
          <p:nvPr/>
        </p:nvSpPr>
        <p:spPr>
          <a:xfrm>
            <a:off x="2286000" y="47244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01" name="Rectangles 140300"/>
          <p:cNvSpPr/>
          <p:nvPr/>
        </p:nvSpPr>
        <p:spPr>
          <a:xfrm>
            <a:off x="2819400" y="47244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02" name="Rectangles 140301"/>
          <p:cNvSpPr/>
          <p:nvPr/>
        </p:nvSpPr>
        <p:spPr>
          <a:xfrm>
            <a:off x="3352800" y="47244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03" name="Rectangles 140302"/>
          <p:cNvSpPr/>
          <p:nvPr/>
        </p:nvSpPr>
        <p:spPr>
          <a:xfrm>
            <a:off x="3886200" y="47244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04" name="Rectangles 140303"/>
          <p:cNvSpPr/>
          <p:nvPr/>
        </p:nvSpPr>
        <p:spPr>
          <a:xfrm>
            <a:off x="4419600" y="47244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06" name="Rectangles 140305"/>
          <p:cNvSpPr/>
          <p:nvPr/>
        </p:nvSpPr>
        <p:spPr>
          <a:xfrm>
            <a:off x="2289175" y="2009775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07" name="Rectangles 140306"/>
          <p:cNvSpPr/>
          <p:nvPr/>
        </p:nvSpPr>
        <p:spPr>
          <a:xfrm>
            <a:off x="2822575" y="2009775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08" name="Rectangles 140307"/>
          <p:cNvSpPr/>
          <p:nvPr/>
        </p:nvSpPr>
        <p:spPr>
          <a:xfrm>
            <a:off x="3355975" y="2009775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09" name="Rectangles 140308"/>
          <p:cNvSpPr/>
          <p:nvPr/>
        </p:nvSpPr>
        <p:spPr>
          <a:xfrm>
            <a:off x="3889375" y="2009775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10" name="Rectangles 140309"/>
          <p:cNvSpPr/>
          <p:nvPr/>
        </p:nvSpPr>
        <p:spPr>
          <a:xfrm>
            <a:off x="4422775" y="2009775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11" name="Rectangles 140310"/>
          <p:cNvSpPr/>
          <p:nvPr/>
        </p:nvSpPr>
        <p:spPr>
          <a:xfrm>
            <a:off x="4956175" y="2009775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12" name="Rectangles 140311"/>
          <p:cNvSpPr/>
          <p:nvPr/>
        </p:nvSpPr>
        <p:spPr>
          <a:xfrm>
            <a:off x="1752600" y="42672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13" name="Rectangles 140312"/>
          <p:cNvSpPr/>
          <p:nvPr/>
        </p:nvSpPr>
        <p:spPr>
          <a:xfrm>
            <a:off x="2286000" y="42672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14" name="Rectangles 140313"/>
          <p:cNvSpPr/>
          <p:nvPr/>
        </p:nvSpPr>
        <p:spPr>
          <a:xfrm>
            <a:off x="2819400" y="42672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15" name="Rectangles 140314"/>
          <p:cNvSpPr/>
          <p:nvPr/>
        </p:nvSpPr>
        <p:spPr>
          <a:xfrm>
            <a:off x="3352800" y="42672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16" name="Rectangles 140315"/>
          <p:cNvSpPr/>
          <p:nvPr/>
        </p:nvSpPr>
        <p:spPr>
          <a:xfrm>
            <a:off x="3886200" y="42672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17" name="Rectangles 140316"/>
          <p:cNvSpPr/>
          <p:nvPr/>
        </p:nvSpPr>
        <p:spPr>
          <a:xfrm>
            <a:off x="4419600" y="42672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18" name="Rectangles 140317"/>
          <p:cNvSpPr/>
          <p:nvPr/>
        </p:nvSpPr>
        <p:spPr>
          <a:xfrm>
            <a:off x="1755775" y="2466975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19" name="Rectangles 140318"/>
          <p:cNvSpPr/>
          <p:nvPr/>
        </p:nvSpPr>
        <p:spPr>
          <a:xfrm>
            <a:off x="2289175" y="2466975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20" name="Rectangles 140319"/>
          <p:cNvSpPr/>
          <p:nvPr/>
        </p:nvSpPr>
        <p:spPr>
          <a:xfrm>
            <a:off x="2822575" y="2466975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21" name="Rectangles 140320"/>
          <p:cNvSpPr/>
          <p:nvPr/>
        </p:nvSpPr>
        <p:spPr>
          <a:xfrm>
            <a:off x="3355975" y="2466975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22" name="Rectangles 140321"/>
          <p:cNvSpPr/>
          <p:nvPr/>
        </p:nvSpPr>
        <p:spPr>
          <a:xfrm>
            <a:off x="3889375" y="2466975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23" name="Rectangles 140322"/>
          <p:cNvSpPr/>
          <p:nvPr/>
        </p:nvSpPr>
        <p:spPr>
          <a:xfrm>
            <a:off x="4422775" y="2466975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24" name="Rectangles 140323"/>
          <p:cNvSpPr/>
          <p:nvPr/>
        </p:nvSpPr>
        <p:spPr>
          <a:xfrm>
            <a:off x="4956175" y="2466975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25" name="Rectangles 140324"/>
          <p:cNvSpPr/>
          <p:nvPr/>
        </p:nvSpPr>
        <p:spPr>
          <a:xfrm>
            <a:off x="5489575" y="2466975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27" name="Rectangles 140326"/>
          <p:cNvSpPr/>
          <p:nvPr/>
        </p:nvSpPr>
        <p:spPr>
          <a:xfrm>
            <a:off x="2286000" y="38100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28" name="Rectangles 140327"/>
          <p:cNvSpPr/>
          <p:nvPr/>
        </p:nvSpPr>
        <p:spPr>
          <a:xfrm>
            <a:off x="2819400" y="38100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29" name="Rectangles 140328"/>
          <p:cNvSpPr/>
          <p:nvPr/>
        </p:nvSpPr>
        <p:spPr>
          <a:xfrm>
            <a:off x="3352800" y="38100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30" name="Rectangles 140329"/>
          <p:cNvSpPr/>
          <p:nvPr/>
        </p:nvSpPr>
        <p:spPr>
          <a:xfrm>
            <a:off x="3886200" y="38100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31" name="Rectangles 140330"/>
          <p:cNvSpPr/>
          <p:nvPr/>
        </p:nvSpPr>
        <p:spPr>
          <a:xfrm>
            <a:off x="4419600" y="38100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32" name="Rectangles 140331"/>
          <p:cNvSpPr/>
          <p:nvPr/>
        </p:nvSpPr>
        <p:spPr>
          <a:xfrm>
            <a:off x="4953000" y="38100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33" name="Rectangles 140332"/>
          <p:cNvSpPr/>
          <p:nvPr/>
        </p:nvSpPr>
        <p:spPr>
          <a:xfrm>
            <a:off x="5486400" y="38100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34" name="Rectangles 140333"/>
          <p:cNvSpPr/>
          <p:nvPr/>
        </p:nvSpPr>
        <p:spPr>
          <a:xfrm>
            <a:off x="6019800" y="38100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35" name="Text Box 140334"/>
          <p:cNvSpPr txBox="1"/>
          <p:nvPr/>
        </p:nvSpPr>
        <p:spPr>
          <a:xfrm>
            <a:off x="2324100" y="3873500"/>
            <a:ext cx="42291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2000" b="1">
                <a:latin typeface="Verdana" panose="020B0604030504040204" pitchFamily="34" charset="0"/>
              </a:rPr>
              <a:t>C    </a:t>
            </a:r>
            <a:r>
              <a:rPr sz="2000" b="1" dirty="0">
                <a:latin typeface="Verdana" panose="020B0604030504040204" pitchFamily="34" charset="0"/>
              </a:rPr>
              <a:t>H</a:t>
            </a:r>
            <a:r>
              <a:rPr sz="2000" b="1">
                <a:latin typeface="Verdana" panose="020B0604030504040204" pitchFamily="34" charset="0"/>
              </a:rPr>
              <a:t>    </a:t>
            </a:r>
            <a:r>
              <a:rPr sz="2000" b="1" dirty="0">
                <a:latin typeface="Verdana" panose="020B0604030504040204" pitchFamily="34" charset="0"/>
              </a:rPr>
              <a:t>O</a:t>
            </a:r>
            <a:r>
              <a:rPr sz="2000" b="1">
                <a:latin typeface="Verdana" panose="020B0604030504040204" pitchFamily="34" charset="0"/>
              </a:rPr>
              <a:t>    </a:t>
            </a:r>
            <a:r>
              <a:rPr sz="2000" b="1" dirty="0">
                <a:latin typeface="Verdana" panose="020B0604030504040204" pitchFamily="34" charset="0"/>
              </a:rPr>
              <a:t>N</a:t>
            </a:r>
            <a:r>
              <a:rPr sz="2000" b="1">
                <a:latin typeface="Verdana" panose="020B0604030504040204" pitchFamily="34" charset="0"/>
              </a:rPr>
              <a:t>    </a:t>
            </a:r>
            <a:r>
              <a:rPr sz="2000" b="1" dirty="0">
                <a:latin typeface="Verdana" panose="020B0604030504040204" pitchFamily="34" charset="0"/>
              </a:rPr>
              <a:t>P</a:t>
            </a:r>
            <a:r>
              <a:rPr sz="2000" b="1">
                <a:latin typeface="Verdana" panose="020B0604030504040204" pitchFamily="34" charset="0"/>
              </a:rPr>
              <a:t>    </a:t>
            </a:r>
            <a:r>
              <a:rPr sz="2000" b="1" dirty="0">
                <a:solidFill>
                  <a:srgbClr val="FF3300"/>
                </a:solidFill>
                <a:latin typeface="Verdana" panose="020B0604030504040204" pitchFamily="34" charset="0"/>
              </a:rPr>
              <a:t>H</a:t>
            </a:r>
            <a:r>
              <a:rPr sz="2000" b="1">
                <a:latin typeface="Verdana" panose="020B0604030504040204" pitchFamily="34" charset="0"/>
              </a:rPr>
              <a:t>   O    I  </a:t>
            </a:r>
            <a:endParaRPr sz="2000" b="1">
              <a:latin typeface="Verdana" panose="020B0604030504040204" pitchFamily="34" charset="0"/>
            </a:endParaRPr>
          </a:p>
        </p:txBody>
      </p:sp>
      <p:sp>
        <p:nvSpPr>
          <p:cNvPr id="140336" name="Rectangles 140335"/>
          <p:cNvSpPr/>
          <p:nvPr/>
        </p:nvSpPr>
        <p:spPr>
          <a:xfrm>
            <a:off x="1219200" y="33528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37" name="Rectangles 140336"/>
          <p:cNvSpPr/>
          <p:nvPr/>
        </p:nvSpPr>
        <p:spPr>
          <a:xfrm>
            <a:off x="1752600" y="33528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38" name="Rectangles 140337"/>
          <p:cNvSpPr/>
          <p:nvPr/>
        </p:nvSpPr>
        <p:spPr>
          <a:xfrm>
            <a:off x="2286000" y="33528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39" name="Rectangles 140338"/>
          <p:cNvSpPr/>
          <p:nvPr/>
        </p:nvSpPr>
        <p:spPr>
          <a:xfrm>
            <a:off x="2819400" y="33528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40" name="Rectangles 140339"/>
          <p:cNvSpPr/>
          <p:nvPr/>
        </p:nvSpPr>
        <p:spPr>
          <a:xfrm>
            <a:off x="3352800" y="33528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41" name="Rectangles 140340"/>
          <p:cNvSpPr/>
          <p:nvPr/>
        </p:nvSpPr>
        <p:spPr>
          <a:xfrm>
            <a:off x="3886200" y="33528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42" name="Rectangles 140341"/>
          <p:cNvSpPr/>
          <p:nvPr/>
        </p:nvSpPr>
        <p:spPr>
          <a:xfrm>
            <a:off x="4419600" y="33528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43" name="Rectangles 140342"/>
          <p:cNvSpPr/>
          <p:nvPr/>
        </p:nvSpPr>
        <p:spPr>
          <a:xfrm>
            <a:off x="4953000" y="33528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44" name="Text Box 140343"/>
          <p:cNvSpPr txBox="1"/>
          <p:nvPr/>
        </p:nvSpPr>
        <p:spPr>
          <a:xfrm>
            <a:off x="1257300" y="3416300"/>
            <a:ext cx="53721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2000" b="1">
                <a:latin typeface="Verdana" panose="020B0604030504040204" pitchFamily="34" charset="0"/>
              </a:rPr>
              <a:t>K    H    </a:t>
            </a:r>
            <a:r>
              <a:rPr sz="2000" b="1" dirty="0">
                <a:latin typeface="Verdana" panose="020B0604030504040204" pitchFamily="34" charset="0"/>
              </a:rPr>
              <a:t>A</a:t>
            </a:r>
            <a:r>
              <a:rPr sz="2000" b="1">
                <a:latin typeface="Verdana" panose="020B0604030504040204" pitchFamily="34" charset="0"/>
              </a:rPr>
              <a:t>    </a:t>
            </a:r>
            <a:r>
              <a:rPr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N</a:t>
            </a:r>
            <a:r>
              <a:rPr sz="2000" b="1">
                <a:latin typeface="Verdana" panose="020B0604030504040204" pitchFamily="34" charset="0"/>
              </a:rPr>
              <a:t>    G    </a:t>
            </a:r>
            <a:r>
              <a:rPr sz="2000" b="1" dirty="0">
                <a:latin typeface="Verdana" panose="020B0604030504040204" pitchFamily="34" charset="0"/>
              </a:rPr>
              <a:t>T</a:t>
            </a:r>
            <a:r>
              <a:rPr sz="2000" b="1">
                <a:latin typeface="Verdana" panose="020B0604030504040204" pitchFamily="34" charset="0"/>
              </a:rPr>
              <a:t>    </a:t>
            </a:r>
            <a:r>
              <a:rPr sz="2000" b="1" dirty="0">
                <a:latin typeface="Verdana" panose="020B0604030504040204" pitchFamily="34" charset="0"/>
              </a:rPr>
              <a:t>H</a:t>
            </a:r>
            <a:r>
              <a:rPr sz="2000" b="1">
                <a:latin typeface="Verdana" panose="020B0604030504040204" pitchFamily="34" charset="0"/>
              </a:rPr>
              <a:t>   </a:t>
            </a:r>
            <a:r>
              <a:rPr sz="2000" b="1" dirty="0">
                <a:latin typeface="Verdana" panose="020B0604030504040204" pitchFamily="34" charset="0"/>
              </a:rPr>
              <a:t> E</a:t>
            </a:r>
            <a:endParaRPr sz="2000" b="1">
              <a:latin typeface="Verdana" panose="020B0604030504040204" pitchFamily="34" charset="0"/>
            </a:endParaRPr>
          </a:p>
        </p:txBody>
      </p:sp>
      <p:sp>
        <p:nvSpPr>
          <p:cNvPr id="140345" name="Rectangles 140344"/>
          <p:cNvSpPr/>
          <p:nvPr/>
        </p:nvSpPr>
        <p:spPr>
          <a:xfrm>
            <a:off x="1219200" y="2895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46" name="Rectangles 140345"/>
          <p:cNvSpPr/>
          <p:nvPr/>
        </p:nvSpPr>
        <p:spPr>
          <a:xfrm>
            <a:off x="1752600" y="2895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47" name="Rectangles 140346"/>
          <p:cNvSpPr/>
          <p:nvPr/>
        </p:nvSpPr>
        <p:spPr>
          <a:xfrm>
            <a:off x="2286000" y="2895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48" name="Rectangles 140347"/>
          <p:cNvSpPr/>
          <p:nvPr/>
        </p:nvSpPr>
        <p:spPr>
          <a:xfrm>
            <a:off x="2819400" y="2895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49" name="Rectangles 140348"/>
          <p:cNvSpPr/>
          <p:nvPr/>
        </p:nvSpPr>
        <p:spPr>
          <a:xfrm>
            <a:off x="3352800" y="2895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50" name="Rectangles 140349"/>
          <p:cNvSpPr/>
          <p:nvPr/>
        </p:nvSpPr>
        <p:spPr>
          <a:xfrm>
            <a:off x="3886200" y="2895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51" name="Rectangles 140350"/>
          <p:cNvSpPr/>
          <p:nvPr/>
        </p:nvSpPr>
        <p:spPr>
          <a:xfrm>
            <a:off x="4419600" y="2895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52" name="Rectangles 140351"/>
          <p:cNvSpPr/>
          <p:nvPr/>
        </p:nvSpPr>
        <p:spPr>
          <a:xfrm>
            <a:off x="4953000" y="2895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53" name="Rectangles 140352"/>
          <p:cNvSpPr/>
          <p:nvPr/>
        </p:nvSpPr>
        <p:spPr>
          <a:xfrm>
            <a:off x="5486400" y="2895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54" name="Rectangles 140353"/>
          <p:cNvSpPr/>
          <p:nvPr/>
        </p:nvSpPr>
        <p:spPr>
          <a:xfrm>
            <a:off x="6019800" y="2895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57" name="Rectangles 140356"/>
          <p:cNvSpPr/>
          <p:nvPr/>
        </p:nvSpPr>
        <p:spPr>
          <a:xfrm>
            <a:off x="2286000" y="5181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58" name="Rectangles 140357"/>
          <p:cNvSpPr/>
          <p:nvPr/>
        </p:nvSpPr>
        <p:spPr>
          <a:xfrm>
            <a:off x="2819400" y="5181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59" name="Rectangles 140358"/>
          <p:cNvSpPr/>
          <p:nvPr/>
        </p:nvSpPr>
        <p:spPr>
          <a:xfrm>
            <a:off x="3352800" y="5181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60" name="Rectangles 140359"/>
          <p:cNvSpPr/>
          <p:nvPr/>
        </p:nvSpPr>
        <p:spPr>
          <a:xfrm>
            <a:off x="3886200" y="5181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61" name="Rectangles 140360"/>
          <p:cNvSpPr/>
          <p:nvPr/>
        </p:nvSpPr>
        <p:spPr>
          <a:xfrm>
            <a:off x="4419600" y="5181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62" name="Rectangles 140361"/>
          <p:cNvSpPr/>
          <p:nvPr/>
        </p:nvSpPr>
        <p:spPr>
          <a:xfrm>
            <a:off x="4953000" y="5181600"/>
            <a:ext cx="533400" cy="457200"/>
          </a:xfrm>
          <a:prstGeom prst="rect">
            <a:avLst/>
          </a:prstGeom>
          <a:solidFill>
            <a:srgbClr val="FBFDA7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64" name="Text Box 140363"/>
          <p:cNvSpPr txBox="1"/>
          <p:nvPr/>
        </p:nvSpPr>
        <p:spPr>
          <a:xfrm>
            <a:off x="2286000" y="5257800"/>
            <a:ext cx="3429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2000" b="1">
                <a:latin typeface="Verdana" panose="020B0604030504040204" pitchFamily="34" charset="0"/>
              </a:rPr>
              <a:t> N   </a:t>
            </a:r>
            <a:r>
              <a:rPr sz="2000" b="1" dirty="0">
                <a:latin typeface="Verdana" panose="020B0604030504040204" pitchFamily="34" charset="0"/>
              </a:rPr>
              <a:t>O</a:t>
            </a:r>
            <a:r>
              <a:rPr sz="2000" b="1">
                <a:latin typeface="Verdana" panose="020B0604030504040204" pitchFamily="34" charset="0"/>
              </a:rPr>
              <a:t>    </a:t>
            </a:r>
            <a:r>
              <a:rPr sz="2000" b="1" dirty="0">
                <a:latin typeface="Verdana" panose="020B0604030504040204" pitchFamily="34" charset="0"/>
              </a:rPr>
              <a:t>T</a:t>
            </a:r>
            <a:r>
              <a:rPr sz="2000" b="1">
                <a:latin typeface="Verdana" panose="020B0604030504040204" pitchFamily="34" charset="0"/>
              </a:rPr>
              <a:t>    </a:t>
            </a:r>
            <a:r>
              <a:rPr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S</a:t>
            </a:r>
            <a:r>
              <a:rPr sz="2000" b="1">
                <a:latin typeface="Verdana" panose="020B0604030504040204" pitchFamily="34" charset="0"/>
              </a:rPr>
              <a:t>   </a:t>
            </a:r>
            <a:r>
              <a:rPr sz="2000" b="1" dirty="0">
                <a:latin typeface="Verdana" panose="020B0604030504040204" pitchFamily="34" charset="0"/>
              </a:rPr>
              <a:t> A</a:t>
            </a:r>
            <a:r>
              <a:rPr sz="2000" b="1">
                <a:latin typeface="Verdana" panose="020B0604030504040204" pitchFamily="34" charset="0"/>
              </a:rPr>
              <a:t>    N           </a:t>
            </a:r>
            <a:endParaRPr sz="2000" b="1">
              <a:latin typeface="Verdana" panose="020B0604030504040204" pitchFamily="34" charset="0"/>
            </a:endParaRPr>
          </a:p>
        </p:txBody>
      </p:sp>
      <p:sp>
        <p:nvSpPr>
          <p:cNvPr id="140365" name="Text Box 140364"/>
          <p:cNvSpPr txBox="1"/>
          <p:nvPr/>
        </p:nvSpPr>
        <p:spPr>
          <a:xfrm>
            <a:off x="1371600" y="2959100"/>
            <a:ext cx="6400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2000" b="1">
                <a:latin typeface="Verdana" panose="020B0604030504040204" pitchFamily="34" charset="0"/>
              </a:rPr>
              <a:t>S   </a:t>
            </a:r>
            <a:r>
              <a:rPr sz="2000" b="1" dirty="0">
                <a:latin typeface="Verdana" panose="020B0604030504040204" pitchFamily="34" charset="0"/>
              </a:rPr>
              <a:t>I</a:t>
            </a:r>
            <a:r>
              <a:rPr sz="2000" b="1">
                <a:latin typeface="Verdana" panose="020B0604030504040204" pitchFamily="34" charset="0"/>
              </a:rPr>
              <a:t>     </a:t>
            </a:r>
            <a:r>
              <a:rPr sz="2000" b="1" dirty="0">
                <a:latin typeface="Verdana" panose="020B0604030504040204" pitchFamily="34" charset="0"/>
              </a:rPr>
              <a:t>N</a:t>
            </a:r>
            <a:r>
              <a:rPr sz="2000" b="1">
                <a:latin typeface="Verdana" panose="020B0604030504040204" pitchFamily="34" charset="0"/>
              </a:rPr>
              <a:t>   </a:t>
            </a:r>
            <a:r>
              <a:rPr sz="2000" b="1" dirty="0">
                <a:latin typeface="Verdana" panose="020B0604030504040204" pitchFamily="34" charset="0"/>
              </a:rPr>
              <a:t>H</a:t>
            </a:r>
            <a:r>
              <a:rPr sz="2000" b="1">
                <a:latin typeface="Verdana" panose="020B0604030504040204" pitchFamily="34" charset="0"/>
              </a:rPr>
              <a:t>     T    </a:t>
            </a:r>
            <a:r>
              <a:rPr sz="2000" b="1" dirty="0">
                <a:latin typeface="Verdana" panose="020B0604030504040204" pitchFamily="34" charset="0"/>
              </a:rPr>
              <a:t>R</a:t>
            </a:r>
            <a:r>
              <a:rPr sz="2000" b="1">
                <a:latin typeface="Verdana" panose="020B0604030504040204" pitchFamily="34" charset="0"/>
              </a:rPr>
              <a:t>    </a:t>
            </a:r>
            <a:r>
              <a:rPr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U</a:t>
            </a:r>
            <a:r>
              <a:rPr sz="2000" b="1">
                <a:latin typeface="Verdana" panose="020B0604030504040204" pitchFamily="34" charset="0"/>
              </a:rPr>
              <a:t>   </a:t>
            </a:r>
            <a:r>
              <a:rPr sz="2000" b="1" dirty="0">
                <a:latin typeface="Verdana" panose="020B0604030504040204" pitchFamily="34" charset="0"/>
              </a:rPr>
              <a:t>O</a:t>
            </a:r>
            <a:r>
              <a:rPr sz="2000" b="1">
                <a:latin typeface="Verdana" panose="020B0604030504040204" pitchFamily="34" charset="0"/>
              </a:rPr>
              <a:t>   </a:t>
            </a:r>
            <a:r>
              <a:rPr sz="2000" b="1" dirty="0">
                <a:latin typeface="Verdana" panose="020B0604030504040204" pitchFamily="34" charset="0"/>
              </a:rPr>
              <a:t> N</a:t>
            </a:r>
            <a:r>
              <a:rPr sz="2000" b="1">
                <a:latin typeface="Verdana" panose="020B0604030504040204" pitchFamily="34" charset="0"/>
              </a:rPr>
              <a:t>   G</a:t>
            </a:r>
            <a:endParaRPr sz="2000" b="1">
              <a:latin typeface="Verdana" panose="020B0604030504040204" pitchFamily="34" charset="0"/>
            </a:endParaRPr>
          </a:p>
        </p:txBody>
      </p:sp>
      <p:sp>
        <p:nvSpPr>
          <p:cNvPr id="140366" name="Text Box 140365"/>
          <p:cNvSpPr txBox="1"/>
          <p:nvPr/>
        </p:nvSpPr>
        <p:spPr>
          <a:xfrm>
            <a:off x="2365375" y="2085975"/>
            <a:ext cx="39592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2000" b="1">
                <a:latin typeface="Verdana" panose="020B0604030504040204" pitchFamily="34" charset="0"/>
              </a:rPr>
              <a:t>V    </a:t>
            </a:r>
            <a:r>
              <a:rPr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A</a:t>
            </a:r>
            <a:r>
              <a:rPr sz="2000" b="1">
                <a:latin typeface="Verdana" panose="020B0604030504040204" pitchFamily="34" charset="0"/>
              </a:rPr>
              <a:t>    </a:t>
            </a:r>
            <a:r>
              <a:rPr sz="2000" b="1" dirty="0">
                <a:latin typeface="Verdana" panose="020B0604030504040204" pitchFamily="34" charset="0"/>
              </a:rPr>
              <a:t>C</a:t>
            </a:r>
            <a:r>
              <a:rPr sz="2000" b="1">
                <a:latin typeface="Verdana" panose="020B0604030504040204" pitchFamily="34" charset="0"/>
              </a:rPr>
              <a:t>    </a:t>
            </a:r>
            <a:r>
              <a:rPr sz="2000" b="1" dirty="0">
                <a:latin typeface="Verdana" panose="020B0604030504040204" pitchFamily="34" charset="0"/>
              </a:rPr>
              <a:t>X</a:t>
            </a:r>
            <a:r>
              <a:rPr sz="2000" b="1">
                <a:latin typeface="Verdana" panose="020B0604030504040204" pitchFamily="34" charset="0"/>
              </a:rPr>
              <a:t>    </a:t>
            </a:r>
            <a:r>
              <a:rPr sz="2000" b="1" dirty="0">
                <a:latin typeface="Verdana" panose="020B0604030504040204" pitchFamily="34" charset="0"/>
              </a:rPr>
              <a:t>I</a:t>
            </a:r>
            <a:r>
              <a:rPr sz="2000" b="1">
                <a:latin typeface="Verdana" panose="020B0604030504040204" pitchFamily="34" charset="0"/>
              </a:rPr>
              <a:t>    </a:t>
            </a:r>
            <a:r>
              <a:rPr sz="2000" b="1" dirty="0">
                <a:latin typeface="Verdana" panose="020B0604030504040204" pitchFamily="34" charset="0"/>
              </a:rPr>
              <a:t>N</a:t>
            </a:r>
            <a:endParaRPr sz="2000" b="1">
              <a:latin typeface="Verdana" panose="020B0604030504040204" pitchFamily="34" charset="0"/>
            </a:endParaRPr>
          </a:p>
        </p:txBody>
      </p:sp>
      <p:sp>
        <p:nvSpPr>
          <p:cNvPr id="140367" name="Rectangles 140366"/>
          <p:cNvSpPr/>
          <p:nvPr/>
        </p:nvSpPr>
        <p:spPr>
          <a:xfrm>
            <a:off x="2286000" y="6226175"/>
            <a:ext cx="5334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68" name="Rectangles 140367"/>
          <p:cNvSpPr/>
          <p:nvPr/>
        </p:nvSpPr>
        <p:spPr>
          <a:xfrm>
            <a:off x="2819400" y="6226175"/>
            <a:ext cx="5334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69" name="Rectangles 140368"/>
          <p:cNvSpPr/>
          <p:nvPr/>
        </p:nvSpPr>
        <p:spPr>
          <a:xfrm>
            <a:off x="3352800" y="6226175"/>
            <a:ext cx="5334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70" name="Rectangles 140369"/>
          <p:cNvSpPr/>
          <p:nvPr/>
        </p:nvSpPr>
        <p:spPr>
          <a:xfrm>
            <a:off x="3886200" y="6226175"/>
            <a:ext cx="5334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71" name="Rectangles 140370"/>
          <p:cNvSpPr/>
          <p:nvPr/>
        </p:nvSpPr>
        <p:spPr>
          <a:xfrm>
            <a:off x="4419600" y="6226175"/>
            <a:ext cx="5334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72" name="Rectangles 140371"/>
          <p:cNvSpPr/>
          <p:nvPr/>
        </p:nvSpPr>
        <p:spPr>
          <a:xfrm>
            <a:off x="4953000" y="6226175"/>
            <a:ext cx="5334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73" name="Rectangles 140372"/>
          <p:cNvSpPr/>
          <p:nvPr/>
        </p:nvSpPr>
        <p:spPr>
          <a:xfrm>
            <a:off x="5486400" y="6226175"/>
            <a:ext cx="5334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40375" name="Text Box 140374"/>
          <p:cNvSpPr txBox="1"/>
          <p:nvPr/>
        </p:nvSpPr>
        <p:spPr>
          <a:xfrm>
            <a:off x="533400" y="4773613"/>
            <a:ext cx="381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7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376" name="Text Box 140375"/>
          <p:cNvSpPr txBox="1"/>
          <p:nvPr/>
        </p:nvSpPr>
        <p:spPr>
          <a:xfrm>
            <a:off x="8023225" y="476885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>
                <a:latin typeface="VNI-Cooper" pitchFamily="2" charset="0"/>
                <a:sym typeface="Wingdings" panose="05000000000000000000" pitchFamily="2" charset="2"/>
              </a:rPr>
              <a:t></a:t>
            </a:r>
            <a:endParaRPr sz="1800">
              <a:latin typeface="VNI-Cooper" pitchFamily="2" charset="0"/>
              <a:sym typeface="Wingdings" panose="05000000000000000000" pitchFamily="2" charset="2"/>
            </a:endParaRPr>
          </a:p>
        </p:txBody>
      </p:sp>
      <p:sp>
        <p:nvSpPr>
          <p:cNvPr id="140377" name="Text Box 140376"/>
          <p:cNvSpPr txBox="1"/>
          <p:nvPr/>
        </p:nvSpPr>
        <p:spPr>
          <a:xfrm>
            <a:off x="1333500" y="4814888"/>
            <a:ext cx="35433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2000" b="1">
                <a:latin typeface="Verdana" panose="020B0604030504040204" pitchFamily="34" charset="0"/>
              </a:rPr>
              <a:t>K   </a:t>
            </a:r>
            <a:r>
              <a:rPr sz="2000" b="1" dirty="0">
                <a:latin typeface="Verdana" panose="020B0604030504040204" pitchFamily="34" charset="0"/>
              </a:rPr>
              <a:t>I</a:t>
            </a:r>
            <a:r>
              <a:rPr sz="2000" b="1">
                <a:latin typeface="Verdana" panose="020B0604030504040204" pitchFamily="34" charset="0"/>
              </a:rPr>
              <a:t>     </a:t>
            </a:r>
            <a:r>
              <a:rPr sz="2000" b="1" dirty="0">
                <a:latin typeface="Verdana" panose="020B0604030504040204" pitchFamily="34" charset="0"/>
              </a:rPr>
              <a:t>E</a:t>
            </a:r>
            <a:r>
              <a:rPr sz="2000" b="1">
                <a:latin typeface="Verdana" panose="020B0604030504040204" pitchFamily="34" charset="0"/>
              </a:rPr>
              <a:t>     M   </a:t>
            </a:r>
            <a:r>
              <a:rPr sz="2000" b="1" dirty="0">
                <a:latin typeface="Verdana" panose="020B0604030504040204" pitchFamily="34" charset="0"/>
              </a:rPr>
              <a:t>H</a:t>
            </a:r>
            <a:r>
              <a:rPr sz="2000" b="1">
                <a:latin typeface="Verdana" panose="020B0604030504040204" pitchFamily="34" charset="0"/>
              </a:rPr>
              <a:t>   </a:t>
            </a:r>
            <a:r>
              <a:rPr sz="2000" b="1" dirty="0">
                <a:latin typeface="Verdana" panose="020B0604030504040204" pitchFamily="34" charset="0"/>
              </a:rPr>
              <a:t>O</a:t>
            </a:r>
            <a:r>
              <a:rPr sz="2000" b="1">
                <a:latin typeface="Verdana" panose="020B0604030504040204" pitchFamily="34" charset="0"/>
              </a:rPr>
              <a:t>   </a:t>
            </a:r>
            <a:r>
              <a:rPr sz="2000" b="1" dirty="0">
                <a:latin typeface="Verdana" panose="020B0604030504040204" pitchFamily="34" charset="0"/>
              </a:rPr>
              <a:t>A</a:t>
            </a:r>
            <a:endParaRPr sz="2000" b="1">
              <a:latin typeface="Verdana" panose="020B0604030504040204" pitchFamily="34" charset="0"/>
            </a:endParaRPr>
          </a:p>
        </p:txBody>
      </p:sp>
      <p:sp>
        <p:nvSpPr>
          <p:cNvPr id="140379" name="Text Box 140378"/>
          <p:cNvSpPr txBox="1"/>
          <p:nvPr/>
        </p:nvSpPr>
        <p:spPr>
          <a:xfrm>
            <a:off x="538163" y="2105025"/>
            <a:ext cx="38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1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380" name="Text Box 140379"/>
          <p:cNvSpPr txBox="1"/>
          <p:nvPr/>
        </p:nvSpPr>
        <p:spPr>
          <a:xfrm>
            <a:off x="8010525" y="2119313"/>
            <a:ext cx="457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>
                <a:latin typeface="VNI-Cooper" pitchFamily="2" charset="0"/>
                <a:sym typeface="Wingdings" panose="05000000000000000000" pitchFamily="2" charset="2"/>
              </a:rPr>
              <a:t></a:t>
            </a:r>
            <a:endParaRPr sz="1800">
              <a:latin typeface="VNI-Cooper" pitchFamily="2" charset="0"/>
              <a:sym typeface="Wingdings" panose="05000000000000000000" pitchFamily="2" charset="2"/>
            </a:endParaRPr>
          </a:p>
        </p:txBody>
      </p:sp>
      <p:sp>
        <p:nvSpPr>
          <p:cNvPr id="140381" name="Text Box 140380"/>
          <p:cNvSpPr txBox="1"/>
          <p:nvPr/>
        </p:nvSpPr>
        <p:spPr>
          <a:xfrm>
            <a:off x="2819400" y="6248400"/>
            <a:ext cx="533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A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382" name="Text Box 140381"/>
          <p:cNvSpPr txBox="1"/>
          <p:nvPr/>
        </p:nvSpPr>
        <p:spPr>
          <a:xfrm>
            <a:off x="533400" y="2543175"/>
            <a:ext cx="38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384" name="Text Box 140383"/>
          <p:cNvSpPr txBox="1"/>
          <p:nvPr/>
        </p:nvSpPr>
        <p:spPr>
          <a:xfrm>
            <a:off x="2286000" y="6248400"/>
            <a:ext cx="5715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 T     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385" name="Text Box 140384"/>
          <p:cNvSpPr txBox="1"/>
          <p:nvPr/>
        </p:nvSpPr>
        <p:spPr>
          <a:xfrm>
            <a:off x="1819275" y="4343400"/>
            <a:ext cx="3276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2000" b="1">
                <a:latin typeface="Verdana" panose="020B0604030504040204" pitchFamily="34" charset="0"/>
              </a:rPr>
              <a:t>H   </a:t>
            </a:r>
            <a:r>
              <a:rPr sz="2000" b="1" dirty="0">
                <a:latin typeface="Verdana" panose="020B0604030504040204" pitchFamily="34" charset="0"/>
              </a:rPr>
              <a:t>A</a:t>
            </a:r>
            <a:r>
              <a:rPr sz="2000" b="1">
                <a:latin typeface="Verdana" panose="020B0604030504040204" pitchFamily="34" charset="0"/>
              </a:rPr>
              <a:t>     I     D   </a:t>
            </a:r>
            <a:r>
              <a:rPr sz="2000" b="1" dirty="0">
                <a:latin typeface="Verdana" panose="020B0604030504040204" pitchFamily="34" charset="0"/>
              </a:rPr>
              <a:t>A</a:t>
            </a:r>
            <a:r>
              <a:rPr sz="2000" b="1">
                <a:latin typeface="Verdana" panose="020B0604030504040204" pitchFamily="34" charset="0"/>
              </a:rPr>
              <a:t>   </a:t>
            </a:r>
            <a:r>
              <a:rPr sz="2000" b="1">
                <a:solidFill>
                  <a:srgbClr val="FF0000"/>
                </a:solidFill>
                <a:latin typeface="Verdana" panose="020B0604030504040204" pitchFamily="34" charset="0"/>
              </a:rPr>
              <a:t>Y</a:t>
            </a:r>
            <a:endParaRPr sz="20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386" name="Text Box 140385"/>
          <p:cNvSpPr txBox="1"/>
          <p:nvPr/>
        </p:nvSpPr>
        <p:spPr>
          <a:xfrm>
            <a:off x="533400" y="4311650"/>
            <a:ext cx="38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6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387" name="Text Box 140386"/>
          <p:cNvSpPr txBox="1"/>
          <p:nvPr/>
        </p:nvSpPr>
        <p:spPr>
          <a:xfrm>
            <a:off x="8001000" y="428625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>
                <a:latin typeface="VNI-Cooper" pitchFamily="2" charset="0"/>
                <a:sym typeface="Wingdings" panose="05000000000000000000" pitchFamily="2" charset="2"/>
              </a:rPr>
              <a:t></a:t>
            </a:r>
            <a:endParaRPr sz="1800">
              <a:latin typeface="VNI-Cooper" pitchFamily="2" charset="0"/>
              <a:sym typeface="Wingdings" panose="05000000000000000000" pitchFamily="2" charset="2"/>
            </a:endParaRPr>
          </a:p>
        </p:txBody>
      </p:sp>
      <p:sp>
        <p:nvSpPr>
          <p:cNvPr id="140388" name="Text Box 140387"/>
          <p:cNvSpPr txBox="1"/>
          <p:nvPr/>
        </p:nvSpPr>
        <p:spPr>
          <a:xfrm>
            <a:off x="5029200" y="6267450"/>
            <a:ext cx="5715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Y       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389" name="Text Box 140388"/>
          <p:cNvSpPr txBox="1"/>
          <p:nvPr/>
        </p:nvSpPr>
        <p:spPr>
          <a:xfrm>
            <a:off x="533400" y="3900488"/>
            <a:ext cx="381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5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390" name="Text Box 140389"/>
          <p:cNvSpPr txBox="1"/>
          <p:nvPr/>
        </p:nvSpPr>
        <p:spPr>
          <a:xfrm>
            <a:off x="8001000" y="3895725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>
                <a:latin typeface="VNI-Cooper" pitchFamily="2" charset="0"/>
                <a:sym typeface="Wingdings" panose="05000000000000000000" pitchFamily="2" charset="2"/>
              </a:rPr>
              <a:t></a:t>
            </a:r>
            <a:endParaRPr sz="1800">
              <a:latin typeface="VNI-Cooper" pitchFamily="2" charset="0"/>
              <a:sym typeface="Wingdings" panose="05000000000000000000" pitchFamily="2" charset="2"/>
            </a:endParaRPr>
          </a:p>
        </p:txBody>
      </p:sp>
      <p:sp>
        <p:nvSpPr>
          <p:cNvPr id="140391" name="Text Box 140390"/>
          <p:cNvSpPr txBox="1"/>
          <p:nvPr/>
        </p:nvSpPr>
        <p:spPr>
          <a:xfrm>
            <a:off x="4505325" y="6267450"/>
            <a:ext cx="5715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H      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392" name="Text Box 140391"/>
          <p:cNvSpPr txBox="1"/>
          <p:nvPr/>
        </p:nvSpPr>
        <p:spPr>
          <a:xfrm>
            <a:off x="533400" y="3443288"/>
            <a:ext cx="381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393" name="Text Box 140392"/>
          <p:cNvSpPr txBox="1"/>
          <p:nvPr/>
        </p:nvSpPr>
        <p:spPr>
          <a:xfrm>
            <a:off x="8001000" y="3443288"/>
            <a:ext cx="457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>
                <a:latin typeface="VNI-Cooper" pitchFamily="2" charset="0"/>
                <a:sym typeface="Wingdings" panose="05000000000000000000" pitchFamily="2" charset="2"/>
              </a:rPr>
              <a:t></a:t>
            </a:r>
            <a:endParaRPr sz="1800">
              <a:latin typeface="VNI-Cooper" pitchFamily="2" charset="0"/>
              <a:sym typeface="Wingdings" panose="05000000000000000000" pitchFamily="2" charset="2"/>
            </a:endParaRPr>
          </a:p>
        </p:txBody>
      </p:sp>
      <p:sp>
        <p:nvSpPr>
          <p:cNvPr id="140394" name="Text Box 140393"/>
          <p:cNvSpPr txBox="1"/>
          <p:nvPr/>
        </p:nvSpPr>
        <p:spPr>
          <a:xfrm>
            <a:off x="3943350" y="6267450"/>
            <a:ext cx="5715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N       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395" name="Text Box 140394"/>
          <p:cNvSpPr txBox="1"/>
          <p:nvPr/>
        </p:nvSpPr>
        <p:spPr>
          <a:xfrm>
            <a:off x="533400" y="3014663"/>
            <a:ext cx="381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396" name="Text Box 140395"/>
          <p:cNvSpPr txBox="1"/>
          <p:nvPr/>
        </p:nvSpPr>
        <p:spPr>
          <a:xfrm>
            <a:off x="8001000" y="3000375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>
                <a:latin typeface="VNI-Cooper" pitchFamily="2" charset="0"/>
                <a:sym typeface="Wingdings" panose="05000000000000000000" pitchFamily="2" charset="2"/>
              </a:rPr>
              <a:t></a:t>
            </a:r>
            <a:endParaRPr sz="1800">
              <a:latin typeface="VNI-Cooper" pitchFamily="2" charset="0"/>
              <a:sym typeface="Wingdings" panose="05000000000000000000" pitchFamily="2" charset="2"/>
            </a:endParaRPr>
          </a:p>
        </p:txBody>
      </p:sp>
      <p:sp>
        <p:nvSpPr>
          <p:cNvPr id="140397" name="Text Box 140396"/>
          <p:cNvSpPr txBox="1"/>
          <p:nvPr/>
        </p:nvSpPr>
        <p:spPr>
          <a:xfrm>
            <a:off x="3429000" y="6267450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U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398" name="Text Box 140397"/>
          <p:cNvSpPr txBox="1"/>
          <p:nvPr/>
        </p:nvSpPr>
        <p:spPr>
          <a:xfrm>
            <a:off x="533400" y="5300663"/>
            <a:ext cx="381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8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399" name="Text Box 140398"/>
          <p:cNvSpPr txBox="1"/>
          <p:nvPr/>
        </p:nvSpPr>
        <p:spPr>
          <a:xfrm>
            <a:off x="8001000" y="53340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>
                <a:latin typeface="VNI-Cooper" pitchFamily="2" charset="0"/>
                <a:sym typeface="Wingdings" panose="05000000000000000000" pitchFamily="2" charset="2"/>
              </a:rPr>
              <a:t></a:t>
            </a:r>
            <a:endParaRPr sz="1800">
              <a:latin typeface="VNI-Cooper" pitchFamily="2" charset="0"/>
              <a:sym typeface="Wingdings" panose="05000000000000000000" pitchFamily="2" charset="2"/>
            </a:endParaRPr>
          </a:p>
        </p:txBody>
      </p:sp>
      <p:sp>
        <p:nvSpPr>
          <p:cNvPr id="140400" name="Text Box 140399"/>
          <p:cNvSpPr txBox="1"/>
          <p:nvPr/>
        </p:nvSpPr>
        <p:spPr>
          <a:xfrm>
            <a:off x="5486400" y="6248400"/>
            <a:ext cx="60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 S 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401" name="Text Box 140400"/>
          <p:cNvSpPr txBox="1"/>
          <p:nvPr/>
        </p:nvSpPr>
        <p:spPr>
          <a:xfrm>
            <a:off x="8001000" y="630555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>
                <a:latin typeface="VNI-Cooper" pitchFamily="2" charset="0"/>
                <a:sym typeface="Wingdings" panose="05000000000000000000" pitchFamily="2" charset="2"/>
              </a:rPr>
              <a:t></a:t>
            </a:r>
            <a:endParaRPr sz="1800">
              <a:latin typeface="VNI-Cooper" pitchFamily="2" charset="0"/>
              <a:sym typeface="Wingdings" panose="05000000000000000000" pitchFamily="2" charset="2"/>
            </a:endParaRPr>
          </a:p>
        </p:txBody>
      </p:sp>
      <p:sp>
        <p:nvSpPr>
          <p:cNvPr id="140402" name="Text Box 140401"/>
          <p:cNvSpPr txBox="1"/>
          <p:nvPr/>
        </p:nvSpPr>
        <p:spPr>
          <a:xfrm>
            <a:off x="2362200" y="62484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T     H    </a:t>
            </a:r>
            <a:r>
              <a:rPr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U</a:t>
            </a: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     </a:t>
            </a:r>
            <a:r>
              <a:rPr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Y</a:t>
            </a: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    </a:t>
            </a:r>
            <a:r>
              <a:rPr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S</a:t>
            </a:r>
            <a:r>
              <a:rPr sz="1800" b="1">
                <a:solidFill>
                  <a:srgbClr val="FF0000"/>
                </a:solidFill>
                <a:latin typeface="Verdana" panose="020B0604030504040204" pitchFamily="34" charset="0"/>
              </a:rPr>
              <a:t>     A    N</a:t>
            </a:r>
            <a:endParaRPr sz="1800" b="1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0421" name="Rectangles 140420"/>
          <p:cNvSpPr/>
          <p:nvPr/>
        </p:nvSpPr>
        <p:spPr>
          <a:xfrm rot="1116135">
            <a:off x="2971800" y="-304800"/>
            <a:ext cx="3041650" cy="17192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2162"/>
              </a:avLst>
            </a:prstTxWarp>
            <a:normAutofit/>
          </a:bodyPr>
          <a:p>
            <a:pPr algn="ctr" eaLnBrk="1" hangingPunct="1"/>
            <a:r>
              <a:rPr lang="en-US" sz="3600" b="1">
                <a:ln w="9525" cap="flat" cmpd="sng">
                  <a:solidFill>
                    <a:srgbClr val="00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6600FF"/>
                </a:soli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VNI-Times" pitchFamily="2" charset="0"/>
                <a:ea typeface="VNI-Times" pitchFamily="2" charset="0"/>
              </a:rPr>
              <a:t>OÂ CHÖÕ BÍ MAÄT</a:t>
            </a:r>
            <a:endParaRPr lang="en-US" sz="3600" b="1">
              <a:ln w="9525" cap="flat" cmpd="sng">
                <a:solidFill>
                  <a:srgbClr val="00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6600FF"/>
              </a:soli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VNI-Times" pitchFamily="2" charset="0"/>
              <a:ea typeface="VNI-Times" pitchFamily="2" charset="0"/>
            </a:endParaRPr>
          </a:p>
        </p:txBody>
      </p:sp>
      <p:pic>
        <p:nvPicPr>
          <p:cNvPr id="140422" name="Picture 140421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6200000" flipV="1">
            <a:off x="5638800" y="3352800"/>
            <a:ext cx="6858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0423" name="Picture 140422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6200000" flipV="1">
            <a:off x="-3352800" y="3352800"/>
            <a:ext cx="68580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424" name="Action Button: Help 140423"/>
          <p:cNvSpPr/>
          <p:nvPr/>
        </p:nvSpPr>
        <p:spPr>
          <a:xfrm>
            <a:off x="7848600" y="2133600"/>
            <a:ext cx="228600" cy="304800"/>
          </a:xfrm>
          <a:prstGeom prst="actionButtonHelp">
            <a:avLst/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140426" name="Action Button: Help 140425"/>
          <p:cNvSpPr/>
          <p:nvPr/>
        </p:nvSpPr>
        <p:spPr>
          <a:xfrm>
            <a:off x="7848600" y="2590800"/>
            <a:ext cx="228600" cy="304800"/>
          </a:xfrm>
          <a:prstGeom prst="actionButtonHelp">
            <a:avLst/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140427" name="Action Button: Help 140426"/>
          <p:cNvSpPr/>
          <p:nvPr/>
        </p:nvSpPr>
        <p:spPr>
          <a:xfrm>
            <a:off x="7848600" y="2971800"/>
            <a:ext cx="228600" cy="304800"/>
          </a:xfrm>
          <a:prstGeom prst="actionButtonHelp">
            <a:avLst/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140429" name="Action Button: Help 140428"/>
          <p:cNvSpPr/>
          <p:nvPr/>
        </p:nvSpPr>
        <p:spPr>
          <a:xfrm>
            <a:off x="7848600" y="3429000"/>
            <a:ext cx="228600" cy="304800"/>
          </a:xfrm>
          <a:prstGeom prst="actionButtonHelp">
            <a:avLst/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140430" name="Action Button: Help 140429"/>
          <p:cNvSpPr/>
          <p:nvPr/>
        </p:nvSpPr>
        <p:spPr>
          <a:xfrm>
            <a:off x="7848600" y="4343400"/>
            <a:ext cx="228600" cy="304800"/>
          </a:xfrm>
          <a:prstGeom prst="actionButtonHelp">
            <a:avLst/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140431" name="Action Button: Help 140430"/>
          <p:cNvSpPr/>
          <p:nvPr/>
        </p:nvSpPr>
        <p:spPr>
          <a:xfrm>
            <a:off x="7848600" y="4876800"/>
            <a:ext cx="228600" cy="304800"/>
          </a:xfrm>
          <a:prstGeom prst="actionButtonHelp">
            <a:avLst/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140432" name="Action Button: Help 140431"/>
          <p:cNvSpPr/>
          <p:nvPr/>
        </p:nvSpPr>
        <p:spPr>
          <a:xfrm>
            <a:off x="7848600" y="5410200"/>
            <a:ext cx="228600" cy="304800"/>
          </a:xfrm>
          <a:prstGeom prst="actionButtonHelp">
            <a:avLst/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140433" name="Chevron 140432"/>
          <p:cNvSpPr/>
          <p:nvPr/>
        </p:nvSpPr>
        <p:spPr>
          <a:xfrm>
            <a:off x="0" y="1219200"/>
            <a:ext cx="8229600" cy="762000"/>
          </a:xfrm>
          <a:prstGeom prst="chevron">
            <a:avLst>
              <a:gd name="adj" fmla="val 140600"/>
            </a:avLst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 anchorCtr="0"/>
          <a:p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6.Kiếu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chuồng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nuôi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nào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mang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lại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hiệu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quả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kinh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tê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́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cao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endParaRPr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434" name="Chevron 140433"/>
          <p:cNvSpPr/>
          <p:nvPr/>
        </p:nvSpPr>
        <p:spPr>
          <a:xfrm>
            <a:off x="0" y="1219200"/>
            <a:ext cx="8229600" cy="762000"/>
          </a:xfrm>
          <a:prstGeom prst="chevron">
            <a:avLst>
              <a:gd name="adj" fmla="val 140600"/>
            </a:avLst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 anchorCtr="0"/>
          <a:p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1.Một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loại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sản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phẩm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dùng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phòng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bệnh</a:t>
            </a:r>
            <a:endParaRPr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vật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nuôi</a:t>
            </a:r>
            <a:endParaRPr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435" name="Chevron 140434"/>
          <p:cNvSpPr/>
          <p:nvPr/>
        </p:nvSpPr>
        <p:spPr>
          <a:xfrm>
            <a:off x="0" y="1219200"/>
            <a:ext cx="8229600" cy="762000"/>
          </a:xfrm>
          <a:prstGeom prst="chevron">
            <a:avLst>
              <a:gd name="adj" fmla="val 140600"/>
            </a:avLst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 anchorCtr="0"/>
          <a:p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4.Khi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tiêm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vắc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xin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vật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nuôi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cơ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thê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̉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sinh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ra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?</a:t>
            </a:r>
            <a:endParaRPr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438" name="Text Box 140437"/>
          <p:cNvSpPr txBox="1"/>
          <p:nvPr/>
        </p:nvSpPr>
        <p:spPr>
          <a:xfrm>
            <a:off x="1752600" y="2514600"/>
            <a:ext cx="6400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2000" b="1">
                <a:latin typeface="Verdana" panose="020B0604030504040204" pitchFamily="34" charset="0"/>
              </a:rPr>
              <a:t>A     </a:t>
            </a:r>
            <a:r>
              <a:rPr sz="2000" b="1" dirty="0">
                <a:latin typeface="Verdana" panose="020B0604030504040204" pitchFamily="34" charset="0"/>
              </a:rPr>
              <a:t>X</a:t>
            </a:r>
            <a:r>
              <a:rPr sz="2000" b="1">
                <a:latin typeface="Verdana" panose="020B0604030504040204" pitchFamily="34" charset="0"/>
              </a:rPr>
              <a:t>   </a:t>
            </a:r>
            <a:r>
              <a:rPr sz="2000" b="1" dirty="0">
                <a:latin typeface="Verdana" panose="020B0604030504040204" pitchFamily="34" charset="0"/>
              </a:rPr>
              <a:t> I</a:t>
            </a:r>
            <a:r>
              <a:rPr sz="2000" b="1">
                <a:latin typeface="Verdana" panose="020B0604030504040204" pitchFamily="34" charset="0"/>
              </a:rPr>
              <a:t>  </a:t>
            </a:r>
            <a:r>
              <a:rPr sz="2000" b="1" dirty="0">
                <a:latin typeface="Verdana" panose="020B0604030504040204" pitchFamily="34" charset="0"/>
              </a:rPr>
              <a:t>   </a:t>
            </a:r>
            <a:r>
              <a:rPr sz="2000" b="1" dirty="0">
                <a:solidFill>
                  <a:srgbClr val="FF0000"/>
                </a:solidFill>
                <a:latin typeface="Verdana" panose="020B0604030504040204" pitchFamily="34" charset="0"/>
              </a:rPr>
              <a:t>T</a:t>
            </a:r>
            <a:r>
              <a:rPr sz="2000" b="1">
                <a:latin typeface="Verdana" panose="020B0604030504040204" pitchFamily="34" charset="0"/>
              </a:rPr>
              <a:t>    </a:t>
            </a:r>
            <a:r>
              <a:rPr sz="2000" b="1" dirty="0">
                <a:latin typeface="Verdana" panose="020B0604030504040204" pitchFamily="34" charset="0"/>
              </a:rPr>
              <a:t>A</a:t>
            </a:r>
            <a:r>
              <a:rPr sz="2000" b="1">
                <a:latin typeface="Verdana" panose="020B0604030504040204" pitchFamily="34" charset="0"/>
              </a:rPr>
              <a:t>   </a:t>
            </a:r>
            <a:r>
              <a:rPr sz="2000" b="1" dirty="0">
                <a:latin typeface="Verdana" panose="020B0604030504040204" pitchFamily="34" charset="0"/>
              </a:rPr>
              <a:t> M</a:t>
            </a:r>
            <a:r>
              <a:rPr sz="2000" b="1">
                <a:latin typeface="Verdana" panose="020B0604030504040204" pitchFamily="34" charset="0"/>
              </a:rPr>
              <a:t>  </a:t>
            </a:r>
            <a:r>
              <a:rPr sz="2000" b="1" dirty="0">
                <a:latin typeface="Verdana" panose="020B0604030504040204" pitchFamily="34" charset="0"/>
              </a:rPr>
              <a:t> I</a:t>
            </a:r>
            <a:r>
              <a:rPr sz="2000" b="1">
                <a:latin typeface="Verdana" panose="020B0604030504040204" pitchFamily="34" charset="0"/>
              </a:rPr>
              <a:t>    </a:t>
            </a:r>
            <a:r>
              <a:rPr sz="2000" b="1" dirty="0">
                <a:latin typeface="Verdana" panose="020B0604030504040204" pitchFamily="34" charset="0"/>
              </a:rPr>
              <a:t>N</a:t>
            </a:r>
            <a:r>
              <a:rPr sz="2000" b="1">
                <a:latin typeface="Verdana" panose="020B0604030504040204" pitchFamily="34" charset="0"/>
              </a:rPr>
              <a:t>  </a:t>
            </a:r>
            <a:endParaRPr sz="2000" b="1">
              <a:latin typeface="Verdana" panose="020B0604030504040204" pitchFamily="34" charset="0"/>
            </a:endParaRPr>
          </a:p>
        </p:txBody>
      </p:sp>
      <p:sp>
        <p:nvSpPr>
          <p:cNvPr id="140439" name="Text Box 140438"/>
          <p:cNvSpPr txBox="1"/>
          <p:nvPr/>
        </p:nvSpPr>
        <p:spPr>
          <a:xfrm>
            <a:off x="8001000" y="2590800"/>
            <a:ext cx="457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1" hangingPunct="1">
              <a:spcBef>
                <a:spcPct val="50000"/>
              </a:spcBef>
            </a:pPr>
            <a:r>
              <a:rPr sz="1800">
                <a:latin typeface="VNI-Cooper" pitchFamily="2" charset="0"/>
                <a:sym typeface="Wingdings" panose="05000000000000000000" pitchFamily="2" charset="2"/>
              </a:rPr>
              <a:t></a:t>
            </a:r>
            <a:endParaRPr sz="1800">
              <a:latin typeface="VNI-Cooper" pitchFamily="2" charset="0"/>
              <a:sym typeface="Wingdings" panose="05000000000000000000" pitchFamily="2" charset="2"/>
            </a:endParaRPr>
          </a:p>
        </p:txBody>
      </p:sp>
      <p:sp>
        <p:nvSpPr>
          <p:cNvPr id="140441" name="Chevron 140440"/>
          <p:cNvSpPr/>
          <p:nvPr/>
        </p:nvSpPr>
        <p:spPr>
          <a:xfrm>
            <a:off x="0" y="1143000"/>
            <a:ext cx="8229600" cy="762000"/>
          </a:xfrm>
          <a:prstGeom prst="chevron">
            <a:avLst>
              <a:gd name="adj" fmla="val 140600"/>
            </a:avLst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 anchorCtr="0"/>
          <a:p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8.Trong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rê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̃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họ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đậu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có vi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khuẩn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̀ có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lợi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?</a:t>
            </a:r>
            <a:endParaRPr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444" name="Action Button: Help 140443"/>
          <p:cNvSpPr/>
          <p:nvPr/>
        </p:nvSpPr>
        <p:spPr>
          <a:xfrm>
            <a:off x="7848600" y="3886200"/>
            <a:ext cx="228600" cy="304800"/>
          </a:xfrm>
          <a:prstGeom prst="actionButtonHelp">
            <a:avLst/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140445" name="Chevron 140444"/>
          <p:cNvSpPr/>
          <p:nvPr/>
        </p:nvSpPr>
        <p:spPr>
          <a:xfrm>
            <a:off x="0" y="1219200"/>
            <a:ext cx="8229600" cy="762000"/>
          </a:xfrm>
          <a:prstGeom prst="chevron">
            <a:avLst>
              <a:gd name="adj" fmla="val 140600"/>
            </a:avLst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 anchorCtr="0"/>
          <a:p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5.Chọn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ghép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đôi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giữa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con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đực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va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̀ con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cái</a:t>
            </a:r>
            <a:endParaRPr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đê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̉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sinh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sản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gọi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là?</a:t>
            </a:r>
            <a:endParaRPr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447" name="Chevron 140446"/>
          <p:cNvSpPr/>
          <p:nvPr/>
        </p:nvSpPr>
        <p:spPr>
          <a:xfrm>
            <a:off x="0" y="1143000"/>
            <a:ext cx="8229600" cy="762000"/>
          </a:xfrm>
          <a:prstGeom prst="chevron">
            <a:avLst>
              <a:gd name="adj" fmla="val 140600"/>
            </a:avLst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 anchorCtr="0"/>
          <a:p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7.Đối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với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thức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ăn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giàu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chất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xơ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dư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̣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trư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̃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bằng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phương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pháp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?</a:t>
            </a:r>
            <a:endParaRPr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449" name="Explosion 1 140448"/>
          <p:cNvSpPr/>
          <p:nvPr/>
        </p:nvSpPr>
        <p:spPr>
          <a:xfrm>
            <a:off x="6172200" y="152400"/>
            <a:ext cx="1295400" cy="685800"/>
          </a:xfrm>
          <a:prstGeom prst="irregularSeal1">
            <a:avLst/>
          </a:prstGeom>
          <a:solidFill>
            <a:schemeClr val="folHlink"/>
          </a:solidFill>
          <a:ln w="9525" cap="flat" cmpd="sng">
            <a:solidFill>
              <a:srgbClr val="6600FF"/>
            </a:solidFill>
            <a:prstDash val="solid"/>
            <a:miter/>
            <a:headEnd type="none" w="med" len="med"/>
            <a:tailEnd type="none" w="med" len="med"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140450" name="Explosion 1 140449"/>
          <p:cNvSpPr/>
          <p:nvPr/>
        </p:nvSpPr>
        <p:spPr>
          <a:xfrm>
            <a:off x="1524000" y="152400"/>
            <a:ext cx="1295400" cy="685800"/>
          </a:xfrm>
          <a:prstGeom prst="irregularSeal1">
            <a:avLst/>
          </a:prstGeom>
          <a:solidFill>
            <a:schemeClr val="folHlink"/>
          </a:solidFill>
          <a:ln w="9525" cap="flat" cmpd="sng">
            <a:solidFill>
              <a:srgbClr val="6600FF"/>
            </a:solidFill>
            <a:prstDash val="solid"/>
            <a:miter/>
            <a:headEnd type="none" w="med" len="med"/>
            <a:tailEnd type="none" w="med" len="med"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/>
          <a:p>
            <a:endParaRPr lang="en-US"/>
          </a:p>
        </p:txBody>
      </p:sp>
      <p:sp>
        <p:nvSpPr>
          <p:cNvPr id="140451" name="Chevron 140450"/>
          <p:cNvSpPr/>
          <p:nvPr/>
        </p:nvSpPr>
        <p:spPr>
          <a:xfrm>
            <a:off x="-152400" y="1219200"/>
            <a:ext cx="8229600" cy="762000"/>
          </a:xfrm>
          <a:prstGeom prst="chevron">
            <a:avLst>
              <a:gd name="adj" fmla="val 140600"/>
            </a:avLst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 anchorCtr="0"/>
          <a:p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2.Vật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nuôi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ăn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thức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ăn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protein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vào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da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̣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dày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tiêu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hóa</a:t>
            </a:r>
            <a:endParaRPr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va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̀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biến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đổi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thành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chất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̀?</a:t>
            </a:r>
            <a:endParaRPr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452" name="Chevron 140451"/>
          <p:cNvSpPr/>
          <p:nvPr/>
        </p:nvSpPr>
        <p:spPr>
          <a:xfrm>
            <a:off x="0" y="1143000"/>
            <a:ext cx="8229600" cy="762000"/>
          </a:xfrm>
          <a:prstGeom prst="chevron">
            <a:avLst>
              <a:gd name="adj" fmla="val 140600"/>
            </a:avLst>
          </a:prstGeom>
          <a:solidFill>
            <a:srgbClr val="336699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 anchorCtr="0"/>
          <a:p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3.Sự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tăng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lên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vê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̀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khối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lượng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va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̀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kích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thước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sz="24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được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gọi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 là </a:t>
            </a:r>
            <a:r>
              <a:rPr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</a:t>
            </a:r>
            <a:r>
              <a:rPr sz="2400">
                <a:solidFill>
                  <a:schemeClr val="bg1"/>
                </a:solidFill>
                <a:latin typeface="Times New Roman" panose="02020603050405020304" pitchFamily="18" charset="0"/>
              </a:rPr>
              <a:t>̀?</a:t>
            </a:r>
            <a:endParaRPr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0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 o chu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1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1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1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1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1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1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1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1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7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0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1403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7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0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10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10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10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 o chu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10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10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40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1000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1000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1000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0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1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1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1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10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10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10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40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1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1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1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7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03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1000"/>
                                        <p:tgtEl>
                                          <p:spTgt spid="140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0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0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8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03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1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1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1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 o chu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1000" fill="hold"/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1000" fill="hold"/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1000" fill="hold"/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10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10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10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140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9" dur="1000" fill="hold"/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1000" fill="hold"/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1000" fill="hold"/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40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1000" fill="hold"/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1000" fill="hold"/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1000" fill="hold"/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140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1000" fill="hold"/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1000" fill="hold"/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1000" fill="hold"/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140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1000" fill="hold"/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1000" fill="hold"/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1000" fill="hold"/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140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1000" fill="hold"/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1000" fill="hold"/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1000" fill="hold"/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8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40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1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1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1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 o chu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1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1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1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10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10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10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10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10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10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140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1000" fill="hold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1000" fill="hold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1000" fill="hold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60" dur="1000" fill="hold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10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10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10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65" dur="1000" fill="hold"/>
                                        <p:tgtEl>
                                          <p:spTgt spid="140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8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40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1" dur="1000"/>
                                        <p:tgtEl>
                                          <p:spTgt spid="140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8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40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1000" fill="hold"/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1000" fill="hold"/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3" dur="1000" fill="hold"/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84" dur="1000" fill="hold"/>
                                        <p:tgtEl>
                                          <p:spTgt spid="140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 o chu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5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6" dur="1000" fill="hold"/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1000" fill="hold"/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8" dur="1000" fill="hold"/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140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1000" fill="hold"/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1000" fill="hold"/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1000" fill="hold"/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4" dur="1000" fill="hold"/>
                                        <p:tgtEl>
                                          <p:spTgt spid="140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1000" fill="hold"/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1000" fill="hold"/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1000" fill="hold"/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140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10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10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10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1403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1000" fill="hold"/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1000" fill="hold"/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1000" fill="hold"/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1403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1" dur="1000" fill="hold"/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2" dur="1000" fill="hold"/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3" dur="1000" fill="hold"/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14" dur="1000" fill="hold"/>
                                        <p:tgtEl>
                                          <p:spTgt spid="140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1000" fill="hold"/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1000" fill="hold"/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1000" fill="hold"/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140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89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40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5" dur="500"/>
                                        <p:tgtEl>
                                          <p:spTgt spid="140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40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40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90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1403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5" dur="1000" fill="hold"/>
                                        <p:tgtEl>
                                          <p:spTgt spid="1403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1000" fill="hold"/>
                                        <p:tgtEl>
                                          <p:spTgt spid="1403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1000" fill="hold"/>
                                        <p:tgtEl>
                                          <p:spTgt spid="1403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1403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 o chu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0" dur="1000" fill="hold"/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1000" fill="hold"/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1000" fill="hold"/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43" dur="1000" fill="hold"/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5" dur="1000" fill="hold"/>
                                        <p:tgtEl>
                                          <p:spTgt spid="140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1000" fill="hold"/>
                                        <p:tgtEl>
                                          <p:spTgt spid="140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1000" fill="hold"/>
                                        <p:tgtEl>
                                          <p:spTgt spid="1403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48" dur="1000" fill="hold"/>
                                        <p:tgtEl>
                                          <p:spTgt spid="140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0" dur="1000" fill="hold"/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1" dur="1000" fill="hold"/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1000" fill="hold"/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5" dur="1000" fill="hold"/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6" dur="1000" fill="hold"/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1000" fill="hold"/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140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0" dur="1000" fill="hold"/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1000" fill="hold"/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2" dur="1000" fill="hold"/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63" dur="1000" fill="hold"/>
                                        <p:tgtEl>
                                          <p:spTgt spid="140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5" dur="1000" fill="hold"/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6" dur="1000" fill="hold"/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7" dur="1000" fill="hold"/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68" dur="1000" fill="hold"/>
                                        <p:tgtEl>
                                          <p:spTgt spid="140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0" dur="1000" fill="hold"/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1" dur="1000" fill="hold"/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1000" fill="hold"/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140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9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40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9" dur="500"/>
                                        <p:tgtEl>
                                          <p:spTgt spid="140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40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40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93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1403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9" dur="1000" fill="hold"/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0" dur="1000" fill="hold"/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1" dur="1000" fill="hold"/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92" dur="1000" fill="hold"/>
                                        <p:tgtEl>
                                          <p:spTgt spid="140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 o chu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4" dur="1000" fill="hold"/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5" dur="1000" fill="hold"/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6" dur="1000" fill="hold"/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297" dur="1000" fill="hold"/>
                                        <p:tgtEl>
                                          <p:spTgt spid="140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1000" fill="hold"/>
                                        <p:tgtEl>
                                          <p:spTgt spid="140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1000" fill="hold"/>
                                        <p:tgtEl>
                                          <p:spTgt spid="140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1000" fill="hold"/>
                                        <p:tgtEl>
                                          <p:spTgt spid="1403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02" dur="1000" fill="hold"/>
                                        <p:tgtEl>
                                          <p:spTgt spid="140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4" dur="1000" fill="hold"/>
                                        <p:tgtEl>
                                          <p:spTgt spid="140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5" dur="1000" fill="hold"/>
                                        <p:tgtEl>
                                          <p:spTgt spid="140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1000" fill="hold"/>
                                        <p:tgtEl>
                                          <p:spTgt spid="1403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07" dur="1000" fill="hold"/>
                                        <p:tgtEl>
                                          <p:spTgt spid="140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9" dur="10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0" dur="10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10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12" dur="1000" fill="hold"/>
                                        <p:tgtEl>
                                          <p:spTgt spid="140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4" dur="1000" fill="hold"/>
                                        <p:tgtEl>
                                          <p:spTgt spid="140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5" dur="1000" fill="hold"/>
                                        <p:tgtEl>
                                          <p:spTgt spid="140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6" dur="1000" fill="hold"/>
                                        <p:tgtEl>
                                          <p:spTgt spid="1403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17" dur="1000" fill="hold"/>
                                        <p:tgtEl>
                                          <p:spTgt spid="140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9" dur="1000" fill="hold"/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0" dur="1000" fill="hold"/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1" dur="1000" fill="hold"/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22" dur="1000" fill="hold"/>
                                        <p:tgtEl>
                                          <p:spTgt spid="140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4" dur="1000" fill="hold"/>
                                        <p:tgtEl>
                                          <p:spTgt spid="1403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5" dur="1000" fill="hold"/>
                                        <p:tgtEl>
                                          <p:spTgt spid="140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6" dur="1000" fill="hold"/>
                                        <p:tgtEl>
                                          <p:spTgt spid="140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27" dur="1000" fill="hold"/>
                                        <p:tgtEl>
                                          <p:spTgt spid="140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9" dur="1000" fill="hold"/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1000" fill="hold"/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1" dur="1000" fill="hold"/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32" dur="1000" fill="hold"/>
                                        <p:tgtEl>
                                          <p:spTgt spid="140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4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37" dur="1000" fill="hold"/>
                                        <p:tgtEl>
                                          <p:spTgt spid="140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95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40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3" dur="500"/>
                                        <p:tgtEl>
                                          <p:spTgt spid="140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96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403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3" dur="1000" fill="hold"/>
                                        <p:tgtEl>
                                          <p:spTgt spid="140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1000" fill="hold"/>
                                        <p:tgtEl>
                                          <p:spTgt spid="1403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5" dur="1000" fill="hold"/>
                                        <p:tgtEl>
                                          <p:spTgt spid="1403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56" dur="1000" fill="hold"/>
                                        <p:tgtEl>
                                          <p:spTgt spid="140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 o chu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7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8" dur="1000" fill="hold"/>
                                        <p:tgtEl>
                                          <p:spTgt spid="1403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1000" fill="hold"/>
                                        <p:tgtEl>
                                          <p:spTgt spid="1403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0" dur="1000" fill="hold"/>
                                        <p:tgtEl>
                                          <p:spTgt spid="1403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61" dur="1000" fill="hold"/>
                                        <p:tgtEl>
                                          <p:spTgt spid="1403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3" dur="1000" fill="hold"/>
                                        <p:tgtEl>
                                          <p:spTgt spid="140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4" dur="1000" fill="hold"/>
                                        <p:tgtEl>
                                          <p:spTgt spid="140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1000" fill="hold"/>
                                        <p:tgtEl>
                                          <p:spTgt spid="140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66" dur="1000" fill="hold"/>
                                        <p:tgtEl>
                                          <p:spTgt spid="140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8" dur="1000" fill="hold"/>
                                        <p:tgtEl>
                                          <p:spTgt spid="140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9" dur="1000" fill="hold"/>
                                        <p:tgtEl>
                                          <p:spTgt spid="140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0" dur="1000" fill="hold"/>
                                        <p:tgtEl>
                                          <p:spTgt spid="140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71" dur="1000" fill="hold"/>
                                        <p:tgtEl>
                                          <p:spTgt spid="140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3" dur="1000" fill="hold"/>
                                        <p:tgtEl>
                                          <p:spTgt spid="140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4" dur="1000" fill="hold"/>
                                        <p:tgtEl>
                                          <p:spTgt spid="140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5" dur="1000" fill="hold"/>
                                        <p:tgtEl>
                                          <p:spTgt spid="1403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76" dur="1000" fill="hold"/>
                                        <p:tgtEl>
                                          <p:spTgt spid="140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8" dur="1000" fill="hold"/>
                                        <p:tgtEl>
                                          <p:spTgt spid="140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9" dur="1000" fill="hold"/>
                                        <p:tgtEl>
                                          <p:spTgt spid="140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0" dur="1000" fill="hold"/>
                                        <p:tgtEl>
                                          <p:spTgt spid="1403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81" dur="1000" fill="hold"/>
                                        <p:tgtEl>
                                          <p:spTgt spid="140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98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40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7" dur="500"/>
                                        <p:tgtEl>
                                          <p:spTgt spid="140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500"/>
                            </p:stCondLst>
                            <p:childTnLst>
                              <p:par>
                                <p:cTn id="3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140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40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399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40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3" presetClass="exit" presetSubtype="54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140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140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140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140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140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140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140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140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140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/>
                                        <p:tgtEl>
                                          <p:spTgt spid="140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140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140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1" dur="500"/>
                                        <p:tgtEl>
                                          <p:spTgt spid="140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140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140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140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7" dur="500"/>
                                        <p:tgtEl>
                                          <p:spTgt spid="140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/>
                                        <p:tgtEl>
                                          <p:spTgt spid="140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/>
                                        <p:tgtEl>
                                          <p:spTgt spid="140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/>
                                        <p:tgtEl>
                                          <p:spTgt spid="140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500"/>
                            </p:stCondLst>
                            <p:childTnLst>
                              <p:par>
                                <p:cTn id="4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5" dur="500"/>
                                        <p:tgtEl>
                                          <p:spTgt spid="1404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o o ch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000"/>
                            </p:stCondLst>
                            <p:childTnLst>
                              <p:par>
                                <p:cTn id="437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8" dur="1000" fill="hold"/>
                                        <p:tgtEl>
                                          <p:spTgt spid="140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9" dur="1000" fill="hold"/>
                                        <p:tgtEl>
                                          <p:spTgt spid="140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0" dur="1000" fill="hold"/>
                                        <p:tgtEl>
                                          <p:spTgt spid="1404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441" dur="1000" fill="hold"/>
                                        <p:tgtEl>
                                          <p:spTgt spid="140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01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140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30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140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24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140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>
                      <p:stCondLst>
                        <p:cond delay="0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3" dur="1000"/>
                                        <p:tgtEl>
                                          <p:spTgt spid="140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 o c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1000"/>
                                        <p:tgtEl>
                                          <p:spTgt spid="140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140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140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39"/>
                  </p:tgtEl>
                </p:cond>
              </p:nextCondLst>
            </p:seq>
            <p:seq concurrent="1" nextAc="seek">
              <p:cTn id="479" restart="whenNotActive" fill="hold" evtFilter="cancelBubble" nodeType="interactiveSeq">
                <p:stCondLst>
                  <p:cond evt="onClick" delay="0">
                    <p:tgtEl>
                      <p:spTgt spid="140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0" fill="hold">
                      <p:stCondLst>
                        <p:cond delay="0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140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4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140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40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40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4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14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140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31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404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14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32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140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9" dur="500"/>
                                        <p:tgtEl>
                                          <p:spTgt spid="140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34"/>
                  </p:tgtEl>
                </p:cond>
              </p:nextCondLst>
            </p:seq>
            <p:seq concurrent="1" nextAc="seek">
              <p:cTn id="521" restart="whenNotActive" fill="hold" evtFilter="cancelBubble" nodeType="interactiveSeq">
                <p:stCondLst>
                  <p:cond evt="onClick" delay="0">
                    <p:tgtEl>
                      <p:spTgt spid="140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2" fill="hold">
                      <p:stCondLst>
                        <p:cond delay="0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5" dur="500"/>
                                        <p:tgtEl>
                                          <p:spTgt spid="140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47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1404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1" dur="500"/>
                                        <p:tgtEl>
                                          <p:spTgt spid="140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45"/>
                  </p:tgtEl>
                </p:cond>
              </p:nextCondLst>
            </p:seq>
            <p:seq concurrent="1" nextAc="seek">
              <p:cTn id="533" restart="whenNotActive" fill="hold" evtFilter="cancelBubble" nodeType="interactiveSeq">
                <p:stCondLst>
                  <p:cond evt="onClick" delay="0">
                    <p:tgtEl>
                      <p:spTgt spid="140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4" fill="hold">
                      <p:stCondLst>
                        <p:cond delay="0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7" dur="500"/>
                                        <p:tgtEl>
                                          <p:spTgt spid="140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41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140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3" dur="500"/>
                                        <p:tgtEl>
                                          <p:spTgt spid="140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33"/>
                  </p:tgtEl>
                </p:cond>
              </p:nextCondLst>
            </p:seq>
            <p:seq concurrent="1" nextAc="seek">
              <p:cTn id="545" restart="whenNotActive" fill="hold" evtFilter="cancelBubble" nodeType="interactiveSeq">
                <p:stCondLst>
                  <p:cond evt="onClick" delay="0">
                    <p:tgtEl>
                      <p:spTgt spid="140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6" fill="hold">
                      <p:stCondLst>
                        <p:cond delay="0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140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26"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1404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14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27"/>
                  </p:tgtEl>
                </p:cond>
              </p:nextCondLst>
            </p:seq>
            <p:seq concurrent="1" nextAc="seek">
              <p:cTn id="571" restart="whenNotActive" fill="hold" evtFilter="cancelBubble" nodeType="interactiveSeq">
                <p:stCondLst>
                  <p:cond evt="onClick" delay="0">
                    <p:tgtEl>
                      <p:spTgt spid="140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2" fill="hold">
                      <p:stCondLst>
                        <p:cond delay="0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5" dur="500"/>
                                        <p:tgtEl>
                                          <p:spTgt spid="140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52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1404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2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5" dur="1000" fill="hold"/>
                                        <p:tgtEl>
                                          <p:spTgt spid="14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0" fill="hold">
                      <p:stCondLst>
                        <p:cond delay="indefinite"/>
                      </p:stCondLst>
                      <p:childTnLst>
                        <p:par>
                          <p:cTn id="591" fill="hold">
                            <p:stCondLst>
                              <p:cond delay="0"/>
                            </p:stCondLst>
                            <p:childTnLst>
                              <p:par>
                                <p:cTn id="59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3" dur="500"/>
                                        <p:tgtEl>
                                          <p:spTgt spid="140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29"/>
                  </p:tgtEl>
                </p:cond>
              </p:nextCondLst>
            </p:seq>
            <p:seq concurrent="1" nextAc="seek">
              <p:cTn id="595" restart="whenNotActive" fill="hold" evtFilter="cancelBubble" nodeType="interactiveSeq">
                <p:stCondLst>
                  <p:cond evt="onClick" delay="0">
                    <p:tgtEl>
                      <p:spTgt spid="140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6" fill="hold">
                      <p:stCondLst>
                        <p:cond delay="0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9" dur="500"/>
                                        <p:tgtEl>
                                          <p:spTgt spid="140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35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140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5" dur="500"/>
                                        <p:tgtEl>
                                          <p:spTgt spid="140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451"/>
                  </p:tgtEl>
                </p:cond>
              </p:nextCondLst>
            </p:seq>
          </p:childTnLst>
        </p:cTn>
      </p:par>
    </p:tnLst>
    <p:bldLst>
      <p:bldP spid="140335" grpId="0"/>
      <p:bldP spid="140344" grpId="0"/>
      <p:bldP spid="140364" grpId="0"/>
      <p:bldP spid="140365" grpId="0"/>
      <p:bldP spid="140366" grpId="0"/>
      <p:bldP spid="140377" grpId="0"/>
      <p:bldP spid="140381" grpId="1"/>
      <p:bldP spid="140384" grpId="0"/>
      <p:bldP spid="140385" grpId="0"/>
      <p:bldP spid="140388" grpId="0"/>
      <p:bldP spid="140388" grpId="1"/>
      <p:bldP spid="140391" grpId="0"/>
      <p:bldP spid="140394" grpId="0"/>
      <p:bldP spid="140394" grpId="1"/>
      <p:bldP spid="140397" grpId="0"/>
      <p:bldP spid="140397" grpId="1"/>
      <p:bldP spid="140400" grpId="0"/>
      <p:bldP spid="140402" grpId="0"/>
      <p:bldP spid="140402" grpId="1"/>
      <p:bldP spid="140433" grpId="0" animBg="1"/>
      <p:bldP spid="140433" grpId="1" animBg="1"/>
      <p:bldP spid="140434" grpId="0" animBg="1"/>
      <p:bldP spid="140434" grpId="1" animBg="1"/>
      <p:bldP spid="140435" grpId="1" animBg="1"/>
      <p:bldP spid="140435" grpId="2" animBg="1"/>
      <p:bldP spid="140435" grpId="3" animBg="1"/>
      <p:bldP spid="140438" grpId="0"/>
      <p:bldP spid="140441" grpId="0" animBg="1"/>
      <p:bldP spid="140441" grpId="1" animBg="1"/>
      <p:bldP spid="140445" grpId="0" animBg="1"/>
      <p:bldP spid="140445" grpId="1" animBg="1"/>
      <p:bldP spid="140447" grpId="0" animBg="1"/>
      <p:bldP spid="140447" grpId="1" animBg="1"/>
      <p:bldP spid="140451" grpId="0" animBg="1"/>
      <p:bldP spid="140451" grpId="1" animBg="1"/>
      <p:bldP spid="140452" grpId="0" animBg="1"/>
      <p:bldP spid="14045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9" name="Text Box 116738"/>
          <p:cNvSpPr txBox="1"/>
          <p:nvPr/>
        </p:nvSpPr>
        <p:spPr>
          <a:xfrm>
            <a:off x="1092200" y="974725"/>
            <a:ext cx="7483475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3000">
                <a:solidFill>
                  <a:srgbClr val="0000FF"/>
                </a:solidFill>
                <a:latin typeface="Tahoma" panose="020B0604030504040204" pitchFamily="34" charset="0"/>
              </a:rPr>
              <a:t>VAI TRÒ , NHIỆM VỤ CỦA NUÔI THỦY SẢN</a:t>
            </a:r>
            <a:endParaRPr sz="30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16740" name="Rectangles 116739"/>
          <p:cNvSpPr/>
          <p:nvPr/>
        </p:nvSpPr>
        <p:spPr>
          <a:xfrm>
            <a:off x="381000" y="1935163"/>
            <a:ext cx="77549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>
                <a:solidFill>
                  <a:srgbClr val="000099"/>
                </a:solidFill>
                <a:latin typeface="Tahoma" panose="020B0604030504040204" pitchFamily="34" charset="0"/>
              </a:rPr>
              <a:t>II.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Nhiệm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vụ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của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nuôi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thủy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sản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ở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nước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ta</a:t>
            </a:r>
            <a:r>
              <a:rPr>
                <a:solidFill>
                  <a:srgbClr val="000099"/>
                </a:solidFill>
                <a:latin typeface="Tahoma" panose="020B0604030504040204" pitchFamily="34" charset="0"/>
              </a:rPr>
              <a:t>:</a:t>
            </a:r>
            <a:endParaRPr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116745" name="Text Box 116744"/>
          <p:cNvSpPr txBox="1"/>
          <p:nvPr/>
        </p:nvSpPr>
        <p:spPr>
          <a:xfrm>
            <a:off x="0" y="5334000"/>
            <a:ext cx="929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dirty="0">
              <a:solidFill>
                <a:srgbClr val="CC0099"/>
              </a:solidFill>
              <a:latin typeface="Tahoma" panose="020B0604030504040204" pitchFamily="34" charset="0"/>
            </a:endParaRPr>
          </a:p>
        </p:txBody>
      </p:sp>
      <p:sp>
        <p:nvSpPr>
          <p:cNvPr id="116747" name="Text Box 116746"/>
          <p:cNvSpPr txBox="1"/>
          <p:nvPr/>
        </p:nvSpPr>
        <p:spPr>
          <a:xfrm>
            <a:off x="457200" y="2895600"/>
            <a:ext cx="8077200" cy="1798638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>
                <a:latin typeface="Tahoma" panose="020B0604030504040204" pitchFamily="34" charset="0"/>
              </a:rPr>
              <a:t>1.Khai </a:t>
            </a:r>
            <a:r>
              <a:rPr dirty="0" err="1">
                <a:latin typeface="Tahoma" panose="020B0604030504040204" pitchFamily="34" charset="0"/>
              </a:rPr>
              <a:t>thác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tối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đa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tiềm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năng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mặt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nước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và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giống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nuôi</a:t>
            </a:r>
            <a:endParaRPr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>
              <a:latin typeface="Tahoma" panose="020B0604030504040204" pitchFamily="34" charset="0"/>
            </a:endParaRPr>
          </a:p>
        </p:txBody>
      </p:sp>
      <p:sp>
        <p:nvSpPr>
          <p:cNvPr id="116748" name="Rectangles 116747"/>
          <p:cNvSpPr/>
          <p:nvPr/>
        </p:nvSpPr>
        <p:spPr>
          <a:xfrm>
            <a:off x="228600" y="2514600"/>
            <a:ext cx="762000" cy="579438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b="1">
                <a:latin typeface="Tahoma" panose="020B0604030504040204" pitchFamily="34" charset="0"/>
                <a:sym typeface="Wingdings" panose="05000000000000000000" pitchFamily="2" charset="2"/>
              </a:rPr>
              <a:t></a:t>
            </a:r>
            <a:endParaRPr b="1">
              <a:latin typeface="Tahoma" panose="020B060403050404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0052 0.02222 L 0.00086 1.11111E-6 L 0.00156 0.02222 L 0.00208 1.11111E-6 L 0.00243 0.02222 L 0.00312 1.11111E-6 L 0.00347 0.02222 L 0.00416 1.11111E-6 L 0.00468 0.02222 L 0.00503 1.11111E-6 L 0.00573 0.02222 L 0.00607 1.11111E-6 L 0.00659 0.02222 L 0.00729 1.11111E-6 L 0.00764 0.02222 L 0.00833 1.11111E-6 " pathEditMode="relative" rAng="0" ptsTypes="FFFFFFFFFFFFFFFFF">
                                      <p:cBhvr>
                                        <p:cTn id="9" dur="5000" fill="hold"/>
                                        <p:tgtEl>
                                          <p:spTgt spid="11674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1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7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6441" name="Picture 146440" descr="IMG_24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533400"/>
            <a:ext cx="3886200" cy="304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6443" name="Picture 146442" descr="185139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533400"/>
            <a:ext cx="3781425" cy="306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6444" name="Rectangles 146443"/>
          <p:cNvSpPr/>
          <p:nvPr/>
        </p:nvSpPr>
        <p:spPr>
          <a:xfrm>
            <a:off x="457200" y="4267200"/>
            <a:ext cx="8229600" cy="10668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Làm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bè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nuôi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cá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trên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sông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,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đào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ao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hồ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,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tận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dụng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đồng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ruộng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để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nuôi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tôm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, </a:t>
            </a:r>
            <a:r>
              <a:rPr dirty="0" err="1">
                <a:solidFill>
                  <a:srgbClr val="0000FF"/>
                </a:solidFill>
                <a:latin typeface="Tahoma" panose="020B0604030504040204" pitchFamily="34" charset="0"/>
              </a:rPr>
              <a:t>cá</a:t>
            </a:r>
            <a:r>
              <a:rPr>
                <a:solidFill>
                  <a:srgbClr val="0000FF"/>
                </a:solidFill>
                <a:latin typeface="Tahoma" panose="020B0604030504040204" pitchFamily="34" charset="0"/>
              </a:rPr>
              <a:t>,…</a:t>
            </a:r>
            <a:endParaRPr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 advClick="0" advTm="1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59" name="Text Placeholder 147458"/>
          <p:cNvSpPr>
            <a:spLocks noGrp="1"/>
          </p:cNvSpPr>
          <p:nvPr>
            <p:ph type="body" idx="1"/>
          </p:nvPr>
        </p:nvSpPr>
        <p:spPr>
          <a:xfrm>
            <a:off x="2514600" y="5410200"/>
            <a:ext cx="3236913" cy="685800"/>
          </a:xfrm>
          <a:ln/>
        </p:spPr>
        <p:txBody>
          <a:bodyPr/>
          <a:p>
            <a:pPr>
              <a:buNone/>
            </a:pPr>
            <a:r>
              <a:rPr sz="2800" b="1" dirty="0" err="1">
                <a:solidFill>
                  <a:srgbClr val="000099"/>
                </a:solidFill>
                <a:latin typeface="VNI-Times" pitchFamily="2" charset="0"/>
              </a:rPr>
              <a:t>Thuaàn</a:t>
            </a:r>
            <a:r>
              <a:rPr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sz="2800" b="1" dirty="0" err="1">
                <a:solidFill>
                  <a:srgbClr val="000099"/>
                </a:solidFill>
                <a:latin typeface="VNI-Times" pitchFamily="2" charset="0"/>
              </a:rPr>
              <a:t>hoaù</a:t>
            </a:r>
            <a:r>
              <a:rPr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sz="2800" b="1" dirty="0" err="1">
                <a:solidFill>
                  <a:srgbClr val="000099"/>
                </a:solidFill>
                <a:latin typeface="VNI-Times" pitchFamily="2" charset="0"/>
              </a:rPr>
              <a:t>caù</a:t>
            </a:r>
            <a:r>
              <a:rPr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r>
              <a:rPr sz="2800" b="1" dirty="0" err="1">
                <a:solidFill>
                  <a:srgbClr val="000099"/>
                </a:solidFill>
                <a:latin typeface="VNI-Times" pitchFamily="2" charset="0"/>
              </a:rPr>
              <a:t>hoài</a:t>
            </a:r>
            <a:r>
              <a:rPr sz="2800" b="1">
                <a:solidFill>
                  <a:srgbClr val="000099"/>
                </a:solidFill>
                <a:latin typeface="VNI-Times" pitchFamily="2" charset="0"/>
              </a:rPr>
              <a:t> </a:t>
            </a:r>
            <a:endParaRPr sz="2800" b="1">
              <a:solidFill>
                <a:srgbClr val="000099"/>
              </a:solidFill>
              <a:latin typeface="VNI-Times" pitchFamily="2" charset="0"/>
            </a:endParaRPr>
          </a:p>
        </p:txBody>
      </p:sp>
      <p:pic>
        <p:nvPicPr>
          <p:cNvPr id="147460" name="Picture 147459" descr="cahoi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0" y="2133600"/>
            <a:ext cx="4191000" cy="2643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7461" name="Picture 147460" descr="Ca%20hoi%201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600"/>
            <a:ext cx="3505200" cy="2628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Click="0" advTm="1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3" name="Text Box 128002"/>
          <p:cNvSpPr txBox="1"/>
          <p:nvPr/>
        </p:nvSpPr>
        <p:spPr>
          <a:xfrm>
            <a:off x="1092200" y="974725"/>
            <a:ext cx="7483475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3000">
                <a:solidFill>
                  <a:srgbClr val="0000FF"/>
                </a:solidFill>
                <a:latin typeface="Tahoma" panose="020B0604030504040204" pitchFamily="34" charset="0"/>
              </a:rPr>
              <a:t>VAI TRÒ , NHIỆM VỤ CỦA NUÔI THỦY SẢN</a:t>
            </a:r>
            <a:endParaRPr sz="300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sp>
        <p:nvSpPr>
          <p:cNvPr id="128004" name="Rectangles 128003"/>
          <p:cNvSpPr/>
          <p:nvPr/>
        </p:nvSpPr>
        <p:spPr>
          <a:xfrm>
            <a:off x="381000" y="1935163"/>
            <a:ext cx="77549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>
                <a:solidFill>
                  <a:srgbClr val="000099"/>
                </a:solidFill>
                <a:latin typeface="Tahoma" panose="020B0604030504040204" pitchFamily="34" charset="0"/>
              </a:rPr>
              <a:t>II.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Nhiệm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vụ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của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nuôi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thủy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sản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ở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nước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ta</a:t>
            </a:r>
            <a:r>
              <a:rPr>
                <a:solidFill>
                  <a:srgbClr val="000099"/>
                </a:solidFill>
                <a:latin typeface="Tahoma" panose="020B0604030504040204" pitchFamily="34" charset="0"/>
              </a:rPr>
              <a:t>:</a:t>
            </a:r>
            <a:endParaRPr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128005" name="Rectangles 128004"/>
          <p:cNvSpPr/>
          <p:nvPr/>
        </p:nvSpPr>
        <p:spPr>
          <a:xfrm>
            <a:off x="457200" y="4800600"/>
            <a:ext cx="838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buFont typeface="Wingdings" panose="05000000000000000000" pitchFamily="2" charset="2"/>
              <a:buChar char="v"/>
            </a:pPr>
            <a:endParaRPr sz="2800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128007" name="Text Box 128006"/>
          <p:cNvSpPr txBox="1"/>
          <p:nvPr/>
        </p:nvSpPr>
        <p:spPr>
          <a:xfrm>
            <a:off x="457200" y="2895600"/>
            <a:ext cx="8077200" cy="3749675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>
                <a:latin typeface="Tahoma" panose="020B0604030504040204" pitchFamily="34" charset="0"/>
              </a:rPr>
              <a:t>1.Khai </a:t>
            </a:r>
            <a:r>
              <a:rPr dirty="0" err="1">
                <a:latin typeface="Tahoma" panose="020B0604030504040204" pitchFamily="34" charset="0"/>
              </a:rPr>
              <a:t>thác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tối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đa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tiềm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năng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mặt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nước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và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giống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nuôi</a:t>
            </a:r>
            <a:endParaRPr>
              <a:latin typeface="Tahoma" panose="020B0604030504040204" pitchFamily="34" charset="0"/>
            </a:endParaRPr>
          </a:p>
          <a:p>
            <a:pPr algn="l">
              <a:spcBef>
                <a:spcPct val="50000"/>
              </a:spcBef>
            </a:pPr>
            <a:r>
              <a:rPr>
                <a:latin typeface="Tahoma" panose="020B0604030504040204" pitchFamily="34" charset="0"/>
              </a:rPr>
              <a:t>2. </a:t>
            </a:r>
            <a:r>
              <a:rPr dirty="0" err="1">
                <a:latin typeface="Tahoma" panose="020B0604030504040204" pitchFamily="34" charset="0"/>
              </a:rPr>
              <a:t>Cung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cấp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nhiều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thực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phẩm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tươi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sạch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cho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tiêu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dùng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và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sản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xuất</a:t>
            </a:r>
            <a:endParaRPr>
              <a:latin typeface="Tahoma" panose="020B0604030504040204" pitchFamily="34" charset="0"/>
            </a:endParaRPr>
          </a:p>
          <a:p>
            <a:pPr algn="l">
              <a:spcBef>
                <a:spcPct val="50000"/>
              </a:spcBef>
            </a:pPr>
            <a:endParaRPr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>
              <a:latin typeface="Tahoma" panose="020B0604030504040204" pitchFamily="34" charset="0"/>
            </a:endParaRPr>
          </a:p>
        </p:txBody>
      </p:sp>
      <p:sp>
        <p:nvSpPr>
          <p:cNvPr id="128009" name="Rectangles 128008"/>
          <p:cNvSpPr/>
          <p:nvPr/>
        </p:nvSpPr>
        <p:spPr>
          <a:xfrm>
            <a:off x="-76200" y="3886200"/>
            <a:ext cx="762000" cy="579438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b="1">
                <a:latin typeface="Tahoma" panose="020B0604030504040204" pitchFamily="34" charset="0"/>
                <a:sym typeface="Wingdings" panose="05000000000000000000" pitchFamily="2" charset="2"/>
              </a:rPr>
              <a:t></a:t>
            </a:r>
            <a:endParaRPr b="1">
              <a:latin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28010" name="Rectangles 128009"/>
          <p:cNvSpPr/>
          <p:nvPr/>
        </p:nvSpPr>
        <p:spPr>
          <a:xfrm>
            <a:off x="0" y="2743200"/>
            <a:ext cx="762000" cy="579438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b="1">
                <a:latin typeface="Tahoma" panose="020B0604030504040204" pitchFamily="34" charset="0"/>
                <a:sym typeface="Wingdings" panose="05000000000000000000" pitchFamily="2" charset="2"/>
              </a:rPr>
              <a:t></a:t>
            </a:r>
            <a:endParaRPr b="1">
              <a:latin typeface="Tahoma" panose="020B060403050404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>
                                            <p:txEl>
                                              <p:charRg st="52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7">
                                            <p:txEl>
                                              <p:charRg st="52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0052 0.02222 L 0.00086 1.11111E-6 L 0.00156 0.02222 L 0.00208 1.11111E-6 L 0.00243 0.02222 L 0.00312 1.11111E-6 L 0.00347 0.02222 L 0.00416 1.11111E-6 L 0.00468 0.02222 L 0.00503 1.11111E-6 L 0.00573 0.02222 L 0.00607 1.11111E-6 L 0.00659 0.02222 L 0.00729 1.11111E-6 L 0.00764 0.02222 L 0.00833 1.11111E-6 " pathEditMode="relative" rAng="0" ptsTypes="FFFFFFFFFFFFFFFFF">
                                      <p:cBhvr>
                                        <p:cTn id="9" dur="5000" fill="hold"/>
                                        <p:tgtEl>
                                          <p:spTgt spid="12800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1074" name="Picture 131073" descr="cá tra bị nhiễm khuẩ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685800"/>
            <a:ext cx="4495800" cy="2828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1075" name="Picture 131074" descr="cá tra bị nhiễm khuẩ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00"/>
            <a:ext cx="4038600" cy="2884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1077" name="Text Box 131076"/>
          <p:cNvSpPr txBox="1"/>
          <p:nvPr/>
        </p:nvSpPr>
        <p:spPr>
          <a:xfrm>
            <a:off x="2209800" y="152400"/>
            <a:ext cx="586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Thuỷ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sản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khuẩn</a:t>
            </a:r>
            <a:endParaRPr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1078" name="Picture 131077" descr="cá nóc độ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429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1079" name="Text Box 131078"/>
          <p:cNvSpPr txBox="1"/>
          <p:nvPr/>
        </p:nvSpPr>
        <p:spPr>
          <a:xfrm>
            <a:off x="2286000" y="6278563"/>
            <a:ext cx="2133600" cy="579437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>
                <a:latin typeface="Tahoma" panose="020B0604030504040204" pitchFamily="34" charset="0"/>
              </a:rPr>
              <a:t>CÁ NÓC</a:t>
            </a:r>
            <a:endParaRPr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Text Box 124929"/>
          <p:cNvSpPr txBox="1"/>
          <p:nvPr/>
        </p:nvSpPr>
        <p:spPr>
          <a:xfrm>
            <a:off x="1828800" y="381000"/>
            <a:ext cx="5410200" cy="579438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b="1">
                <a:latin typeface="Times New Roman" panose="02020603050405020304" pitchFamily="18" charset="0"/>
              </a:rPr>
              <a:t>THỰC PHẨM TƯƠI SẠCH</a:t>
            </a:r>
            <a:endParaRPr b="1">
              <a:latin typeface="Times New Roman" panose="02020603050405020304" pitchFamily="18" charset="0"/>
            </a:endParaRPr>
          </a:p>
        </p:txBody>
      </p:sp>
      <p:pic>
        <p:nvPicPr>
          <p:cNvPr id="124931" name="Picture 124930" descr="TPSẠC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0" y="1103313"/>
            <a:ext cx="7543800" cy="5697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7" name="Text Box 129026"/>
          <p:cNvSpPr txBox="1"/>
          <p:nvPr/>
        </p:nvSpPr>
        <p:spPr>
          <a:xfrm>
            <a:off x="1092200" y="984250"/>
            <a:ext cx="784860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3000">
                <a:solidFill>
                  <a:srgbClr val="0000FF"/>
                </a:solidFill>
                <a:latin typeface="Times New Roman" panose="02020603050405020304" pitchFamily="18" charset="0"/>
              </a:rPr>
              <a:t>VAI TRÒ , NHIỆM VỤ CỦA NUÔI THỦY SẢN</a:t>
            </a:r>
            <a:endParaRPr sz="30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028" name="Rectangles 129027"/>
          <p:cNvSpPr/>
          <p:nvPr/>
        </p:nvSpPr>
        <p:spPr>
          <a:xfrm>
            <a:off x="381000" y="1935163"/>
            <a:ext cx="7754938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>
                <a:solidFill>
                  <a:srgbClr val="000099"/>
                </a:solidFill>
                <a:latin typeface="Tahoma" panose="020B0604030504040204" pitchFamily="34" charset="0"/>
              </a:rPr>
              <a:t>II.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Nhiệm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vụ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của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nuôi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thủy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sản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ở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nước</a:t>
            </a:r>
            <a:r>
              <a:rPr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u="sng" dirty="0" err="1">
                <a:solidFill>
                  <a:srgbClr val="000099"/>
                </a:solidFill>
                <a:latin typeface="Tahoma" panose="020B0604030504040204" pitchFamily="34" charset="0"/>
              </a:rPr>
              <a:t>ta</a:t>
            </a:r>
            <a:r>
              <a:rPr>
                <a:solidFill>
                  <a:srgbClr val="000099"/>
                </a:solidFill>
                <a:latin typeface="Tahoma" panose="020B0604030504040204" pitchFamily="34" charset="0"/>
              </a:rPr>
              <a:t>:</a:t>
            </a:r>
            <a:endParaRPr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129029" name="Rectangles 129028"/>
          <p:cNvSpPr/>
          <p:nvPr/>
        </p:nvSpPr>
        <p:spPr>
          <a:xfrm>
            <a:off x="457200" y="4800600"/>
            <a:ext cx="838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buFont typeface="Wingdings" panose="05000000000000000000" pitchFamily="2" charset="2"/>
              <a:buChar char="v"/>
            </a:pPr>
            <a:endParaRPr sz="2800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129031" name="Text Box 129030"/>
          <p:cNvSpPr txBox="1"/>
          <p:nvPr/>
        </p:nvSpPr>
        <p:spPr>
          <a:xfrm>
            <a:off x="457200" y="2895600"/>
            <a:ext cx="8077200" cy="4237038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>
                <a:latin typeface="Tahoma" panose="020B0604030504040204" pitchFamily="34" charset="0"/>
              </a:rPr>
              <a:t>1.Khai </a:t>
            </a:r>
            <a:r>
              <a:rPr dirty="0" err="1">
                <a:latin typeface="Tahoma" panose="020B0604030504040204" pitchFamily="34" charset="0"/>
              </a:rPr>
              <a:t>thác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tối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đa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tiềm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năng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mặt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nước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và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giống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nuôi</a:t>
            </a:r>
            <a:r>
              <a:rPr>
                <a:latin typeface="Tahoma" panose="020B0604030504040204" pitchFamily="34" charset="0"/>
              </a:rPr>
              <a:t> </a:t>
            </a:r>
            <a:endParaRPr>
              <a:latin typeface="Tahoma" panose="020B0604030504040204" pitchFamily="34" charset="0"/>
            </a:endParaRPr>
          </a:p>
          <a:p>
            <a:pPr algn="l">
              <a:spcBef>
                <a:spcPct val="50000"/>
              </a:spcBef>
            </a:pPr>
            <a:r>
              <a:rPr>
                <a:latin typeface="Tahoma" panose="020B0604030504040204" pitchFamily="34" charset="0"/>
              </a:rPr>
              <a:t>2. </a:t>
            </a:r>
            <a:r>
              <a:rPr dirty="0" err="1">
                <a:latin typeface="Tahoma" panose="020B0604030504040204" pitchFamily="34" charset="0"/>
              </a:rPr>
              <a:t>Cung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cấp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nhiều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thực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phẩm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tươi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sạch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cho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tiêu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dùng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và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xuất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khẩu</a:t>
            </a:r>
            <a:endParaRPr>
              <a:latin typeface="Tahoma" panose="020B0604030504040204" pitchFamily="34" charset="0"/>
            </a:endParaRPr>
          </a:p>
          <a:p>
            <a:pPr algn="l">
              <a:spcBef>
                <a:spcPct val="50000"/>
              </a:spcBef>
            </a:pPr>
            <a:r>
              <a:rPr>
                <a:latin typeface="Tahoma" panose="020B0604030504040204" pitchFamily="34" charset="0"/>
              </a:rPr>
              <a:t>3. </a:t>
            </a:r>
            <a:r>
              <a:rPr dirty="0" err="1">
                <a:latin typeface="Tahoma" panose="020B0604030504040204" pitchFamily="34" charset="0"/>
              </a:rPr>
              <a:t>Ứng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dụng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khoa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học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kĩ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thuật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tiên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tiến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vào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nghề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nuôi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thuỷ</a:t>
            </a:r>
            <a:r>
              <a:rPr>
                <a:latin typeface="Tahoma" panose="020B0604030504040204" pitchFamily="34" charset="0"/>
              </a:rPr>
              <a:t> </a:t>
            </a:r>
            <a:r>
              <a:rPr dirty="0" err="1">
                <a:latin typeface="Tahoma" panose="020B0604030504040204" pitchFamily="34" charset="0"/>
              </a:rPr>
              <a:t>sản</a:t>
            </a:r>
            <a:endParaRPr>
              <a:latin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>
              <a:latin typeface="Tahoma" panose="020B0604030504040204" pitchFamily="34" charset="0"/>
            </a:endParaRPr>
          </a:p>
        </p:txBody>
      </p:sp>
      <p:sp>
        <p:nvSpPr>
          <p:cNvPr id="129032" name="Rectangles 129031"/>
          <p:cNvSpPr/>
          <p:nvPr/>
        </p:nvSpPr>
        <p:spPr>
          <a:xfrm>
            <a:off x="0" y="2514600"/>
            <a:ext cx="762000" cy="579438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b="1">
                <a:latin typeface="Tahoma" panose="020B0604030504040204" pitchFamily="34" charset="0"/>
                <a:sym typeface="Wingdings" panose="05000000000000000000" pitchFamily="2" charset="2"/>
              </a:rPr>
              <a:t></a:t>
            </a:r>
            <a:endParaRPr b="1">
              <a:latin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29033" name="Rectangles 129032"/>
          <p:cNvSpPr/>
          <p:nvPr/>
        </p:nvSpPr>
        <p:spPr>
          <a:xfrm>
            <a:off x="-76200" y="3886200"/>
            <a:ext cx="762000" cy="579438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b="1">
                <a:latin typeface="Tahoma" panose="020B0604030504040204" pitchFamily="34" charset="0"/>
                <a:sym typeface="Wingdings" panose="05000000000000000000" pitchFamily="2" charset="2"/>
              </a:rPr>
              <a:t></a:t>
            </a:r>
            <a:endParaRPr b="1">
              <a:latin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29034" name="Rectangles 129033"/>
          <p:cNvSpPr/>
          <p:nvPr/>
        </p:nvSpPr>
        <p:spPr>
          <a:xfrm>
            <a:off x="0" y="5059363"/>
            <a:ext cx="762000" cy="579437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pPr>
              <a:spcBef>
                <a:spcPct val="15000"/>
              </a:spcBef>
              <a:spcAft>
                <a:spcPct val="15000"/>
              </a:spcAft>
            </a:pPr>
            <a:r>
              <a:rPr b="1">
                <a:latin typeface="Tahoma" panose="020B0604030504040204" pitchFamily="34" charset="0"/>
                <a:sym typeface="Wingdings" panose="05000000000000000000" pitchFamily="2" charset="2"/>
              </a:rPr>
              <a:t></a:t>
            </a:r>
            <a:endParaRPr b="1">
              <a:latin typeface="Tahoma" panose="020B060403050404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>
                                            <p:txEl>
                                              <p:charRg st="118" end="1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031">
                                            <p:txEl>
                                              <p:charRg st="118" end="1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0052 0.02222 L 0.00086 1.11111E-6 L 0.00156 0.02222 L 0.00208 1.11111E-6 L 0.00243 0.02222 L 0.00312 1.11111E-6 L 0.00347 0.02222 L 0.00416 1.11111E-6 L 0.00468 0.02222 L 0.00503 1.11111E-6 L 0.00573 0.02222 L 0.00607 1.11111E-6 L 0.00659 0.02222 L 0.00729 1.11111E-6 L 0.00764 0.02222 L 0.00833 1.11111E-6 " pathEditMode="relative" rAng="0" ptsTypes="FFFFFFFFFFFFFFFFF">
                                      <p:cBhvr>
                                        <p:cTn id="9" dur="5000" fill="hold"/>
                                        <p:tgtEl>
                                          <p:spTgt spid="1290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9" name="Text Box 96258"/>
          <p:cNvSpPr txBox="1"/>
          <p:nvPr/>
        </p:nvSpPr>
        <p:spPr>
          <a:xfrm>
            <a:off x="838200" y="984250"/>
            <a:ext cx="8124825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3000" b="1">
                <a:solidFill>
                  <a:srgbClr val="0000FF"/>
                </a:solidFill>
                <a:latin typeface="Times New Roman" panose="02020603050405020304" pitchFamily="18" charset="0"/>
              </a:rPr>
              <a:t>VAI TRÒ , NHIỆM VỤ CỦA NUÔI THỦY SẢN</a:t>
            </a:r>
            <a:endParaRPr sz="3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4" name="Rectangles 96263"/>
          <p:cNvSpPr/>
          <p:nvPr/>
        </p:nvSpPr>
        <p:spPr>
          <a:xfrm>
            <a:off x="457200" y="4800600"/>
            <a:ext cx="8382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buFont typeface="Wingdings" panose="05000000000000000000" pitchFamily="2" charset="2"/>
              <a:buChar char="v"/>
            </a:pPr>
            <a:endParaRPr sz="2800" dirty="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96266" name="Rectangles 96265"/>
          <p:cNvSpPr/>
          <p:nvPr/>
        </p:nvSpPr>
        <p:spPr>
          <a:xfrm>
            <a:off x="53975" y="2667000"/>
            <a:ext cx="909002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1" algn="l" eaLnBrk="0" hangingPunct="0">
              <a:buFont typeface="Wingdings" panose="05000000000000000000" pitchFamily="2" charset="2"/>
              <a:buChar char="v"/>
            </a:pPr>
            <a:r>
              <a:rPr sz="3200"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Cần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ứng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dụng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tiến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bộ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kĩ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thuật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vào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những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công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việc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gì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trong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nuôi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thủy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3200" dirty="0" err="1">
                <a:solidFill>
                  <a:srgbClr val="000099"/>
                </a:solidFill>
                <a:latin typeface="Tahoma" panose="020B0604030504040204" pitchFamily="34" charset="0"/>
              </a:rPr>
              <a:t>sản</a:t>
            </a:r>
            <a:r>
              <a:rPr sz="3200">
                <a:solidFill>
                  <a:srgbClr val="000099"/>
                </a:solidFill>
                <a:latin typeface="Tahoma" panose="020B0604030504040204" pitchFamily="34" charset="0"/>
              </a:rPr>
              <a:t>?</a:t>
            </a:r>
            <a:endParaRPr sz="320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96267" name="Rectangles 96266"/>
          <p:cNvSpPr/>
          <p:nvPr/>
        </p:nvSpPr>
        <p:spPr>
          <a:xfrm>
            <a:off x="762000" y="3962400"/>
            <a:ext cx="81534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i="1" dirty="0" err="1">
                <a:latin typeface="Tahoma" panose="020B0604030504040204" pitchFamily="34" charset="0"/>
              </a:rPr>
              <a:t>Sản</a:t>
            </a:r>
            <a:r>
              <a:rPr i="1">
                <a:latin typeface="Tahoma" panose="020B0604030504040204" pitchFamily="34" charset="0"/>
              </a:rPr>
              <a:t> </a:t>
            </a:r>
            <a:r>
              <a:rPr i="1" dirty="0" err="1">
                <a:latin typeface="Tahoma" panose="020B0604030504040204" pitchFamily="34" charset="0"/>
              </a:rPr>
              <a:t>xuất</a:t>
            </a:r>
            <a:r>
              <a:rPr i="1">
                <a:latin typeface="Tahoma" panose="020B0604030504040204" pitchFamily="34" charset="0"/>
              </a:rPr>
              <a:t> </a:t>
            </a:r>
            <a:r>
              <a:rPr i="1" dirty="0" err="1">
                <a:latin typeface="Tahoma" panose="020B0604030504040204" pitchFamily="34" charset="0"/>
              </a:rPr>
              <a:t>giống</a:t>
            </a:r>
            <a:r>
              <a:rPr i="1">
                <a:latin typeface="Tahoma" panose="020B0604030504040204" pitchFamily="34" charset="0"/>
              </a:rPr>
              <a:t>, </a:t>
            </a:r>
            <a:r>
              <a:rPr i="1" dirty="0" err="1">
                <a:latin typeface="Tahoma" panose="020B0604030504040204" pitchFamily="34" charset="0"/>
              </a:rPr>
              <a:t>sản</a:t>
            </a:r>
            <a:r>
              <a:rPr i="1">
                <a:latin typeface="Tahoma" panose="020B0604030504040204" pitchFamily="34" charset="0"/>
              </a:rPr>
              <a:t> </a:t>
            </a:r>
            <a:r>
              <a:rPr i="1" dirty="0" err="1">
                <a:latin typeface="Tahoma" panose="020B0604030504040204" pitchFamily="34" charset="0"/>
              </a:rPr>
              <a:t>xuất</a:t>
            </a:r>
            <a:r>
              <a:rPr i="1">
                <a:latin typeface="Tahoma" panose="020B0604030504040204" pitchFamily="34" charset="0"/>
              </a:rPr>
              <a:t> </a:t>
            </a:r>
            <a:r>
              <a:rPr i="1" dirty="0" err="1">
                <a:latin typeface="Tahoma" panose="020B0604030504040204" pitchFamily="34" charset="0"/>
              </a:rPr>
              <a:t>thức</a:t>
            </a:r>
            <a:r>
              <a:rPr i="1">
                <a:latin typeface="Tahoma" panose="020B0604030504040204" pitchFamily="34" charset="0"/>
              </a:rPr>
              <a:t> </a:t>
            </a:r>
            <a:r>
              <a:rPr i="1" dirty="0" err="1">
                <a:latin typeface="Tahoma" panose="020B0604030504040204" pitchFamily="34" charset="0"/>
              </a:rPr>
              <a:t>ăn</a:t>
            </a:r>
            <a:r>
              <a:rPr i="1">
                <a:latin typeface="Tahoma" panose="020B0604030504040204" pitchFamily="34" charset="0"/>
              </a:rPr>
              <a:t>, </a:t>
            </a:r>
            <a:endParaRPr i="1">
              <a:latin typeface="Tahoma" panose="020B0604030504040204" pitchFamily="34" charset="0"/>
            </a:endParaRPr>
          </a:p>
          <a:p>
            <a:pPr algn="l"/>
            <a:r>
              <a:rPr i="1" dirty="0" err="1">
                <a:latin typeface="Tahoma" panose="020B0604030504040204" pitchFamily="34" charset="0"/>
              </a:rPr>
              <a:t>bảo</a:t>
            </a:r>
            <a:r>
              <a:rPr i="1">
                <a:latin typeface="Tahoma" panose="020B0604030504040204" pitchFamily="34" charset="0"/>
              </a:rPr>
              <a:t> </a:t>
            </a:r>
            <a:r>
              <a:rPr i="1" dirty="0" err="1">
                <a:latin typeface="Tahoma" panose="020B0604030504040204" pitchFamily="34" charset="0"/>
              </a:rPr>
              <a:t>vệ</a:t>
            </a:r>
            <a:r>
              <a:rPr i="1">
                <a:latin typeface="Tahoma" panose="020B0604030504040204" pitchFamily="34" charset="0"/>
              </a:rPr>
              <a:t> </a:t>
            </a:r>
            <a:r>
              <a:rPr i="1" dirty="0" err="1">
                <a:latin typeface="Tahoma" panose="020B0604030504040204" pitchFamily="34" charset="0"/>
              </a:rPr>
              <a:t>môi</a:t>
            </a:r>
            <a:r>
              <a:rPr i="1">
                <a:latin typeface="Tahoma" panose="020B0604030504040204" pitchFamily="34" charset="0"/>
              </a:rPr>
              <a:t> </a:t>
            </a:r>
            <a:r>
              <a:rPr i="1" dirty="0" err="1">
                <a:latin typeface="Tahoma" panose="020B0604030504040204" pitchFamily="34" charset="0"/>
              </a:rPr>
              <a:t>trường</a:t>
            </a:r>
            <a:r>
              <a:rPr i="1">
                <a:latin typeface="Tahoma" panose="020B0604030504040204" pitchFamily="34" charset="0"/>
              </a:rPr>
              <a:t> </a:t>
            </a:r>
            <a:r>
              <a:rPr i="1" dirty="0" err="1">
                <a:latin typeface="Tahoma" panose="020B0604030504040204" pitchFamily="34" charset="0"/>
              </a:rPr>
              <a:t>và</a:t>
            </a:r>
            <a:r>
              <a:rPr i="1">
                <a:latin typeface="Tahoma" panose="020B0604030504040204" pitchFamily="34" charset="0"/>
              </a:rPr>
              <a:t> </a:t>
            </a:r>
            <a:r>
              <a:rPr i="1" dirty="0" err="1">
                <a:latin typeface="Tahoma" panose="020B0604030504040204" pitchFamily="34" charset="0"/>
              </a:rPr>
              <a:t>phòng</a:t>
            </a:r>
            <a:r>
              <a:rPr i="1">
                <a:latin typeface="Tahoma" panose="020B0604030504040204" pitchFamily="34" charset="0"/>
              </a:rPr>
              <a:t> </a:t>
            </a:r>
            <a:r>
              <a:rPr i="1" dirty="0" err="1">
                <a:latin typeface="Tahoma" panose="020B0604030504040204" pitchFamily="34" charset="0"/>
              </a:rPr>
              <a:t>trừ</a:t>
            </a:r>
            <a:r>
              <a:rPr i="1">
                <a:latin typeface="Tahoma" panose="020B0604030504040204" pitchFamily="34" charset="0"/>
              </a:rPr>
              <a:t> </a:t>
            </a:r>
            <a:r>
              <a:rPr i="1" dirty="0" err="1">
                <a:latin typeface="Tahoma" panose="020B0604030504040204" pitchFamily="34" charset="0"/>
              </a:rPr>
              <a:t>dịch</a:t>
            </a:r>
            <a:r>
              <a:rPr i="1">
                <a:latin typeface="Tahoma" panose="020B0604030504040204" pitchFamily="34" charset="0"/>
              </a:rPr>
              <a:t> </a:t>
            </a:r>
            <a:r>
              <a:rPr i="1" dirty="0" err="1">
                <a:latin typeface="Tahoma" panose="020B0604030504040204" pitchFamily="34" charset="0"/>
              </a:rPr>
              <a:t>bệnh</a:t>
            </a:r>
            <a:r>
              <a:rPr i="1">
                <a:latin typeface="Tahoma" panose="020B0604030504040204" pitchFamily="34" charset="0"/>
              </a:rPr>
              <a:t>.</a:t>
            </a:r>
            <a:endParaRPr i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6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3491" name="Picture 63490" descr="1 (50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2" name="Rectangles 63491"/>
          <p:cNvSpPr/>
          <p:nvPr/>
        </p:nvSpPr>
        <p:spPr>
          <a:xfrm>
            <a:off x="381000" y="1355408"/>
            <a:ext cx="7696200" cy="278828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algn="l" defTabSz="914400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tabLst>
                <a:tab pos="457200" algn="l"/>
              </a:tabLst>
            </a:pPr>
            <a:r>
              <a:rPr 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dặn dò</a:t>
            </a:r>
            <a:r>
              <a:rPr sz="2800" b="1">
                <a:solidFill>
                  <a:srgbClr val="000066"/>
                </a:solidFill>
                <a:latin typeface="Times New Roman" panose="02020603050405020304" pitchFamily="18" charset="0"/>
              </a:rPr>
              <a:t>: </a:t>
            </a:r>
            <a:endParaRPr sz="2800">
              <a:solidFill>
                <a:srgbClr val="000066"/>
              </a:solidFill>
              <a:latin typeface="VNI-Times" pitchFamily="2" charset="0"/>
            </a:endParaRPr>
          </a:p>
          <a:p>
            <a:pPr lvl="1" algn="l" defTabSz="914400" eaLnBrk="0" hangingPunct="0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Trả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lời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câu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hỏi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1, 2 SGK tr.132</a:t>
            </a:r>
            <a:endParaRPr sz="28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lvl="1" algn="l" defTabSz="914400" eaLnBrk="0" hangingPunct="0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Cá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nhân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sưu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tầm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thêm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tranh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ảnh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liên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quan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đến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nuôi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thủy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sản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bảo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vệ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môi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trường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  <a:endParaRPr sz="2800">
              <a:solidFill>
                <a:srgbClr val="000066"/>
              </a:solidFill>
              <a:latin typeface="Times New Roman" panose="02020603050405020304" pitchFamily="18" charset="0"/>
            </a:endParaRPr>
          </a:p>
          <a:p>
            <a:pPr lvl="1" algn="l" defTabSz="914400" eaLnBrk="0" hangingPunct="0">
              <a:spcBef>
                <a:spcPct val="20000"/>
              </a:spcBef>
              <a:spcAft>
                <a:spcPct val="2000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Xem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trước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bài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: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Môi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trường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nuôi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thủy</a:t>
            </a:r>
            <a:r>
              <a:rPr sz="280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sản</a:t>
            </a:r>
            <a:endParaRPr sz="280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Text Box 72705"/>
          <p:cNvSpPr txBox="1"/>
          <p:nvPr/>
        </p:nvSpPr>
        <p:spPr>
          <a:xfrm>
            <a:off x="152400" y="374650"/>
            <a:ext cx="1570038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3000" b="1">
                <a:solidFill>
                  <a:srgbClr val="000099"/>
                </a:solidFill>
                <a:latin typeface="Times New Roman" panose="02020603050405020304" pitchFamily="18" charset="0"/>
              </a:rPr>
              <a:t>TIẾT 43</a:t>
            </a:r>
            <a:endParaRPr sz="30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Text Box 72706"/>
          <p:cNvSpPr txBox="1"/>
          <p:nvPr/>
        </p:nvSpPr>
        <p:spPr>
          <a:xfrm>
            <a:off x="914400" y="984250"/>
            <a:ext cx="8124825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3000" b="1">
                <a:solidFill>
                  <a:srgbClr val="0000FF"/>
                </a:solidFill>
                <a:latin typeface="Times New Roman" panose="02020603050405020304" pitchFamily="18" charset="0"/>
              </a:rPr>
              <a:t>VAI TRÒ , NHIỆM VỤ CỦA NUÔI THỦY SẢN</a:t>
            </a:r>
            <a:endParaRPr sz="3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8" name="Text Box 72707"/>
          <p:cNvSpPr txBox="1"/>
          <p:nvPr/>
        </p:nvSpPr>
        <p:spPr>
          <a:xfrm>
            <a:off x="257175" y="2081213"/>
            <a:ext cx="6586538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2800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Luyện</a:t>
            </a:r>
            <a:r>
              <a:rPr sz="2800" u="sng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sz="2800" u="sng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tập</a:t>
            </a:r>
            <a:r>
              <a:rPr sz="280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sz="2800" dirty="0" err="1">
                <a:latin typeface="Times New Roman" panose="02020603050405020304" pitchFamily="18" charset="0"/>
              </a:rPr>
              <a:t>Hãy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nêu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vai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trò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của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nuôi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thủy</a:t>
            </a:r>
            <a:r>
              <a:rPr sz="2800">
                <a:latin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</a:rPr>
              <a:t>sản</a:t>
            </a:r>
            <a:endParaRPr sz="2800">
              <a:latin typeface="Times New Roman" panose="02020603050405020304" pitchFamily="18" charset="0"/>
            </a:endParaRPr>
          </a:p>
        </p:txBody>
      </p:sp>
      <p:grpSp>
        <p:nvGrpSpPr>
          <p:cNvPr id="72723" name="Group 72722"/>
          <p:cNvGrpSpPr/>
          <p:nvPr/>
        </p:nvGrpSpPr>
        <p:grpSpPr>
          <a:xfrm>
            <a:off x="228600" y="2819400"/>
            <a:ext cx="8763000" cy="3733800"/>
            <a:chOff x="144" y="1776"/>
            <a:chExt cx="5520" cy="2352"/>
          </a:xfrm>
        </p:grpSpPr>
        <p:sp>
          <p:nvSpPr>
            <p:cNvPr id="72716" name="Straight Connector 72715"/>
            <p:cNvSpPr/>
            <p:nvPr/>
          </p:nvSpPr>
          <p:spPr>
            <a:xfrm flipV="1">
              <a:off x="2736" y="2208"/>
              <a:ext cx="0" cy="384"/>
            </a:xfrm>
            <a:prstGeom prst="line">
              <a:avLst/>
            </a:prstGeom>
            <a:ln w="222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2709" name="Rectangles 72708"/>
            <p:cNvSpPr/>
            <p:nvPr/>
          </p:nvSpPr>
          <p:spPr>
            <a:xfrm>
              <a:off x="1872" y="1776"/>
              <a:ext cx="1872" cy="432"/>
            </a:xfrm>
            <a:prstGeom prst="rect">
              <a:avLst/>
            </a:prstGeom>
            <a:solidFill>
              <a:srgbClr val="6666FF"/>
            </a:solidFill>
            <a:ln w="9525" cap="flat" cmpd="sng">
              <a:solidFill>
                <a:srgbClr val="66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tIns="137160"/>
            <a:p>
              <a:endParaRPr sz="2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710" name="Rectangles 72709"/>
            <p:cNvSpPr/>
            <p:nvPr/>
          </p:nvSpPr>
          <p:spPr>
            <a:xfrm>
              <a:off x="2208" y="2592"/>
              <a:ext cx="1104" cy="720"/>
            </a:xfrm>
            <a:prstGeom prst="rect">
              <a:avLst/>
            </a:prstGeom>
            <a:solidFill>
              <a:srgbClr val="66003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tIns="137160"/>
            <a:p>
              <a:r>
                <a:rPr sz="2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Vai</a:t>
              </a:r>
              <a:r>
                <a:rPr sz="2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sz="2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trò</a:t>
              </a:r>
              <a:r>
                <a:rPr sz="2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sz="2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của</a:t>
              </a:r>
              <a:r>
                <a:rPr sz="2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sz="2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nuôi</a:t>
              </a:r>
              <a:endParaRPr sz="20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r>
                <a:rPr sz="2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thủy</a:t>
              </a:r>
              <a:r>
                <a:rPr sz="2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sz="2000" b="1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sản</a:t>
              </a:r>
              <a:endParaRPr sz="20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711" name="Rectangles 72710"/>
            <p:cNvSpPr/>
            <p:nvPr/>
          </p:nvSpPr>
          <p:spPr>
            <a:xfrm>
              <a:off x="144" y="2642"/>
              <a:ext cx="1680" cy="430"/>
            </a:xfrm>
            <a:prstGeom prst="rect">
              <a:avLst/>
            </a:prstGeom>
            <a:solidFill>
              <a:srgbClr val="6666FF"/>
            </a:solidFill>
            <a:ln w="9525" cap="flat" cmpd="sng">
              <a:solidFill>
                <a:srgbClr val="66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sz="2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712" name="Rectangles 72711"/>
            <p:cNvSpPr/>
            <p:nvPr/>
          </p:nvSpPr>
          <p:spPr>
            <a:xfrm>
              <a:off x="3744" y="2640"/>
              <a:ext cx="1920" cy="432"/>
            </a:xfrm>
            <a:prstGeom prst="rect">
              <a:avLst/>
            </a:prstGeom>
            <a:solidFill>
              <a:srgbClr val="6666FF"/>
            </a:solidFill>
            <a:ln w="9525" cap="flat" cmpd="sng">
              <a:solidFill>
                <a:srgbClr val="66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algn="l"/>
              <a:endParaRPr sz="2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713" name="Rectangles 72712"/>
            <p:cNvSpPr/>
            <p:nvPr/>
          </p:nvSpPr>
          <p:spPr>
            <a:xfrm>
              <a:off x="1920" y="3696"/>
              <a:ext cx="1824" cy="432"/>
            </a:xfrm>
            <a:prstGeom prst="rect">
              <a:avLst/>
            </a:prstGeom>
            <a:solidFill>
              <a:srgbClr val="6666FF"/>
            </a:solidFill>
            <a:ln w="9525" cap="flat" cmpd="sng">
              <a:solidFill>
                <a:srgbClr val="66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sz="2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714" name="Straight Connector 72713"/>
            <p:cNvSpPr/>
            <p:nvPr/>
          </p:nvSpPr>
          <p:spPr>
            <a:xfrm flipH="1">
              <a:off x="1824" y="2880"/>
              <a:ext cx="384" cy="0"/>
            </a:xfrm>
            <a:prstGeom prst="line">
              <a:avLst/>
            </a:prstGeom>
            <a:ln w="222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2715" name="Straight Connector 72714"/>
            <p:cNvSpPr/>
            <p:nvPr/>
          </p:nvSpPr>
          <p:spPr>
            <a:xfrm>
              <a:off x="3312" y="2880"/>
              <a:ext cx="404" cy="0"/>
            </a:xfrm>
            <a:prstGeom prst="line">
              <a:avLst/>
            </a:prstGeom>
            <a:ln w="222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2717" name="Straight Connector 72716"/>
            <p:cNvSpPr/>
            <p:nvPr/>
          </p:nvSpPr>
          <p:spPr>
            <a:xfrm flipH="1">
              <a:off x="2736" y="3312"/>
              <a:ext cx="0" cy="384"/>
            </a:xfrm>
            <a:prstGeom prst="line">
              <a:avLst/>
            </a:prstGeom>
            <a:ln w="222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72718" name="Rectangles 72717"/>
          <p:cNvSpPr/>
          <p:nvPr/>
        </p:nvSpPr>
        <p:spPr>
          <a:xfrm>
            <a:off x="2971800" y="2819400"/>
            <a:ext cx="2971800" cy="685800"/>
          </a:xfrm>
          <a:prstGeom prst="rect">
            <a:avLst/>
          </a:prstGeom>
          <a:solidFill>
            <a:srgbClr val="000099"/>
          </a:solidFill>
          <a:ln w="9525" cap="flat" cmpd="sng">
            <a:solidFill>
              <a:srgbClr val="66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 tIns="137160"/>
          <a:p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Thực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phẩm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xã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hội</a:t>
            </a:r>
            <a:endParaRPr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19" name="Rectangles 72718"/>
          <p:cNvSpPr/>
          <p:nvPr/>
        </p:nvSpPr>
        <p:spPr>
          <a:xfrm>
            <a:off x="5867400" y="4191000"/>
            <a:ext cx="3124200" cy="685800"/>
          </a:xfrm>
          <a:prstGeom prst="rect">
            <a:avLst/>
          </a:prstGeom>
          <a:solidFill>
            <a:srgbClr val="000099"/>
          </a:solidFill>
          <a:ln w="9525" cap="flat" cmpd="sng">
            <a:solidFill>
              <a:srgbClr val="66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l"/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Nguyên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liệu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xuấtkhẩu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l"/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công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nghiệp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chế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biến</a:t>
            </a:r>
            <a:endParaRPr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0" name="Rectangles 72719"/>
          <p:cNvSpPr/>
          <p:nvPr/>
        </p:nvSpPr>
        <p:spPr>
          <a:xfrm>
            <a:off x="3048000" y="5867400"/>
            <a:ext cx="2895600" cy="685800"/>
          </a:xfrm>
          <a:prstGeom prst="rect">
            <a:avLst/>
          </a:prstGeom>
          <a:solidFill>
            <a:srgbClr val="000099"/>
          </a:solidFill>
          <a:ln w="9525" cap="flat" cmpd="sng">
            <a:solidFill>
              <a:srgbClr val="66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Làm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sạch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môi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trường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endParaRPr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21" name="Rectangles 72720"/>
          <p:cNvSpPr/>
          <p:nvPr/>
        </p:nvSpPr>
        <p:spPr>
          <a:xfrm>
            <a:off x="228600" y="4191000"/>
            <a:ext cx="2667000" cy="682625"/>
          </a:xfrm>
          <a:prstGeom prst="rect">
            <a:avLst/>
          </a:prstGeom>
          <a:solidFill>
            <a:srgbClr val="000099"/>
          </a:solidFill>
          <a:ln w="9525" cap="flat" cmpd="sng">
            <a:solidFill>
              <a:srgbClr val="66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Thức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ăn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endParaRPr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gia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súc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gia</a:t>
            </a:r>
            <a:r>
              <a:rPr sz="20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cầm</a:t>
            </a:r>
            <a:endParaRPr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18" grpId="0" animBg="1"/>
      <p:bldP spid="72719" grpId="0" animBg="1"/>
      <p:bldP spid="72720" grpId="0" animBg="1"/>
      <p:bldP spid="727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2338" name="Rectangles 142337"/>
          <p:cNvSpPr/>
          <p:nvPr/>
        </p:nvSpPr>
        <p:spPr>
          <a:xfrm>
            <a:off x="381000" y="152400"/>
            <a:ext cx="17526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 eaLnBrk="1" hangingPunct="1"/>
            <a:r>
              <a:rPr b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4 </a:t>
            </a:r>
            <a:endParaRPr b="1">
              <a:solidFill>
                <a:srgbClr val="0099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2339" name="Rectangles 142338"/>
          <p:cNvSpPr/>
          <p:nvPr/>
        </p:nvSpPr>
        <p:spPr>
          <a:xfrm>
            <a:off x="4191000" y="138113"/>
            <a:ext cx="2743200" cy="609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 SẢN</a:t>
            </a:r>
            <a:endParaRPr sz="4000" b="1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2340" name="Picture 142339" descr="DSC_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0" y="914400"/>
            <a:ext cx="20574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341" name="Picture 142340" descr="DSC_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95600"/>
            <a:ext cx="20574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342" name="Picture 142341" descr="DSC_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914400"/>
            <a:ext cx="19812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343" name="Picture 142342" descr="DSC_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80060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344" name="Picture 142343" descr="DSC_H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2895600"/>
            <a:ext cx="19812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2345" name="Picture 142344" descr="DSC_H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4800600"/>
            <a:ext cx="19812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2346" name="Rectangles 142345"/>
          <p:cNvSpPr/>
          <p:nvPr/>
        </p:nvSpPr>
        <p:spPr>
          <a:xfrm>
            <a:off x="76200" y="1066800"/>
            <a:ext cx="4343400" cy="914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 eaLnBrk="1" hangingPunct="1">
              <a:buChar char="-"/>
            </a:pP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endParaRPr sz="24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sz="24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2347" name="Rectangles 142346"/>
          <p:cNvSpPr/>
          <p:nvPr/>
        </p:nvSpPr>
        <p:spPr>
          <a:xfrm>
            <a:off x="76200" y="2133600"/>
            <a:ext cx="41910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 eaLnBrk="1" hangingPunct="1"/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2348" name="Rectangles 142347"/>
          <p:cNvSpPr/>
          <p:nvPr/>
        </p:nvSpPr>
        <p:spPr>
          <a:xfrm>
            <a:off x="76200" y="2819400"/>
            <a:ext cx="2895600" cy="457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 eaLnBrk="1" hangingPunct="1"/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sz="24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2349" name="Rectangles 142348"/>
          <p:cNvSpPr/>
          <p:nvPr/>
        </p:nvSpPr>
        <p:spPr>
          <a:xfrm>
            <a:off x="76200" y="3505200"/>
            <a:ext cx="4876800" cy="762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 eaLnBrk="1" hangingPunct="1">
              <a:buChar char="-"/>
            </a:pP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sz="24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sz="24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2350" name="Rectangles 142349"/>
          <p:cNvSpPr/>
          <p:nvPr/>
        </p:nvSpPr>
        <p:spPr>
          <a:xfrm>
            <a:off x="76200" y="4572000"/>
            <a:ext cx="4648200" cy="838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 eaLnBrk="1" hangingPunct="1">
              <a:buChar char="-"/>
            </a:pP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sz="24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2351" name="Rectangles 142350"/>
          <p:cNvSpPr/>
          <p:nvPr/>
        </p:nvSpPr>
        <p:spPr>
          <a:xfrm>
            <a:off x="76200" y="5638800"/>
            <a:ext cx="4648200" cy="762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l" eaLnBrk="1" hangingPunct="1">
              <a:buChar char="-"/>
            </a:pP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endParaRPr sz="24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thủy</a:t>
            </a:r>
            <a:r>
              <a:rPr sz="24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endParaRPr sz="24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15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1" name="Text Box 73730"/>
          <p:cNvSpPr txBox="1"/>
          <p:nvPr/>
        </p:nvSpPr>
        <p:spPr>
          <a:xfrm>
            <a:off x="1092200" y="984250"/>
            <a:ext cx="8029575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3000" b="1">
                <a:solidFill>
                  <a:srgbClr val="0000FF"/>
                </a:solidFill>
                <a:latin typeface="Times New Roman" panose="02020603050405020304" pitchFamily="18" charset="0"/>
              </a:rPr>
              <a:t>VAI TRÒ ,NHIỆM VỤ CỦA NUÔI THỦY SẢN</a:t>
            </a:r>
            <a:endParaRPr sz="30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2" name="Text Box 73731"/>
          <p:cNvSpPr txBox="1"/>
          <p:nvPr/>
        </p:nvSpPr>
        <p:spPr>
          <a:xfrm>
            <a:off x="152400" y="2071688"/>
            <a:ext cx="89852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l"/>
            <a:r>
              <a:rPr sz="2800" b="1" u="sng" dirty="0" err="1">
                <a:solidFill>
                  <a:srgbClr val="000099"/>
                </a:solidFill>
                <a:latin typeface="Tahoma" panose="020B0604030504040204" pitchFamily="34" charset="0"/>
              </a:rPr>
              <a:t>Luyện</a:t>
            </a:r>
            <a:r>
              <a:rPr sz="2800" b="1" u="sng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b="1" u="sng" dirty="0" err="1">
                <a:solidFill>
                  <a:srgbClr val="000099"/>
                </a:solidFill>
                <a:latin typeface="Tahoma" panose="020B0604030504040204" pitchFamily="34" charset="0"/>
              </a:rPr>
              <a:t>tập</a:t>
            </a:r>
            <a:r>
              <a:rPr sz="2800" b="1">
                <a:solidFill>
                  <a:srgbClr val="000099"/>
                </a:solidFill>
                <a:latin typeface="Tahoma" panose="020B0604030504040204" pitchFamily="34" charset="0"/>
              </a:rPr>
              <a:t>: </a:t>
            </a:r>
            <a:r>
              <a:rPr sz="2800" b="1" dirty="0" err="1">
                <a:solidFill>
                  <a:srgbClr val="000099"/>
                </a:solidFill>
                <a:latin typeface="Tahoma" panose="020B0604030504040204" pitchFamily="34" charset="0"/>
              </a:rPr>
              <a:t>Nêu</a:t>
            </a:r>
            <a:r>
              <a:rPr sz="2800" b="1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b="1" dirty="0" err="1">
                <a:solidFill>
                  <a:srgbClr val="000099"/>
                </a:solidFill>
                <a:latin typeface="Tahoma" panose="020B0604030504040204" pitchFamily="34" charset="0"/>
              </a:rPr>
              <a:t>nhiệm</a:t>
            </a:r>
            <a:r>
              <a:rPr sz="2800" b="1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b="1" dirty="0" err="1">
                <a:solidFill>
                  <a:srgbClr val="000099"/>
                </a:solidFill>
                <a:latin typeface="Tahoma" panose="020B0604030504040204" pitchFamily="34" charset="0"/>
              </a:rPr>
              <a:t>vụ</a:t>
            </a:r>
            <a:r>
              <a:rPr sz="2800" b="1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b="1" dirty="0" err="1">
                <a:solidFill>
                  <a:srgbClr val="000099"/>
                </a:solidFill>
                <a:latin typeface="Tahoma" panose="020B0604030504040204" pitchFamily="34" charset="0"/>
              </a:rPr>
              <a:t>chính</a:t>
            </a:r>
            <a:r>
              <a:rPr sz="2800" b="1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b="1" dirty="0" err="1">
                <a:solidFill>
                  <a:srgbClr val="000099"/>
                </a:solidFill>
                <a:latin typeface="Tahoma" panose="020B0604030504040204" pitchFamily="34" charset="0"/>
              </a:rPr>
              <a:t>của</a:t>
            </a:r>
            <a:r>
              <a:rPr sz="2800" b="1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b="1" dirty="0" err="1">
                <a:solidFill>
                  <a:srgbClr val="000099"/>
                </a:solidFill>
                <a:latin typeface="Tahoma" panose="020B0604030504040204" pitchFamily="34" charset="0"/>
              </a:rPr>
              <a:t>nuôi</a:t>
            </a:r>
            <a:r>
              <a:rPr sz="2800" b="1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b="1" dirty="0" err="1">
                <a:solidFill>
                  <a:srgbClr val="000099"/>
                </a:solidFill>
                <a:latin typeface="Tahoma" panose="020B0604030504040204" pitchFamily="34" charset="0"/>
              </a:rPr>
              <a:t>thủy</a:t>
            </a:r>
            <a:r>
              <a:rPr sz="2800" b="1">
                <a:solidFill>
                  <a:srgbClr val="000099"/>
                </a:solidFill>
                <a:latin typeface="Tahoma" panose="020B0604030504040204" pitchFamily="34" charset="0"/>
              </a:rPr>
              <a:t> </a:t>
            </a:r>
            <a:r>
              <a:rPr sz="2800" b="1" dirty="0" err="1">
                <a:solidFill>
                  <a:srgbClr val="000099"/>
                </a:solidFill>
                <a:latin typeface="Tahoma" panose="020B0604030504040204" pitchFamily="34" charset="0"/>
              </a:rPr>
              <a:t>sản</a:t>
            </a:r>
            <a:endParaRPr sz="2800" b="1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grpSp>
        <p:nvGrpSpPr>
          <p:cNvPr id="73757" name="Group 73756"/>
          <p:cNvGrpSpPr/>
          <p:nvPr/>
        </p:nvGrpSpPr>
        <p:grpSpPr>
          <a:xfrm>
            <a:off x="838200" y="2667000"/>
            <a:ext cx="7239000" cy="3886200"/>
            <a:chOff x="528" y="1680"/>
            <a:chExt cx="4560" cy="2448"/>
          </a:xfrm>
        </p:grpSpPr>
        <p:sp>
          <p:nvSpPr>
            <p:cNvPr id="73747" name="Rectangles 73746"/>
            <p:cNvSpPr/>
            <p:nvPr/>
          </p:nvSpPr>
          <p:spPr>
            <a:xfrm>
              <a:off x="1780" y="1680"/>
              <a:ext cx="1980" cy="624"/>
            </a:xfrm>
            <a:prstGeom prst="rect">
              <a:avLst/>
            </a:prstGeom>
            <a:solidFill>
              <a:srgbClr val="660033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tIns="137160"/>
            <a:p>
              <a:r>
                <a:rPr sz="24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NHIỆM VỤ NGHỀ NUÔI THỦY SẢN</a:t>
              </a:r>
              <a:endParaRPr sz="24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3748" name="Rectangles 73747"/>
            <p:cNvSpPr/>
            <p:nvPr/>
          </p:nvSpPr>
          <p:spPr>
            <a:xfrm>
              <a:off x="528" y="2784"/>
              <a:ext cx="1318" cy="1344"/>
            </a:xfrm>
            <a:prstGeom prst="rect">
              <a:avLst/>
            </a:prstGeom>
            <a:solidFill>
              <a:srgbClr val="008080"/>
            </a:solidFill>
            <a:ln w="9525" cap="flat" cmpd="sng">
              <a:solidFill>
                <a:srgbClr val="66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tIns="137160"/>
            <a:p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3749" name="Rectangles 73748"/>
            <p:cNvSpPr/>
            <p:nvPr/>
          </p:nvSpPr>
          <p:spPr>
            <a:xfrm>
              <a:off x="2112" y="2784"/>
              <a:ext cx="1296" cy="1344"/>
            </a:xfrm>
            <a:prstGeom prst="rect">
              <a:avLst/>
            </a:prstGeom>
            <a:solidFill>
              <a:srgbClr val="008080"/>
            </a:solidFill>
            <a:ln w="9525" cap="flat" cmpd="sng">
              <a:solidFill>
                <a:srgbClr val="66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tIns="137160"/>
            <a:p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3750" name="Rectangles 73749"/>
            <p:cNvSpPr/>
            <p:nvPr/>
          </p:nvSpPr>
          <p:spPr>
            <a:xfrm>
              <a:off x="3676" y="2784"/>
              <a:ext cx="1412" cy="1344"/>
            </a:xfrm>
            <a:prstGeom prst="rect">
              <a:avLst/>
            </a:prstGeom>
            <a:solidFill>
              <a:srgbClr val="008080"/>
            </a:solidFill>
            <a:ln w="9525" cap="flat" cmpd="sng">
              <a:solidFill>
                <a:srgbClr val="66003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tIns="137160"/>
            <a:p>
              <a:endParaRPr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3751" name="Straight Connector 73750"/>
            <p:cNvSpPr/>
            <p:nvPr/>
          </p:nvSpPr>
          <p:spPr>
            <a:xfrm flipH="1">
              <a:off x="1536" y="2304"/>
              <a:ext cx="1139" cy="480"/>
            </a:xfrm>
            <a:prstGeom prst="line">
              <a:avLst/>
            </a:prstGeom>
            <a:ln w="19050" cap="flat" cmpd="sng">
              <a:solidFill>
                <a:srgbClr val="333399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3752" name="Straight Connector 73751"/>
            <p:cNvSpPr/>
            <p:nvPr/>
          </p:nvSpPr>
          <p:spPr>
            <a:xfrm>
              <a:off x="2688" y="2304"/>
              <a:ext cx="0" cy="480"/>
            </a:xfrm>
            <a:prstGeom prst="line">
              <a:avLst/>
            </a:prstGeom>
            <a:ln w="19050" cap="flat" cmpd="sng">
              <a:solidFill>
                <a:srgbClr val="333399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73753" name="Straight Connector 73752"/>
            <p:cNvSpPr/>
            <p:nvPr/>
          </p:nvSpPr>
          <p:spPr>
            <a:xfrm>
              <a:off x="2688" y="2304"/>
              <a:ext cx="1275" cy="480"/>
            </a:xfrm>
            <a:prstGeom prst="line">
              <a:avLst/>
            </a:prstGeom>
            <a:ln w="19050" cap="flat" cmpd="sng">
              <a:solidFill>
                <a:srgbClr val="333399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73754" name="Rectangles 73753"/>
          <p:cNvSpPr/>
          <p:nvPr/>
        </p:nvSpPr>
        <p:spPr>
          <a:xfrm>
            <a:off x="5908675" y="4419600"/>
            <a:ext cx="2092325" cy="2133600"/>
          </a:xfrm>
          <a:prstGeom prst="rect">
            <a:avLst/>
          </a:prstGeom>
          <a:solidFill>
            <a:srgbClr val="003366"/>
          </a:solidFill>
          <a:ln w="9525" cap="flat" cmpd="sng">
            <a:solidFill>
              <a:srgbClr val="66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 tIns="137160"/>
          <a:p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Ứng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dụng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khoa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kĩ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thuật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tiên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tiến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vào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nghề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nuôi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thủy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sản</a:t>
            </a:r>
            <a:endParaRPr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55" name="Rectangles 73754"/>
          <p:cNvSpPr/>
          <p:nvPr/>
        </p:nvSpPr>
        <p:spPr>
          <a:xfrm>
            <a:off x="838200" y="4419600"/>
            <a:ext cx="2057400" cy="2133600"/>
          </a:xfrm>
          <a:prstGeom prst="rect">
            <a:avLst/>
          </a:prstGeom>
          <a:solidFill>
            <a:srgbClr val="003366"/>
          </a:solidFill>
          <a:ln w="9525" cap="flat" cmpd="sng">
            <a:solidFill>
              <a:srgbClr val="66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 tIns="137160"/>
          <a:p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Khai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thác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tối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đa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tiềm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năng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mặt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nước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giống</a:t>
            </a:r>
            <a:endParaRPr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56" name="Rectangles 73755"/>
          <p:cNvSpPr/>
          <p:nvPr/>
        </p:nvSpPr>
        <p:spPr>
          <a:xfrm>
            <a:off x="3200400" y="4419600"/>
            <a:ext cx="2286000" cy="2133600"/>
          </a:xfrm>
          <a:prstGeom prst="rect">
            <a:avLst/>
          </a:prstGeom>
          <a:solidFill>
            <a:srgbClr val="003366"/>
          </a:solidFill>
          <a:ln w="9525" cap="flat" cmpd="sng">
            <a:solidFill>
              <a:srgbClr val="660033"/>
            </a:solidFill>
            <a:prstDash val="solid"/>
            <a:miter/>
            <a:headEnd type="none" w="med" len="med"/>
            <a:tailEnd type="none" w="med" len="med"/>
          </a:ln>
        </p:spPr>
        <p:txBody>
          <a:bodyPr tIns="137160"/>
          <a:p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Cung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cấp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nhiều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thực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phẩm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tươi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sạch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tiêu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dùng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và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xuất</a:t>
            </a:r>
            <a:r>
              <a:rPr sz="2400" b="1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khẩu</a:t>
            </a:r>
            <a:endParaRPr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2" grpId="0"/>
      <p:bldP spid="73754" grpId="0" animBg="1"/>
      <p:bldP spid="73755" grpId="0" animBg="1"/>
      <p:bldP spid="737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Title 98305"/>
          <p:cNvSpPr>
            <a:spLocks noGrp="1"/>
          </p:cNvSpPr>
          <p:nvPr>
            <p:ph type="title"/>
          </p:nvPr>
        </p:nvSpPr>
        <p:spPr>
          <a:xfrm>
            <a:off x="2819400" y="228600"/>
            <a:ext cx="4495800" cy="852488"/>
          </a:xfrm>
          <a:ln/>
        </p:spPr>
        <p:txBody>
          <a:bodyPr anchor="b" anchorCtr="0"/>
          <a:p>
            <a:r>
              <a:rPr>
                <a:latin typeface="Times New Roman" panose="02020603050405020304" pitchFamily="18" charset="0"/>
              </a:rPr>
              <a:t>EM CÓ BIẾT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98307" name="Text Placeholder 98306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8229600" cy="4114800"/>
          </a:xfrm>
          <a:ln/>
        </p:spPr>
        <p:txBody>
          <a:bodyPr/>
          <a:p>
            <a:r>
              <a:rPr dirty="0" err="1"/>
              <a:t>Một</a:t>
            </a:r>
            <a:r>
              <a:t> </a:t>
            </a:r>
            <a:r>
              <a:rPr dirty="0" err="1"/>
              <a:t>số</a:t>
            </a:r>
            <a:r>
              <a:t> </a:t>
            </a:r>
            <a:r>
              <a:rPr dirty="0" err="1"/>
              <a:t>loài</a:t>
            </a:r>
            <a:r>
              <a:t> </a:t>
            </a:r>
            <a:r>
              <a:rPr dirty="0" err="1"/>
              <a:t>cá</a:t>
            </a:r>
            <a:r>
              <a:t> </a:t>
            </a:r>
            <a:r>
              <a:rPr dirty="0" err="1"/>
              <a:t>quí</a:t>
            </a:r>
            <a:r>
              <a:t> </a:t>
            </a:r>
            <a:r>
              <a:rPr dirty="0" err="1"/>
              <a:t>hiếm</a:t>
            </a:r>
            <a:r>
              <a:t> </a:t>
            </a:r>
            <a:r>
              <a:rPr dirty="0" err="1"/>
              <a:t>cần</a:t>
            </a:r>
            <a:r>
              <a:t> </a:t>
            </a:r>
            <a:r>
              <a:rPr dirty="0" err="1"/>
              <a:t>được</a:t>
            </a:r>
            <a:r>
              <a:t> </a:t>
            </a:r>
            <a:r>
              <a:rPr dirty="0" err="1"/>
              <a:t>bảo</a:t>
            </a:r>
            <a:r>
              <a:t> </a:t>
            </a:r>
            <a:r>
              <a:rPr dirty="0" err="1"/>
              <a:t>vệ</a:t>
            </a:r>
          </a:p>
        </p:txBody>
      </p:sp>
      <p:pic>
        <p:nvPicPr>
          <p:cNvPr id="98310" name="Picture 98309" descr="cá anh vũ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2057400"/>
            <a:ext cx="4038600" cy="2566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13" name="Text Box 98312"/>
          <p:cNvSpPr txBox="1"/>
          <p:nvPr/>
        </p:nvSpPr>
        <p:spPr>
          <a:xfrm>
            <a:off x="4953000" y="3962400"/>
            <a:ext cx="2514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 dirty="0" err="1">
                <a:latin typeface="Tahoma" panose="020B0604030504040204" pitchFamily="34" charset="0"/>
              </a:rPr>
              <a:t>Cá</a:t>
            </a:r>
            <a:r>
              <a:rPr sz="2000">
                <a:latin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</a:rPr>
              <a:t>anh</a:t>
            </a:r>
            <a:r>
              <a:rPr sz="2000">
                <a:latin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</a:rPr>
              <a:t>vũ</a:t>
            </a:r>
            <a:endParaRPr sz="2000">
              <a:latin typeface="Tahoma" panose="020B0604030504040204" pitchFamily="34" charset="0"/>
            </a:endParaRPr>
          </a:p>
        </p:txBody>
      </p:sp>
      <p:pic>
        <p:nvPicPr>
          <p:cNvPr id="98314" name="Picture 98313" descr="Ca_bong_tuong_(Shuich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295775"/>
            <a:ext cx="4038600" cy="2562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8315" name="Picture 98314" descr="cá chì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419600"/>
            <a:ext cx="4114800" cy="2097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16" name="Text Box 98315"/>
          <p:cNvSpPr txBox="1"/>
          <p:nvPr/>
        </p:nvSpPr>
        <p:spPr>
          <a:xfrm>
            <a:off x="2941638" y="6384925"/>
            <a:ext cx="2239962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 dirty="0" err="1">
                <a:latin typeface="Tahoma" panose="020B0604030504040204" pitchFamily="34" charset="0"/>
              </a:rPr>
              <a:t>Cá</a:t>
            </a:r>
            <a:r>
              <a:rPr sz="2000">
                <a:latin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</a:rPr>
              <a:t>chình</a:t>
            </a:r>
            <a:endParaRPr sz="2000">
              <a:latin typeface="Tahoma" panose="020B0604030504040204" pitchFamily="34" charset="0"/>
            </a:endParaRPr>
          </a:p>
        </p:txBody>
      </p:sp>
      <p:sp>
        <p:nvSpPr>
          <p:cNvPr id="98317" name="Text Box 98316"/>
          <p:cNvSpPr txBox="1"/>
          <p:nvPr/>
        </p:nvSpPr>
        <p:spPr>
          <a:xfrm>
            <a:off x="4572000" y="6461125"/>
            <a:ext cx="279876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 dirty="0" err="1">
                <a:latin typeface="Tahoma" panose="020B0604030504040204" pitchFamily="34" charset="0"/>
              </a:rPr>
              <a:t>Cá</a:t>
            </a:r>
            <a:r>
              <a:rPr sz="2000">
                <a:latin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</a:rPr>
              <a:t>bống</a:t>
            </a:r>
            <a:r>
              <a:rPr sz="2000">
                <a:latin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</a:rPr>
              <a:t>tượng</a:t>
            </a:r>
            <a:endParaRPr sz="2000">
              <a:latin typeface="Tahoma" panose="020B0604030504040204" pitchFamily="34" charset="0"/>
            </a:endParaRPr>
          </a:p>
        </p:txBody>
      </p:sp>
      <p:pic>
        <p:nvPicPr>
          <p:cNvPr id="98321" name="Picture 98320" descr="attachme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362200"/>
            <a:ext cx="3276600" cy="168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322" name="Text Box 98321"/>
          <p:cNvSpPr txBox="1"/>
          <p:nvPr/>
        </p:nvSpPr>
        <p:spPr>
          <a:xfrm>
            <a:off x="2362200" y="3810000"/>
            <a:ext cx="2743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 dirty="0" err="1">
                <a:latin typeface="Tahoma" panose="020B0604030504040204" pitchFamily="34" charset="0"/>
              </a:rPr>
              <a:t>Cá</a:t>
            </a:r>
            <a:r>
              <a:rPr sz="2000">
                <a:latin typeface="Tahoma" panose="020B0604030504040204" pitchFamily="34" charset="0"/>
              </a:rPr>
              <a:t> </a:t>
            </a:r>
            <a:r>
              <a:rPr sz="2000" dirty="0" err="1">
                <a:latin typeface="Tahoma" panose="020B0604030504040204" pitchFamily="34" charset="0"/>
              </a:rPr>
              <a:t>chẽm</a:t>
            </a:r>
            <a:endParaRPr sz="20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8307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  <p:bldP spid="98313" grpId="0"/>
      <p:bldP spid="98316" grpId="0"/>
      <p:bldP spid="98317" grpId="0"/>
      <p:bldP spid="983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62" name="Rectangles 143361"/>
          <p:cNvSpPr/>
          <p:nvPr/>
        </p:nvSpPr>
        <p:spPr>
          <a:xfrm>
            <a:off x="3581400" y="76200"/>
            <a:ext cx="2133600" cy="5334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sz="2400" b="1">
                <a:latin typeface="Arial" panose="020B0604020202020204" pitchFamily="34" charset="0"/>
                <a:cs typeface="Arial" panose="020B0604020202020204" pitchFamily="34" charset="0"/>
              </a:rPr>
              <a:t>CHƯƠNG I </a:t>
            </a:r>
            <a:endParaRPr sz="2400" b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363" name="Rectangles 143362"/>
          <p:cNvSpPr/>
          <p:nvPr/>
        </p:nvSpPr>
        <p:spPr>
          <a:xfrm>
            <a:off x="533400" y="762000"/>
            <a:ext cx="8458200" cy="457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CƯƠNG VỀ KĨ THUẬT NUÔI THỦY SẢN</a:t>
            </a:r>
            <a:endParaRPr b="1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364" name="Rectangles 143363"/>
          <p:cNvSpPr/>
          <p:nvPr/>
        </p:nvSpPr>
        <p:spPr>
          <a:xfrm>
            <a:off x="457200" y="2057400"/>
            <a:ext cx="8458200" cy="1447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</a:t>
            </a:r>
            <a:r>
              <a:rPr sz="3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VAI TRÒ, NHIỆM VỤ </a:t>
            </a:r>
            <a:endParaRPr sz="3600" b="1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sz="36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NUÔI THỦY SẢN</a:t>
            </a:r>
            <a:endParaRPr sz="3600" b="1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366" name="Rectangles 143365"/>
          <p:cNvSpPr/>
          <p:nvPr/>
        </p:nvSpPr>
        <p:spPr>
          <a:xfrm>
            <a:off x="228600" y="152400"/>
            <a:ext cx="2667000" cy="3048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eaLnBrk="1" hangingPunct="1"/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sz="24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sz="2400">
                <a:latin typeface="Arial" panose="020B0604020202020204" pitchFamily="34" charset="0"/>
                <a:cs typeface="Arial" panose="020B0604020202020204" pitchFamily="34" charset="0"/>
              </a:rPr>
              <a:t>/0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sz="2400"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40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7831" name="Picture 77830" descr="tô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19200"/>
            <a:ext cx="5029200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32" name="Text Box 77831"/>
          <p:cNvSpPr txBox="1"/>
          <p:nvPr/>
        </p:nvSpPr>
        <p:spPr>
          <a:xfrm>
            <a:off x="1600200" y="1066800"/>
            <a:ext cx="2438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sz="1800" dirty="0">
              <a:latin typeface="Tahoma" panose="020B0604030504040204" pitchFamily="34" charset="0"/>
            </a:endParaRPr>
          </a:p>
        </p:txBody>
      </p:sp>
      <p:sp>
        <p:nvSpPr>
          <p:cNvPr id="77833" name="Text Box 77832"/>
          <p:cNvSpPr txBox="1"/>
          <p:nvPr/>
        </p:nvSpPr>
        <p:spPr>
          <a:xfrm>
            <a:off x="3276600" y="381000"/>
            <a:ext cx="304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b="1">
                <a:latin typeface="Tahoma" panose="020B0604030504040204" pitchFamily="34" charset="0"/>
              </a:rPr>
              <a:t>NUÔI TÔM</a:t>
            </a:r>
            <a:endParaRPr b="1">
              <a:latin typeface="Tahoma" panose="020B0604030504040204" pitchFamily="34" charset="0"/>
            </a:endParaRPr>
          </a:p>
        </p:txBody>
      </p:sp>
      <p:pic>
        <p:nvPicPr>
          <p:cNvPr id="77835" name="Picture 77834" descr="tôm càng xan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219200"/>
            <a:ext cx="47244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6" name="Picture 77835" descr="tôm hù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2413"/>
            <a:ext cx="4495800" cy="2795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7" name="Picture 77836" descr="tôm s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038600"/>
            <a:ext cx="47244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38" name="Text Box 77837"/>
          <p:cNvSpPr txBox="1"/>
          <p:nvPr/>
        </p:nvSpPr>
        <p:spPr>
          <a:xfrm>
            <a:off x="0" y="6338888"/>
            <a:ext cx="2819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Tôm</a:t>
            </a:r>
            <a:r>
              <a:rPr sz="28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hùm</a:t>
            </a:r>
            <a:endParaRPr sz="2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9" name="Text Box 77838"/>
          <p:cNvSpPr txBox="1"/>
          <p:nvPr/>
        </p:nvSpPr>
        <p:spPr>
          <a:xfrm>
            <a:off x="4343400" y="3505200"/>
            <a:ext cx="3352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Tôm</a:t>
            </a:r>
            <a:r>
              <a:rPr sz="28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càng</a:t>
            </a:r>
            <a:r>
              <a:rPr sz="28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xanh</a:t>
            </a:r>
            <a:endParaRPr sz="2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40" name="Text Box 77839"/>
          <p:cNvSpPr txBox="1"/>
          <p:nvPr/>
        </p:nvSpPr>
        <p:spPr>
          <a:xfrm>
            <a:off x="4572000" y="6278563"/>
            <a:ext cx="1981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Tôm</a:t>
            </a:r>
            <a:r>
              <a:rPr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sú</a:t>
            </a:r>
            <a:endParaRPr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" grpId="0"/>
      <p:bldP spid="77839" grpId="0"/>
      <p:bldP spid="778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Title 78849"/>
          <p:cNvSpPr>
            <a:spLocks noGrp="1"/>
          </p:cNvSpPr>
          <p:nvPr>
            <p:ph type="title"/>
          </p:nvPr>
        </p:nvSpPr>
        <p:spPr>
          <a:xfrm>
            <a:off x="2646363" y="304800"/>
            <a:ext cx="7793037" cy="609600"/>
          </a:xfrm>
          <a:ln/>
        </p:spPr>
        <p:txBody>
          <a:bodyPr anchor="b" anchorCtr="0"/>
          <a:p>
            <a:r>
              <a:rPr sz="3200" b="1">
                <a:solidFill>
                  <a:schemeClr val="tx1"/>
                </a:solidFill>
              </a:rPr>
              <a:t>CÁ NƯỚC NGỌT</a:t>
            </a:r>
            <a:endParaRPr sz="3200" b="1">
              <a:solidFill>
                <a:schemeClr val="tx1"/>
              </a:solidFill>
            </a:endParaRPr>
          </a:p>
        </p:txBody>
      </p:sp>
      <p:pic>
        <p:nvPicPr>
          <p:cNvPr id="78852" name="Picture 78851" descr="cá diếc-nuoc ngo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219200"/>
            <a:ext cx="4286250" cy="255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3" name="Picture 78852" descr="cá trê-nuoc ngo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90600"/>
            <a:ext cx="3886200" cy="2935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6" name="Text Box 78855"/>
          <p:cNvSpPr txBox="1"/>
          <p:nvPr/>
        </p:nvSpPr>
        <p:spPr>
          <a:xfrm>
            <a:off x="304800" y="3429000"/>
            <a:ext cx="2057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>
                <a:latin typeface="Tahoma" panose="020B0604030504040204" pitchFamily="34" charset="0"/>
              </a:rPr>
              <a:t>CÁ DIẾC</a:t>
            </a:r>
            <a:endParaRPr sz="2000">
              <a:latin typeface="Tahoma" panose="020B0604030504040204" pitchFamily="34" charset="0"/>
            </a:endParaRPr>
          </a:p>
        </p:txBody>
      </p:sp>
      <p:sp>
        <p:nvSpPr>
          <p:cNvPr id="78857" name="Text Box 78856"/>
          <p:cNvSpPr txBox="1"/>
          <p:nvPr/>
        </p:nvSpPr>
        <p:spPr>
          <a:xfrm>
            <a:off x="7162800" y="3489325"/>
            <a:ext cx="2362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>
                <a:latin typeface="Tahoma" panose="020B0604030504040204" pitchFamily="34" charset="0"/>
              </a:rPr>
              <a:t>CÁ TRÊ</a:t>
            </a:r>
            <a:endParaRPr sz="2000">
              <a:latin typeface="Tahoma" panose="020B0604030504040204" pitchFamily="34" charset="0"/>
            </a:endParaRPr>
          </a:p>
        </p:txBody>
      </p:sp>
      <p:pic>
        <p:nvPicPr>
          <p:cNvPr id="78858" name="Picture 78857" descr="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86200"/>
            <a:ext cx="6858000" cy="2722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9" name="Text Box 78858"/>
          <p:cNvSpPr txBox="1"/>
          <p:nvPr/>
        </p:nvSpPr>
        <p:spPr>
          <a:xfrm>
            <a:off x="2362200" y="6126163"/>
            <a:ext cx="3200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>
                <a:latin typeface="Tahoma" panose="020B0604030504040204" pitchFamily="34" charset="0"/>
              </a:rPr>
              <a:t>CÁ TRA</a:t>
            </a:r>
            <a:endParaRPr sz="200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6" grpId="0"/>
      <p:bldP spid="78857" grpId="0"/>
      <p:bldP spid="788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Title 80897"/>
          <p:cNvSpPr>
            <a:spLocks noGrp="1"/>
          </p:cNvSpPr>
          <p:nvPr>
            <p:ph type="title"/>
          </p:nvPr>
        </p:nvSpPr>
        <p:spPr>
          <a:xfrm>
            <a:off x="2514600" y="0"/>
            <a:ext cx="7793038" cy="685800"/>
          </a:xfrm>
          <a:ln/>
        </p:spPr>
        <p:txBody>
          <a:bodyPr anchor="b" anchorCtr="0"/>
          <a:p>
            <a:r>
              <a:rPr sz="3200" b="1">
                <a:solidFill>
                  <a:schemeClr val="tx1"/>
                </a:solidFill>
              </a:rPr>
              <a:t>CÁ NƯỚC MẶN</a:t>
            </a:r>
            <a:endParaRPr sz="3200" b="1">
              <a:solidFill>
                <a:schemeClr val="tx1"/>
              </a:solidFill>
            </a:endParaRPr>
          </a:p>
        </p:txBody>
      </p:sp>
      <p:pic>
        <p:nvPicPr>
          <p:cNvPr id="80902" name="Picture 80901" descr="ấnc mỏ xanh- nuóc m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0" y="838200"/>
            <a:ext cx="41910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6" name="Picture 80905" descr="CÁ ĐÀ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36576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7" name="Picture 80906" descr="ẤOC BƯỚM MỎ DÀ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0000"/>
            <a:ext cx="36576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0908" name="Picture 80907" descr="cá mỏ vàng-nuoc mặ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810000"/>
            <a:ext cx="41148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909" name="Text Box 80908"/>
          <p:cNvSpPr txBox="1"/>
          <p:nvPr/>
        </p:nvSpPr>
        <p:spPr>
          <a:xfrm>
            <a:off x="4419600" y="3429000"/>
            <a:ext cx="2743200" cy="396875"/>
          </a:xfrm>
          <a:prstGeom prst="rect">
            <a:avLst/>
          </a:prstGeom>
          <a:solidFill>
            <a:schemeClr val="tx2"/>
          </a:solidFill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>
                <a:solidFill>
                  <a:schemeClr val="bg1"/>
                </a:solidFill>
                <a:latin typeface="Times New Roman" panose="02020603050405020304" pitchFamily="18" charset="0"/>
              </a:rPr>
              <a:t>CÁ MỎ XANH</a:t>
            </a:r>
            <a:endParaRPr sz="2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10" name="Text Box 80909"/>
          <p:cNvSpPr txBox="1"/>
          <p:nvPr/>
        </p:nvSpPr>
        <p:spPr>
          <a:xfrm>
            <a:off x="609600" y="3429000"/>
            <a:ext cx="1828800" cy="396875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>
                <a:solidFill>
                  <a:schemeClr val="bg1"/>
                </a:solidFill>
                <a:latin typeface="Times New Roman" panose="02020603050405020304" pitchFamily="18" charset="0"/>
              </a:rPr>
              <a:t>CÁ ĐÀO</a:t>
            </a:r>
            <a:endParaRPr sz="2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11" name="Text Box 80910"/>
          <p:cNvSpPr txBox="1"/>
          <p:nvPr/>
        </p:nvSpPr>
        <p:spPr>
          <a:xfrm>
            <a:off x="1143000" y="6324600"/>
            <a:ext cx="3962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>
                <a:solidFill>
                  <a:schemeClr val="bg1"/>
                </a:solidFill>
                <a:latin typeface="Times New Roman" panose="02020603050405020304" pitchFamily="18" charset="0"/>
              </a:rPr>
              <a:t>CÁ BƯỚM MỎ DÀI</a:t>
            </a:r>
            <a:r>
              <a:rPr>
                <a:latin typeface="Times New Roman" panose="02020603050405020304" pitchFamily="18" charset="0"/>
              </a:rPr>
              <a:t>        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80912" name="Text Box 80911"/>
          <p:cNvSpPr txBox="1"/>
          <p:nvPr/>
        </p:nvSpPr>
        <p:spPr>
          <a:xfrm>
            <a:off x="4495800" y="6461125"/>
            <a:ext cx="1981200" cy="396875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>
                <a:solidFill>
                  <a:schemeClr val="bg1"/>
                </a:solidFill>
                <a:latin typeface="Times New Roman" panose="02020603050405020304" pitchFamily="18" charset="0"/>
              </a:rPr>
              <a:t>CÁ MỎ VÀNG</a:t>
            </a:r>
            <a:endParaRPr sz="2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9" grpId="0" animBg="1"/>
      <p:bldP spid="80910" grpId="0"/>
      <p:bldP spid="80911" grpId="0"/>
      <p:bldP spid="80911" grpId="1"/>
      <p:bldP spid="80912" grpId="0" animBg="1"/>
      <p:bldP spid="809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Title 82945"/>
          <p:cNvSpPr>
            <a:spLocks noGrp="1"/>
          </p:cNvSpPr>
          <p:nvPr>
            <p:ph type="title"/>
          </p:nvPr>
        </p:nvSpPr>
        <p:spPr>
          <a:xfrm>
            <a:off x="2819400" y="228600"/>
            <a:ext cx="7793038" cy="762000"/>
          </a:xfrm>
          <a:ln/>
        </p:spPr>
        <p:txBody>
          <a:bodyPr anchor="b" anchorCtr="0"/>
          <a:p>
            <a:r>
              <a:rPr sz="3200" b="1">
                <a:solidFill>
                  <a:schemeClr val="tx1"/>
                </a:solidFill>
              </a:rPr>
              <a:t>CÁ NƯỚC LỢ</a:t>
            </a:r>
            <a:endParaRPr sz="3200" b="1">
              <a:solidFill>
                <a:schemeClr val="tx1"/>
              </a:solidFill>
            </a:endParaRPr>
          </a:p>
        </p:txBody>
      </p:sp>
      <p:pic>
        <p:nvPicPr>
          <p:cNvPr id="82948" name="Picture 82947" descr="Cá ong sọc dư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400" y="9906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951" name="Picture 82950" descr="ca ke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3886200" cy="3608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2" name="Text Box 82951"/>
          <p:cNvSpPr txBox="1"/>
          <p:nvPr/>
        </p:nvSpPr>
        <p:spPr>
          <a:xfrm>
            <a:off x="762000" y="1143000"/>
            <a:ext cx="3352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>
                <a:latin typeface="Times New Roman" panose="02020603050405020304" pitchFamily="18" charset="0"/>
              </a:rPr>
              <a:t>CÁ KÈO</a:t>
            </a:r>
            <a:endParaRPr sz="2000">
              <a:latin typeface="Times New Roman" panose="02020603050405020304" pitchFamily="18" charset="0"/>
            </a:endParaRPr>
          </a:p>
        </p:txBody>
      </p:sp>
      <p:sp>
        <p:nvSpPr>
          <p:cNvPr id="82953" name="Text Box 82952"/>
          <p:cNvSpPr txBox="1"/>
          <p:nvPr/>
        </p:nvSpPr>
        <p:spPr>
          <a:xfrm>
            <a:off x="4648200" y="3657600"/>
            <a:ext cx="4191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>
                <a:solidFill>
                  <a:schemeClr val="bg1"/>
                </a:solidFill>
                <a:latin typeface="Times New Roman" panose="02020603050405020304" pitchFamily="18" charset="0"/>
              </a:rPr>
              <a:t>CÁ ONG SỌC DƯA</a:t>
            </a:r>
            <a:endParaRPr sz="2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955" name="Picture 82954" descr="cá đố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4038600"/>
            <a:ext cx="44958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7" name="Text Box 82956"/>
          <p:cNvSpPr txBox="1"/>
          <p:nvPr/>
        </p:nvSpPr>
        <p:spPr>
          <a:xfrm>
            <a:off x="4876800" y="6461125"/>
            <a:ext cx="13557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sz="2000">
                <a:solidFill>
                  <a:schemeClr val="bg1"/>
                </a:solidFill>
                <a:latin typeface="Times New Roman" panose="02020603050405020304" pitchFamily="18" charset="0"/>
              </a:rPr>
              <a:t>CÁ ĐỐI</a:t>
            </a:r>
            <a:endParaRPr sz="20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959" name="Picture 82958" descr="16-phu-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343400"/>
            <a:ext cx="3124200" cy="234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60" name="Rectangles 82959"/>
          <p:cNvSpPr/>
          <p:nvPr/>
        </p:nvSpPr>
        <p:spPr>
          <a:xfrm>
            <a:off x="2057400" y="6248400"/>
            <a:ext cx="2133600" cy="3810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rgbClr val="B2B2B2">
                <a:alpha val="80000"/>
              </a:srgbClr>
            </a:outerShdw>
          </a:effectLst>
        </p:spPr>
        <p:txBody>
          <a:bodyPr wrap="none" anchor="ctr" anchorCtr="0"/>
          <a:p>
            <a:r>
              <a:rPr dirty="0">
                <a:solidFill>
                  <a:srgbClr val="0000CC"/>
                </a:solidFill>
                <a:latin typeface="Times New Roman" panose="02020603050405020304" pitchFamily="18" charset="0"/>
              </a:rPr>
              <a:t>CÁ MÒI</a:t>
            </a:r>
            <a:endParaRPr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52" grpId="0"/>
      <p:bldP spid="82953" grpId="0"/>
      <p:bldP spid="829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Title 84993"/>
          <p:cNvSpPr>
            <a:spLocks noGrp="1"/>
          </p:cNvSpPr>
          <p:nvPr>
            <p:ph type="title"/>
          </p:nvPr>
        </p:nvSpPr>
        <p:spPr>
          <a:ln/>
        </p:spPr>
        <p:txBody>
          <a:bodyPr anchor="b" anchorCtr="0"/>
          <a:p>
            <a:r>
              <a:rPr sz="3200" b="1">
                <a:solidFill>
                  <a:schemeClr val="tx1"/>
                </a:solidFill>
              </a:rPr>
              <a:t>THUỶ ĐẶC SẢN</a:t>
            </a:r>
            <a:endParaRPr sz="3200" b="1">
              <a:solidFill>
                <a:schemeClr val="tx1"/>
              </a:solidFill>
            </a:endParaRPr>
          </a:p>
        </p:txBody>
      </p:sp>
      <p:sp>
        <p:nvSpPr>
          <p:cNvPr id="84995" name="Text Placeholder 8499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endParaRPr dirty="0"/>
          </a:p>
        </p:txBody>
      </p:sp>
      <p:pic>
        <p:nvPicPr>
          <p:cNvPr id="84996" name="Picture 84995" descr="ếc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52600"/>
            <a:ext cx="4762500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4997" name="Picture 84996" descr="bab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52600"/>
            <a:ext cx="4572000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5000" name="Text Box 84999"/>
          <p:cNvSpPr txBox="1"/>
          <p:nvPr/>
        </p:nvSpPr>
        <p:spPr>
          <a:xfrm>
            <a:off x="1524000" y="6172200"/>
            <a:ext cx="2438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</a:rPr>
              <a:t>ẾCH</a:t>
            </a:r>
            <a:endParaRPr>
              <a:latin typeface="Times New Roman" panose="02020603050405020304" pitchFamily="18" charset="0"/>
            </a:endParaRPr>
          </a:p>
        </p:txBody>
      </p:sp>
      <p:sp>
        <p:nvSpPr>
          <p:cNvPr id="85001" name="Text Box 85000"/>
          <p:cNvSpPr txBox="1"/>
          <p:nvPr/>
        </p:nvSpPr>
        <p:spPr>
          <a:xfrm>
            <a:off x="6096000" y="6091238"/>
            <a:ext cx="25146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>
                <a:latin typeface="Times New Roman" panose="02020603050405020304" pitchFamily="18" charset="0"/>
              </a:rPr>
              <a:t>BABA</a:t>
            </a:r>
            <a:endParaRPr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0" grpId="0"/>
      <p:bldP spid="85001" grpId="0"/>
    </p:bldLst>
  </p:timing>
</p:sld>
</file>

<file path=ppt/theme/theme1.xml><?xml version="1.0" encoding="utf-8"?>
<a:theme xmlns:a="http://schemas.openxmlformats.org/drawingml/2006/main" name="t43 cnghe7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t43 cnghe7</Template>
  <TotalTime>0</TotalTime>
  <Words>4068</Words>
  <Application>WPS Presentation</Application>
  <PresentationFormat/>
  <Paragraphs>337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4" baseType="lpstr">
      <vt:lpstr>Arial</vt:lpstr>
      <vt:lpstr>SimSun</vt:lpstr>
      <vt:lpstr>Wingdings</vt:lpstr>
      <vt:lpstr>Tahoma</vt:lpstr>
      <vt:lpstr>VNI-Cooper</vt:lpstr>
      <vt:lpstr>Verdana</vt:lpstr>
      <vt:lpstr>Times New Roman</vt:lpstr>
      <vt:lpstr>VNI-Times</vt:lpstr>
      <vt:lpstr>Microsoft YaHei</vt:lpstr>
      <vt:lpstr>Arial Unicode MS</vt:lpstr>
      <vt:lpstr>Calibri</vt:lpstr>
      <vt:lpstr>t43 cnghe7</vt:lpstr>
      <vt:lpstr>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lenovo</cp:lastModifiedBy>
  <cp:revision>32</cp:revision>
  <dcterms:created xsi:type="dcterms:W3CDTF">2010-03-03T03:16:44Z</dcterms:created>
  <dcterms:modified xsi:type="dcterms:W3CDTF">2021-05-10T06:40:45Z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1033-11.2.0.10132</vt:lpwstr>
  </property>
</Properties>
</file>