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7"/>
  </p:notesMasterIdLst>
  <p:sldIdLst>
    <p:sldId id="519" r:id="rId3"/>
    <p:sldId id="768" r:id="rId4"/>
    <p:sldId id="703" r:id="rId5"/>
    <p:sldId id="769" r:id="rId6"/>
    <p:sldId id="770" r:id="rId7"/>
    <p:sldId id="771" r:id="rId8"/>
    <p:sldId id="757" r:id="rId9"/>
    <p:sldId id="760" r:id="rId10"/>
    <p:sldId id="756" r:id="rId11"/>
    <p:sldId id="772" r:id="rId12"/>
    <p:sldId id="758" r:id="rId13"/>
    <p:sldId id="773" r:id="rId14"/>
    <p:sldId id="734" r:id="rId15"/>
    <p:sldId id="775" r:id="rId16"/>
    <p:sldId id="776" r:id="rId17"/>
    <p:sldId id="777" r:id="rId18"/>
    <p:sldId id="778" r:id="rId19"/>
    <p:sldId id="779" r:id="rId20"/>
    <p:sldId id="780" r:id="rId21"/>
    <p:sldId id="781" r:id="rId22"/>
    <p:sldId id="782" r:id="rId23"/>
    <p:sldId id="783" r:id="rId24"/>
    <p:sldId id="785" r:id="rId25"/>
    <p:sldId id="742" r:id="rId26"/>
  </p:sldIdLst>
  <p:sldSz cx="12192000" cy="6858000"/>
  <p:notesSz cx="6858000" cy="9144000"/>
  <p:embeddedFontLst>
    <p:embeddedFont>
      <p:font typeface="#9Slide05 Great Vibes" panose="020B0604020202020204" charset="0"/>
      <p:regular r:id="rId28"/>
    </p:embeddedFont>
    <p:embeddedFont>
      <p:font typeface="#9Slide03 Oswald Medium" panose="020B0604020202020204" charset="0"/>
      <p:regular r:id="rId29"/>
    </p:embeddedFont>
    <p:embeddedFont>
      <p:font typeface="#9Slide03 SFU Futura_12" panose="020B0604020202020204" charset="0"/>
      <p:regular r:id="rId30"/>
    </p:embeddedFont>
    <p:embeddedFont>
      <p:font typeface="#9Slide05 SVNClementine" panose="020F0502020204030203" charset="0"/>
      <p:regular r:id="rId31"/>
    </p:embeddedFont>
    <p:embeddedFont>
      <p:font typeface="Calibri Light" panose="020F0302020204030204" pitchFamily="34" charset="0"/>
      <p:regular r:id="rId32"/>
      <p:italic r:id="rId33"/>
    </p:embeddedFont>
    <p:embeddedFont>
      <p:font typeface="#9Slide07 IcielKoni" panose="020B0604020202020204" charset="0"/>
      <p:bold r:id="rId34"/>
    </p:embeddedFont>
    <p:embeddedFont>
      <p:font typeface="Tahoma" panose="020B0604030504040204" pitchFamily="34" charset="0"/>
      <p:regular r:id="rId35"/>
      <p:bold r:id="rId36"/>
    </p:embeddedFont>
    <p:embeddedFont>
      <p:font typeface="Calibri" panose="020F0502020204030204" pitchFamily="34" charset="0"/>
      <p:regular r:id="rId37"/>
      <p:bold r:id="rId38"/>
      <p:italic r:id="rId39"/>
      <p:boldItalic r:id="rId40"/>
    </p:embeddedFont>
    <p:embeddedFont>
      <p:font typeface="Cambria" panose="02040503050406030204" pitchFamily="18"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16B9C0"/>
    <a:srgbClr val="1DB920"/>
    <a:srgbClr val="2B8D3A"/>
    <a:srgbClr val="C3D72D"/>
    <a:srgbClr val="843C0C"/>
    <a:srgbClr val="FDCC99"/>
    <a:srgbClr val="D0F5FE"/>
    <a:srgbClr val="ABE0F9"/>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88909" autoAdjust="0"/>
  </p:normalViewPr>
  <p:slideViewPr>
    <p:cSldViewPr snapToGrid="0">
      <p:cViewPr varScale="1">
        <p:scale>
          <a:sx n="65" d="100"/>
          <a:sy n="65"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8/1/2022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KWMJUw9J0q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3739141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phát</a:t>
            </a:r>
            <a:r>
              <a:rPr lang="en-US" baseline="0" dirty="0" smtClean="0"/>
              <a:t> PHT </a:t>
            </a:r>
            <a:r>
              <a:rPr lang="en-US" baseline="0" dirty="0" err="1" smtClean="0"/>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3356490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3536369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2960269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4157932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2984334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2843390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4219300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3924369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21</a:t>
            </a:fld>
            <a:endParaRPr lang="en-US"/>
          </a:p>
        </p:txBody>
      </p:sp>
    </p:spTree>
    <p:extLst>
      <p:ext uri="{BB962C8B-B14F-4D97-AF65-F5344CB8AC3E}">
        <p14:creationId xmlns:p14="http://schemas.microsoft.com/office/powerpoint/2010/main" val="808526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22</a:t>
            </a:fld>
            <a:endParaRPr lang="en-US"/>
          </a:p>
        </p:txBody>
      </p:sp>
    </p:spTree>
    <p:extLst>
      <p:ext uri="{BB962C8B-B14F-4D97-AF65-F5344CB8AC3E}">
        <p14:creationId xmlns:p14="http://schemas.microsoft.com/office/powerpoint/2010/main" val="118983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211486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23</a:t>
            </a:fld>
            <a:endParaRPr lang="en-US"/>
          </a:p>
        </p:txBody>
      </p:sp>
    </p:spTree>
    <p:extLst>
      <p:ext uri="{BB962C8B-B14F-4D97-AF65-F5344CB8AC3E}">
        <p14:creationId xmlns:p14="http://schemas.microsoft.com/office/powerpoint/2010/main" val="3595233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3244348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https://www.youtube.com/watch?v=KWMJUw9J0q8</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302273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119226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1599162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407638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2364385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2254737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8/1/2022</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8/1/2022</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8/1/2022</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8/1/2022</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8/1/2022</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8/1/2022</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8/1/2022</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8/1/2022</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8/1/2022</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8/1/2022</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8/1/2022</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8/1/2022</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20.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11" Type="http://schemas.microsoft.com/office/2007/relationships/hdphoto" Target="../media/hdphoto13.wdp"/><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microsoft.com/office/2007/relationships/hdphoto" Target="../media/hdphoto12.wdp"/></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5.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14.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17.wdp"/><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41.png"/><Relationship Id="rId4" Type="http://schemas.openxmlformats.org/officeDocument/2006/relationships/image" Target="../media/image40.jpeg"/><Relationship Id="rId9" Type="http://schemas.microsoft.com/office/2007/relationships/hdphoto" Target="../media/hdphoto19.wdp"/></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gif"/><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4.wdp"/><Relationship Id="rId5"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microsoft.com/office/2007/relationships/hdphoto" Target="../media/hdphoto5.wdp"/><Relationship Id="rId11" Type="http://schemas.openxmlformats.org/officeDocument/2006/relationships/image" Target="../media/image14.jpeg"/><Relationship Id="rId5" Type="http://schemas.openxmlformats.org/officeDocument/2006/relationships/image" Target="../media/image11.png"/><Relationship Id="rId10" Type="http://schemas.microsoft.com/office/2007/relationships/hdphoto" Target="../media/hdphoto7.wdp"/><Relationship Id="rId4" Type="http://schemas.microsoft.com/office/2007/relationships/hdphoto" Target="../media/hdphoto2.wdp"/><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13"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microsoft.com/office/2007/relationships/hdphoto" Target="../media/hdphoto10.wdp"/><Relationship Id="rId11" Type="http://schemas.openxmlformats.org/officeDocument/2006/relationships/image" Target="../media/image19.png"/><Relationship Id="rId5" Type="http://schemas.openxmlformats.org/officeDocument/2006/relationships/image" Target="../media/image17.png"/><Relationship Id="rId10" Type="http://schemas.microsoft.com/office/2007/relationships/hdphoto" Target="../media/hdphoto3.wdp"/><Relationship Id="rId4" Type="http://schemas.microsoft.com/office/2007/relationships/hdphoto" Target="../media/hdphoto9.wdp"/><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7">
            <a:extLst>
              <a:ext uri="{FF2B5EF4-FFF2-40B4-BE49-F238E27FC236}">
                <a16:creationId xmlns:a16="http://schemas.microsoft.com/office/drawing/2014/main" id="{D6CE6303-3C40-4361-9869-64BB994762E1}"/>
              </a:ext>
            </a:extLst>
          </p:cNvPr>
          <p:cNvSpPr/>
          <p:nvPr/>
        </p:nvSpPr>
        <p:spPr>
          <a:xfrm>
            <a:off x="-267640" y="2398352"/>
            <a:ext cx="12355568" cy="175001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dirty="0" err="1" smtClean="0">
                <a:solidFill>
                  <a:srgbClr val="0033CC"/>
                </a:solidFill>
                <a:latin typeface="#9Slide05 Great Vibes" panose="02000507080000020002" pitchFamily="2" charset="0"/>
                <a:cs typeface="Arial" panose="020B0604020202020204" pitchFamily="34" charset="0"/>
              </a:rPr>
              <a:t>Người</a:t>
            </a:r>
            <a:r>
              <a:rPr lang="en-US" sz="13800" b="1" dirty="0" smtClean="0">
                <a:solidFill>
                  <a:srgbClr val="0033CC"/>
                </a:solidFill>
                <a:latin typeface="#9Slide05 Great Vibes" panose="02000507080000020002" pitchFamily="2" charset="0"/>
                <a:cs typeface="Arial" panose="020B0604020202020204" pitchFamily="34" charset="0"/>
              </a:rPr>
              <a:t> </a:t>
            </a:r>
            <a:r>
              <a:rPr lang="en-US" sz="13800" b="1" dirty="0" err="1" smtClean="0">
                <a:solidFill>
                  <a:srgbClr val="0033CC"/>
                </a:solidFill>
                <a:latin typeface="#9Slide05 Great Vibes" panose="02000507080000020002" pitchFamily="2" charset="0"/>
                <a:cs typeface="Arial" panose="020B0604020202020204" pitchFamily="34" charset="0"/>
              </a:rPr>
              <a:t>bí</a:t>
            </a:r>
            <a:r>
              <a:rPr lang="en-US" sz="13800" b="1" dirty="0" smtClean="0">
                <a:solidFill>
                  <a:srgbClr val="0033CC"/>
                </a:solidFill>
                <a:latin typeface="#9Slide05 Great Vibes" panose="02000507080000020002" pitchFamily="2" charset="0"/>
                <a:cs typeface="Arial" panose="020B0604020202020204" pitchFamily="34" charset="0"/>
              </a:rPr>
              <a:t> </a:t>
            </a:r>
            <a:r>
              <a:rPr lang="en-US" sz="13800" b="1" dirty="0" err="1" smtClean="0">
                <a:solidFill>
                  <a:srgbClr val="0033CC"/>
                </a:solidFill>
                <a:latin typeface="#9Slide05 Great Vibes" panose="02000507080000020002" pitchFamily="2" charset="0"/>
                <a:cs typeface="Arial" panose="020B0604020202020204" pitchFamily="34" charset="0"/>
              </a:rPr>
              <a:t>ẩn</a:t>
            </a:r>
            <a:endParaRPr lang="en-US" sz="13800" b="1" dirty="0">
              <a:solidFill>
                <a:srgbClr val="0033CC"/>
              </a:solidFill>
              <a:latin typeface="#9Slide05 Great Vibes" panose="02000507080000020002"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1" y="4374806"/>
            <a:ext cx="12192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Rounded Corners 7">
            <a:extLst>
              <a:ext uri="{FF2B5EF4-FFF2-40B4-BE49-F238E27FC236}">
                <a16:creationId xmlns:a16="http://schemas.microsoft.com/office/drawing/2014/main" id="{BE55959A-1F2C-46C2-9FCD-F989F5DD87B7}"/>
              </a:ext>
            </a:extLst>
          </p:cNvPr>
          <p:cNvSpPr/>
          <p:nvPr/>
        </p:nvSpPr>
        <p:spPr>
          <a:xfrm>
            <a:off x="21427" y="4477572"/>
            <a:ext cx="2595276" cy="2119854"/>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nhóm</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chuẩn</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bị</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bảng</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nhóm</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bút</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lông</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28" name="Rectangle: Rounded Corners 7">
            <a:extLst>
              <a:ext uri="{FF2B5EF4-FFF2-40B4-BE49-F238E27FC236}">
                <a16:creationId xmlns:a16="http://schemas.microsoft.com/office/drawing/2014/main" id="{3582B86B-BF97-4986-B5E7-3EF41E0CF4DB}"/>
              </a:ext>
            </a:extLst>
          </p:cNvPr>
          <p:cNvSpPr/>
          <p:nvPr/>
        </p:nvSpPr>
        <p:spPr>
          <a:xfrm>
            <a:off x="4893034" y="4477572"/>
            <a:ext cx="2607499" cy="2139335"/>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0000400000000000000" pitchFamily="2" charset="0"/>
                <a:cs typeface="Arial" panose="020B0604020202020204" pitchFamily="34" charset="0"/>
              </a:rPr>
              <a:t>Quan</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sát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hình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ảnh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vật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và</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cho</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biết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đó</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là</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vật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nào</a:t>
            </a:r>
            <a:r>
              <a:rPr lang="en-US" sz="2800" b="1" dirty="0">
                <a:solidFill>
                  <a:schemeClr val="tx1"/>
                </a:solidFill>
                <a:latin typeface="#9Slide03 SFU Futura_12" panose="00000400000000000000" pitchFamily="2" charset="0"/>
                <a:cs typeface="Arial" panose="020B0604020202020204" pitchFamily="34" charset="0"/>
              </a:rPr>
              <a:t>?</a:t>
            </a:r>
          </a:p>
        </p:txBody>
      </p:sp>
      <p:sp>
        <p:nvSpPr>
          <p:cNvPr id="30" name="Rectangle: Rounded Corners 7">
            <a:extLst>
              <a:ext uri="{FF2B5EF4-FFF2-40B4-BE49-F238E27FC236}">
                <a16:creationId xmlns:a16="http://schemas.microsoft.com/office/drawing/2014/main" id="{C22CBC91-7E69-41A0-A1C7-59D20020A212}"/>
              </a:ext>
            </a:extLst>
          </p:cNvPr>
          <p:cNvSpPr/>
          <p:nvPr/>
        </p:nvSpPr>
        <p:spPr>
          <a:xfrm>
            <a:off x="9501555" y="4477572"/>
            <a:ext cx="2633859" cy="2119854"/>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0000400000000000000" pitchFamily="2" charset="0"/>
                <a:cs typeface="Arial" panose="020B0604020202020204" pitchFamily="34" charset="0"/>
              </a:rPr>
              <a:t>Các</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nhóm</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thảo</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luận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và</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viết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đáp</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án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vào</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bảng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nhóm</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1"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9719" y="4601242"/>
            <a:ext cx="1833348" cy="18333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Thinking Person PNG Image &amp;amp; PSD File Free Download - Lovepik | 401333021"/>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5020" t="4831" r="16684" b="10969"/>
          <a:stretch/>
        </p:blipFill>
        <p:spPr bwMode="auto">
          <a:xfrm>
            <a:off x="9937151" y="2185517"/>
            <a:ext cx="1762666" cy="217315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 y="0"/>
            <a:ext cx="12386949" cy="2369194"/>
            <a:chOff x="1" y="0"/>
            <a:chExt cx="12386949" cy="2369194"/>
          </a:xfrm>
        </p:grpSpPr>
        <p:grpSp>
          <p:nvGrpSpPr>
            <p:cNvPr id="2" name="Group 1">
              <a:extLst>
                <a:ext uri="{FF2B5EF4-FFF2-40B4-BE49-F238E27FC236}">
                  <a16:creationId xmlns:a16="http://schemas.microsoft.com/office/drawing/2014/main" id="{2C4B62D9-C5F9-4E38-84F0-66FB82F31E05}"/>
                </a:ext>
              </a:extLst>
            </p:cNvPr>
            <p:cNvGrpSpPr/>
            <p:nvPr/>
          </p:nvGrpSpPr>
          <p:grpSpPr>
            <a:xfrm>
              <a:off x="1" y="0"/>
              <a:ext cx="12386949" cy="2212258"/>
              <a:chOff x="-16931" y="118118"/>
              <a:chExt cx="12386949" cy="221225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16931" y="118118"/>
                <a:ext cx="12147896" cy="221225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2973084" y="304212"/>
                <a:ext cx="9396934" cy="1862048"/>
              </a:xfrm>
              <a:prstGeom prst="rect">
                <a:avLst/>
              </a:prstGeom>
              <a:noFill/>
            </p:spPr>
            <p:txBody>
              <a:bodyPr wrap="square" lIns="91440" tIns="45720" rIns="91440" bIns="45720">
                <a:spAutoFit/>
              </a:bodyPr>
              <a:lstStyle/>
              <a:p>
                <a:pPr algn="ctr"/>
                <a:r>
                  <a:rPr lang="en-US" sz="115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grpSp>
        <p:pic>
          <p:nvPicPr>
            <p:cNvPr id="17" name="Picture 2" descr="Tàu Vẽ Clip nghệ thuật - Véc tơ vẽ phim hoạt hình thuyền png tải về - Miễn  phí trong suốt Sơ đồ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31" b="92759" l="10000" r="97111">
                          <a14:foregroundMark x1="24556" y1="92759" x2="68889" y2="90517"/>
                          <a14:foregroundMark x1="76333" y1="14310" x2="76333" y2="14310"/>
                          <a14:foregroundMark x1="76444" y1="14310" x2="76444" y2="14310"/>
                          <a14:foregroundMark x1="67222" y1="23448" x2="80111" y2="7759"/>
                          <a14:foregroundMark x1="95556" y1="3103" x2="93000" y2="6897"/>
                          <a14:foregroundMark x1="88111" y1="31379" x2="97111" y2="32241"/>
                        </a14:backgroundRemoval>
                      </a14:imgEffect>
                    </a14:imgLayer>
                  </a14:imgProps>
                </a:ext>
                <a:ext uri="{28A0092B-C50C-407E-A947-70E740481C1C}">
                  <a14:useLocalDpi xmlns:a14="http://schemas.microsoft.com/office/drawing/2010/main" val="0"/>
                </a:ext>
              </a:extLst>
            </a:blip>
            <a:srcRect/>
            <a:stretch>
              <a:fillRect/>
            </a:stretch>
          </p:blipFill>
          <p:spPr bwMode="auto">
            <a:xfrm>
              <a:off x="1" y="0"/>
              <a:ext cx="3676334" cy="236919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Team Icon Images | Free Vectors, Stock Photos &amp; PSD"/>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7902" t="13333" r="6029" b="4572"/>
          <a:stretch/>
        </p:blipFill>
        <p:spPr bwMode="auto">
          <a:xfrm>
            <a:off x="2710637" y="4909822"/>
            <a:ext cx="2020529" cy="140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500"/>
                                        <p:tgtEl>
                                          <p:spTgt spid="205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1" grpId="0" animBg="1"/>
      <p:bldP spid="28" grpId="0" animBg="1"/>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79659" y="14037"/>
            <a:ext cx="11810751" cy="863830"/>
            <a:chOff x="486698" y="0"/>
            <a:chExt cx="11810751" cy="863830"/>
          </a:xfrm>
        </p:grpSpPr>
        <p:grpSp>
          <p:nvGrpSpPr>
            <p:cNvPr id="21" name="Group 20"/>
            <p:cNvGrpSpPr/>
            <p:nvPr/>
          </p:nvGrpSpPr>
          <p:grpSpPr>
            <a:xfrm>
              <a:off x="486698" y="42558"/>
              <a:ext cx="11810751" cy="821272"/>
              <a:chOff x="-4229473" y="23612"/>
              <a:chExt cx="8956123" cy="912886"/>
            </a:xfrm>
            <a:solidFill>
              <a:schemeClr val="accent4">
                <a:lumMod val="20000"/>
                <a:lumOff val="80000"/>
              </a:schemeClr>
            </a:solidFill>
          </p:grpSpPr>
          <p:sp>
            <p:nvSpPr>
              <p:cNvPr id="23" name="Rectangle: Rounded Corners 17">
                <a:extLst>
                  <a:ext uri="{FF2B5EF4-FFF2-40B4-BE49-F238E27FC236}">
                    <a16:creationId xmlns:a16="http://schemas.microsoft.com/office/drawing/2014/main" id="{FAD1B7D5-53C9-4DD5-8454-63D6FF634185}"/>
                  </a:ext>
                </a:extLst>
              </p:cNvPr>
              <p:cNvSpPr/>
              <p:nvPr/>
            </p:nvSpPr>
            <p:spPr>
              <a:xfrm>
                <a:off x="-4229473" y="23612"/>
                <a:ext cx="8876160" cy="797071"/>
              </a:xfrm>
              <a:prstGeom prst="roundRect">
                <a:avLst>
                  <a:gd name="adj" fmla="val 42559"/>
                </a:avLst>
              </a:prstGeom>
              <a:solidFill>
                <a:schemeClr val="accent5">
                  <a:lumMod val="20000"/>
                  <a:lumOff val="80000"/>
                </a:schemeClr>
              </a:solidFill>
              <a:ln w="127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6" name="TextBox 25">
                <a:extLst>
                  <a:ext uri="{FF2B5EF4-FFF2-40B4-BE49-F238E27FC236}">
                    <a16:creationId xmlns:a16="http://schemas.microsoft.com/office/drawing/2014/main" id="{4EC68D7C-3C39-4B6F-8758-427A97DB07ED}"/>
                  </a:ext>
                </a:extLst>
              </p:cNvPr>
              <p:cNvSpPr txBox="1"/>
              <p:nvPr/>
            </p:nvSpPr>
            <p:spPr>
              <a:xfrm>
                <a:off x="-3998010" y="81225"/>
                <a:ext cx="8724660" cy="855273"/>
              </a:xfrm>
              <a:prstGeom prst="rect">
                <a:avLst/>
              </a:prstGeom>
              <a:noFill/>
            </p:spPr>
            <p:txBody>
              <a:bodyPr wrap="square">
                <a:spAutoFit/>
              </a:bodyPr>
              <a:lstStyle/>
              <a:p>
                <a:pPr lvl="0" algn="ctr">
                  <a:defRPr/>
                </a:pPr>
                <a:r>
                  <a:rPr lang="en-US" sz="4400" b="1" dirty="0" smtClean="0">
                    <a:solidFill>
                      <a:srgbClr val="FF0000"/>
                    </a:solidFill>
                    <a:latin typeface="#9Slide03 SFU Futura_12" panose="020B0604020202020204" charset="0"/>
                  </a:rPr>
                  <a:t>2. </a:t>
                </a:r>
                <a:r>
                  <a:rPr lang="vi-VN" sz="4400" b="1" dirty="0" smtClean="0">
                    <a:solidFill>
                      <a:srgbClr val="FF0000"/>
                    </a:solidFill>
                    <a:latin typeface="#9Slide03 SFU Futura_12" panose="020B0604020202020204" charset="0"/>
                  </a:rPr>
                  <a:t>VỊ </a:t>
                </a:r>
                <a:r>
                  <a:rPr lang="vi-VN" sz="4400" b="1" dirty="0">
                    <a:solidFill>
                      <a:srgbClr val="FF0000"/>
                    </a:solidFill>
                    <a:latin typeface="#9Slide03 SFU Futura_12" panose="020B0604020202020204" charset="0"/>
                  </a:rPr>
                  <a:t>TRÍ ĐỊA LÍ VÀ PHẠM VI CỦA CHÂU MỸ</a:t>
                </a:r>
                <a:r>
                  <a:rPr lang="en-US" sz="4400" b="1" dirty="0" smtClean="0">
                    <a:solidFill>
                      <a:srgbClr val="FF0000"/>
                    </a:solidFill>
                    <a:latin typeface="#9Slide03 SFU Futura_12" panose="020B0604020202020204" charset="0"/>
                  </a:rPr>
                  <a:t>  </a:t>
                </a:r>
                <a:endParaRPr kumimoji="0" lang="vi-VN" sz="4400" b="1" i="0" u="none" strike="noStrike" kern="1200" cap="none" spc="0" normalizeH="0" baseline="0" noProof="0" dirty="0">
                  <a:ln>
                    <a:noFill/>
                  </a:ln>
                  <a:solidFill>
                    <a:srgbClr val="FF0000"/>
                  </a:solidFill>
                  <a:effectLst/>
                  <a:uLnTx/>
                  <a:uFillTx/>
                  <a:latin typeface="#9Slide03 SFU Futura_12" panose="020B0604020202020204" charset="0"/>
                </a:endParaRPr>
              </a:p>
            </p:txBody>
          </p:sp>
        </p:grpSp>
        <p:pic>
          <p:nvPicPr>
            <p:cNvPr id="22"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5019" b="95353" l="2344" r="42383">
                          <a14:foregroundMark x1="2539" y1="21933" x2="2539" y2="21933"/>
                          <a14:foregroundMark x1="19922" y1="10595" x2="27246" y2="5390"/>
                          <a14:foregroundMark x1="27246" y1="5390" x2="27246" y2="5390"/>
                          <a14:foregroundMark x1="30371" y1="6506" x2="37305" y2="6134"/>
                          <a14:foregroundMark x1="37305" y1="6134" x2="33594" y2="13569"/>
                          <a14:foregroundMark x1="38672" y1="10967" x2="38477" y2="13197"/>
                          <a14:foregroundMark x1="42285" y1="5762" x2="42383" y2="6877"/>
                          <a14:foregroundMark x1="42090" y1="5948" x2="41113" y2="15799"/>
                          <a14:foregroundMark x1="41113" y1="15799" x2="40820" y2="16914"/>
                          <a14:foregroundMark x1="40625" y1="23420" x2="42383" y2="22491"/>
                          <a14:foregroundMark x1="17090" y1="10595" x2="18457" y2="13755"/>
                          <a14:foregroundMark x1="27441" y1="90335" x2="26953" y2="95353"/>
                          <a14:foregroundMark x1="31348" y1="36431" x2="30859" y2="34572"/>
                          <a14:foregroundMark x1="19238" y1="16357" x2="19238" y2="14870"/>
                          <a14:foregroundMark x1="16309" y1="11524" x2="13867" y2="13197"/>
                          <a14:foregroundMark x1="15332" y1="48141" x2="16309" y2="51301"/>
                          <a14:foregroundMark x1="23926" y1="50743" x2="27539" y2="55204"/>
                          <a14:foregroundMark x1="26758" y1="53717" x2="28711" y2="55390"/>
                        </a14:backgroundRemoval>
                      </a14:imgEffect>
                    </a14:imgLayer>
                  </a14:imgProps>
                </a:ext>
                <a:ext uri="{28A0092B-C50C-407E-A947-70E740481C1C}">
                  <a14:useLocalDpi xmlns:a14="http://schemas.microsoft.com/office/drawing/2010/main" val="0"/>
                </a:ext>
              </a:extLst>
            </a:blip>
            <a:srcRect r="55951"/>
            <a:stretch/>
          </p:blipFill>
          <p:spPr bwMode="auto">
            <a:xfrm>
              <a:off x="592148" y="0"/>
              <a:ext cx="635902" cy="815189"/>
            </a:xfrm>
            <a:prstGeom prst="rect">
              <a:avLst/>
            </a:prstGeom>
            <a:noFill/>
            <a:extLst>
              <a:ext uri="{909E8E84-426E-40DD-AFC4-6F175D3DCCD1}">
                <a14:hiddenFill xmlns:a14="http://schemas.microsoft.com/office/drawing/2010/main">
                  <a:solidFill>
                    <a:srgbClr val="FFFFFF"/>
                  </a:solidFill>
                </a14:hiddenFill>
              </a:ext>
            </a:extLst>
          </p:spPr>
        </p:pic>
      </p:grpSp>
      <p:pic>
        <p:nvPicPr>
          <p:cNvPr id="9218"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109" y="1889873"/>
            <a:ext cx="4478747" cy="447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a:extLst>
              <a:ext uri="{FF2B5EF4-FFF2-40B4-BE49-F238E27FC236}">
                <a16:creationId xmlns:a16="http://schemas.microsoft.com/office/drawing/2014/main" id="{9F469262-E39C-43BE-B802-A4584D7B9EE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5898" y="1120349"/>
            <a:ext cx="7288039" cy="505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5109" y="1312078"/>
            <a:ext cx="4520789" cy="400110"/>
          </a:xfrm>
          <a:prstGeom prst="rect">
            <a:avLst/>
          </a:prstGeom>
        </p:spPr>
        <p:txBody>
          <a:bodyPr wrap="none">
            <a:spAutoFit/>
          </a:bodyPr>
          <a:lstStyle/>
          <a:p>
            <a:pPr algn="ctr"/>
            <a:r>
              <a:rPr lang="en-US" sz="2000" b="1" dirty="0" err="1" smtClean="0">
                <a:solidFill>
                  <a:srgbClr val="002060"/>
                </a:solidFill>
                <a:latin typeface="#9Slide03 SFU Futura_12" panose="00000400000000000000" pitchFamily="2" charset="0"/>
                <a:cs typeface="Arial" panose="020B0604020202020204" pitchFamily="34" charset="0"/>
              </a:rPr>
              <a:t>Bảng</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diện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tích</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các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châu</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lục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trên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thế</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giới</a:t>
            </a:r>
            <a:endParaRPr lang="en-US" sz="2000" b="1" dirty="0">
              <a:solidFill>
                <a:srgbClr val="002060"/>
              </a:solidFill>
              <a:latin typeface="#9Slide03 SFU Futura_12" panose="00000400000000000000" pitchFamily="2" charset="0"/>
              <a:cs typeface="Arial" panose="020B0604020202020204" pitchFamily="34" charset="0"/>
            </a:endParaRPr>
          </a:p>
        </p:txBody>
      </p:sp>
      <p:sp>
        <p:nvSpPr>
          <p:cNvPr id="18" name="Rectangle 17"/>
          <p:cNvSpPr/>
          <p:nvPr/>
        </p:nvSpPr>
        <p:spPr>
          <a:xfrm>
            <a:off x="6272083" y="6237964"/>
            <a:ext cx="4355681" cy="400110"/>
          </a:xfrm>
          <a:prstGeom prst="rect">
            <a:avLst/>
          </a:prstGeom>
        </p:spPr>
        <p:txBody>
          <a:bodyPr wrap="none">
            <a:spAutoFit/>
          </a:bodyPr>
          <a:lstStyle/>
          <a:p>
            <a:pPr algn="ctr"/>
            <a:r>
              <a:rPr lang="en-US" sz="2000" b="1" dirty="0" err="1" smtClean="0">
                <a:solidFill>
                  <a:srgbClr val="002060"/>
                </a:solidFill>
                <a:latin typeface="#9Slide03 SFU Futura_12" panose="00000400000000000000" pitchFamily="2" charset="0"/>
                <a:cs typeface="Arial" panose="020B0604020202020204" pitchFamily="34" charset="0"/>
              </a:rPr>
              <a:t>Lược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đồ</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vị</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trí</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các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châu</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lục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trên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thế</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giới</a:t>
            </a:r>
            <a:endParaRPr lang="en-US" sz="2000" b="1" dirty="0">
              <a:solidFill>
                <a:srgbClr val="002060"/>
              </a:solidFill>
              <a:latin typeface="#9Slide03 SFU Futura_12" panose="00000400000000000000" pitchFamily="2" charset="0"/>
              <a:cs typeface="Arial" panose="020B0604020202020204" pitchFamily="34" charset="0"/>
            </a:endParaRPr>
          </a:p>
        </p:txBody>
      </p:sp>
      <p:sp>
        <p:nvSpPr>
          <p:cNvPr id="4" name="Rounded Rectangle 3"/>
          <p:cNvSpPr/>
          <p:nvPr/>
        </p:nvSpPr>
        <p:spPr>
          <a:xfrm>
            <a:off x="344101" y="3524865"/>
            <a:ext cx="4360633" cy="604381"/>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648632" y="1445342"/>
            <a:ext cx="2079523" cy="3893574"/>
          </a:xfrm>
          <a:custGeom>
            <a:avLst/>
            <a:gdLst>
              <a:gd name="connsiteX0" fmla="*/ 545691 w 2079523"/>
              <a:gd name="connsiteY0" fmla="*/ 412955 h 3893574"/>
              <a:gd name="connsiteX1" fmla="*/ 471949 w 2079523"/>
              <a:gd name="connsiteY1" fmla="*/ 398206 h 3893574"/>
              <a:gd name="connsiteX2" fmla="*/ 427703 w 2079523"/>
              <a:gd name="connsiteY2" fmla="*/ 368710 h 3893574"/>
              <a:gd name="connsiteX3" fmla="*/ 383458 w 2079523"/>
              <a:gd name="connsiteY3" fmla="*/ 383458 h 3893574"/>
              <a:gd name="connsiteX4" fmla="*/ 294968 w 2079523"/>
              <a:gd name="connsiteY4" fmla="*/ 442452 h 3893574"/>
              <a:gd name="connsiteX5" fmla="*/ 206478 w 2079523"/>
              <a:gd name="connsiteY5" fmla="*/ 471948 h 3893574"/>
              <a:gd name="connsiteX6" fmla="*/ 162233 w 2079523"/>
              <a:gd name="connsiteY6" fmla="*/ 501445 h 3893574"/>
              <a:gd name="connsiteX7" fmla="*/ 73742 w 2079523"/>
              <a:gd name="connsiteY7" fmla="*/ 530942 h 3893574"/>
              <a:gd name="connsiteX8" fmla="*/ 88491 w 2079523"/>
              <a:gd name="connsiteY8" fmla="*/ 486697 h 3893574"/>
              <a:gd name="connsiteX9" fmla="*/ 132736 w 2079523"/>
              <a:gd name="connsiteY9" fmla="*/ 471948 h 3893574"/>
              <a:gd name="connsiteX10" fmla="*/ 176981 w 2079523"/>
              <a:gd name="connsiteY10" fmla="*/ 442452 h 3893574"/>
              <a:gd name="connsiteX11" fmla="*/ 191729 w 2079523"/>
              <a:gd name="connsiteY11" fmla="*/ 398206 h 3893574"/>
              <a:gd name="connsiteX12" fmla="*/ 206478 w 2079523"/>
              <a:gd name="connsiteY12" fmla="*/ 324464 h 3893574"/>
              <a:gd name="connsiteX13" fmla="*/ 250723 w 2079523"/>
              <a:gd name="connsiteY13" fmla="*/ 309716 h 3893574"/>
              <a:gd name="connsiteX14" fmla="*/ 265471 w 2079523"/>
              <a:gd name="connsiteY14" fmla="*/ 206477 h 3893574"/>
              <a:gd name="connsiteX15" fmla="*/ 398207 w 2079523"/>
              <a:gd name="connsiteY15" fmla="*/ 132735 h 3893574"/>
              <a:gd name="connsiteX16" fmla="*/ 501445 w 2079523"/>
              <a:gd name="connsiteY16" fmla="*/ 88490 h 3893574"/>
              <a:gd name="connsiteX17" fmla="*/ 1076633 w 2079523"/>
              <a:gd name="connsiteY17" fmla="*/ 117987 h 3893574"/>
              <a:gd name="connsiteX18" fmla="*/ 1091381 w 2079523"/>
              <a:gd name="connsiteY18" fmla="*/ 73742 h 3893574"/>
              <a:gd name="connsiteX19" fmla="*/ 1047136 w 2079523"/>
              <a:gd name="connsiteY19" fmla="*/ 58993 h 3893574"/>
              <a:gd name="connsiteX20" fmla="*/ 1135626 w 2079523"/>
              <a:gd name="connsiteY20" fmla="*/ 29497 h 3893574"/>
              <a:gd name="connsiteX21" fmla="*/ 1179871 w 2079523"/>
              <a:gd name="connsiteY21" fmla="*/ 14748 h 3893574"/>
              <a:gd name="connsiteX22" fmla="*/ 1224116 w 2079523"/>
              <a:gd name="connsiteY22" fmla="*/ 0 h 3893574"/>
              <a:gd name="connsiteX23" fmla="*/ 1327355 w 2079523"/>
              <a:gd name="connsiteY23" fmla="*/ 29497 h 3893574"/>
              <a:gd name="connsiteX24" fmla="*/ 1386349 w 2079523"/>
              <a:gd name="connsiteY24" fmla="*/ 117987 h 3893574"/>
              <a:gd name="connsiteX25" fmla="*/ 1430594 w 2079523"/>
              <a:gd name="connsiteY25" fmla="*/ 117987 h 3893574"/>
              <a:gd name="connsiteX26" fmla="*/ 1489587 w 2079523"/>
              <a:gd name="connsiteY26" fmla="*/ 132735 h 3893574"/>
              <a:gd name="connsiteX27" fmla="*/ 1548581 w 2079523"/>
              <a:gd name="connsiteY27" fmla="*/ 117987 h 3893574"/>
              <a:gd name="connsiteX28" fmla="*/ 1592826 w 2079523"/>
              <a:gd name="connsiteY28" fmla="*/ 132735 h 3893574"/>
              <a:gd name="connsiteX29" fmla="*/ 1622323 w 2079523"/>
              <a:gd name="connsiteY29" fmla="*/ 176981 h 3893574"/>
              <a:gd name="connsiteX30" fmla="*/ 1578078 w 2079523"/>
              <a:gd name="connsiteY30" fmla="*/ 191729 h 3893574"/>
              <a:gd name="connsiteX31" fmla="*/ 1489587 w 2079523"/>
              <a:gd name="connsiteY31" fmla="*/ 250723 h 3893574"/>
              <a:gd name="connsiteX32" fmla="*/ 1445342 w 2079523"/>
              <a:gd name="connsiteY32" fmla="*/ 280219 h 3893574"/>
              <a:gd name="connsiteX33" fmla="*/ 1415845 w 2079523"/>
              <a:gd name="connsiteY33" fmla="*/ 324464 h 3893574"/>
              <a:gd name="connsiteX34" fmla="*/ 1371600 w 2079523"/>
              <a:gd name="connsiteY34" fmla="*/ 339213 h 3893574"/>
              <a:gd name="connsiteX35" fmla="*/ 1327355 w 2079523"/>
              <a:gd name="connsiteY35" fmla="*/ 368710 h 3893574"/>
              <a:gd name="connsiteX36" fmla="*/ 1312607 w 2079523"/>
              <a:gd name="connsiteY36" fmla="*/ 412955 h 3893574"/>
              <a:gd name="connsiteX37" fmla="*/ 1386349 w 2079523"/>
              <a:gd name="connsiteY37" fmla="*/ 471948 h 3893574"/>
              <a:gd name="connsiteX38" fmla="*/ 1415845 w 2079523"/>
              <a:gd name="connsiteY38" fmla="*/ 516193 h 3893574"/>
              <a:gd name="connsiteX39" fmla="*/ 1430594 w 2079523"/>
              <a:gd name="connsiteY39" fmla="*/ 560439 h 3893574"/>
              <a:gd name="connsiteX40" fmla="*/ 1489587 w 2079523"/>
              <a:gd name="connsiteY40" fmla="*/ 545690 h 3893574"/>
              <a:gd name="connsiteX41" fmla="*/ 1548581 w 2079523"/>
              <a:gd name="connsiteY41" fmla="*/ 471948 h 3893574"/>
              <a:gd name="connsiteX42" fmla="*/ 1533833 w 2079523"/>
              <a:gd name="connsiteY42" fmla="*/ 427703 h 3893574"/>
              <a:gd name="connsiteX43" fmla="*/ 1578078 w 2079523"/>
              <a:gd name="connsiteY43" fmla="*/ 324464 h 3893574"/>
              <a:gd name="connsiteX44" fmla="*/ 1666568 w 2079523"/>
              <a:gd name="connsiteY44" fmla="*/ 339213 h 3893574"/>
              <a:gd name="connsiteX45" fmla="*/ 1696065 w 2079523"/>
              <a:gd name="connsiteY45" fmla="*/ 383458 h 3893574"/>
              <a:gd name="connsiteX46" fmla="*/ 1710813 w 2079523"/>
              <a:gd name="connsiteY46" fmla="*/ 427703 h 3893574"/>
              <a:gd name="connsiteX47" fmla="*/ 1755058 w 2079523"/>
              <a:gd name="connsiteY47" fmla="*/ 398206 h 3893574"/>
              <a:gd name="connsiteX48" fmla="*/ 1784555 w 2079523"/>
              <a:gd name="connsiteY48" fmla="*/ 442452 h 3893574"/>
              <a:gd name="connsiteX49" fmla="*/ 1814052 w 2079523"/>
              <a:gd name="connsiteY49" fmla="*/ 575187 h 3893574"/>
              <a:gd name="connsiteX50" fmla="*/ 1843549 w 2079523"/>
              <a:gd name="connsiteY50" fmla="*/ 619432 h 3893574"/>
              <a:gd name="connsiteX51" fmla="*/ 1828800 w 2079523"/>
              <a:gd name="connsiteY51" fmla="*/ 707923 h 3893574"/>
              <a:gd name="connsiteX52" fmla="*/ 1666568 w 2079523"/>
              <a:gd name="connsiteY52" fmla="*/ 678426 h 3893574"/>
              <a:gd name="connsiteX53" fmla="*/ 1607574 w 2079523"/>
              <a:gd name="connsiteY53" fmla="*/ 693174 h 3893574"/>
              <a:gd name="connsiteX54" fmla="*/ 1666568 w 2079523"/>
              <a:gd name="connsiteY54" fmla="*/ 766916 h 3893574"/>
              <a:gd name="connsiteX55" fmla="*/ 1607574 w 2079523"/>
              <a:gd name="connsiteY55" fmla="*/ 825910 h 3893574"/>
              <a:gd name="connsiteX56" fmla="*/ 1563329 w 2079523"/>
              <a:gd name="connsiteY56" fmla="*/ 870155 h 3893574"/>
              <a:gd name="connsiteX57" fmla="*/ 1519084 w 2079523"/>
              <a:gd name="connsiteY57" fmla="*/ 899652 h 3893574"/>
              <a:gd name="connsiteX58" fmla="*/ 1445342 w 2079523"/>
              <a:gd name="connsiteY58" fmla="*/ 973393 h 3893574"/>
              <a:gd name="connsiteX59" fmla="*/ 1371600 w 2079523"/>
              <a:gd name="connsiteY59" fmla="*/ 1032387 h 3893574"/>
              <a:gd name="connsiteX60" fmla="*/ 1312607 w 2079523"/>
              <a:gd name="connsiteY60" fmla="*/ 1120877 h 3893574"/>
              <a:gd name="connsiteX61" fmla="*/ 1268362 w 2079523"/>
              <a:gd name="connsiteY61" fmla="*/ 1253613 h 3893574"/>
              <a:gd name="connsiteX62" fmla="*/ 1253613 w 2079523"/>
              <a:gd name="connsiteY62" fmla="*/ 1297858 h 3893574"/>
              <a:gd name="connsiteX63" fmla="*/ 1238865 w 2079523"/>
              <a:gd name="connsiteY63" fmla="*/ 1371600 h 3893574"/>
              <a:gd name="connsiteX64" fmla="*/ 1194620 w 2079523"/>
              <a:gd name="connsiteY64" fmla="*/ 1386348 h 3893574"/>
              <a:gd name="connsiteX65" fmla="*/ 1150374 w 2079523"/>
              <a:gd name="connsiteY65" fmla="*/ 1356852 h 3893574"/>
              <a:gd name="connsiteX66" fmla="*/ 1091381 w 2079523"/>
              <a:gd name="connsiteY66" fmla="*/ 1297858 h 3893574"/>
              <a:gd name="connsiteX67" fmla="*/ 958645 w 2079523"/>
              <a:gd name="connsiteY67" fmla="*/ 1356852 h 3893574"/>
              <a:gd name="connsiteX68" fmla="*/ 899652 w 2079523"/>
              <a:gd name="connsiteY68" fmla="*/ 1489587 h 3893574"/>
              <a:gd name="connsiteX69" fmla="*/ 884903 w 2079523"/>
              <a:gd name="connsiteY69" fmla="*/ 1533832 h 3893574"/>
              <a:gd name="connsiteX70" fmla="*/ 958645 w 2079523"/>
              <a:gd name="connsiteY70" fmla="*/ 1592826 h 3893574"/>
              <a:gd name="connsiteX71" fmla="*/ 988142 w 2079523"/>
              <a:gd name="connsiteY71" fmla="*/ 1548581 h 3893574"/>
              <a:gd name="connsiteX72" fmla="*/ 1091381 w 2079523"/>
              <a:gd name="connsiteY72" fmla="*/ 1563329 h 3893574"/>
              <a:gd name="connsiteX73" fmla="*/ 1061884 w 2079523"/>
              <a:gd name="connsiteY73" fmla="*/ 1696064 h 3893574"/>
              <a:gd name="connsiteX74" fmla="*/ 1165123 w 2079523"/>
              <a:gd name="connsiteY74" fmla="*/ 1769806 h 3893574"/>
              <a:gd name="connsiteX75" fmla="*/ 1179871 w 2079523"/>
              <a:gd name="connsiteY75" fmla="*/ 1873045 h 3893574"/>
              <a:gd name="connsiteX76" fmla="*/ 1297858 w 2079523"/>
              <a:gd name="connsiteY76" fmla="*/ 1873045 h 3893574"/>
              <a:gd name="connsiteX77" fmla="*/ 1312607 w 2079523"/>
              <a:gd name="connsiteY77" fmla="*/ 1828800 h 3893574"/>
              <a:gd name="connsiteX78" fmla="*/ 1386349 w 2079523"/>
              <a:gd name="connsiteY78" fmla="*/ 1814052 h 3893574"/>
              <a:gd name="connsiteX79" fmla="*/ 1445342 w 2079523"/>
              <a:gd name="connsiteY79" fmla="*/ 1799303 h 3893574"/>
              <a:gd name="connsiteX80" fmla="*/ 1533833 w 2079523"/>
              <a:gd name="connsiteY80" fmla="*/ 1828800 h 3893574"/>
              <a:gd name="connsiteX81" fmla="*/ 1548581 w 2079523"/>
              <a:gd name="connsiteY81" fmla="*/ 1873045 h 3893574"/>
              <a:gd name="connsiteX82" fmla="*/ 1622323 w 2079523"/>
              <a:gd name="connsiteY82" fmla="*/ 1961535 h 3893574"/>
              <a:gd name="connsiteX83" fmla="*/ 1666568 w 2079523"/>
              <a:gd name="connsiteY83" fmla="*/ 1991032 h 3893574"/>
              <a:gd name="connsiteX84" fmla="*/ 1696065 w 2079523"/>
              <a:gd name="connsiteY84" fmla="*/ 2035277 h 3893574"/>
              <a:gd name="connsiteX85" fmla="*/ 1784555 w 2079523"/>
              <a:gd name="connsiteY85" fmla="*/ 2064774 h 3893574"/>
              <a:gd name="connsiteX86" fmla="*/ 1799303 w 2079523"/>
              <a:gd name="connsiteY86" fmla="*/ 2256503 h 3893574"/>
              <a:gd name="connsiteX87" fmla="*/ 1843549 w 2079523"/>
              <a:gd name="connsiteY87" fmla="*/ 2271252 h 3893574"/>
              <a:gd name="connsiteX88" fmla="*/ 1961536 w 2079523"/>
              <a:gd name="connsiteY88" fmla="*/ 2286000 h 3893574"/>
              <a:gd name="connsiteX89" fmla="*/ 2005781 w 2079523"/>
              <a:gd name="connsiteY89" fmla="*/ 2315497 h 3893574"/>
              <a:gd name="connsiteX90" fmla="*/ 2035278 w 2079523"/>
              <a:gd name="connsiteY90" fmla="*/ 2418735 h 3893574"/>
              <a:gd name="connsiteX91" fmla="*/ 2050026 w 2079523"/>
              <a:gd name="connsiteY91" fmla="*/ 2462981 h 3893574"/>
              <a:gd name="connsiteX92" fmla="*/ 2079523 w 2079523"/>
              <a:gd name="connsiteY92" fmla="*/ 2566219 h 3893574"/>
              <a:gd name="connsiteX93" fmla="*/ 2005781 w 2079523"/>
              <a:gd name="connsiteY93" fmla="*/ 2698955 h 3893574"/>
              <a:gd name="connsiteX94" fmla="*/ 1991033 w 2079523"/>
              <a:gd name="connsiteY94" fmla="*/ 2875935 h 3893574"/>
              <a:gd name="connsiteX95" fmla="*/ 1946787 w 2079523"/>
              <a:gd name="connsiteY95" fmla="*/ 2905432 h 3893574"/>
              <a:gd name="connsiteX96" fmla="*/ 1902542 w 2079523"/>
              <a:gd name="connsiteY96" fmla="*/ 2993923 h 3893574"/>
              <a:gd name="connsiteX97" fmla="*/ 1873045 w 2079523"/>
              <a:gd name="connsiteY97" fmla="*/ 3038168 h 3893574"/>
              <a:gd name="connsiteX98" fmla="*/ 1858297 w 2079523"/>
              <a:gd name="connsiteY98" fmla="*/ 3082413 h 3893574"/>
              <a:gd name="connsiteX99" fmla="*/ 1828800 w 2079523"/>
              <a:gd name="connsiteY99" fmla="*/ 3126658 h 3893574"/>
              <a:gd name="connsiteX100" fmla="*/ 1799303 w 2079523"/>
              <a:gd name="connsiteY100" fmla="*/ 3229897 h 3893574"/>
              <a:gd name="connsiteX101" fmla="*/ 1769807 w 2079523"/>
              <a:gd name="connsiteY101" fmla="*/ 3274142 h 3893574"/>
              <a:gd name="connsiteX102" fmla="*/ 1725562 w 2079523"/>
              <a:gd name="connsiteY102" fmla="*/ 3288890 h 3893574"/>
              <a:gd name="connsiteX103" fmla="*/ 1755058 w 2079523"/>
              <a:gd name="connsiteY103" fmla="*/ 3333135 h 3893574"/>
              <a:gd name="connsiteX104" fmla="*/ 1710813 w 2079523"/>
              <a:gd name="connsiteY104" fmla="*/ 3377381 h 3893574"/>
              <a:gd name="connsiteX105" fmla="*/ 1622323 w 2079523"/>
              <a:gd name="connsiteY105" fmla="*/ 3436374 h 3893574"/>
              <a:gd name="connsiteX106" fmla="*/ 1622323 w 2079523"/>
              <a:gd name="connsiteY106" fmla="*/ 3554361 h 3893574"/>
              <a:gd name="connsiteX107" fmla="*/ 1637071 w 2079523"/>
              <a:gd name="connsiteY107" fmla="*/ 3790335 h 3893574"/>
              <a:gd name="connsiteX108" fmla="*/ 1681316 w 2079523"/>
              <a:gd name="connsiteY108" fmla="*/ 3878826 h 3893574"/>
              <a:gd name="connsiteX109" fmla="*/ 1725562 w 2079523"/>
              <a:gd name="connsiteY109" fmla="*/ 3893574 h 3893574"/>
              <a:gd name="connsiteX110" fmla="*/ 1563329 w 2079523"/>
              <a:gd name="connsiteY110" fmla="*/ 3878826 h 3893574"/>
              <a:gd name="connsiteX111" fmla="*/ 1548581 w 2079523"/>
              <a:gd name="connsiteY111" fmla="*/ 3834581 h 3893574"/>
              <a:gd name="connsiteX112" fmla="*/ 1489587 w 2079523"/>
              <a:gd name="connsiteY112" fmla="*/ 3760839 h 3893574"/>
              <a:gd name="connsiteX113" fmla="*/ 1460091 w 2079523"/>
              <a:gd name="connsiteY113" fmla="*/ 3583858 h 3893574"/>
              <a:gd name="connsiteX114" fmla="*/ 1430594 w 2079523"/>
              <a:gd name="connsiteY114" fmla="*/ 3495368 h 3893574"/>
              <a:gd name="connsiteX115" fmla="*/ 1415845 w 2079523"/>
              <a:gd name="connsiteY115" fmla="*/ 3451123 h 3893574"/>
              <a:gd name="connsiteX116" fmla="*/ 1386349 w 2079523"/>
              <a:gd name="connsiteY116" fmla="*/ 3067664 h 3893574"/>
              <a:gd name="connsiteX117" fmla="*/ 1371600 w 2079523"/>
              <a:gd name="connsiteY117" fmla="*/ 2772697 h 3893574"/>
              <a:gd name="connsiteX118" fmla="*/ 1356852 w 2079523"/>
              <a:gd name="connsiteY118" fmla="*/ 2728452 h 3893574"/>
              <a:gd name="connsiteX119" fmla="*/ 1297858 w 2079523"/>
              <a:gd name="connsiteY119" fmla="*/ 2639961 h 3893574"/>
              <a:gd name="connsiteX120" fmla="*/ 1283110 w 2079523"/>
              <a:gd name="connsiteY120" fmla="*/ 2595716 h 3893574"/>
              <a:gd name="connsiteX121" fmla="*/ 1224116 w 2079523"/>
              <a:gd name="connsiteY121" fmla="*/ 2507226 h 3893574"/>
              <a:gd name="connsiteX122" fmla="*/ 1209368 w 2079523"/>
              <a:gd name="connsiteY122" fmla="*/ 2462981 h 3893574"/>
              <a:gd name="connsiteX123" fmla="*/ 1179871 w 2079523"/>
              <a:gd name="connsiteY123" fmla="*/ 2344993 h 3893574"/>
              <a:gd name="connsiteX124" fmla="*/ 1150374 w 2079523"/>
              <a:gd name="connsiteY124" fmla="*/ 2256503 h 3893574"/>
              <a:gd name="connsiteX125" fmla="*/ 1194620 w 2079523"/>
              <a:gd name="connsiteY125" fmla="*/ 2094271 h 3893574"/>
              <a:gd name="connsiteX126" fmla="*/ 1209368 w 2079523"/>
              <a:gd name="connsiteY126" fmla="*/ 2050026 h 3893574"/>
              <a:gd name="connsiteX127" fmla="*/ 1224116 w 2079523"/>
              <a:gd name="connsiteY127" fmla="*/ 2005781 h 3893574"/>
              <a:gd name="connsiteX128" fmla="*/ 1179871 w 2079523"/>
              <a:gd name="connsiteY128" fmla="*/ 1991032 h 3893574"/>
              <a:gd name="connsiteX129" fmla="*/ 1150374 w 2079523"/>
              <a:gd name="connsiteY129" fmla="*/ 1946787 h 3893574"/>
              <a:gd name="connsiteX130" fmla="*/ 1106129 w 2079523"/>
              <a:gd name="connsiteY130" fmla="*/ 1917290 h 3893574"/>
              <a:gd name="connsiteX131" fmla="*/ 1076633 w 2079523"/>
              <a:gd name="connsiteY131" fmla="*/ 1873045 h 3893574"/>
              <a:gd name="connsiteX132" fmla="*/ 1061884 w 2079523"/>
              <a:gd name="connsiteY132" fmla="*/ 1828800 h 3893574"/>
              <a:gd name="connsiteX133" fmla="*/ 988142 w 2079523"/>
              <a:gd name="connsiteY133" fmla="*/ 1755058 h 3893574"/>
              <a:gd name="connsiteX134" fmla="*/ 914400 w 2079523"/>
              <a:gd name="connsiteY134" fmla="*/ 1740310 h 3893574"/>
              <a:gd name="connsiteX135" fmla="*/ 825910 w 2079523"/>
              <a:gd name="connsiteY135" fmla="*/ 1710813 h 3893574"/>
              <a:gd name="connsiteX136" fmla="*/ 781665 w 2079523"/>
              <a:gd name="connsiteY136" fmla="*/ 1681316 h 3893574"/>
              <a:gd name="connsiteX137" fmla="*/ 752168 w 2079523"/>
              <a:gd name="connsiteY137" fmla="*/ 1592826 h 3893574"/>
              <a:gd name="connsiteX138" fmla="*/ 722671 w 2079523"/>
              <a:gd name="connsiteY138" fmla="*/ 1548581 h 3893574"/>
              <a:gd name="connsiteX139" fmla="*/ 693174 w 2079523"/>
              <a:gd name="connsiteY139" fmla="*/ 1460090 h 3893574"/>
              <a:gd name="connsiteX140" fmla="*/ 663678 w 2079523"/>
              <a:gd name="connsiteY140" fmla="*/ 1342103 h 3893574"/>
              <a:gd name="connsiteX141" fmla="*/ 634181 w 2079523"/>
              <a:gd name="connsiteY141" fmla="*/ 1297858 h 3893574"/>
              <a:gd name="connsiteX142" fmla="*/ 634181 w 2079523"/>
              <a:gd name="connsiteY142" fmla="*/ 1489587 h 3893574"/>
              <a:gd name="connsiteX143" fmla="*/ 589936 w 2079523"/>
              <a:gd name="connsiteY143" fmla="*/ 1460090 h 3893574"/>
              <a:gd name="connsiteX144" fmla="*/ 575187 w 2079523"/>
              <a:gd name="connsiteY144" fmla="*/ 1386348 h 3893574"/>
              <a:gd name="connsiteX145" fmla="*/ 560439 w 2079523"/>
              <a:gd name="connsiteY145" fmla="*/ 1268361 h 3893574"/>
              <a:gd name="connsiteX146" fmla="*/ 530942 w 2079523"/>
              <a:gd name="connsiteY146" fmla="*/ 1150374 h 3893574"/>
              <a:gd name="connsiteX147" fmla="*/ 501445 w 2079523"/>
              <a:gd name="connsiteY147" fmla="*/ 1106129 h 3893574"/>
              <a:gd name="connsiteX148" fmla="*/ 501445 w 2079523"/>
              <a:gd name="connsiteY148" fmla="*/ 929148 h 3893574"/>
              <a:gd name="connsiteX149" fmla="*/ 516194 w 2079523"/>
              <a:gd name="connsiteY149" fmla="*/ 884903 h 3893574"/>
              <a:gd name="connsiteX150" fmla="*/ 560439 w 2079523"/>
              <a:gd name="connsiteY150" fmla="*/ 840658 h 3893574"/>
              <a:gd name="connsiteX151" fmla="*/ 575187 w 2079523"/>
              <a:gd name="connsiteY151" fmla="*/ 516193 h 3893574"/>
              <a:gd name="connsiteX152" fmla="*/ 560439 w 2079523"/>
              <a:gd name="connsiteY152" fmla="*/ 457200 h 3893574"/>
              <a:gd name="connsiteX153" fmla="*/ 427703 w 2079523"/>
              <a:gd name="connsiteY153" fmla="*/ 383458 h 3893574"/>
              <a:gd name="connsiteX154" fmla="*/ 324465 w 2079523"/>
              <a:gd name="connsiteY154" fmla="*/ 398206 h 3893574"/>
              <a:gd name="connsiteX155" fmla="*/ 280220 w 2079523"/>
              <a:gd name="connsiteY155" fmla="*/ 442452 h 3893574"/>
              <a:gd name="connsiteX156" fmla="*/ 235974 w 2079523"/>
              <a:gd name="connsiteY156" fmla="*/ 471948 h 3893574"/>
              <a:gd name="connsiteX157" fmla="*/ 58994 w 2079523"/>
              <a:gd name="connsiteY157" fmla="*/ 501445 h 3893574"/>
              <a:gd name="connsiteX158" fmla="*/ 0 w 2079523"/>
              <a:gd name="connsiteY158" fmla="*/ 545690 h 38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079523" h="3893574">
                <a:moveTo>
                  <a:pt x="545691" y="412955"/>
                </a:moveTo>
                <a:cubicBezTo>
                  <a:pt x="521110" y="408039"/>
                  <a:pt x="495420" y="407008"/>
                  <a:pt x="471949" y="398206"/>
                </a:cubicBezTo>
                <a:cubicBezTo>
                  <a:pt x="455352" y="391982"/>
                  <a:pt x="445187" y="371624"/>
                  <a:pt x="427703" y="368710"/>
                </a:cubicBezTo>
                <a:cubicBezTo>
                  <a:pt x="412368" y="366154"/>
                  <a:pt x="398206" y="378542"/>
                  <a:pt x="383458" y="383458"/>
                </a:cubicBezTo>
                <a:cubicBezTo>
                  <a:pt x="353961" y="403123"/>
                  <a:pt x="328600" y="431242"/>
                  <a:pt x="294968" y="442452"/>
                </a:cubicBezTo>
                <a:lnTo>
                  <a:pt x="206478" y="471948"/>
                </a:lnTo>
                <a:cubicBezTo>
                  <a:pt x="191730" y="481780"/>
                  <a:pt x="178431" y="494246"/>
                  <a:pt x="162233" y="501445"/>
                </a:cubicBezTo>
                <a:cubicBezTo>
                  <a:pt x="133820" y="514073"/>
                  <a:pt x="73742" y="530942"/>
                  <a:pt x="73742" y="530942"/>
                </a:cubicBezTo>
                <a:cubicBezTo>
                  <a:pt x="78658" y="516194"/>
                  <a:pt x="77498" y="497690"/>
                  <a:pt x="88491" y="486697"/>
                </a:cubicBezTo>
                <a:cubicBezTo>
                  <a:pt x="99484" y="475704"/>
                  <a:pt x="118831" y="478900"/>
                  <a:pt x="132736" y="471948"/>
                </a:cubicBezTo>
                <a:cubicBezTo>
                  <a:pt x="148590" y="464021"/>
                  <a:pt x="162233" y="452284"/>
                  <a:pt x="176981" y="442452"/>
                </a:cubicBezTo>
                <a:cubicBezTo>
                  <a:pt x="181897" y="427703"/>
                  <a:pt x="187958" y="413288"/>
                  <a:pt x="191729" y="398206"/>
                </a:cubicBezTo>
                <a:cubicBezTo>
                  <a:pt x="197809" y="373887"/>
                  <a:pt x="192573" y="345321"/>
                  <a:pt x="206478" y="324464"/>
                </a:cubicBezTo>
                <a:cubicBezTo>
                  <a:pt x="215101" y="311529"/>
                  <a:pt x="235975" y="314632"/>
                  <a:pt x="250723" y="309716"/>
                </a:cubicBezTo>
                <a:cubicBezTo>
                  <a:pt x="318339" y="208291"/>
                  <a:pt x="343347" y="232437"/>
                  <a:pt x="265471" y="206477"/>
                </a:cubicBezTo>
                <a:cubicBezTo>
                  <a:pt x="404329" y="67619"/>
                  <a:pt x="181661" y="277096"/>
                  <a:pt x="398207" y="132735"/>
                </a:cubicBezTo>
                <a:cubicBezTo>
                  <a:pt x="459317" y="91996"/>
                  <a:pt x="425256" y="107538"/>
                  <a:pt x="501445" y="88490"/>
                </a:cubicBezTo>
                <a:cubicBezTo>
                  <a:pt x="653587" y="100194"/>
                  <a:pt x="962635" y="126431"/>
                  <a:pt x="1076633" y="117987"/>
                </a:cubicBezTo>
                <a:cubicBezTo>
                  <a:pt x="1092137" y="116839"/>
                  <a:pt x="1086465" y="88490"/>
                  <a:pt x="1091381" y="73742"/>
                </a:cubicBezTo>
                <a:cubicBezTo>
                  <a:pt x="1076633" y="68826"/>
                  <a:pt x="1036143" y="69986"/>
                  <a:pt x="1047136" y="58993"/>
                </a:cubicBezTo>
                <a:cubicBezTo>
                  <a:pt x="1069121" y="37008"/>
                  <a:pt x="1106129" y="39329"/>
                  <a:pt x="1135626" y="29497"/>
                </a:cubicBezTo>
                <a:lnTo>
                  <a:pt x="1179871" y="14748"/>
                </a:lnTo>
                <a:lnTo>
                  <a:pt x="1224116" y="0"/>
                </a:lnTo>
                <a:cubicBezTo>
                  <a:pt x="1224629" y="128"/>
                  <a:pt x="1320300" y="22442"/>
                  <a:pt x="1327355" y="29497"/>
                </a:cubicBezTo>
                <a:cubicBezTo>
                  <a:pt x="1352422" y="54564"/>
                  <a:pt x="1386349" y="117987"/>
                  <a:pt x="1386349" y="117987"/>
                </a:cubicBezTo>
                <a:cubicBezTo>
                  <a:pt x="1418403" y="214153"/>
                  <a:pt x="1379132" y="135141"/>
                  <a:pt x="1430594" y="117987"/>
                </a:cubicBezTo>
                <a:cubicBezTo>
                  <a:pt x="1449823" y="111577"/>
                  <a:pt x="1469923" y="127819"/>
                  <a:pt x="1489587" y="132735"/>
                </a:cubicBezTo>
                <a:cubicBezTo>
                  <a:pt x="1596498" y="204008"/>
                  <a:pt x="1484613" y="149972"/>
                  <a:pt x="1548581" y="117987"/>
                </a:cubicBezTo>
                <a:cubicBezTo>
                  <a:pt x="1562486" y="111034"/>
                  <a:pt x="1578078" y="127819"/>
                  <a:pt x="1592826" y="132735"/>
                </a:cubicBezTo>
                <a:cubicBezTo>
                  <a:pt x="1602658" y="147484"/>
                  <a:pt x="1626622" y="159785"/>
                  <a:pt x="1622323" y="176981"/>
                </a:cubicBezTo>
                <a:cubicBezTo>
                  <a:pt x="1618553" y="192063"/>
                  <a:pt x="1591668" y="184179"/>
                  <a:pt x="1578078" y="191729"/>
                </a:cubicBezTo>
                <a:cubicBezTo>
                  <a:pt x="1547088" y="208945"/>
                  <a:pt x="1519084" y="231058"/>
                  <a:pt x="1489587" y="250723"/>
                </a:cubicBezTo>
                <a:lnTo>
                  <a:pt x="1445342" y="280219"/>
                </a:lnTo>
                <a:cubicBezTo>
                  <a:pt x="1435510" y="294967"/>
                  <a:pt x="1429686" y="313391"/>
                  <a:pt x="1415845" y="324464"/>
                </a:cubicBezTo>
                <a:cubicBezTo>
                  <a:pt x="1403706" y="334176"/>
                  <a:pt x="1385505" y="332260"/>
                  <a:pt x="1371600" y="339213"/>
                </a:cubicBezTo>
                <a:cubicBezTo>
                  <a:pt x="1355746" y="347140"/>
                  <a:pt x="1342103" y="358878"/>
                  <a:pt x="1327355" y="368710"/>
                </a:cubicBezTo>
                <a:cubicBezTo>
                  <a:pt x="1322439" y="383458"/>
                  <a:pt x="1310051" y="397620"/>
                  <a:pt x="1312607" y="412955"/>
                </a:cubicBezTo>
                <a:cubicBezTo>
                  <a:pt x="1320455" y="460046"/>
                  <a:pt x="1351838" y="460445"/>
                  <a:pt x="1386349" y="471948"/>
                </a:cubicBezTo>
                <a:cubicBezTo>
                  <a:pt x="1396181" y="486696"/>
                  <a:pt x="1407918" y="500339"/>
                  <a:pt x="1415845" y="516193"/>
                </a:cubicBezTo>
                <a:cubicBezTo>
                  <a:pt x="1422798" y="530098"/>
                  <a:pt x="1416159" y="554665"/>
                  <a:pt x="1430594" y="560439"/>
                </a:cubicBezTo>
                <a:cubicBezTo>
                  <a:pt x="1449414" y="567967"/>
                  <a:pt x="1469923" y="550606"/>
                  <a:pt x="1489587" y="545690"/>
                </a:cubicBezTo>
                <a:cubicBezTo>
                  <a:pt x="1523561" y="523041"/>
                  <a:pt x="1548581" y="519440"/>
                  <a:pt x="1548581" y="471948"/>
                </a:cubicBezTo>
                <a:cubicBezTo>
                  <a:pt x="1548581" y="456402"/>
                  <a:pt x="1538749" y="442451"/>
                  <a:pt x="1533833" y="427703"/>
                </a:cubicBezTo>
                <a:cubicBezTo>
                  <a:pt x="1537351" y="413631"/>
                  <a:pt x="1550918" y="331254"/>
                  <a:pt x="1578078" y="324464"/>
                </a:cubicBezTo>
                <a:cubicBezTo>
                  <a:pt x="1607089" y="317211"/>
                  <a:pt x="1637071" y="334297"/>
                  <a:pt x="1666568" y="339213"/>
                </a:cubicBezTo>
                <a:cubicBezTo>
                  <a:pt x="1676400" y="353961"/>
                  <a:pt x="1688138" y="367604"/>
                  <a:pt x="1696065" y="383458"/>
                </a:cubicBezTo>
                <a:cubicBezTo>
                  <a:pt x="1703017" y="397363"/>
                  <a:pt x="1695731" y="423933"/>
                  <a:pt x="1710813" y="427703"/>
                </a:cubicBezTo>
                <a:cubicBezTo>
                  <a:pt x="1728009" y="432002"/>
                  <a:pt x="1740310" y="408038"/>
                  <a:pt x="1755058" y="398206"/>
                </a:cubicBezTo>
                <a:cubicBezTo>
                  <a:pt x="1764890" y="412955"/>
                  <a:pt x="1778331" y="425855"/>
                  <a:pt x="1784555" y="442452"/>
                </a:cubicBezTo>
                <a:cubicBezTo>
                  <a:pt x="1805560" y="498464"/>
                  <a:pt x="1791378" y="522283"/>
                  <a:pt x="1814052" y="575187"/>
                </a:cubicBezTo>
                <a:cubicBezTo>
                  <a:pt x="1821034" y="591479"/>
                  <a:pt x="1833717" y="604684"/>
                  <a:pt x="1843549" y="619432"/>
                </a:cubicBezTo>
                <a:cubicBezTo>
                  <a:pt x="1838633" y="648929"/>
                  <a:pt x="1853134" y="690542"/>
                  <a:pt x="1828800" y="707923"/>
                </a:cubicBezTo>
                <a:cubicBezTo>
                  <a:pt x="1824674" y="710870"/>
                  <a:pt x="1678185" y="680749"/>
                  <a:pt x="1666568" y="678426"/>
                </a:cubicBezTo>
                <a:cubicBezTo>
                  <a:pt x="1646903" y="683342"/>
                  <a:pt x="1618003" y="675793"/>
                  <a:pt x="1607574" y="693174"/>
                </a:cubicBezTo>
                <a:cubicBezTo>
                  <a:pt x="1573623" y="749760"/>
                  <a:pt x="1643336" y="759172"/>
                  <a:pt x="1666568" y="766916"/>
                </a:cubicBezTo>
                <a:cubicBezTo>
                  <a:pt x="1638477" y="851192"/>
                  <a:pt x="1674996" y="780962"/>
                  <a:pt x="1607574" y="825910"/>
                </a:cubicBezTo>
                <a:cubicBezTo>
                  <a:pt x="1590220" y="837480"/>
                  <a:pt x="1579352" y="856802"/>
                  <a:pt x="1563329" y="870155"/>
                </a:cubicBezTo>
                <a:cubicBezTo>
                  <a:pt x="1549712" y="881503"/>
                  <a:pt x="1533832" y="889820"/>
                  <a:pt x="1519084" y="899652"/>
                </a:cubicBezTo>
                <a:cubicBezTo>
                  <a:pt x="1440422" y="1017643"/>
                  <a:pt x="1543668" y="875067"/>
                  <a:pt x="1445342" y="973393"/>
                </a:cubicBezTo>
                <a:cubicBezTo>
                  <a:pt x="1378631" y="1040104"/>
                  <a:pt x="1457736" y="1003676"/>
                  <a:pt x="1371600" y="1032387"/>
                </a:cubicBezTo>
                <a:cubicBezTo>
                  <a:pt x="1351936" y="1061884"/>
                  <a:pt x="1323817" y="1087246"/>
                  <a:pt x="1312607" y="1120877"/>
                </a:cubicBezTo>
                <a:lnTo>
                  <a:pt x="1268362" y="1253613"/>
                </a:lnTo>
                <a:cubicBezTo>
                  <a:pt x="1263446" y="1268361"/>
                  <a:pt x="1256662" y="1282614"/>
                  <a:pt x="1253613" y="1297858"/>
                </a:cubicBezTo>
                <a:cubicBezTo>
                  <a:pt x="1248697" y="1322439"/>
                  <a:pt x="1252770" y="1350743"/>
                  <a:pt x="1238865" y="1371600"/>
                </a:cubicBezTo>
                <a:cubicBezTo>
                  <a:pt x="1230242" y="1384535"/>
                  <a:pt x="1209368" y="1381432"/>
                  <a:pt x="1194620" y="1386348"/>
                </a:cubicBezTo>
                <a:cubicBezTo>
                  <a:pt x="1179871" y="1376516"/>
                  <a:pt x="1161447" y="1370693"/>
                  <a:pt x="1150374" y="1356852"/>
                </a:cubicBezTo>
                <a:cubicBezTo>
                  <a:pt x="1093167" y="1285343"/>
                  <a:pt x="1187917" y="1330036"/>
                  <a:pt x="1091381" y="1297858"/>
                </a:cubicBezTo>
                <a:cubicBezTo>
                  <a:pt x="1058565" y="1396309"/>
                  <a:pt x="1106170" y="1297842"/>
                  <a:pt x="958645" y="1356852"/>
                </a:cubicBezTo>
                <a:cubicBezTo>
                  <a:pt x="931679" y="1367638"/>
                  <a:pt x="900064" y="1488352"/>
                  <a:pt x="899652" y="1489587"/>
                </a:cubicBezTo>
                <a:lnTo>
                  <a:pt x="884903" y="1533832"/>
                </a:lnTo>
                <a:cubicBezTo>
                  <a:pt x="896152" y="1550706"/>
                  <a:pt x="921152" y="1607823"/>
                  <a:pt x="958645" y="1592826"/>
                </a:cubicBezTo>
                <a:cubicBezTo>
                  <a:pt x="975103" y="1586243"/>
                  <a:pt x="978310" y="1563329"/>
                  <a:pt x="988142" y="1548581"/>
                </a:cubicBezTo>
                <a:lnTo>
                  <a:pt x="1091381" y="1563329"/>
                </a:lnTo>
                <a:cubicBezTo>
                  <a:pt x="1103841" y="1577866"/>
                  <a:pt x="1070616" y="1669869"/>
                  <a:pt x="1061884" y="1696064"/>
                </a:cubicBezTo>
                <a:cubicBezTo>
                  <a:pt x="1165122" y="1730477"/>
                  <a:pt x="1140541" y="1696064"/>
                  <a:pt x="1165123" y="1769806"/>
                </a:cubicBezTo>
                <a:cubicBezTo>
                  <a:pt x="1170039" y="1804219"/>
                  <a:pt x="1164325" y="1841953"/>
                  <a:pt x="1179871" y="1873045"/>
                </a:cubicBezTo>
                <a:cubicBezTo>
                  <a:pt x="1196362" y="1906027"/>
                  <a:pt x="1291971" y="1874222"/>
                  <a:pt x="1297858" y="1873045"/>
                </a:cubicBezTo>
                <a:cubicBezTo>
                  <a:pt x="1302774" y="1858297"/>
                  <a:pt x="1299672" y="1837423"/>
                  <a:pt x="1312607" y="1828800"/>
                </a:cubicBezTo>
                <a:cubicBezTo>
                  <a:pt x="1333464" y="1814895"/>
                  <a:pt x="1361879" y="1819490"/>
                  <a:pt x="1386349" y="1814052"/>
                </a:cubicBezTo>
                <a:cubicBezTo>
                  <a:pt x="1406136" y="1809655"/>
                  <a:pt x="1425678" y="1804219"/>
                  <a:pt x="1445342" y="1799303"/>
                </a:cubicBezTo>
                <a:cubicBezTo>
                  <a:pt x="1474839" y="1809135"/>
                  <a:pt x="1524001" y="1799303"/>
                  <a:pt x="1533833" y="1828800"/>
                </a:cubicBezTo>
                <a:cubicBezTo>
                  <a:pt x="1538749" y="1843548"/>
                  <a:pt x="1541629" y="1859140"/>
                  <a:pt x="1548581" y="1873045"/>
                </a:cubicBezTo>
                <a:cubicBezTo>
                  <a:pt x="1565154" y="1906191"/>
                  <a:pt x="1594366" y="1938237"/>
                  <a:pt x="1622323" y="1961535"/>
                </a:cubicBezTo>
                <a:cubicBezTo>
                  <a:pt x="1635940" y="1972883"/>
                  <a:pt x="1651820" y="1981200"/>
                  <a:pt x="1666568" y="1991032"/>
                </a:cubicBezTo>
                <a:cubicBezTo>
                  <a:pt x="1676400" y="2005780"/>
                  <a:pt x="1681034" y="2025883"/>
                  <a:pt x="1696065" y="2035277"/>
                </a:cubicBezTo>
                <a:cubicBezTo>
                  <a:pt x="1722431" y="2051756"/>
                  <a:pt x="1784555" y="2064774"/>
                  <a:pt x="1784555" y="2064774"/>
                </a:cubicBezTo>
                <a:cubicBezTo>
                  <a:pt x="1789471" y="2128684"/>
                  <a:pt x="1781694" y="2194871"/>
                  <a:pt x="1799303" y="2256503"/>
                </a:cubicBezTo>
                <a:cubicBezTo>
                  <a:pt x="1803574" y="2271451"/>
                  <a:pt x="1828253" y="2268471"/>
                  <a:pt x="1843549" y="2271252"/>
                </a:cubicBezTo>
                <a:cubicBezTo>
                  <a:pt x="1882545" y="2278342"/>
                  <a:pt x="1922207" y="2281084"/>
                  <a:pt x="1961536" y="2286000"/>
                </a:cubicBezTo>
                <a:cubicBezTo>
                  <a:pt x="1976284" y="2295832"/>
                  <a:pt x="1994708" y="2301656"/>
                  <a:pt x="2005781" y="2315497"/>
                </a:cubicBezTo>
                <a:cubicBezTo>
                  <a:pt x="2013637" y="2325317"/>
                  <a:pt x="2034101" y="2414616"/>
                  <a:pt x="2035278" y="2418735"/>
                </a:cubicBezTo>
                <a:cubicBezTo>
                  <a:pt x="2039549" y="2433683"/>
                  <a:pt x="2045755" y="2448033"/>
                  <a:pt x="2050026" y="2462981"/>
                </a:cubicBezTo>
                <a:cubicBezTo>
                  <a:pt x="2087053" y="2592579"/>
                  <a:pt x="2044169" y="2460160"/>
                  <a:pt x="2079523" y="2566219"/>
                </a:cubicBezTo>
                <a:cubicBezTo>
                  <a:pt x="2011906" y="2667645"/>
                  <a:pt x="2031739" y="2621078"/>
                  <a:pt x="2005781" y="2698955"/>
                </a:cubicBezTo>
                <a:cubicBezTo>
                  <a:pt x="2000865" y="2757948"/>
                  <a:pt x="2007296" y="2819015"/>
                  <a:pt x="1991033" y="2875935"/>
                </a:cubicBezTo>
                <a:cubicBezTo>
                  <a:pt x="1986163" y="2892979"/>
                  <a:pt x="1959321" y="2892898"/>
                  <a:pt x="1946787" y="2905432"/>
                </a:cubicBezTo>
                <a:cubicBezTo>
                  <a:pt x="1904523" y="2947696"/>
                  <a:pt x="1926532" y="2945944"/>
                  <a:pt x="1902542" y="2993923"/>
                </a:cubicBezTo>
                <a:cubicBezTo>
                  <a:pt x="1894615" y="3009777"/>
                  <a:pt x="1882877" y="3023420"/>
                  <a:pt x="1873045" y="3038168"/>
                </a:cubicBezTo>
                <a:cubicBezTo>
                  <a:pt x="1868129" y="3052916"/>
                  <a:pt x="1865249" y="3068508"/>
                  <a:pt x="1858297" y="3082413"/>
                </a:cubicBezTo>
                <a:cubicBezTo>
                  <a:pt x="1850370" y="3098267"/>
                  <a:pt x="1835782" y="3110366"/>
                  <a:pt x="1828800" y="3126658"/>
                </a:cubicBezTo>
                <a:cubicBezTo>
                  <a:pt x="1800437" y="3192839"/>
                  <a:pt x="1828013" y="3172478"/>
                  <a:pt x="1799303" y="3229897"/>
                </a:cubicBezTo>
                <a:cubicBezTo>
                  <a:pt x="1791376" y="3245751"/>
                  <a:pt x="1783648" y="3263069"/>
                  <a:pt x="1769807" y="3274142"/>
                </a:cubicBezTo>
                <a:cubicBezTo>
                  <a:pt x="1757668" y="3283854"/>
                  <a:pt x="1740310" y="3283974"/>
                  <a:pt x="1725562" y="3288890"/>
                </a:cubicBezTo>
                <a:cubicBezTo>
                  <a:pt x="1735394" y="3303638"/>
                  <a:pt x="1757972" y="3315651"/>
                  <a:pt x="1755058" y="3333135"/>
                </a:cubicBezTo>
                <a:cubicBezTo>
                  <a:pt x="1751629" y="3353709"/>
                  <a:pt x="1727277" y="3364576"/>
                  <a:pt x="1710813" y="3377381"/>
                </a:cubicBezTo>
                <a:cubicBezTo>
                  <a:pt x="1682830" y="3399146"/>
                  <a:pt x="1622323" y="3436374"/>
                  <a:pt x="1622323" y="3436374"/>
                </a:cubicBezTo>
                <a:cubicBezTo>
                  <a:pt x="1595150" y="3517891"/>
                  <a:pt x="1611776" y="3443622"/>
                  <a:pt x="1622323" y="3554361"/>
                </a:cubicBezTo>
                <a:cubicBezTo>
                  <a:pt x="1629795" y="3632817"/>
                  <a:pt x="1628821" y="3711957"/>
                  <a:pt x="1637071" y="3790335"/>
                </a:cubicBezTo>
                <a:cubicBezTo>
                  <a:pt x="1639528" y="3813673"/>
                  <a:pt x="1663602" y="3864655"/>
                  <a:pt x="1681316" y="3878826"/>
                </a:cubicBezTo>
                <a:cubicBezTo>
                  <a:pt x="1693456" y="3888538"/>
                  <a:pt x="1741108" y="3893574"/>
                  <a:pt x="1725562" y="3893574"/>
                </a:cubicBezTo>
                <a:cubicBezTo>
                  <a:pt x="1671261" y="3893574"/>
                  <a:pt x="1617407" y="3883742"/>
                  <a:pt x="1563329" y="3878826"/>
                </a:cubicBezTo>
                <a:cubicBezTo>
                  <a:pt x="1558413" y="3864078"/>
                  <a:pt x="1558292" y="3846720"/>
                  <a:pt x="1548581" y="3834581"/>
                </a:cubicBezTo>
                <a:cubicBezTo>
                  <a:pt x="1472339" y="3739278"/>
                  <a:pt x="1526660" y="3872052"/>
                  <a:pt x="1489587" y="3760839"/>
                </a:cubicBezTo>
                <a:cubicBezTo>
                  <a:pt x="1483257" y="3716526"/>
                  <a:pt x="1473030" y="3631301"/>
                  <a:pt x="1460091" y="3583858"/>
                </a:cubicBezTo>
                <a:cubicBezTo>
                  <a:pt x="1451910" y="3553861"/>
                  <a:pt x="1440426" y="3524865"/>
                  <a:pt x="1430594" y="3495368"/>
                </a:cubicBezTo>
                <a:lnTo>
                  <a:pt x="1415845" y="3451123"/>
                </a:lnTo>
                <a:cubicBezTo>
                  <a:pt x="1405129" y="3322524"/>
                  <a:pt x="1393936" y="3196645"/>
                  <a:pt x="1386349" y="3067664"/>
                </a:cubicBezTo>
                <a:cubicBezTo>
                  <a:pt x="1380568" y="2969389"/>
                  <a:pt x="1380128" y="2870772"/>
                  <a:pt x="1371600" y="2772697"/>
                </a:cubicBezTo>
                <a:cubicBezTo>
                  <a:pt x="1370253" y="2757209"/>
                  <a:pt x="1364402" y="2742042"/>
                  <a:pt x="1356852" y="2728452"/>
                </a:cubicBezTo>
                <a:cubicBezTo>
                  <a:pt x="1339636" y="2697462"/>
                  <a:pt x="1297858" y="2639961"/>
                  <a:pt x="1297858" y="2639961"/>
                </a:cubicBezTo>
                <a:cubicBezTo>
                  <a:pt x="1292942" y="2625213"/>
                  <a:pt x="1290660" y="2609306"/>
                  <a:pt x="1283110" y="2595716"/>
                </a:cubicBezTo>
                <a:cubicBezTo>
                  <a:pt x="1265894" y="2564727"/>
                  <a:pt x="1224116" y="2507226"/>
                  <a:pt x="1224116" y="2507226"/>
                </a:cubicBezTo>
                <a:cubicBezTo>
                  <a:pt x="1219200" y="2492478"/>
                  <a:pt x="1213458" y="2477979"/>
                  <a:pt x="1209368" y="2462981"/>
                </a:cubicBezTo>
                <a:cubicBezTo>
                  <a:pt x="1198701" y="2423870"/>
                  <a:pt x="1192691" y="2383452"/>
                  <a:pt x="1179871" y="2344993"/>
                </a:cubicBezTo>
                <a:lnTo>
                  <a:pt x="1150374" y="2256503"/>
                </a:lnTo>
                <a:cubicBezTo>
                  <a:pt x="1171221" y="2152270"/>
                  <a:pt x="1157195" y="2206545"/>
                  <a:pt x="1194620" y="2094271"/>
                </a:cubicBezTo>
                <a:lnTo>
                  <a:pt x="1209368" y="2050026"/>
                </a:lnTo>
                <a:lnTo>
                  <a:pt x="1224116" y="2005781"/>
                </a:lnTo>
                <a:cubicBezTo>
                  <a:pt x="1209368" y="2000865"/>
                  <a:pt x="1192010" y="2000744"/>
                  <a:pt x="1179871" y="1991032"/>
                </a:cubicBezTo>
                <a:cubicBezTo>
                  <a:pt x="1166030" y="1979959"/>
                  <a:pt x="1162908" y="1959321"/>
                  <a:pt x="1150374" y="1946787"/>
                </a:cubicBezTo>
                <a:cubicBezTo>
                  <a:pt x="1137840" y="1934253"/>
                  <a:pt x="1120877" y="1927122"/>
                  <a:pt x="1106129" y="1917290"/>
                </a:cubicBezTo>
                <a:cubicBezTo>
                  <a:pt x="1096297" y="1902542"/>
                  <a:pt x="1084560" y="1888899"/>
                  <a:pt x="1076633" y="1873045"/>
                </a:cubicBezTo>
                <a:cubicBezTo>
                  <a:pt x="1069681" y="1859140"/>
                  <a:pt x="1068837" y="1842705"/>
                  <a:pt x="1061884" y="1828800"/>
                </a:cubicBezTo>
                <a:cubicBezTo>
                  <a:pt x="1045245" y="1795522"/>
                  <a:pt x="1024445" y="1768672"/>
                  <a:pt x="988142" y="1755058"/>
                </a:cubicBezTo>
                <a:cubicBezTo>
                  <a:pt x="964671" y="1746256"/>
                  <a:pt x="938584" y="1746906"/>
                  <a:pt x="914400" y="1740310"/>
                </a:cubicBezTo>
                <a:cubicBezTo>
                  <a:pt x="884403" y="1732129"/>
                  <a:pt x="825910" y="1710813"/>
                  <a:pt x="825910" y="1710813"/>
                </a:cubicBezTo>
                <a:cubicBezTo>
                  <a:pt x="811162" y="1700981"/>
                  <a:pt x="791059" y="1696347"/>
                  <a:pt x="781665" y="1681316"/>
                </a:cubicBezTo>
                <a:cubicBezTo>
                  <a:pt x="765186" y="1654950"/>
                  <a:pt x="769415" y="1618696"/>
                  <a:pt x="752168" y="1592826"/>
                </a:cubicBezTo>
                <a:lnTo>
                  <a:pt x="722671" y="1548581"/>
                </a:lnTo>
                <a:cubicBezTo>
                  <a:pt x="712839" y="1519084"/>
                  <a:pt x="699272" y="1490579"/>
                  <a:pt x="693174" y="1460090"/>
                </a:cubicBezTo>
                <a:cubicBezTo>
                  <a:pt x="687565" y="1432044"/>
                  <a:pt x="678794" y="1372336"/>
                  <a:pt x="663678" y="1342103"/>
                </a:cubicBezTo>
                <a:cubicBezTo>
                  <a:pt x="655751" y="1326249"/>
                  <a:pt x="644013" y="1312606"/>
                  <a:pt x="634181" y="1297858"/>
                </a:cubicBezTo>
                <a:cubicBezTo>
                  <a:pt x="656349" y="1364362"/>
                  <a:pt x="676548" y="1404852"/>
                  <a:pt x="634181" y="1489587"/>
                </a:cubicBezTo>
                <a:cubicBezTo>
                  <a:pt x="626254" y="1505441"/>
                  <a:pt x="604684" y="1469922"/>
                  <a:pt x="589936" y="1460090"/>
                </a:cubicBezTo>
                <a:cubicBezTo>
                  <a:pt x="585020" y="1435509"/>
                  <a:pt x="578999" y="1411124"/>
                  <a:pt x="575187" y="1386348"/>
                </a:cubicBezTo>
                <a:cubicBezTo>
                  <a:pt x="569160" y="1347174"/>
                  <a:pt x="567743" y="1307317"/>
                  <a:pt x="560439" y="1268361"/>
                </a:cubicBezTo>
                <a:cubicBezTo>
                  <a:pt x="552968" y="1228516"/>
                  <a:pt x="553429" y="1184105"/>
                  <a:pt x="530942" y="1150374"/>
                </a:cubicBezTo>
                <a:lnTo>
                  <a:pt x="501445" y="1106129"/>
                </a:lnTo>
                <a:cubicBezTo>
                  <a:pt x="474536" y="1025401"/>
                  <a:pt x="479491" y="1060868"/>
                  <a:pt x="501445" y="929148"/>
                </a:cubicBezTo>
                <a:cubicBezTo>
                  <a:pt x="504001" y="913813"/>
                  <a:pt x="507570" y="897838"/>
                  <a:pt x="516194" y="884903"/>
                </a:cubicBezTo>
                <a:cubicBezTo>
                  <a:pt x="527764" y="867549"/>
                  <a:pt x="545691" y="855406"/>
                  <a:pt x="560439" y="840658"/>
                </a:cubicBezTo>
                <a:cubicBezTo>
                  <a:pt x="611820" y="686516"/>
                  <a:pt x="599577" y="760095"/>
                  <a:pt x="575187" y="516193"/>
                </a:cubicBezTo>
                <a:cubicBezTo>
                  <a:pt x="573170" y="496024"/>
                  <a:pt x="573787" y="472454"/>
                  <a:pt x="560439" y="457200"/>
                </a:cubicBezTo>
                <a:cubicBezTo>
                  <a:pt x="518674" y="409468"/>
                  <a:pt x="479418" y="400695"/>
                  <a:pt x="427703" y="383458"/>
                </a:cubicBezTo>
                <a:cubicBezTo>
                  <a:pt x="393290" y="388374"/>
                  <a:pt x="356741" y="385296"/>
                  <a:pt x="324465" y="398206"/>
                </a:cubicBezTo>
                <a:cubicBezTo>
                  <a:pt x="305099" y="405952"/>
                  <a:pt x="296243" y="429099"/>
                  <a:pt x="280220" y="442452"/>
                </a:cubicBezTo>
                <a:cubicBezTo>
                  <a:pt x="266603" y="453800"/>
                  <a:pt x="251828" y="464021"/>
                  <a:pt x="235974" y="471948"/>
                </a:cubicBezTo>
                <a:cubicBezTo>
                  <a:pt x="186554" y="496658"/>
                  <a:pt x="101064" y="496771"/>
                  <a:pt x="58994" y="501445"/>
                </a:cubicBezTo>
                <a:cubicBezTo>
                  <a:pt x="11273" y="549166"/>
                  <a:pt x="35606" y="545690"/>
                  <a:pt x="0" y="545690"/>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166834" y="1943701"/>
            <a:ext cx="1043117" cy="461665"/>
          </a:xfrm>
          <a:prstGeom prst="rect">
            <a:avLst/>
          </a:prstGeom>
        </p:spPr>
        <p:txBody>
          <a:bodyPr wrap="square">
            <a:spAutoFit/>
          </a:bodyPr>
          <a:lstStyle/>
          <a:p>
            <a:pPr algn="ctr"/>
            <a:r>
              <a:rPr lang="en-US" sz="2400" b="1" dirty="0" smtClean="0">
                <a:solidFill>
                  <a:schemeClr val="bg1"/>
                </a:solidFill>
                <a:latin typeface="#9Slide03 SFU Futura_12" panose="00000400000000000000" pitchFamily="2" charset="0"/>
                <a:cs typeface="Arial" panose="020B0604020202020204" pitchFamily="34" charset="0"/>
              </a:rPr>
              <a:t>CHÂU</a:t>
            </a:r>
            <a:endParaRPr lang="en-US" sz="2400" b="1" dirty="0">
              <a:solidFill>
                <a:schemeClr val="bg1"/>
              </a:solidFill>
              <a:latin typeface="#9Slide03 SFU Futura_12" panose="00000400000000000000" pitchFamily="2" charset="0"/>
              <a:cs typeface="Arial" panose="020B0604020202020204" pitchFamily="34" charset="0"/>
            </a:endParaRPr>
          </a:p>
        </p:txBody>
      </p:sp>
      <p:sp>
        <p:nvSpPr>
          <p:cNvPr id="30" name="Rectangle 29"/>
          <p:cNvSpPr/>
          <p:nvPr/>
        </p:nvSpPr>
        <p:spPr>
          <a:xfrm>
            <a:off x="6946746" y="3827055"/>
            <a:ext cx="752168" cy="461665"/>
          </a:xfrm>
          <a:prstGeom prst="rect">
            <a:avLst/>
          </a:prstGeom>
        </p:spPr>
        <p:txBody>
          <a:bodyPr wrap="square">
            <a:spAutoFit/>
          </a:bodyPr>
          <a:lstStyle/>
          <a:p>
            <a:pPr algn="ctr"/>
            <a:r>
              <a:rPr lang="en-US" sz="2400" b="1" dirty="0" smtClean="0">
                <a:solidFill>
                  <a:schemeClr val="bg1"/>
                </a:solidFill>
                <a:latin typeface="#9Slide03 SFU Futura_12" panose="00000400000000000000" pitchFamily="2" charset="0"/>
                <a:cs typeface="Arial" panose="020B0604020202020204" pitchFamily="34" charset="0"/>
              </a:rPr>
              <a:t>MỸ</a:t>
            </a:r>
            <a:endParaRPr lang="en-US" sz="2400" b="1" dirty="0">
              <a:solidFill>
                <a:schemeClr val="bg1"/>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315515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anim calcmode="lin" valueType="num">
                                      <p:cBhvr>
                                        <p:cTn id="24" dur="2000" fill="hold"/>
                                        <p:tgtEl>
                                          <p:spTgt spid="5"/>
                                        </p:tgtEl>
                                        <p:attrNameLst>
                                          <p:attrName>ppt_w</p:attrName>
                                        </p:attrNameLst>
                                      </p:cBhvr>
                                      <p:tavLst>
                                        <p:tav tm="0" fmla="#ppt_w*sin(2.5*pi*$)">
                                          <p:val>
                                            <p:fltVal val="0"/>
                                          </p:val>
                                        </p:tav>
                                        <p:tav tm="100000">
                                          <p:val>
                                            <p:fltVal val="1"/>
                                          </p:val>
                                        </p:tav>
                                      </p:tavLst>
                                    </p:anim>
                                    <p:anim calcmode="lin" valueType="num">
                                      <p:cBhvr>
                                        <p:cTn id="25"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down)">
                                      <p:cBhvr>
                                        <p:cTn id="46" dur="580">
                                          <p:stCondLst>
                                            <p:cond delay="0"/>
                                          </p:stCondLst>
                                        </p:cTn>
                                        <p:tgtEl>
                                          <p:spTgt spid="30"/>
                                        </p:tgtEl>
                                      </p:cBhvr>
                                    </p:animEffect>
                                    <p:anim calcmode="lin" valueType="num">
                                      <p:cBhvr>
                                        <p:cTn id="47"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52" dur="26">
                                          <p:stCondLst>
                                            <p:cond delay="650"/>
                                          </p:stCondLst>
                                        </p:cTn>
                                        <p:tgtEl>
                                          <p:spTgt spid="30"/>
                                        </p:tgtEl>
                                      </p:cBhvr>
                                      <p:to x="100000" y="60000"/>
                                    </p:animScale>
                                    <p:animScale>
                                      <p:cBhvr>
                                        <p:cTn id="53" dur="166" decel="50000">
                                          <p:stCondLst>
                                            <p:cond delay="676"/>
                                          </p:stCondLst>
                                        </p:cTn>
                                        <p:tgtEl>
                                          <p:spTgt spid="30"/>
                                        </p:tgtEl>
                                      </p:cBhvr>
                                      <p:to x="100000" y="100000"/>
                                    </p:animScale>
                                    <p:animScale>
                                      <p:cBhvr>
                                        <p:cTn id="54" dur="26">
                                          <p:stCondLst>
                                            <p:cond delay="1312"/>
                                          </p:stCondLst>
                                        </p:cTn>
                                        <p:tgtEl>
                                          <p:spTgt spid="30"/>
                                        </p:tgtEl>
                                      </p:cBhvr>
                                      <p:to x="100000" y="80000"/>
                                    </p:animScale>
                                    <p:animScale>
                                      <p:cBhvr>
                                        <p:cTn id="55" dur="166" decel="50000">
                                          <p:stCondLst>
                                            <p:cond delay="1338"/>
                                          </p:stCondLst>
                                        </p:cTn>
                                        <p:tgtEl>
                                          <p:spTgt spid="30"/>
                                        </p:tgtEl>
                                      </p:cBhvr>
                                      <p:to x="100000" y="100000"/>
                                    </p:animScale>
                                    <p:animScale>
                                      <p:cBhvr>
                                        <p:cTn id="56" dur="26">
                                          <p:stCondLst>
                                            <p:cond delay="1642"/>
                                          </p:stCondLst>
                                        </p:cTn>
                                        <p:tgtEl>
                                          <p:spTgt spid="30"/>
                                        </p:tgtEl>
                                      </p:cBhvr>
                                      <p:to x="100000" y="90000"/>
                                    </p:animScale>
                                    <p:animScale>
                                      <p:cBhvr>
                                        <p:cTn id="57" dur="166" decel="50000">
                                          <p:stCondLst>
                                            <p:cond delay="1668"/>
                                          </p:stCondLst>
                                        </p:cTn>
                                        <p:tgtEl>
                                          <p:spTgt spid="30"/>
                                        </p:tgtEl>
                                      </p:cBhvr>
                                      <p:to x="100000" y="100000"/>
                                    </p:animScale>
                                    <p:animScale>
                                      <p:cBhvr>
                                        <p:cTn id="58" dur="26">
                                          <p:stCondLst>
                                            <p:cond delay="1808"/>
                                          </p:stCondLst>
                                        </p:cTn>
                                        <p:tgtEl>
                                          <p:spTgt spid="30"/>
                                        </p:tgtEl>
                                      </p:cBhvr>
                                      <p:to x="100000" y="95000"/>
                                    </p:animScale>
                                    <p:animScale>
                                      <p:cBhvr>
                                        <p:cTn id="59" dur="166" decel="50000">
                                          <p:stCondLst>
                                            <p:cond delay="1834"/>
                                          </p:stCondLst>
                                        </p:cTn>
                                        <p:tgtEl>
                                          <p:spTgt spid="30"/>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2000"/>
                                        <p:tgtEl>
                                          <p:spTgt spid="4"/>
                                        </p:tgtEl>
                                      </p:cBhvr>
                                    </p:animEffect>
                                    <p:anim calcmode="lin" valueType="num">
                                      <p:cBhvr>
                                        <p:cTn id="65" dur="2000" fill="hold"/>
                                        <p:tgtEl>
                                          <p:spTgt spid="4"/>
                                        </p:tgtEl>
                                        <p:attrNameLst>
                                          <p:attrName>ppt_w</p:attrName>
                                        </p:attrNameLst>
                                      </p:cBhvr>
                                      <p:tavLst>
                                        <p:tav tm="0" fmla="#ppt_w*sin(2.5*pi*$)">
                                          <p:val>
                                            <p:fltVal val="0"/>
                                          </p:val>
                                        </p:tav>
                                        <p:tav tm="100000">
                                          <p:val>
                                            <p:fltVal val="1"/>
                                          </p:val>
                                        </p:tav>
                                      </p:tavLst>
                                    </p:anim>
                                    <p:anim calcmode="lin" valueType="num">
                                      <p:cBhvr>
                                        <p:cTn id="66"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4" grpId="0" animBg="1"/>
      <p:bldP spid="5" grpId="0" animBg="1"/>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21226" y="1002890"/>
            <a:ext cx="11651226" cy="5707626"/>
            <a:chOff x="394387" y="-219765"/>
            <a:chExt cx="11760396" cy="7077540"/>
          </a:xfrm>
        </p:grpSpPr>
        <p:sp>
          <p:nvSpPr>
            <p:cNvPr id="25" name="Rectangle 24"/>
            <p:cNvSpPr/>
            <p:nvPr/>
          </p:nvSpPr>
          <p:spPr>
            <a:xfrm>
              <a:off x="394387" y="-219765"/>
              <a:ext cx="11023636" cy="6402425"/>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14673" y="27402"/>
              <a:ext cx="11540110" cy="6830373"/>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99438" y="254201"/>
              <a:ext cx="11306849" cy="6445291"/>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2"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7126" y="929699"/>
            <a:ext cx="1154978" cy="122985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7">
            <a:extLst>
              <a:ext uri="{FF2B5EF4-FFF2-40B4-BE49-F238E27FC236}">
                <a16:creationId xmlns:a16="http://schemas.microsoft.com/office/drawing/2014/main" id="{D6CE6303-3C40-4361-9869-64BB994762E1}"/>
              </a:ext>
            </a:extLst>
          </p:cNvPr>
          <p:cNvSpPr/>
          <p:nvPr/>
        </p:nvSpPr>
        <p:spPr>
          <a:xfrm>
            <a:off x="3466849" y="1587999"/>
            <a:ext cx="5130920" cy="66429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smtClean="0">
                <a:solidFill>
                  <a:srgbClr val="0033CC"/>
                </a:solidFill>
                <a:latin typeface="#9Slide05 Great Vibes" panose="02000507080000020002" pitchFamily="2" charset="0"/>
                <a:cs typeface="Arial" panose="020B0604020202020204" pitchFamily="34" charset="0"/>
              </a:rPr>
              <a:t>Phiếu</a:t>
            </a:r>
            <a:r>
              <a:rPr lang="en-US" sz="6000" b="1" dirty="0" smtClean="0">
                <a:solidFill>
                  <a:srgbClr val="0033CC"/>
                </a:solidFill>
                <a:latin typeface="#9Slide05 Great Vibes" panose="02000507080000020002" pitchFamily="2" charset="0"/>
                <a:cs typeface="Arial" panose="020B0604020202020204" pitchFamily="34" charset="0"/>
              </a:rPr>
              <a:t> </a:t>
            </a:r>
            <a:r>
              <a:rPr lang="en-US" sz="6000" b="1" dirty="0" err="1" smtClean="0">
                <a:solidFill>
                  <a:srgbClr val="0033CC"/>
                </a:solidFill>
                <a:latin typeface="#9Slide05 Great Vibes" panose="02000507080000020002" pitchFamily="2" charset="0"/>
                <a:cs typeface="Arial" panose="020B0604020202020204" pitchFamily="34" charset="0"/>
              </a:rPr>
              <a:t>học</a:t>
            </a:r>
            <a:r>
              <a:rPr lang="en-US" sz="6000" b="1" dirty="0" smtClean="0">
                <a:solidFill>
                  <a:srgbClr val="0033CC"/>
                </a:solidFill>
                <a:latin typeface="#9Slide05 Great Vibes" panose="02000507080000020002" pitchFamily="2" charset="0"/>
                <a:cs typeface="Arial" panose="020B0604020202020204" pitchFamily="34" charset="0"/>
              </a:rPr>
              <a:t> </a:t>
            </a:r>
            <a:r>
              <a:rPr lang="en-US" sz="6000" b="1" dirty="0" err="1" smtClean="0">
                <a:solidFill>
                  <a:srgbClr val="0033CC"/>
                </a:solidFill>
                <a:latin typeface="#9Slide05 Great Vibes" panose="02000507080000020002" pitchFamily="2" charset="0"/>
                <a:cs typeface="Arial" panose="020B0604020202020204" pitchFamily="34" charset="0"/>
              </a:rPr>
              <a:t>tập</a:t>
            </a:r>
            <a:endParaRPr lang="en-US" sz="6000" b="1" dirty="0">
              <a:solidFill>
                <a:srgbClr val="0033CC"/>
              </a:solidFill>
              <a:latin typeface="#9Slide05 Great Vibes" panose="02000507080000020002" pitchFamily="2" charset="0"/>
              <a:cs typeface="Arial" panose="020B0604020202020204" pitchFamily="34" charset="0"/>
            </a:endParaRPr>
          </a:p>
        </p:txBody>
      </p:sp>
      <p:grpSp>
        <p:nvGrpSpPr>
          <p:cNvPr id="20" name="Group 19"/>
          <p:cNvGrpSpPr/>
          <p:nvPr/>
        </p:nvGrpSpPr>
        <p:grpSpPr>
          <a:xfrm>
            <a:off x="179659" y="14037"/>
            <a:ext cx="11810751" cy="863830"/>
            <a:chOff x="486698" y="0"/>
            <a:chExt cx="11810751" cy="863830"/>
          </a:xfrm>
        </p:grpSpPr>
        <p:grpSp>
          <p:nvGrpSpPr>
            <p:cNvPr id="21" name="Group 20"/>
            <p:cNvGrpSpPr/>
            <p:nvPr/>
          </p:nvGrpSpPr>
          <p:grpSpPr>
            <a:xfrm>
              <a:off x="486698" y="42558"/>
              <a:ext cx="11810751" cy="821272"/>
              <a:chOff x="-4229473" y="23612"/>
              <a:chExt cx="8956123" cy="912886"/>
            </a:xfrm>
            <a:solidFill>
              <a:schemeClr val="accent4">
                <a:lumMod val="20000"/>
                <a:lumOff val="80000"/>
              </a:schemeClr>
            </a:solidFill>
          </p:grpSpPr>
          <p:sp>
            <p:nvSpPr>
              <p:cNvPr id="23" name="Rectangle: Rounded Corners 17">
                <a:extLst>
                  <a:ext uri="{FF2B5EF4-FFF2-40B4-BE49-F238E27FC236}">
                    <a16:creationId xmlns:a16="http://schemas.microsoft.com/office/drawing/2014/main" id="{FAD1B7D5-53C9-4DD5-8454-63D6FF634185}"/>
                  </a:ext>
                </a:extLst>
              </p:cNvPr>
              <p:cNvSpPr/>
              <p:nvPr/>
            </p:nvSpPr>
            <p:spPr>
              <a:xfrm>
                <a:off x="-4229473" y="23612"/>
                <a:ext cx="8876160" cy="797071"/>
              </a:xfrm>
              <a:prstGeom prst="roundRect">
                <a:avLst>
                  <a:gd name="adj" fmla="val 42559"/>
                </a:avLst>
              </a:prstGeom>
              <a:solidFill>
                <a:schemeClr val="accent5">
                  <a:lumMod val="20000"/>
                  <a:lumOff val="80000"/>
                </a:schemeClr>
              </a:solidFill>
              <a:ln w="127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6" name="TextBox 25">
                <a:extLst>
                  <a:ext uri="{FF2B5EF4-FFF2-40B4-BE49-F238E27FC236}">
                    <a16:creationId xmlns:a16="http://schemas.microsoft.com/office/drawing/2014/main" id="{4EC68D7C-3C39-4B6F-8758-427A97DB07ED}"/>
                  </a:ext>
                </a:extLst>
              </p:cNvPr>
              <p:cNvSpPr txBox="1"/>
              <p:nvPr/>
            </p:nvSpPr>
            <p:spPr>
              <a:xfrm>
                <a:off x="-3998010" y="81225"/>
                <a:ext cx="8724660" cy="855273"/>
              </a:xfrm>
              <a:prstGeom prst="rect">
                <a:avLst/>
              </a:prstGeom>
              <a:noFill/>
            </p:spPr>
            <p:txBody>
              <a:bodyPr wrap="square">
                <a:spAutoFit/>
              </a:bodyPr>
              <a:lstStyle/>
              <a:p>
                <a:pPr lvl="0" algn="ctr">
                  <a:defRPr/>
                </a:pPr>
                <a:r>
                  <a:rPr lang="en-US" sz="4400" b="1" dirty="0" smtClean="0">
                    <a:solidFill>
                      <a:srgbClr val="FF0000"/>
                    </a:solidFill>
                    <a:latin typeface="#9Slide03 SFU Futura_12" panose="020B0604020202020204" charset="0"/>
                  </a:rPr>
                  <a:t>2. </a:t>
                </a:r>
                <a:r>
                  <a:rPr lang="vi-VN" sz="4400" b="1" dirty="0" smtClean="0">
                    <a:solidFill>
                      <a:srgbClr val="FF0000"/>
                    </a:solidFill>
                    <a:latin typeface="#9Slide03 SFU Futura_12" panose="020B0604020202020204" charset="0"/>
                  </a:rPr>
                  <a:t>VỊ </a:t>
                </a:r>
                <a:r>
                  <a:rPr lang="vi-VN" sz="4400" b="1" dirty="0">
                    <a:solidFill>
                      <a:srgbClr val="FF0000"/>
                    </a:solidFill>
                    <a:latin typeface="#9Slide03 SFU Futura_12" panose="020B0604020202020204" charset="0"/>
                  </a:rPr>
                  <a:t>TRÍ ĐỊA LÍ VÀ PHẠM VI CỦA CHÂU MỸ</a:t>
                </a:r>
                <a:r>
                  <a:rPr lang="en-US" sz="4400" b="1" dirty="0" smtClean="0">
                    <a:solidFill>
                      <a:srgbClr val="FF0000"/>
                    </a:solidFill>
                    <a:latin typeface="#9Slide03 SFU Futura_12" panose="020B0604020202020204" charset="0"/>
                  </a:rPr>
                  <a:t>  </a:t>
                </a:r>
                <a:endParaRPr kumimoji="0" lang="vi-VN" sz="4400" b="1" i="0" u="none" strike="noStrike" kern="1200" cap="none" spc="0" normalizeH="0" baseline="0" noProof="0" dirty="0">
                  <a:ln>
                    <a:noFill/>
                  </a:ln>
                  <a:solidFill>
                    <a:srgbClr val="FF0000"/>
                  </a:solidFill>
                  <a:effectLst/>
                  <a:uLnTx/>
                  <a:uFillTx/>
                  <a:latin typeface="#9Slide03 SFU Futura_12" panose="020B0604020202020204" charset="0"/>
                </a:endParaRPr>
              </a:p>
            </p:txBody>
          </p:sp>
        </p:grpSp>
        <p:pic>
          <p:nvPicPr>
            <p:cNvPr id="22"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5019" b="95353" l="2344" r="42383">
                          <a14:foregroundMark x1="2539" y1="21933" x2="2539" y2="21933"/>
                          <a14:foregroundMark x1="19922" y1="10595" x2="27246" y2="5390"/>
                          <a14:foregroundMark x1="27246" y1="5390" x2="27246" y2="5390"/>
                          <a14:foregroundMark x1="30371" y1="6506" x2="37305" y2="6134"/>
                          <a14:foregroundMark x1="37305" y1="6134" x2="33594" y2="13569"/>
                          <a14:foregroundMark x1="38672" y1="10967" x2="38477" y2="13197"/>
                          <a14:foregroundMark x1="42285" y1="5762" x2="42383" y2="6877"/>
                          <a14:foregroundMark x1="42090" y1="5948" x2="41113" y2="15799"/>
                          <a14:foregroundMark x1="41113" y1="15799" x2="40820" y2="16914"/>
                          <a14:foregroundMark x1="40625" y1="23420" x2="42383" y2="22491"/>
                          <a14:foregroundMark x1="17090" y1="10595" x2="18457" y2="13755"/>
                          <a14:foregroundMark x1="27441" y1="90335" x2="26953" y2="95353"/>
                          <a14:foregroundMark x1="31348" y1="36431" x2="30859" y2="34572"/>
                          <a14:foregroundMark x1="19238" y1="16357" x2="19238" y2="14870"/>
                          <a14:foregroundMark x1="16309" y1="11524" x2="13867" y2="13197"/>
                          <a14:foregroundMark x1="15332" y1="48141" x2="16309" y2="51301"/>
                          <a14:foregroundMark x1="23926" y1="50743" x2="27539" y2="55204"/>
                          <a14:foregroundMark x1="26758" y1="53717" x2="28711" y2="55390"/>
                        </a14:backgroundRemoval>
                      </a14:imgEffect>
                    </a14:imgLayer>
                  </a14:imgProps>
                </a:ext>
                <a:ext uri="{28A0092B-C50C-407E-A947-70E740481C1C}">
                  <a14:useLocalDpi xmlns:a14="http://schemas.microsoft.com/office/drawing/2010/main" val="0"/>
                </a:ext>
              </a:extLst>
            </a:blip>
            <a:srcRect r="55951"/>
            <a:stretch/>
          </p:blipFill>
          <p:spPr bwMode="auto">
            <a:xfrm>
              <a:off x="592148" y="0"/>
              <a:ext cx="635902" cy="81518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636138" y="2296676"/>
            <a:ext cx="10540494" cy="4162678"/>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300" dirty="0" err="1" smtClean="0">
                <a:latin typeface="#9Slide03 SFU Futura_12" panose="020B0604020202020204" charset="0"/>
                <a:ea typeface="Cambria" panose="02040503050406030204" pitchFamily="18" charset="0"/>
              </a:rPr>
              <a:t>Diện</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tích</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của</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châu</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Mỹ</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là</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bao</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nhiêu</a:t>
            </a:r>
            <a:r>
              <a:rPr lang="en-US" sz="2300" dirty="0" smtClean="0">
                <a:latin typeface="#9Slide03 SFU Futura_12" panose="020B0604020202020204" charset="0"/>
                <a:ea typeface="Cambria" panose="02040503050406030204" pitchFamily="18" charset="0"/>
              </a:rPr>
              <a:t>?</a:t>
            </a:r>
            <a:r>
              <a:rPr lang="en-US" sz="2300" i="1" dirty="0" smtClean="0">
                <a:latin typeface="#9Slide03 SFU Futura_12" panose="020B0604020202020204" charset="0"/>
                <a:ea typeface="Cambria" panose="02040503050406030204" pitchFamily="18" charset="0"/>
              </a:rPr>
              <a:t> </a:t>
            </a:r>
          </a:p>
          <a:p>
            <a:pPr marL="342900" marR="0" lvl="0" indent="-342900" algn="just">
              <a:lnSpc>
                <a:spcPct val="115000"/>
              </a:lnSpc>
              <a:spcBef>
                <a:spcPts val="0"/>
              </a:spcBef>
              <a:spcAft>
                <a:spcPts val="0"/>
              </a:spcAft>
              <a:buFont typeface="+mj-lt"/>
              <a:buAutoNum type="arabicPeriod"/>
            </a:pPr>
            <a:r>
              <a:rPr lang="en-US" sz="2300" dirty="0" err="1" smtClean="0">
                <a:latin typeface="#9Slide03 SFU Futura_12" panose="020B0604020202020204" charset="0"/>
                <a:ea typeface="Cambria" panose="02040503050406030204" pitchFamily="18" charset="0"/>
              </a:rPr>
              <a:t>Diện</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tích</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của</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châu</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Mỹ</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đứng</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thứ</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mấy</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trên</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thế</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giới</a:t>
            </a:r>
            <a:r>
              <a:rPr lang="en-US" sz="2300" dirty="0" smtClean="0">
                <a:latin typeface="#9Slide03 SFU Futura_12" panose="020B0604020202020204" charset="0"/>
                <a:ea typeface="Cambria" panose="02040503050406030204" pitchFamily="18" charset="0"/>
              </a:rPr>
              <a:t>? </a:t>
            </a:r>
          </a:p>
          <a:p>
            <a:pPr marL="342900" marR="0" lvl="0" indent="-342900" algn="just">
              <a:lnSpc>
                <a:spcPct val="115000"/>
              </a:lnSpc>
              <a:spcBef>
                <a:spcPts val="0"/>
              </a:spcBef>
              <a:spcAft>
                <a:spcPts val="0"/>
              </a:spcAft>
              <a:buFont typeface="+mj-lt"/>
              <a:buAutoNum type="arabicPeriod"/>
            </a:pPr>
            <a:r>
              <a:rPr lang="en-US" sz="2300" dirty="0" err="1" smtClean="0">
                <a:latin typeface="#9Slide03 SFU Futura_12" panose="020B0604020202020204" charset="0"/>
                <a:ea typeface="Cambria" panose="02040503050406030204" pitchFamily="18" charset="0"/>
              </a:rPr>
              <a:t>Châu</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Mỹ</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tiếp</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giáp</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với</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các</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đại</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dương</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và</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châu</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lục</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nào</a:t>
            </a:r>
            <a:r>
              <a:rPr lang="en-US" sz="2300" i="1" dirty="0" smtClean="0">
                <a:latin typeface="#9Slide03 SFU Futura_12" panose="020B0604020202020204" charset="0"/>
                <a:ea typeface="Cambria" panose="02040503050406030204" pitchFamily="18" charset="0"/>
              </a:rPr>
              <a:t>? </a:t>
            </a:r>
          </a:p>
          <a:p>
            <a:pPr marL="342900" marR="0" lvl="0" indent="-342900" algn="just">
              <a:lnSpc>
                <a:spcPct val="115000"/>
              </a:lnSpc>
              <a:spcBef>
                <a:spcPts val="0"/>
              </a:spcBef>
              <a:spcAft>
                <a:spcPts val="0"/>
              </a:spcAft>
              <a:buFont typeface="+mj-lt"/>
              <a:buAutoNum type="arabicPeriod"/>
            </a:pPr>
            <a:endParaRPr lang="en-US" sz="2300" i="1" dirty="0" smtClean="0">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endParaRPr lang="en-US" sz="2300" i="1" dirty="0" smtClean="0">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300" dirty="0" err="1" smtClean="0">
                <a:latin typeface="#9Slide03 SFU Futura_12" panose="020B0604020202020204" charset="0"/>
                <a:ea typeface="Cambria" panose="02040503050406030204" pitchFamily="18" charset="0"/>
              </a:rPr>
              <a:t>Châu</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Mỹ</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nằm</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hoàn</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toàn</a:t>
            </a:r>
            <a:r>
              <a:rPr lang="en-US" sz="2300" dirty="0" smtClean="0">
                <a:latin typeface="#9Slide03 SFU Futura_12" panose="020B0604020202020204" charset="0"/>
                <a:ea typeface="Cambria" panose="02040503050406030204" pitchFamily="18" charset="0"/>
              </a:rPr>
              <a:t> ở </a:t>
            </a:r>
            <a:r>
              <a:rPr lang="en-US" sz="2300" dirty="0" err="1" smtClean="0">
                <a:latin typeface="#9Slide03 SFU Futura_12" panose="020B0604020202020204" charset="0"/>
                <a:ea typeface="Cambria" panose="02040503050406030204" pitchFamily="18" charset="0"/>
              </a:rPr>
              <a:t>bán</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cầu</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nào</a:t>
            </a:r>
            <a:r>
              <a:rPr lang="en-US" sz="2300" dirty="0" smtClean="0">
                <a:latin typeface="#9Slide03 SFU Futura_12" panose="020B0604020202020204" charset="0"/>
                <a:ea typeface="Cambria" panose="02040503050406030204" pitchFamily="18" charset="0"/>
              </a:rPr>
              <a:t>?</a:t>
            </a:r>
            <a:r>
              <a:rPr lang="en-US" sz="2300" i="1" dirty="0" smtClean="0">
                <a:latin typeface="#9Slide03 SFU Futura_12" panose="020B0604020202020204" charset="0"/>
                <a:ea typeface="Cambria" panose="02040503050406030204" pitchFamily="18" charset="0"/>
              </a:rPr>
              <a:t> </a:t>
            </a:r>
          </a:p>
          <a:p>
            <a:pPr marL="342900" marR="0" lvl="0" indent="-342900" algn="just">
              <a:lnSpc>
                <a:spcPct val="115000"/>
              </a:lnSpc>
              <a:spcBef>
                <a:spcPts val="0"/>
              </a:spcBef>
              <a:spcAft>
                <a:spcPts val="0"/>
              </a:spcAft>
              <a:buFont typeface="+mj-lt"/>
              <a:buAutoNum type="arabicPeriod"/>
            </a:pPr>
            <a:r>
              <a:rPr lang="en-US" sz="2300" dirty="0" err="1" smtClean="0">
                <a:latin typeface="#9Slide03 SFU Futura_12" panose="020B0604020202020204" charset="0"/>
                <a:ea typeface="Cambria" panose="02040503050406030204" pitchFamily="18" charset="0"/>
              </a:rPr>
              <a:t>Châu</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Mỹ</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bao</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gồm</a:t>
            </a:r>
            <a:r>
              <a:rPr lang="en-US" sz="2300" dirty="0" smtClean="0">
                <a:latin typeface="#9Slide03 SFU Futura_12" panose="020B0604020202020204" charset="0"/>
                <a:ea typeface="Cambria" panose="02040503050406030204" pitchFamily="18" charset="0"/>
              </a:rPr>
              <a:t> 2 </a:t>
            </a:r>
            <a:r>
              <a:rPr lang="en-US" sz="2300" dirty="0" err="1" smtClean="0">
                <a:latin typeface="#9Slide03 SFU Futura_12" panose="020B0604020202020204" charset="0"/>
                <a:ea typeface="Cambria" panose="02040503050406030204" pitchFamily="18" charset="0"/>
              </a:rPr>
              <a:t>lục</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địa</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nào</a:t>
            </a:r>
            <a:r>
              <a:rPr lang="en-US" sz="2300" dirty="0" smtClean="0">
                <a:latin typeface="#9Slide03 SFU Futura_12" panose="020B0604020202020204" charset="0"/>
                <a:ea typeface="Cambria" panose="02040503050406030204" pitchFamily="18" charset="0"/>
              </a:rPr>
              <a:t>?</a:t>
            </a:r>
            <a:r>
              <a:rPr lang="en-US" sz="2300" i="1" dirty="0" smtClean="0">
                <a:latin typeface="#9Slide03 SFU Futura_12" panose="020B0604020202020204" charset="0"/>
                <a:ea typeface="Cambria" panose="02040503050406030204" pitchFamily="18" charset="0"/>
              </a:rPr>
              <a:t> </a:t>
            </a:r>
          </a:p>
          <a:p>
            <a:pPr marL="342900" marR="0" lvl="0" indent="-342900" algn="just">
              <a:lnSpc>
                <a:spcPct val="115000"/>
              </a:lnSpc>
              <a:spcBef>
                <a:spcPts val="0"/>
              </a:spcBef>
              <a:spcAft>
                <a:spcPts val="0"/>
              </a:spcAft>
              <a:buFont typeface="+mj-lt"/>
              <a:buAutoNum type="arabicPeriod"/>
            </a:pPr>
            <a:r>
              <a:rPr lang="en-US" sz="2300" dirty="0" err="1" smtClean="0">
                <a:latin typeface="#9Slide03 SFU Futura_12" panose="020B0604020202020204" charset="0"/>
                <a:ea typeface="Cambria" panose="02040503050406030204" pitchFamily="18" charset="0"/>
              </a:rPr>
              <a:t>Châu</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Mỹ</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bao</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gồm</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mấy</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khu</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vực</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đó</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là</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các</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khu</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vực</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nào</a:t>
            </a:r>
            <a:r>
              <a:rPr lang="en-US" sz="2300" dirty="0" smtClean="0">
                <a:latin typeface="#9Slide03 SFU Futura_12" panose="020B0604020202020204" charset="0"/>
                <a:ea typeface="Cambria" panose="02040503050406030204" pitchFamily="18" charset="0"/>
              </a:rPr>
              <a:t>?</a:t>
            </a:r>
            <a:r>
              <a:rPr lang="en-US" sz="2300" i="1" dirty="0" smtClean="0">
                <a:latin typeface="#9Slide03 SFU Futura_12" panose="020B0604020202020204" charset="0"/>
                <a:ea typeface="Cambria" panose="02040503050406030204" pitchFamily="18" charset="0"/>
              </a:rPr>
              <a:t> </a:t>
            </a:r>
          </a:p>
          <a:p>
            <a:pPr marL="342900" marR="0" lvl="0" indent="-342900" algn="just">
              <a:lnSpc>
                <a:spcPct val="115000"/>
              </a:lnSpc>
              <a:spcBef>
                <a:spcPts val="0"/>
              </a:spcBef>
              <a:spcAft>
                <a:spcPts val="0"/>
              </a:spcAft>
              <a:buFont typeface="+mj-lt"/>
              <a:buAutoNum type="arabicPeriod"/>
            </a:pPr>
            <a:endParaRPr lang="en-US" sz="2300" i="1" dirty="0" smtClean="0">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300" dirty="0" err="1" smtClean="0">
                <a:latin typeface="#9Slide03 SFU Futura_12" panose="020B0604020202020204" charset="0"/>
                <a:ea typeface="Cambria" panose="02040503050406030204" pitchFamily="18" charset="0"/>
              </a:rPr>
              <a:t>Nhận</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xét</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về</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vị</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trí</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lãnh</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thổ</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của</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châu</a:t>
            </a:r>
            <a:r>
              <a:rPr lang="en-US" sz="2300" dirty="0" smtClean="0">
                <a:latin typeface="#9Slide03 SFU Futura_12" panose="020B0604020202020204" charset="0"/>
                <a:ea typeface="Cambria" panose="02040503050406030204" pitchFamily="18" charset="0"/>
              </a:rPr>
              <a:t> </a:t>
            </a:r>
            <a:r>
              <a:rPr lang="en-US" sz="2300" dirty="0" err="1" smtClean="0">
                <a:latin typeface="#9Slide03 SFU Futura_12" panose="020B0604020202020204" charset="0"/>
                <a:ea typeface="Cambria" panose="02040503050406030204" pitchFamily="18" charset="0"/>
              </a:rPr>
              <a:t>Mỹ</a:t>
            </a:r>
            <a:r>
              <a:rPr lang="en-US" sz="2300" dirty="0" smtClean="0">
                <a:latin typeface="#9Slide03 SFU Futura_12" panose="020B0604020202020204" charset="0"/>
                <a:ea typeface="Cambria" panose="02040503050406030204" pitchFamily="18" charset="0"/>
              </a:rPr>
              <a:t>?</a:t>
            </a:r>
            <a:r>
              <a:rPr lang="en-US" sz="2300" i="1" dirty="0" smtClean="0">
                <a:latin typeface="#9Slide03 SFU Futura_12" panose="020B0604020202020204" charset="0"/>
                <a:ea typeface="Cambria" panose="02040503050406030204" pitchFamily="18" charset="0"/>
              </a:rPr>
              <a:t> </a:t>
            </a:r>
            <a:endParaRPr lang="en-US" sz="2300" b="1" dirty="0">
              <a:solidFill>
                <a:srgbClr val="FF0000"/>
              </a:solidFill>
              <a:latin typeface="#9Slide03 SFU Futura_12" panose="020B0604020202020204" charset="0"/>
            </a:endParaRPr>
          </a:p>
        </p:txBody>
      </p:sp>
      <p:pic>
        <p:nvPicPr>
          <p:cNvPr id="29"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5019" b="95353" l="2344" r="42383">
                        <a14:foregroundMark x1="2539" y1="21933" x2="2539" y2="21933"/>
                        <a14:foregroundMark x1="19922" y1="10595" x2="27246" y2="5390"/>
                        <a14:foregroundMark x1="27246" y1="5390" x2="27246" y2="5390"/>
                        <a14:foregroundMark x1="30371" y1="6506" x2="37305" y2="6134"/>
                        <a14:foregroundMark x1="37305" y1="6134" x2="33594" y2="13569"/>
                        <a14:foregroundMark x1="38672" y1="10967" x2="38477" y2="13197"/>
                        <a14:foregroundMark x1="42285" y1="5762" x2="42383" y2="6877"/>
                        <a14:foregroundMark x1="42090" y1="5948" x2="41113" y2="15799"/>
                        <a14:foregroundMark x1="41113" y1="15799" x2="40820" y2="16914"/>
                        <a14:foregroundMark x1="40625" y1="23420" x2="42383" y2="22491"/>
                        <a14:foregroundMark x1="17090" y1="10595" x2="18457" y2="13755"/>
                        <a14:foregroundMark x1="27441" y1="90335" x2="26953" y2="95353"/>
                        <a14:foregroundMark x1="31348" y1="36431" x2="30859" y2="34572"/>
                        <a14:foregroundMark x1="19238" y1="16357" x2="19238" y2="14870"/>
                        <a14:foregroundMark x1="16309" y1="11524" x2="13867" y2="13197"/>
                        <a14:foregroundMark x1="15332" y1="48141" x2="16309" y2="51301"/>
                        <a14:foregroundMark x1="23926" y1="50743" x2="27539" y2="55204"/>
                        <a14:foregroundMark x1="26758" y1="53717" x2="28711" y2="55390"/>
                      </a14:backgroundRemoval>
                    </a14:imgEffect>
                  </a14:imgLayer>
                </a14:imgProps>
              </a:ext>
              <a:ext uri="{28A0092B-C50C-407E-A947-70E740481C1C}">
                <a14:useLocalDpi xmlns:a14="http://schemas.microsoft.com/office/drawing/2010/main" val="0"/>
              </a:ext>
            </a:extLst>
          </a:blip>
          <a:srcRect r="55951"/>
          <a:stretch/>
        </p:blipFill>
        <p:spPr bwMode="auto">
          <a:xfrm>
            <a:off x="9828050" y="2946104"/>
            <a:ext cx="1900316" cy="24360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633788" y="2287195"/>
            <a:ext cx="1965603" cy="517065"/>
          </a:xfrm>
          <a:prstGeom prst="rect">
            <a:avLst/>
          </a:prstGeom>
        </p:spPr>
        <p:txBody>
          <a:bodyPr wrap="none">
            <a:spAutoFit/>
          </a:bodyPr>
          <a:lstStyle/>
          <a:p>
            <a:pPr marR="0" lvl="0" algn="just">
              <a:lnSpc>
                <a:spcPct val="115000"/>
              </a:lnSpc>
              <a:spcBef>
                <a:spcPts val="0"/>
              </a:spcBef>
              <a:spcAft>
                <a:spcPts val="0"/>
              </a:spcAft>
            </a:pPr>
            <a:r>
              <a:rPr lang="en-US" sz="2400" b="1" i="1" dirty="0">
                <a:solidFill>
                  <a:srgbClr val="FF0000"/>
                </a:solidFill>
                <a:latin typeface="#9Slide03 SFU Futura_12" panose="020B0604020202020204" charset="0"/>
                <a:ea typeface="Cambria" panose="02040503050406030204" pitchFamily="18" charset="0"/>
              </a:rPr>
              <a:t>(42 </a:t>
            </a:r>
            <a:r>
              <a:rPr lang="en-US" sz="2400" b="1" i="1" dirty="0" err="1">
                <a:solidFill>
                  <a:srgbClr val="FF0000"/>
                </a:solidFill>
                <a:latin typeface="#9Slide03 SFU Futura_12" panose="020B0604020202020204" charset="0"/>
                <a:ea typeface="Cambria" panose="02040503050406030204" pitchFamily="18" charset="0"/>
              </a:rPr>
              <a:t>triệu</a:t>
            </a:r>
            <a:r>
              <a:rPr lang="en-US" sz="2400" b="1" i="1" dirty="0">
                <a:solidFill>
                  <a:srgbClr val="FF0000"/>
                </a:solidFill>
                <a:latin typeface="#9Slide03 SFU Futura_12" panose="020B0604020202020204" charset="0"/>
                <a:ea typeface="Cambria" panose="02040503050406030204" pitchFamily="18" charset="0"/>
              </a:rPr>
              <a:t> km</a:t>
            </a:r>
            <a:r>
              <a:rPr lang="en-US" sz="2400" b="1" i="1" baseline="30000" dirty="0">
                <a:solidFill>
                  <a:srgbClr val="FF0000"/>
                </a:solidFill>
                <a:latin typeface="#9Slide03 SFU Futura_12" panose="020B0604020202020204" charset="0"/>
                <a:ea typeface="Cambria" panose="02040503050406030204" pitchFamily="18" charset="0"/>
              </a:rPr>
              <a:t>2</a:t>
            </a:r>
            <a:r>
              <a:rPr lang="en-US" sz="2400" b="1" i="1" dirty="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a typeface="Tahoma" panose="020B0604030504040204" pitchFamily="34" charset="0"/>
            </a:endParaRPr>
          </a:p>
        </p:txBody>
      </p:sp>
      <p:sp>
        <p:nvSpPr>
          <p:cNvPr id="4" name="Rectangle 3"/>
          <p:cNvSpPr/>
          <p:nvPr/>
        </p:nvSpPr>
        <p:spPr>
          <a:xfrm>
            <a:off x="7328368" y="2647095"/>
            <a:ext cx="2837636" cy="517065"/>
          </a:xfrm>
          <a:prstGeom prst="rect">
            <a:avLst/>
          </a:prstGeom>
        </p:spPr>
        <p:txBody>
          <a:bodyPr wrap="none">
            <a:spAutoFit/>
          </a:bodyPr>
          <a:lstStyle/>
          <a:p>
            <a:pPr marR="0" lvl="0" algn="just">
              <a:lnSpc>
                <a:spcPct val="115000"/>
              </a:lnSpc>
              <a:spcBef>
                <a:spcPts val="0"/>
              </a:spcBef>
              <a:spcAft>
                <a:spcPts val="0"/>
              </a:spcAft>
            </a:pPr>
            <a:r>
              <a:rPr lang="en-US" sz="2400" b="1" i="1" dirty="0">
                <a:solidFill>
                  <a:srgbClr val="FF0000"/>
                </a:solidFill>
                <a:latin typeface="#9Slide03 SFU Futura_12" panose="020B0604020202020204" charset="0"/>
                <a:ea typeface="Cambria" panose="02040503050406030204" pitchFamily="18" charset="0"/>
              </a:rPr>
              <a:t>(</a:t>
            </a:r>
            <a:r>
              <a:rPr lang="en-US" sz="2400" b="1" i="1" dirty="0" err="1">
                <a:solidFill>
                  <a:srgbClr val="FF0000"/>
                </a:solidFill>
                <a:latin typeface="#9Slide03 SFU Futura_12" panose="020B0604020202020204" charset="0"/>
                <a:ea typeface="Cambria" panose="02040503050406030204" pitchFamily="18" charset="0"/>
              </a:rPr>
              <a:t>đứng</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thứ</a:t>
            </a:r>
            <a:r>
              <a:rPr lang="en-US" sz="2400" b="1" i="1" dirty="0">
                <a:solidFill>
                  <a:srgbClr val="FF0000"/>
                </a:solidFill>
                <a:latin typeface="#9Slide03 SFU Futura_12" panose="020B0604020202020204" charset="0"/>
                <a:ea typeface="Cambria" panose="02040503050406030204" pitchFamily="18" charset="0"/>
              </a:rPr>
              <a:t> 2 </a:t>
            </a:r>
            <a:r>
              <a:rPr lang="en-US" sz="2400" b="1" i="1" dirty="0" err="1">
                <a:solidFill>
                  <a:srgbClr val="FF0000"/>
                </a:solidFill>
                <a:latin typeface="#9Slide03 SFU Futura_12" panose="020B0604020202020204" charset="0"/>
                <a:ea typeface="Cambria" panose="02040503050406030204" pitchFamily="18" charset="0"/>
              </a:rPr>
              <a:t>thế</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giới</a:t>
            </a:r>
            <a:r>
              <a:rPr lang="en-US" sz="2400" b="1" i="1" dirty="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a typeface="Tahoma" panose="020B0604030504040204" pitchFamily="34" charset="0"/>
            </a:endParaRPr>
          </a:p>
        </p:txBody>
      </p:sp>
      <p:sp>
        <p:nvSpPr>
          <p:cNvPr id="5" name="Rectangle 4"/>
          <p:cNvSpPr/>
          <p:nvPr/>
        </p:nvSpPr>
        <p:spPr>
          <a:xfrm>
            <a:off x="921011" y="3485468"/>
            <a:ext cx="8621195" cy="941796"/>
          </a:xfrm>
          <a:prstGeom prst="rect">
            <a:avLst/>
          </a:prstGeom>
        </p:spPr>
        <p:txBody>
          <a:bodyPr wrap="square">
            <a:spAutoFit/>
          </a:bodyPr>
          <a:lstStyle/>
          <a:p>
            <a:pPr marR="0" lvl="0" algn="just">
              <a:lnSpc>
                <a:spcPct val="115000"/>
              </a:lnSpc>
              <a:spcBef>
                <a:spcPts val="0"/>
              </a:spcBef>
              <a:spcAft>
                <a:spcPts val="0"/>
              </a:spcAft>
            </a:pPr>
            <a:r>
              <a:rPr lang="en-US" sz="2400" i="1" dirty="0">
                <a:solidFill>
                  <a:srgbClr val="FF0000"/>
                </a:solidFill>
                <a:latin typeface="#9Slide03 SFU Futura_12" panose="020B0604020202020204" charset="0"/>
                <a:ea typeface="Cambria" panose="02040503050406030204" pitchFamily="18" charset="0"/>
              </a:rPr>
              <a:t>(</a:t>
            </a:r>
            <a:r>
              <a:rPr lang="en-US" sz="2400" b="1" i="1" dirty="0" err="1">
                <a:solidFill>
                  <a:srgbClr val="FF0000"/>
                </a:solidFill>
                <a:latin typeface="#9Slide03 SFU Futura_12" panose="020B0604020202020204" charset="0"/>
                <a:ea typeface="Cambria" panose="02040503050406030204" pitchFamily="18" charset="0"/>
              </a:rPr>
              <a:t>Giáp</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Thái</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Bình</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Dương</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Đại</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Tây</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Dương</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Bắc</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Băng</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Dương</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không</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giáp</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châu</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lục</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nào</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gần</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như</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tách</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biệt</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với</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các</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châu</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lục</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khác</a:t>
            </a:r>
            <a:r>
              <a:rPr lang="en-US" sz="2400" b="1" i="1" dirty="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a typeface="Tahoma" panose="020B0604030504040204" pitchFamily="34" charset="0"/>
            </a:endParaRPr>
          </a:p>
        </p:txBody>
      </p:sp>
      <p:sp>
        <p:nvSpPr>
          <p:cNvPr id="7" name="Rectangle 6"/>
          <p:cNvSpPr/>
          <p:nvPr/>
        </p:nvSpPr>
        <p:spPr>
          <a:xfrm>
            <a:off x="6187158" y="4271985"/>
            <a:ext cx="1968809" cy="517065"/>
          </a:xfrm>
          <a:prstGeom prst="rect">
            <a:avLst/>
          </a:prstGeom>
        </p:spPr>
        <p:txBody>
          <a:bodyPr wrap="none">
            <a:spAutoFit/>
          </a:bodyPr>
          <a:lstStyle/>
          <a:p>
            <a:pPr marR="0" lvl="0" algn="just">
              <a:lnSpc>
                <a:spcPct val="115000"/>
              </a:lnSpc>
              <a:spcBef>
                <a:spcPts val="0"/>
              </a:spcBef>
              <a:spcAft>
                <a:spcPts val="0"/>
              </a:spcAft>
            </a:pPr>
            <a:r>
              <a:rPr lang="en-US" sz="2400" b="1" i="1" dirty="0">
                <a:solidFill>
                  <a:srgbClr val="FF0000"/>
                </a:solidFill>
                <a:latin typeface="#9Slide03 SFU Futura_12" panose="020B0604020202020204" charset="0"/>
                <a:ea typeface="Cambria" panose="02040503050406030204" pitchFamily="18" charset="0"/>
              </a:rPr>
              <a:t>(</a:t>
            </a:r>
            <a:r>
              <a:rPr lang="en-US" sz="2400" b="1" i="1" dirty="0" err="1">
                <a:solidFill>
                  <a:srgbClr val="FF0000"/>
                </a:solidFill>
                <a:latin typeface="#9Slide03 SFU Futura_12" panose="020B0604020202020204" charset="0"/>
                <a:ea typeface="Cambria" panose="02040503050406030204" pitchFamily="18" charset="0"/>
              </a:rPr>
              <a:t>Bán</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cầu</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Tây</a:t>
            </a:r>
            <a:r>
              <a:rPr lang="en-US" sz="2400" b="1" i="1" dirty="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a typeface="Tahoma" panose="020B0604030504040204" pitchFamily="34" charset="0"/>
            </a:endParaRPr>
          </a:p>
        </p:txBody>
      </p:sp>
      <p:sp>
        <p:nvSpPr>
          <p:cNvPr id="8" name="Rectangle 7"/>
          <p:cNvSpPr/>
          <p:nvPr/>
        </p:nvSpPr>
        <p:spPr>
          <a:xfrm>
            <a:off x="5231608" y="4713417"/>
            <a:ext cx="2978701" cy="517065"/>
          </a:xfrm>
          <a:prstGeom prst="rect">
            <a:avLst/>
          </a:prstGeom>
        </p:spPr>
        <p:txBody>
          <a:bodyPr wrap="none">
            <a:spAutoFit/>
          </a:bodyPr>
          <a:lstStyle/>
          <a:p>
            <a:pPr marR="0" lvl="0" algn="just">
              <a:lnSpc>
                <a:spcPct val="115000"/>
              </a:lnSpc>
              <a:spcBef>
                <a:spcPts val="0"/>
              </a:spcBef>
              <a:spcAft>
                <a:spcPts val="0"/>
              </a:spcAft>
            </a:pPr>
            <a:r>
              <a:rPr lang="en-US" sz="2400" b="1" i="1" dirty="0">
                <a:solidFill>
                  <a:srgbClr val="FF0000"/>
                </a:solidFill>
                <a:latin typeface="#9Slide03 SFU Futura_12" panose="020B0604020202020204" charset="0"/>
                <a:ea typeface="Cambria" panose="02040503050406030204" pitchFamily="18" charset="0"/>
              </a:rPr>
              <a:t>(</a:t>
            </a:r>
            <a:r>
              <a:rPr lang="en-US" sz="2400" b="1" i="1" dirty="0" err="1">
                <a:solidFill>
                  <a:srgbClr val="FF0000"/>
                </a:solidFill>
                <a:latin typeface="#9Slide03 SFU Futura_12" panose="020B0604020202020204" charset="0"/>
                <a:ea typeface="Cambria" panose="02040503050406030204" pitchFamily="18" charset="0"/>
              </a:rPr>
              <a:t>Bắc</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Mỹ</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và</a:t>
            </a:r>
            <a:r>
              <a:rPr lang="en-US" sz="2400" b="1" i="1" dirty="0">
                <a:solidFill>
                  <a:srgbClr val="FF0000"/>
                </a:solidFill>
                <a:latin typeface="#9Slide03 SFU Futura_12" panose="020B0604020202020204" charset="0"/>
                <a:ea typeface="Cambria" panose="02040503050406030204" pitchFamily="18" charset="0"/>
              </a:rPr>
              <a:t> Nam </a:t>
            </a:r>
            <a:r>
              <a:rPr lang="en-US" sz="2400" b="1" i="1" dirty="0" err="1">
                <a:solidFill>
                  <a:srgbClr val="FF0000"/>
                </a:solidFill>
                <a:latin typeface="#9Slide03 SFU Futura_12" panose="020B0604020202020204" charset="0"/>
                <a:ea typeface="Cambria" panose="02040503050406030204" pitchFamily="18" charset="0"/>
              </a:rPr>
              <a:t>Mỹ</a:t>
            </a:r>
            <a:r>
              <a:rPr lang="en-US" sz="2400" b="1" i="1" dirty="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a typeface="Tahoma" panose="020B0604030504040204" pitchFamily="34" charset="0"/>
            </a:endParaRPr>
          </a:p>
        </p:txBody>
      </p:sp>
      <p:sp>
        <p:nvSpPr>
          <p:cNvPr id="9" name="Rectangle 8"/>
          <p:cNvSpPr/>
          <p:nvPr/>
        </p:nvSpPr>
        <p:spPr>
          <a:xfrm>
            <a:off x="909830" y="5530574"/>
            <a:ext cx="6639901" cy="461665"/>
          </a:xfrm>
          <a:prstGeom prst="rect">
            <a:avLst/>
          </a:prstGeom>
        </p:spPr>
        <p:txBody>
          <a:bodyPr wrap="square">
            <a:spAutoFit/>
          </a:bodyPr>
          <a:lstStyle/>
          <a:p>
            <a:r>
              <a:rPr lang="en-US" sz="2400" b="1" i="1" dirty="0">
                <a:solidFill>
                  <a:srgbClr val="FF0000"/>
                </a:solidFill>
                <a:latin typeface="#9Slide03 SFU Futura_12" panose="020B0604020202020204" charset="0"/>
                <a:ea typeface="Cambria" panose="02040503050406030204" pitchFamily="18" charset="0"/>
              </a:rPr>
              <a:t>(3 </a:t>
            </a:r>
            <a:r>
              <a:rPr lang="en-US" sz="2400" b="1" i="1" dirty="0" err="1">
                <a:solidFill>
                  <a:srgbClr val="FF0000"/>
                </a:solidFill>
                <a:latin typeface="#9Slide03 SFU Futura_12" panose="020B0604020202020204" charset="0"/>
                <a:ea typeface="Cambria" panose="02040503050406030204" pitchFamily="18" charset="0"/>
              </a:rPr>
              <a:t>khu</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vực</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Bắc</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Mỹ</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Trung</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Mỹ</a:t>
            </a:r>
            <a:r>
              <a:rPr lang="en-US" sz="2400" b="1" i="1" dirty="0">
                <a:solidFill>
                  <a:srgbClr val="FF0000"/>
                </a:solidFill>
                <a:latin typeface="#9Slide03 SFU Futura_12" panose="020B0604020202020204" charset="0"/>
                <a:ea typeface="Cambria" panose="02040503050406030204" pitchFamily="18" charset="0"/>
              </a:rPr>
              <a:t>, Nam </a:t>
            </a:r>
            <a:r>
              <a:rPr lang="en-US" sz="2400" b="1" i="1" dirty="0" err="1">
                <a:solidFill>
                  <a:srgbClr val="FF0000"/>
                </a:solidFill>
                <a:latin typeface="#9Slide03 SFU Futura_12" panose="020B0604020202020204" charset="0"/>
                <a:ea typeface="Cambria" panose="02040503050406030204" pitchFamily="18" charset="0"/>
              </a:rPr>
              <a:t>Mỹ</a:t>
            </a:r>
            <a:r>
              <a:rPr lang="en-US" sz="2400" b="1" i="1" dirty="0" smtClean="0">
                <a:solidFill>
                  <a:srgbClr val="FF0000"/>
                </a:solidFill>
                <a:latin typeface="#9Slide03 SFU Futura_12" panose="020B0604020202020204" charset="0"/>
                <a:ea typeface="Cambria" panose="02040503050406030204" pitchFamily="18" charset="0"/>
              </a:rPr>
              <a:t>)</a:t>
            </a:r>
            <a:endParaRPr lang="en-US" sz="2400" b="1" i="1" dirty="0">
              <a:solidFill>
                <a:srgbClr val="FF0000"/>
              </a:solidFill>
              <a:latin typeface="#9Slide03 SFU Futura_12" panose="020B0604020202020204" charset="0"/>
              <a:ea typeface="Cambria" panose="02040503050406030204" pitchFamily="18" charset="0"/>
            </a:endParaRPr>
          </a:p>
        </p:txBody>
      </p:sp>
      <p:sp>
        <p:nvSpPr>
          <p:cNvPr id="10" name="Rectangle 9"/>
          <p:cNvSpPr/>
          <p:nvPr/>
        </p:nvSpPr>
        <p:spPr>
          <a:xfrm>
            <a:off x="6203671" y="5907542"/>
            <a:ext cx="4761240" cy="517065"/>
          </a:xfrm>
          <a:prstGeom prst="rect">
            <a:avLst/>
          </a:prstGeom>
        </p:spPr>
        <p:txBody>
          <a:bodyPr wrap="none">
            <a:spAutoFit/>
          </a:bodyPr>
          <a:lstStyle/>
          <a:p>
            <a:pPr marR="0" lvl="0" algn="just">
              <a:lnSpc>
                <a:spcPct val="115000"/>
              </a:lnSpc>
              <a:spcBef>
                <a:spcPts val="0"/>
              </a:spcBef>
              <a:spcAft>
                <a:spcPts val="0"/>
              </a:spcAft>
            </a:pPr>
            <a:r>
              <a:rPr lang="en-US" sz="2400" b="1" i="1" dirty="0" smtClean="0">
                <a:solidFill>
                  <a:srgbClr val="FF0000"/>
                </a:solidFill>
                <a:latin typeface="#9Slide03 SFU Futura_12" panose="020B0604020202020204" charset="0"/>
                <a:ea typeface="Cambria" panose="02040503050406030204" pitchFamily="18" charset="0"/>
              </a:rPr>
              <a:t>(</a:t>
            </a:r>
            <a:r>
              <a:rPr lang="en-US" sz="2400" b="1" i="1" dirty="0" err="1" smtClean="0">
                <a:solidFill>
                  <a:srgbClr val="FF0000"/>
                </a:solidFill>
                <a:latin typeface="#9Slide03 SFU Futura_12" panose="020B0604020202020204" charset="0"/>
                <a:ea typeface="Cambria" panose="02040503050406030204" pitchFamily="18" charset="0"/>
              </a:rPr>
              <a:t>Rộng</a:t>
            </a:r>
            <a:r>
              <a:rPr lang="en-US" sz="2400" b="1" i="1" dirty="0" smtClean="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lớn</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trải</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dài</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trên</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nhiều</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vĩ</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độ</a:t>
            </a:r>
            <a:r>
              <a:rPr lang="en-US" sz="2400" b="1" i="1" dirty="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ndParaRPr>
          </a:p>
        </p:txBody>
      </p:sp>
    </p:spTree>
    <p:extLst>
      <p:ext uri="{BB962C8B-B14F-4D97-AF65-F5344CB8AC3E}">
        <p14:creationId xmlns:p14="http://schemas.microsoft.com/office/powerpoint/2010/main" val="272732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P spid="3" grpId="0"/>
      <p:bldP spid="4" grpId="0"/>
      <p:bldP spid="5"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79659" y="14037"/>
            <a:ext cx="11810751" cy="863830"/>
            <a:chOff x="486698" y="0"/>
            <a:chExt cx="11810751" cy="863830"/>
          </a:xfrm>
        </p:grpSpPr>
        <p:grpSp>
          <p:nvGrpSpPr>
            <p:cNvPr id="21" name="Group 20"/>
            <p:cNvGrpSpPr/>
            <p:nvPr/>
          </p:nvGrpSpPr>
          <p:grpSpPr>
            <a:xfrm>
              <a:off x="486698" y="42558"/>
              <a:ext cx="11810751" cy="821272"/>
              <a:chOff x="-4229473" y="23612"/>
              <a:chExt cx="8956123" cy="912886"/>
            </a:xfrm>
            <a:solidFill>
              <a:schemeClr val="accent4">
                <a:lumMod val="20000"/>
                <a:lumOff val="80000"/>
              </a:schemeClr>
            </a:solidFill>
          </p:grpSpPr>
          <p:sp>
            <p:nvSpPr>
              <p:cNvPr id="23" name="Rectangle: Rounded Corners 17">
                <a:extLst>
                  <a:ext uri="{FF2B5EF4-FFF2-40B4-BE49-F238E27FC236}">
                    <a16:creationId xmlns:a16="http://schemas.microsoft.com/office/drawing/2014/main" id="{FAD1B7D5-53C9-4DD5-8454-63D6FF634185}"/>
                  </a:ext>
                </a:extLst>
              </p:cNvPr>
              <p:cNvSpPr/>
              <p:nvPr/>
            </p:nvSpPr>
            <p:spPr>
              <a:xfrm>
                <a:off x="-4229473" y="23612"/>
                <a:ext cx="8876160" cy="797071"/>
              </a:xfrm>
              <a:prstGeom prst="roundRect">
                <a:avLst>
                  <a:gd name="adj" fmla="val 42559"/>
                </a:avLst>
              </a:prstGeom>
              <a:solidFill>
                <a:schemeClr val="accent5">
                  <a:lumMod val="20000"/>
                  <a:lumOff val="80000"/>
                </a:schemeClr>
              </a:solidFill>
              <a:ln w="127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6" name="TextBox 25">
                <a:extLst>
                  <a:ext uri="{FF2B5EF4-FFF2-40B4-BE49-F238E27FC236}">
                    <a16:creationId xmlns:a16="http://schemas.microsoft.com/office/drawing/2014/main" id="{4EC68D7C-3C39-4B6F-8758-427A97DB07ED}"/>
                  </a:ext>
                </a:extLst>
              </p:cNvPr>
              <p:cNvSpPr txBox="1"/>
              <p:nvPr/>
            </p:nvSpPr>
            <p:spPr>
              <a:xfrm>
                <a:off x="-3998010" y="81225"/>
                <a:ext cx="8724660" cy="855273"/>
              </a:xfrm>
              <a:prstGeom prst="rect">
                <a:avLst/>
              </a:prstGeom>
              <a:noFill/>
            </p:spPr>
            <p:txBody>
              <a:bodyPr wrap="square">
                <a:spAutoFit/>
              </a:bodyPr>
              <a:lstStyle/>
              <a:p>
                <a:pPr lvl="0" algn="ctr">
                  <a:defRPr/>
                </a:pPr>
                <a:r>
                  <a:rPr lang="en-US" sz="4400" b="1" dirty="0" smtClean="0">
                    <a:solidFill>
                      <a:srgbClr val="FF0000"/>
                    </a:solidFill>
                    <a:latin typeface="#9Slide03 SFU Futura_12" panose="020B0604020202020204" charset="0"/>
                  </a:rPr>
                  <a:t>2. </a:t>
                </a:r>
                <a:r>
                  <a:rPr lang="vi-VN" sz="4400" b="1" dirty="0" smtClean="0">
                    <a:solidFill>
                      <a:srgbClr val="FF0000"/>
                    </a:solidFill>
                    <a:latin typeface="#9Slide03 SFU Futura_12" panose="020B0604020202020204" charset="0"/>
                  </a:rPr>
                  <a:t>VỊ </a:t>
                </a:r>
                <a:r>
                  <a:rPr lang="vi-VN" sz="4400" b="1" dirty="0">
                    <a:solidFill>
                      <a:srgbClr val="FF0000"/>
                    </a:solidFill>
                    <a:latin typeface="#9Slide03 SFU Futura_12" panose="020B0604020202020204" charset="0"/>
                  </a:rPr>
                  <a:t>TRÍ ĐỊA LÍ VÀ PHẠM VI CỦA CHÂU MỸ</a:t>
                </a:r>
                <a:r>
                  <a:rPr lang="en-US" sz="4400" b="1" dirty="0" smtClean="0">
                    <a:solidFill>
                      <a:srgbClr val="FF0000"/>
                    </a:solidFill>
                    <a:latin typeface="#9Slide03 SFU Futura_12" panose="020B0604020202020204" charset="0"/>
                  </a:rPr>
                  <a:t>  </a:t>
                </a:r>
                <a:endParaRPr kumimoji="0" lang="vi-VN" sz="4400" b="1" i="0" u="none" strike="noStrike" kern="1200" cap="none" spc="0" normalizeH="0" baseline="0" noProof="0" dirty="0">
                  <a:ln>
                    <a:noFill/>
                  </a:ln>
                  <a:solidFill>
                    <a:srgbClr val="FF0000"/>
                  </a:solidFill>
                  <a:effectLst/>
                  <a:uLnTx/>
                  <a:uFillTx/>
                  <a:latin typeface="#9Slide03 SFU Futura_12" panose="020B0604020202020204" charset="0"/>
                </a:endParaRPr>
              </a:p>
            </p:txBody>
          </p:sp>
        </p:grpSp>
        <p:pic>
          <p:nvPicPr>
            <p:cNvPr id="22"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5019" b="95353" l="2344" r="42383">
                          <a14:foregroundMark x1="2539" y1="21933" x2="2539" y2="21933"/>
                          <a14:foregroundMark x1="19922" y1="10595" x2="27246" y2="5390"/>
                          <a14:foregroundMark x1="27246" y1="5390" x2="27246" y2="5390"/>
                          <a14:foregroundMark x1="30371" y1="6506" x2="37305" y2="6134"/>
                          <a14:foregroundMark x1="37305" y1="6134" x2="33594" y2="13569"/>
                          <a14:foregroundMark x1="38672" y1="10967" x2="38477" y2="13197"/>
                          <a14:foregroundMark x1="42285" y1="5762" x2="42383" y2="6877"/>
                          <a14:foregroundMark x1="42090" y1="5948" x2="41113" y2="15799"/>
                          <a14:foregroundMark x1="41113" y1="15799" x2="40820" y2="16914"/>
                          <a14:foregroundMark x1="40625" y1="23420" x2="42383" y2="22491"/>
                          <a14:foregroundMark x1="17090" y1="10595" x2="18457" y2="13755"/>
                          <a14:foregroundMark x1="27441" y1="90335" x2="26953" y2="95353"/>
                          <a14:foregroundMark x1="31348" y1="36431" x2="30859" y2="34572"/>
                          <a14:foregroundMark x1="19238" y1="16357" x2="19238" y2="14870"/>
                          <a14:foregroundMark x1="16309" y1="11524" x2="13867" y2="13197"/>
                          <a14:foregroundMark x1="15332" y1="48141" x2="16309" y2="51301"/>
                          <a14:foregroundMark x1="23926" y1="50743" x2="27539" y2="55204"/>
                          <a14:foregroundMark x1="26758" y1="53717" x2="28711" y2="55390"/>
                        </a14:backgroundRemoval>
                      </a14:imgEffect>
                    </a14:imgLayer>
                  </a14:imgProps>
                </a:ext>
                <a:ext uri="{28A0092B-C50C-407E-A947-70E740481C1C}">
                  <a14:useLocalDpi xmlns:a14="http://schemas.microsoft.com/office/drawing/2010/main" val="0"/>
                </a:ext>
              </a:extLst>
            </a:blip>
            <a:srcRect r="55951"/>
            <a:stretch/>
          </p:blipFill>
          <p:spPr bwMode="auto">
            <a:xfrm>
              <a:off x="592148" y="0"/>
              <a:ext cx="635902" cy="815189"/>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p:cNvSpPr/>
          <p:nvPr/>
        </p:nvSpPr>
        <p:spPr>
          <a:xfrm>
            <a:off x="8229155" y="6457890"/>
            <a:ext cx="3765774" cy="400110"/>
          </a:xfrm>
          <a:prstGeom prst="rect">
            <a:avLst/>
          </a:prstGeom>
        </p:spPr>
        <p:txBody>
          <a:bodyPr wrap="none">
            <a:spAutoFit/>
          </a:bodyPr>
          <a:lstStyle/>
          <a:p>
            <a:pPr algn="ctr"/>
            <a:r>
              <a:rPr lang="en-US" sz="2000" b="1" dirty="0" err="1" smtClean="0">
                <a:solidFill>
                  <a:srgbClr val="002060"/>
                </a:solidFill>
                <a:latin typeface="#9Slide03 SFU Futura_12" panose="00000400000000000000" pitchFamily="2" charset="0"/>
                <a:cs typeface="Arial" panose="020B0604020202020204" pitchFamily="34" charset="0"/>
              </a:rPr>
              <a:t>Bản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a:solidFill>
                  <a:srgbClr val="002060"/>
                </a:solidFill>
                <a:latin typeface="#9Slide03 SFU Futura_12" panose="00000400000000000000" pitchFamily="2" charset="0"/>
                <a:cs typeface="Arial" panose="020B0604020202020204" pitchFamily="34" charset="0"/>
              </a:rPr>
              <a:t>đồ</a:t>
            </a:r>
            <a:r>
              <a:rPr lang="en-US" sz="2000" b="1" dirty="0">
                <a:solidFill>
                  <a:srgbClr val="002060"/>
                </a:solidFill>
                <a:latin typeface="#9Slide03 SFU Futura_12" panose="00000400000000000000" pitchFamily="2" charset="0"/>
                <a:cs typeface="Arial" panose="020B0604020202020204" pitchFamily="34" charset="0"/>
              </a:rPr>
              <a:t> </a:t>
            </a:r>
            <a:r>
              <a:rPr lang="en-US" sz="2000" b="1" dirty="0" err="1">
                <a:solidFill>
                  <a:srgbClr val="002060"/>
                </a:solidFill>
                <a:latin typeface="#9Slide03 SFU Futura_12" panose="00000400000000000000" pitchFamily="2" charset="0"/>
                <a:cs typeface="Arial" panose="020B0604020202020204" pitchFamily="34" charset="0"/>
              </a:rPr>
              <a:t>các</a:t>
            </a:r>
            <a:r>
              <a:rPr lang="en-US" sz="2000" b="1" dirty="0">
                <a:solidFill>
                  <a:srgbClr val="002060"/>
                </a:solidFill>
                <a:latin typeface="#9Slide03 SFU Futura_12" panose="00000400000000000000" pitchFamily="2" charset="0"/>
                <a:cs typeface="Arial" panose="020B0604020202020204" pitchFamily="34" charset="0"/>
              </a:rPr>
              <a:t> </a:t>
            </a:r>
            <a:r>
              <a:rPr lang="en-US" sz="2000" b="1" dirty="0" err="1">
                <a:solidFill>
                  <a:srgbClr val="002060"/>
                </a:solidFill>
                <a:latin typeface="#9Slide03 SFU Futura_12" panose="00000400000000000000" pitchFamily="2" charset="0"/>
                <a:cs typeface="Arial" panose="020B0604020202020204" pitchFamily="34" charset="0"/>
              </a:rPr>
              <a:t>khu</a:t>
            </a:r>
            <a:r>
              <a:rPr lang="en-US" sz="2000" b="1" dirty="0">
                <a:solidFill>
                  <a:srgbClr val="002060"/>
                </a:solidFill>
                <a:latin typeface="#9Slide03 SFU Futura_12" panose="00000400000000000000" pitchFamily="2" charset="0"/>
                <a:cs typeface="Arial" panose="020B0604020202020204" pitchFamily="34" charset="0"/>
              </a:rPr>
              <a:t> </a:t>
            </a:r>
            <a:r>
              <a:rPr lang="en-US" sz="2000" b="1" dirty="0" err="1">
                <a:solidFill>
                  <a:srgbClr val="002060"/>
                </a:solidFill>
                <a:latin typeface="#9Slide03 SFU Futura_12" panose="00000400000000000000" pitchFamily="2" charset="0"/>
                <a:cs typeface="Arial" panose="020B0604020202020204" pitchFamily="34" charset="0"/>
              </a:rPr>
              <a:t>vực</a:t>
            </a:r>
            <a:r>
              <a:rPr lang="en-US" sz="2000" b="1" dirty="0">
                <a:solidFill>
                  <a:srgbClr val="002060"/>
                </a:solidFill>
                <a:latin typeface="#9Slide03 SFU Futura_12" panose="00000400000000000000" pitchFamily="2" charset="0"/>
                <a:cs typeface="Arial" panose="020B0604020202020204" pitchFamily="34" charset="0"/>
              </a:rPr>
              <a:t> </a:t>
            </a:r>
            <a:r>
              <a:rPr lang="en-US" sz="2000" b="1" dirty="0" err="1">
                <a:solidFill>
                  <a:srgbClr val="002060"/>
                </a:solidFill>
                <a:latin typeface="#9Slide03 SFU Futura_12" panose="00000400000000000000" pitchFamily="2" charset="0"/>
                <a:cs typeface="Arial" panose="020B0604020202020204" pitchFamily="34" charset="0"/>
              </a:rPr>
              <a:t>của</a:t>
            </a:r>
            <a:r>
              <a:rPr lang="en-US" sz="2000" b="1" dirty="0">
                <a:solidFill>
                  <a:srgbClr val="002060"/>
                </a:solidFill>
                <a:latin typeface="#9Slide03 SFU Futura_12" panose="00000400000000000000" pitchFamily="2" charset="0"/>
                <a:cs typeface="Arial" panose="020B0604020202020204" pitchFamily="34" charset="0"/>
              </a:rPr>
              <a:t> </a:t>
            </a:r>
            <a:r>
              <a:rPr lang="en-US" sz="2000" b="1" dirty="0" err="1">
                <a:solidFill>
                  <a:srgbClr val="002060"/>
                </a:solidFill>
                <a:latin typeface="#9Slide03 SFU Futura_12" panose="00000400000000000000" pitchFamily="2" charset="0"/>
                <a:cs typeface="Arial" panose="020B0604020202020204" pitchFamily="34" charset="0"/>
              </a:rPr>
              <a:t>châu</a:t>
            </a:r>
            <a:r>
              <a:rPr lang="en-US" sz="2000" b="1" dirty="0">
                <a:solidFill>
                  <a:srgbClr val="002060"/>
                </a:solidFill>
                <a:latin typeface="#9Slide03 SFU Futura_12" panose="00000400000000000000" pitchFamily="2" charset="0"/>
                <a:cs typeface="Arial" panose="020B0604020202020204" pitchFamily="34" charset="0"/>
              </a:rPr>
              <a:t> </a:t>
            </a:r>
            <a:r>
              <a:rPr lang="en-US" sz="2000" b="1" dirty="0" err="1">
                <a:solidFill>
                  <a:srgbClr val="002060"/>
                </a:solidFill>
                <a:latin typeface="#9Slide03 SFU Futura_12" panose="00000400000000000000" pitchFamily="2" charset="0"/>
                <a:cs typeface="Arial" panose="020B0604020202020204" pitchFamily="34" charset="0"/>
              </a:rPr>
              <a:t>Mỹ</a:t>
            </a:r>
            <a:endParaRPr lang="en-US" sz="2000" b="1" dirty="0">
              <a:solidFill>
                <a:srgbClr val="002060"/>
              </a:solidFill>
              <a:latin typeface="#9Slide03 SFU Futura_12" panose="00000400000000000000" pitchFamily="2" charset="0"/>
              <a:cs typeface="Arial" panose="020B0604020202020204" pitchFamily="34" charset="0"/>
            </a:endParaRPr>
          </a:p>
        </p:txBody>
      </p:sp>
      <p:sp>
        <p:nvSpPr>
          <p:cNvPr id="30" name="Rectangle 29"/>
          <p:cNvSpPr/>
          <p:nvPr/>
        </p:nvSpPr>
        <p:spPr>
          <a:xfrm>
            <a:off x="6946746" y="3827055"/>
            <a:ext cx="752168" cy="461665"/>
          </a:xfrm>
          <a:prstGeom prst="rect">
            <a:avLst/>
          </a:prstGeom>
        </p:spPr>
        <p:txBody>
          <a:bodyPr wrap="square">
            <a:spAutoFit/>
          </a:bodyPr>
          <a:lstStyle/>
          <a:p>
            <a:pPr algn="ctr"/>
            <a:r>
              <a:rPr lang="en-US" sz="2400" b="1" dirty="0" smtClean="0">
                <a:solidFill>
                  <a:schemeClr val="bg1"/>
                </a:solidFill>
                <a:latin typeface="#9Slide03 SFU Futura_12" panose="00000400000000000000" pitchFamily="2" charset="0"/>
                <a:cs typeface="Arial" panose="020B0604020202020204" pitchFamily="34" charset="0"/>
              </a:rPr>
              <a:t>MỸ</a:t>
            </a:r>
            <a:endParaRPr lang="en-US" sz="2400" b="1" dirty="0">
              <a:solidFill>
                <a:schemeClr val="bg1"/>
              </a:solidFill>
              <a:latin typeface="#9Slide03 SFU Futura_12" panose="00000400000000000000" pitchFamily="2" charset="0"/>
              <a:cs typeface="Arial" panose="020B0604020202020204" pitchFamily="34" charset="0"/>
            </a:endParaRPr>
          </a:p>
        </p:txBody>
      </p:sp>
      <p:pic>
        <p:nvPicPr>
          <p:cNvPr id="10242"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8115" y="816233"/>
            <a:ext cx="4107855" cy="570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4710" y="929698"/>
            <a:ext cx="4185864" cy="2049728"/>
          </a:xfrm>
          <a:prstGeom prst="rect">
            <a:avLst/>
          </a:prstGeom>
        </p:spPr>
        <p:txBody>
          <a:bodyPr wrap="square">
            <a:spAutoFit/>
          </a:bodyPr>
          <a:lstStyle/>
          <a:p>
            <a:pPr algn="just">
              <a:lnSpc>
                <a:spcPct val="106000"/>
              </a:lnSpc>
              <a:spcAft>
                <a:spcPts val="600"/>
              </a:spcAft>
            </a:pP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Rộng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lớn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thứ</a:t>
            </a:r>
            <a:r>
              <a:rPr lang="en-US" sz="2800" dirty="0">
                <a:latin typeface="#9Slide03 SFU Futura_12" panose="020B0604020202020204" charset="0"/>
                <a:ea typeface="Cambria" panose="02040503050406030204" pitchFamily="18" charset="0"/>
              </a:rPr>
              <a:t> </a:t>
            </a:r>
            <a:r>
              <a:rPr lang="en-US" sz="3600" b="1" dirty="0">
                <a:solidFill>
                  <a:srgbClr val="FF0000"/>
                </a:solidFill>
                <a:latin typeface="#9Slide03 SFU Futura_12" panose="020B0604020202020204" charset="0"/>
                <a:ea typeface="Cambria" panose="02040503050406030204" pitchFamily="18" charset="0"/>
              </a:rPr>
              <a:t>2</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trên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thế</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giới</a:t>
            </a:r>
            <a:r>
              <a:rPr lang="en-US" sz="2800" dirty="0">
                <a:latin typeface="#9Slide03 SFU Futura_12" panose="020B0604020202020204" charset="0"/>
                <a:ea typeface="Cambria" panose="02040503050406030204" pitchFamily="18" charset="0"/>
              </a:rPr>
              <a:t> </a:t>
            </a:r>
            <a:r>
              <a:rPr lang="en-US" sz="2400" dirty="0">
                <a:latin typeface="#9Slide03 SFU Futura_12" panose="020B0604020202020204" charset="0"/>
                <a:ea typeface="Cambria" panose="02040503050406030204" pitchFamily="18" charset="0"/>
              </a:rPr>
              <a:t>(</a:t>
            </a:r>
            <a:r>
              <a:rPr lang="en-US" sz="2400" dirty="0" err="1">
                <a:latin typeface="#9Slide03 SFU Futura_12" panose="020B0604020202020204" charset="0"/>
                <a:ea typeface="Cambria" panose="02040503050406030204" pitchFamily="18" charset="0"/>
              </a:rPr>
              <a:t>sau</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châu</a:t>
            </a:r>
            <a:r>
              <a:rPr lang="en-US" sz="2400" dirty="0">
                <a:latin typeface="#9Slide03 SFU Futura_12" panose="020B0604020202020204" charset="0"/>
                <a:ea typeface="Cambria" panose="02040503050406030204" pitchFamily="18" charset="0"/>
              </a:rPr>
              <a:t> Á), </a:t>
            </a:r>
            <a:r>
              <a:rPr lang="en-US" sz="2800" dirty="0" err="1">
                <a:latin typeface="#9Slide03 SFU Futura_12" panose="020B0604020202020204" charset="0"/>
                <a:ea typeface="Cambria" panose="02040503050406030204" pitchFamily="18" charset="0"/>
              </a:rPr>
              <a:t>trải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dài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trên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nhiều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vĩ</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độ</a:t>
            </a:r>
            <a:r>
              <a:rPr lang="en-US" sz="2800" dirty="0">
                <a:latin typeface="#9Slide03 SFU Futura_12" panose="020B0604020202020204" charset="0"/>
                <a:ea typeface="Cambria" panose="02040503050406030204" pitchFamily="18" charset="0"/>
              </a:rPr>
              <a:t> </a:t>
            </a:r>
            <a:r>
              <a:rPr lang="en-US" sz="2800" dirty="0">
                <a:latin typeface="#9Slide03 SFU Futura_12" panose="020B0604020202020204" charset="0"/>
                <a:ea typeface="Cambria" panose="02040503050406030204" pitchFamily="18" charset="0"/>
                <a:sym typeface="Wingdings" panose="05000000000000000000" pitchFamily="2" charset="2"/>
              </a:rPr>
              <a:t></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thiên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nhiên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phân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hóa</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đa</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dạng</a:t>
            </a:r>
            <a:r>
              <a:rPr lang="en-US" sz="2800" dirty="0" smtClean="0">
                <a:latin typeface="#9Slide03 SFU Futura_12" panose="020B0604020202020204" charset="0"/>
                <a:ea typeface="Cambria" panose="02040503050406030204" pitchFamily="18" charset="0"/>
              </a:rPr>
              <a:t>.</a:t>
            </a:r>
            <a:endParaRPr lang="en-US" sz="2400" dirty="0">
              <a:latin typeface="#9Slide03 SFU Futura_12" panose="020B0604020202020204" charset="0"/>
              <a:ea typeface="Tahoma" panose="020B0604030504040204" pitchFamily="34" charset="0"/>
            </a:endParaRPr>
          </a:p>
        </p:txBody>
      </p:sp>
      <p:sp>
        <p:nvSpPr>
          <p:cNvPr id="6" name="Rectangle 5"/>
          <p:cNvSpPr/>
          <p:nvPr/>
        </p:nvSpPr>
        <p:spPr>
          <a:xfrm>
            <a:off x="1815303" y="3070757"/>
            <a:ext cx="6063211" cy="1723485"/>
          </a:xfrm>
          <a:prstGeom prst="rect">
            <a:avLst/>
          </a:prstGeom>
        </p:spPr>
        <p:txBody>
          <a:bodyPr wrap="square">
            <a:spAutoFit/>
          </a:bodyPr>
          <a:lstStyle/>
          <a:p>
            <a:pPr algn="just">
              <a:lnSpc>
                <a:spcPct val="106000"/>
              </a:lnSpc>
              <a:spcAft>
                <a:spcPts val="600"/>
              </a:spcAft>
            </a:pP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Nằm</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hoàn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toàn</a:t>
            </a:r>
            <a:r>
              <a:rPr lang="en-US" sz="2800" dirty="0">
                <a:latin typeface="#9Slide03 SFU Futura_12" panose="020B0604020202020204" charset="0"/>
                <a:ea typeface="Cambria" panose="02040503050406030204" pitchFamily="18" charset="0"/>
              </a:rPr>
              <a:t> ở </a:t>
            </a:r>
            <a:r>
              <a:rPr lang="en-US" sz="3600" b="1" dirty="0" err="1">
                <a:solidFill>
                  <a:srgbClr val="FF0000"/>
                </a:solidFill>
                <a:latin typeface="#9Slide03 SFU Futura_12" panose="020B0604020202020204" charset="0"/>
                <a:ea typeface="Cambria" panose="02040503050406030204" pitchFamily="18" charset="0"/>
              </a:rPr>
              <a:t>bán</a:t>
            </a:r>
            <a:r>
              <a:rPr lang="en-US" sz="3600" b="1" dirty="0">
                <a:solidFill>
                  <a:srgbClr val="FF0000"/>
                </a:solidFill>
                <a:latin typeface="#9Slide03 SFU Futura_12" panose="020B0604020202020204" charset="0"/>
                <a:ea typeface="Cambria" panose="02040503050406030204" pitchFamily="18" charset="0"/>
              </a:rPr>
              <a:t> </a:t>
            </a:r>
            <a:r>
              <a:rPr lang="en-US" sz="3600" b="1" dirty="0" err="1">
                <a:solidFill>
                  <a:srgbClr val="FF0000"/>
                </a:solidFill>
                <a:latin typeface="#9Slide03 SFU Futura_12" panose="020B0604020202020204" charset="0"/>
                <a:ea typeface="Cambria" panose="02040503050406030204" pitchFamily="18" charset="0"/>
              </a:rPr>
              <a:t>cầu</a:t>
            </a:r>
            <a:r>
              <a:rPr lang="en-US" sz="3600" b="1" dirty="0">
                <a:solidFill>
                  <a:srgbClr val="FF0000"/>
                </a:solidFill>
                <a:latin typeface="#9Slide03 SFU Futura_12" panose="020B0604020202020204" charset="0"/>
                <a:ea typeface="Cambria" panose="02040503050406030204" pitchFamily="18" charset="0"/>
              </a:rPr>
              <a:t> </a:t>
            </a:r>
            <a:r>
              <a:rPr lang="en-US" sz="3600" b="1" dirty="0" err="1">
                <a:solidFill>
                  <a:srgbClr val="FF0000"/>
                </a:solidFill>
                <a:latin typeface="#9Slide03 SFU Futura_12" panose="020B0604020202020204" charset="0"/>
                <a:ea typeface="Cambria" panose="02040503050406030204" pitchFamily="18" charset="0"/>
              </a:rPr>
              <a:t>Tây</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giáp</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với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các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đại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dương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lớn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gần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như</a:t>
            </a:r>
            <a:r>
              <a:rPr lang="en-US" sz="2800" dirty="0">
                <a:latin typeface="#9Slide03 SFU Futura_12" panose="020B0604020202020204" charset="0"/>
                <a:ea typeface="Cambria" panose="02040503050406030204" pitchFamily="18" charset="0"/>
              </a:rPr>
              <a:t> </a:t>
            </a:r>
            <a:r>
              <a:rPr lang="en-US" sz="3600" b="1" dirty="0" err="1">
                <a:solidFill>
                  <a:srgbClr val="FF0000"/>
                </a:solidFill>
                <a:latin typeface="#9Slide03 SFU Futura_12" panose="020B0604020202020204" charset="0"/>
                <a:ea typeface="Cambria" panose="02040503050406030204" pitchFamily="18" charset="0"/>
              </a:rPr>
              <a:t>tách</a:t>
            </a:r>
            <a:r>
              <a:rPr lang="en-US" sz="3600" b="1" dirty="0">
                <a:solidFill>
                  <a:srgbClr val="FF0000"/>
                </a:solidFill>
                <a:latin typeface="#9Slide03 SFU Futura_12" panose="020B0604020202020204" charset="0"/>
                <a:ea typeface="Cambria" panose="02040503050406030204" pitchFamily="18" charset="0"/>
              </a:rPr>
              <a:t> </a:t>
            </a:r>
            <a:r>
              <a:rPr lang="en-US" sz="3600" b="1" dirty="0" err="1">
                <a:solidFill>
                  <a:srgbClr val="FF0000"/>
                </a:solidFill>
                <a:latin typeface="#9Slide03 SFU Futura_12" panose="020B0604020202020204" charset="0"/>
                <a:ea typeface="Cambria" panose="02040503050406030204" pitchFamily="18" charset="0"/>
              </a:rPr>
              <a:t>biệt</a:t>
            </a:r>
            <a:r>
              <a:rPr lang="en-US" sz="3600" b="1" dirty="0">
                <a:solidFill>
                  <a:srgbClr val="FF0000"/>
                </a:solidFill>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với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các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châu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lục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khác</a:t>
            </a:r>
            <a:r>
              <a:rPr lang="en-US" sz="2800" dirty="0" smtClean="0">
                <a:latin typeface="#9Slide03 SFU Futura_12" panose="020B0604020202020204" charset="0"/>
                <a:ea typeface="Cambria" panose="02040503050406030204" pitchFamily="18" charset="0"/>
              </a:rPr>
              <a:t>.</a:t>
            </a:r>
            <a:endParaRPr lang="en-US" sz="2400" dirty="0">
              <a:latin typeface="#9Slide03 SFU Futura_12" panose="020B0604020202020204" charset="0"/>
              <a:ea typeface="Tahoma" panose="020B0604030504040204" pitchFamily="34" charset="0"/>
            </a:endParaRPr>
          </a:p>
        </p:txBody>
      </p:sp>
      <p:sp>
        <p:nvSpPr>
          <p:cNvPr id="7" name="Rectangle 6"/>
          <p:cNvSpPr/>
          <p:nvPr/>
        </p:nvSpPr>
        <p:spPr>
          <a:xfrm>
            <a:off x="846482" y="5427647"/>
            <a:ext cx="4285073" cy="1077218"/>
          </a:xfrm>
          <a:prstGeom prst="rect">
            <a:avLst/>
          </a:prstGeom>
        </p:spPr>
        <p:txBody>
          <a:bodyPr wrap="square">
            <a:spAutoFit/>
          </a:bodyPr>
          <a:lstStyle/>
          <a:p>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Bao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gồm</a:t>
            </a:r>
            <a:r>
              <a:rPr lang="en-US" sz="2800" dirty="0">
                <a:latin typeface="#9Slide03 SFU Futura_12" panose="020B0604020202020204" charset="0"/>
                <a:ea typeface="Cambria" panose="02040503050406030204" pitchFamily="18" charset="0"/>
              </a:rPr>
              <a:t> </a:t>
            </a:r>
            <a:r>
              <a:rPr lang="en-US" sz="3600" b="1" dirty="0">
                <a:solidFill>
                  <a:srgbClr val="FF0000"/>
                </a:solidFill>
                <a:latin typeface="#9Slide03 SFU Futura_12" panose="020B0604020202020204" charset="0"/>
                <a:ea typeface="Cambria" panose="02040503050406030204" pitchFamily="18" charset="0"/>
              </a:rPr>
              <a:t>3</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khu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vực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Bắc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Mỹ</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Trung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Mỹ</a:t>
            </a:r>
            <a:r>
              <a:rPr lang="en-US" sz="2800" dirty="0">
                <a:latin typeface="#9Slide03 SFU Futura_12" panose="020B0604020202020204" charset="0"/>
                <a:ea typeface="Cambria" panose="02040503050406030204" pitchFamily="18" charset="0"/>
              </a:rPr>
              <a:t>, Nam </a:t>
            </a:r>
            <a:r>
              <a:rPr lang="en-US" sz="2800" dirty="0" err="1">
                <a:latin typeface="#9Slide03 SFU Futura_12" panose="020B0604020202020204" charset="0"/>
                <a:ea typeface="Cambria" panose="02040503050406030204" pitchFamily="18" charset="0"/>
              </a:rPr>
              <a:t>Mỹ</a:t>
            </a:r>
            <a:r>
              <a:rPr lang="en-US" sz="2800" dirty="0">
                <a:latin typeface="#9Slide03 SFU Futura_12" panose="020B0604020202020204" charset="0"/>
                <a:ea typeface="Cambria" panose="02040503050406030204" pitchFamily="18" charset="0"/>
              </a:rPr>
              <a:t>.</a:t>
            </a:r>
            <a:endParaRPr lang="en-US" sz="2800" dirty="0">
              <a:latin typeface="#9Slide03 SFU Futura_12" panose="020B0604020202020204" charset="0"/>
            </a:endParaRPr>
          </a:p>
        </p:txBody>
      </p:sp>
      <p:pic>
        <p:nvPicPr>
          <p:cNvPr id="10244" name="Picture 4" descr="Quả Cầu-biểu Tượng-miễn Phí Biểu Tượng Miễn Phí Tải V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659" y="3189146"/>
            <a:ext cx="1581146" cy="15811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1128" y="970432"/>
            <a:ext cx="3347386" cy="189021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Visa Châu Mỹ"/>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6053" y="4770292"/>
            <a:ext cx="2040657" cy="2040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55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fade">
                                      <p:cBhvr>
                                        <p:cTn id="23" dur="500"/>
                                        <p:tgtEl>
                                          <p:spTgt spid="1024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10246"/>
                                        </p:tgtEl>
                                        <p:attrNameLst>
                                          <p:attrName>style.visibility</p:attrName>
                                        </p:attrNameLst>
                                      </p:cBhvr>
                                      <p:to>
                                        <p:strVal val="visible"/>
                                      </p:to>
                                    </p:set>
                                    <p:animEffect transition="in" filter="fade">
                                      <p:cBhvr>
                                        <p:cTn id="34"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2516795"/>
            <a:ext cx="12102831" cy="208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D6CE6303-3C40-4361-9869-64BB994762E1}"/>
              </a:ext>
            </a:extLst>
          </p:cNvPr>
          <p:cNvSpPr/>
          <p:nvPr/>
        </p:nvSpPr>
        <p:spPr>
          <a:xfrm>
            <a:off x="3463158" y="1356505"/>
            <a:ext cx="9075647" cy="116029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rgbClr val="1DB920"/>
                </a:solidFill>
                <a:latin typeface="#9Slide03 SFU Futura_12" panose="020B0604020202020204" charset="0"/>
                <a:cs typeface="Arial" panose="020B0604020202020204" pitchFamily="34" charset="0"/>
              </a:rPr>
              <a:t>KHÁM PHÁ CHÂU MỸ</a:t>
            </a:r>
            <a:endParaRPr lang="en-US" sz="6600" b="1" dirty="0">
              <a:solidFill>
                <a:srgbClr val="1DB920"/>
              </a:solidFill>
              <a:latin typeface="#9Slide03 SFU Futura_12" panose="020B0604020202020204" charset="0"/>
              <a:cs typeface="Arial" panose="020B0604020202020204" pitchFamily="34" charset="0"/>
            </a:endParaRPr>
          </a:p>
        </p:txBody>
      </p:sp>
      <p:sp>
        <p:nvSpPr>
          <p:cNvPr id="14" name="Rectangle: Rounded Corners 7">
            <a:extLst>
              <a:ext uri="{FF2B5EF4-FFF2-40B4-BE49-F238E27FC236}">
                <a16:creationId xmlns:a16="http://schemas.microsoft.com/office/drawing/2014/main" id="{BE55959A-1F2C-46C2-9FCD-F989F5DD87B7}"/>
              </a:ext>
            </a:extLst>
          </p:cNvPr>
          <p:cNvSpPr/>
          <p:nvPr/>
        </p:nvSpPr>
        <p:spPr>
          <a:xfrm>
            <a:off x="111642" y="2731127"/>
            <a:ext cx="1584424" cy="1711238"/>
          </a:xfrm>
          <a:prstGeom prst="roundRect">
            <a:avLst/>
          </a:prstGeom>
          <a:gradFill flip="none" rotWithShape="1">
            <a:gsLst>
              <a:gs pos="0">
                <a:srgbClr val="16B9C0">
                  <a:tint val="66000"/>
                  <a:satMod val="160000"/>
                </a:srgbClr>
              </a:gs>
              <a:gs pos="50000">
                <a:srgbClr val="16B9C0">
                  <a:tint val="44500"/>
                  <a:satMod val="160000"/>
                </a:srgbClr>
              </a:gs>
              <a:gs pos="100000">
                <a:srgbClr val="16B9C0">
                  <a:tint val="23500"/>
                  <a:satMod val="160000"/>
                </a:srgbClr>
              </a:gs>
            </a:gsLst>
            <a:lin ang="0" scaled="1"/>
            <a:tileRect/>
          </a:gra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nhóm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111642" y="4934766"/>
            <a:ext cx="2633846" cy="1643892"/>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9Slide03 SFU Futura_12" panose="00000400000000000000" pitchFamily="2" charset="0"/>
                <a:cs typeface="Arial" panose="020B0604020202020204" pitchFamily="34" charset="0"/>
              </a:rPr>
              <a:t>Sau 5 tiếng đếm của GV, các nhóm đồng loạt giơ bảng.</a:t>
            </a:r>
            <a:r>
              <a:rPr lang="en-US" sz="2400" b="1" dirty="0" smtClean="0">
                <a:solidFill>
                  <a:schemeClr val="tx1"/>
                </a:solidFill>
                <a:latin typeface="#9Slide03 SFU Futura_12" panose="00000400000000000000" pitchFamily="2" charset="0"/>
                <a:cs typeface="Arial" panose="020B0604020202020204" pitchFamily="34" charset="0"/>
              </a:rPr>
              <a:t> </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C22CBC91-7E69-41A0-A1C7-59D20020A212}"/>
              </a:ext>
            </a:extLst>
          </p:cNvPr>
          <p:cNvSpPr/>
          <p:nvPr/>
        </p:nvSpPr>
        <p:spPr>
          <a:xfrm>
            <a:off x="4973923" y="4942582"/>
            <a:ext cx="2648677" cy="1645178"/>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Nhóm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có</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nhiều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đáp</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án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đúng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nhất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28"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140122" y="6082189"/>
            <a:ext cx="482478" cy="52107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7">
            <a:extLst>
              <a:ext uri="{FF2B5EF4-FFF2-40B4-BE49-F238E27FC236}">
                <a16:creationId xmlns:a16="http://schemas.microsoft.com/office/drawing/2014/main" id="{D5397E9F-57CE-4CBC-BF7D-C7F3ACC44961}"/>
              </a:ext>
            </a:extLst>
          </p:cNvPr>
          <p:cNvSpPr/>
          <p:nvPr/>
        </p:nvSpPr>
        <p:spPr>
          <a:xfrm>
            <a:off x="2983651" y="4933479"/>
            <a:ext cx="1780078" cy="1668353"/>
          </a:xfrm>
          <a:prstGeom prst="roundRect">
            <a:avLst/>
          </a:prstGeom>
          <a:gradFill flip="none" rotWithShape="1">
            <a:gsLst>
              <a:gs pos="0">
                <a:srgbClr val="16B9C0">
                  <a:tint val="66000"/>
                  <a:satMod val="160000"/>
                </a:srgbClr>
              </a:gs>
              <a:gs pos="50000">
                <a:srgbClr val="16B9C0">
                  <a:tint val="44500"/>
                  <a:satMod val="160000"/>
                </a:srgbClr>
              </a:gs>
              <a:gs pos="100000">
                <a:srgbClr val="16B9C0">
                  <a:tint val="23500"/>
                  <a:satMod val="160000"/>
                </a:srgbClr>
              </a:gs>
            </a:gsLst>
            <a:lin ang="0" scaled="1"/>
            <a:tileRect/>
          </a:gra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0000400000000000000" pitchFamily="2" charset="0"/>
                <a:cs typeface="Arial" panose="020B0604020202020204" pitchFamily="34" charset="0"/>
              </a:rPr>
              <a:t> </a:t>
            </a:r>
            <a:r>
              <a:rPr lang="vi-VN" sz="2400" b="1" dirty="0">
                <a:solidFill>
                  <a:schemeClr val="tx1"/>
                </a:solidFill>
                <a:latin typeface="#9Slide03 SFU Futura_12" panose="00000400000000000000" pitchFamily="2" charset="0"/>
                <a:cs typeface="Arial" panose="020B0604020202020204" pitchFamily="34" charset="0"/>
              </a:rPr>
              <a:t>Trả lời đúng được 1 ngôi </a:t>
            </a:r>
            <a:r>
              <a:rPr lang="vi-VN" sz="2400" b="1" dirty="0" smtClean="0">
                <a:solidFill>
                  <a:schemeClr val="tx1"/>
                </a:solidFill>
                <a:latin typeface="#9Slide03 SFU Futura_12" panose="00000400000000000000" pitchFamily="2" charset="0"/>
                <a:cs typeface="Arial" panose="020B0604020202020204" pitchFamily="34" charset="0"/>
              </a:rPr>
              <a:t>sa</a:t>
            </a:r>
            <a:r>
              <a:rPr lang="en-US" sz="2400" b="1" dirty="0" smtClean="0">
                <a:solidFill>
                  <a:schemeClr val="tx1"/>
                </a:solidFill>
                <a:latin typeface="#9Slide03 SFU Futura_12" panose="00000400000000000000" pitchFamily="2" charset="0"/>
                <a:cs typeface="Arial" panose="020B0604020202020204" pitchFamily="34" charset="0"/>
              </a:rPr>
              <a:t>o</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4" name="Rectangle: Rounded Corners 7">
            <a:extLst>
              <a:ext uri="{FF2B5EF4-FFF2-40B4-BE49-F238E27FC236}">
                <a16:creationId xmlns:a16="http://schemas.microsoft.com/office/drawing/2014/main" id="{D5397E9F-57CE-4CBC-BF7D-C7F3ACC44961}"/>
              </a:ext>
            </a:extLst>
          </p:cNvPr>
          <p:cNvSpPr/>
          <p:nvPr/>
        </p:nvSpPr>
        <p:spPr>
          <a:xfrm>
            <a:off x="1928722" y="2778428"/>
            <a:ext cx="1609884" cy="1695912"/>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Chuẩn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bị</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bảng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nhóm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5" name="Rectangle: Rounded Corners 7">
            <a:extLst>
              <a:ext uri="{FF2B5EF4-FFF2-40B4-BE49-F238E27FC236}">
                <a16:creationId xmlns:a16="http://schemas.microsoft.com/office/drawing/2014/main" id="{D5397E9F-57CE-4CBC-BF7D-C7F3ACC44961}"/>
              </a:ext>
            </a:extLst>
          </p:cNvPr>
          <p:cNvSpPr/>
          <p:nvPr/>
        </p:nvSpPr>
        <p:spPr>
          <a:xfrm>
            <a:off x="3801830" y="2841600"/>
            <a:ext cx="2578844" cy="1644942"/>
          </a:xfrm>
          <a:prstGeom prst="roundRect">
            <a:avLst/>
          </a:prstGeom>
          <a:gradFill flip="none" rotWithShape="1">
            <a:gsLst>
              <a:gs pos="0">
                <a:srgbClr val="16B9C0">
                  <a:tint val="66000"/>
                  <a:satMod val="160000"/>
                </a:srgbClr>
              </a:gs>
              <a:gs pos="50000">
                <a:srgbClr val="16B9C0">
                  <a:tint val="44500"/>
                  <a:satMod val="160000"/>
                </a:srgbClr>
              </a:gs>
              <a:gs pos="100000">
                <a:srgbClr val="16B9C0">
                  <a:tint val="23500"/>
                  <a:satMod val="160000"/>
                </a:srgbClr>
              </a:gs>
            </a:gsLst>
            <a:lin ang="0" scaled="1"/>
            <a:tileRect/>
          </a:gra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Khi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câu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hỏi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hiện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ra</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các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viết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đáp</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án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vào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bảng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p>
        </p:txBody>
      </p:sp>
      <p:pic>
        <p:nvPicPr>
          <p:cNvPr id="36"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24485" y="3789475"/>
            <a:ext cx="677345" cy="72125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onversation, Debate, Discussion, Talking, Two People Talking Icon #432048  - PNG Images - PNGio"/>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79785" y="3822038"/>
            <a:ext cx="799828" cy="6523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819828"/>
            <a:ext cx="3908323" cy="166844"/>
          </a:xfrm>
          <a:prstGeom prst="rect">
            <a:avLst/>
          </a:prstGeom>
          <a:solidFill>
            <a:srgbClr val="1DB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0" y="-58994"/>
            <a:ext cx="7939902" cy="1563329"/>
            <a:chOff x="0" y="-58994"/>
            <a:chExt cx="7939902" cy="1563329"/>
          </a:xfrm>
        </p:grpSpPr>
        <p:sp>
          <p:nvSpPr>
            <p:cNvPr id="22" name="Rectangle 21">
              <a:extLst>
                <a:ext uri="{FF2B5EF4-FFF2-40B4-BE49-F238E27FC236}">
                  <a16:creationId xmlns:a16="http://schemas.microsoft.com/office/drawing/2014/main" id="{81F2071E-DF8C-495C-8676-8F839E06F04F}"/>
                </a:ext>
              </a:extLst>
            </p:cNvPr>
            <p:cNvSpPr/>
            <p:nvPr/>
          </p:nvSpPr>
          <p:spPr>
            <a:xfrm>
              <a:off x="1804736" y="101674"/>
              <a:ext cx="6135166" cy="1323439"/>
            </a:xfrm>
            <a:prstGeom prst="rect">
              <a:avLst/>
            </a:prstGeom>
            <a:noFill/>
          </p:spPr>
          <p:txBody>
            <a:bodyPr wrap="square" lIns="91440" tIns="45720" rIns="91440" bIns="45720">
              <a:spAutoFit/>
            </a:bodyPr>
            <a:lstStyle/>
            <a:p>
              <a:pPr algn="ctr"/>
              <a:r>
                <a:rPr lang="en-US" sz="8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72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24" name="Picture 23"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48" t="15772" r="4523" b="15381"/>
            <a:stretch/>
          </p:blipFill>
          <p:spPr>
            <a:xfrm>
              <a:off x="0" y="-58994"/>
              <a:ext cx="2094271" cy="1563329"/>
            </a:xfrm>
            <a:prstGeom prst="rect">
              <a:avLst/>
            </a:prstGeom>
          </p:spPr>
        </p:pic>
      </p:grpSp>
      <p:sp>
        <p:nvSpPr>
          <p:cNvPr id="25" name="Rectangle 24"/>
          <p:cNvSpPr/>
          <p:nvPr/>
        </p:nvSpPr>
        <p:spPr>
          <a:xfrm>
            <a:off x="7743581" y="630096"/>
            <a:ext cx="4424105" cy="156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The role of Good Governance in Project Management">
            <a:extLst>
              <a:ext uri="{FF2B5EF4-FFF2-40B4-BE49-F238E27FC236}">
                <a16:creationId xmlns:a16="http://schemas.microsoft.com/office/drawing/2014/main" id="{44945EF9-47E2-4618-9B22-ACEC5EAB7B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7745" y="2731127"/>
            <a:ext cx="4545086" cy="300197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ình ảnh Biểu Tượng Ngôi Sao PNG , Thần Tượng, Các Vector, Ngôi Sao PNG và  Vector với nền trong suốt để tải xuống miễn phí"/>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1964" t="12188" r="10375" b="13054"/>
          <a:stretch/>
        </p:blipFill>
        <p:spPr bwMode="auto">
          <a:xfrm>
            <a:off x="2414102" y="6017667"/>
            <a:ext cx="872967" cy="84033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ình ảnh Bảng điểm Cậu Bé, Cậu Bé Clipart, Phim Hoạt Hình, Ký Clipart  Vector và PNG với nền trong suốt để tải xuống miễn phí">
            <a:extLst>
              <a:ext uri="{FF2B5EF4-FFF2-40B4-BE49-F238E27FC236}">
                <a16:creationId xmlns:a16="http://schemas.microsoft.com/office/drawing/2014/main" id="{BE930CAB-8BE4-4536-A6C8-DC6F7B34821A}"/>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4750" b="94750" l="10000" r="90000">
                        <a14:foregroundMark x1="66417" y1="94750" x2="66417" y2="94750"/>
                        <a14:foregroundMark x1="67750" y1="77000" x2="67750" y2="77000"/>
                        <a14:foregroundMark x1="55250" y1="19000" x2="55250" y2="19000"/>
                        <a14:foregroundMark x1="63500" y1="6583" x2="63500" y2="6583"/>
                        <a14:foregroundMark x1="58750" y1="4750" x2="58750" y2="4750"/>
                      </a14:backgroundRemoval>
                    </a14:imgEffect>
                  </a14:imgLayer>
                </a14:imgProps>
              </a:ext>
              <a:ext uri="{28A0092B-C50C-407E-A947-70E740481C1C}">
                <a14:useLocalDpi xmlns:a14="http://schemas.microsoft.com/office/drawing/2010/main" val="0"/>
              </a:ext>
            </a:extLst>
          </a:blip>
          <a:srcRect/>
          <a:stretch>
            <a:fillRect/>
          </a:stretch>
        </p:blipFill>
        <p:spPr bwMode="auto">
          <a:xfrm>
            <a:off x="5780060" y="3731201"/>
            <a:ext cx="758190" cy="758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2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13314"/>
                                        </p:tgtEl>
                                        <p:attrNameLst>
                                          <p:attrName>style.visibility</p:attrName>
                                        </p:attrNameLst>
                                      </p:cBhvr>
                                      <p:to>
                                        <p:strVal val="visible"/>
                                      </p:to>
                                    </p:set>
                                    <p:animEffect transition="in" filter="fade">
                                      <p:cBhvr>
                                        <p:cTn id="51" dur="500"/>
                                        <p:tgtEl>
                                          <p:spTgt spid="133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9" grpId="0" animBg="1"/>
      <p:bldP spid="21" grpId="0" animBg="1"/>
      <p:bldP spid="31" grpId="0" animBg="1"/>
      <p:bldP spid="34" grpId="0" animBg="1"/>
      <p:bldP spid="35" grpId="0" animBg="1"/>
      <p:bldP spid="2"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F2071E-DF8C-495C-8676-8F839E06F04F}"/>
              </a:ext>
            </a:extLst>
          </p:cNvPr>
          <p:cNvSpPr/>
          <p:nvPr/>
        </p:nvSpPr>
        <p:spPr>
          <a:xfrm>
            <a:off x="-1" y="0"/>
            <a:ext cx="12192001" cy="1938992"/>
          </a:xfrm>
          <a:prstGeom prst="rect">
            <a:avLst/>
          </a:prstGeom>
          <a:solidFill>
            <a:schemeClr val="accent5">
              <a:lumMod val="20000"/>
              <a:lumOff val="80000"/>
            </a:schemeClr>
          </a:solidFill>
        </p:spPr>
        <p:txBody>
          <a:bodyPr wrap="square" lIns="91440" tIns="45720" rIns="91440" bIns="45720">
            <a:spAutoFit/>
          </a:bodyPr>
          <a:lstStyle/>
          <a:p>
            <a:pPr algn="ct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1. </a:t>
            </a:r>
            <a:r>
              <a:rPr lang="vi-VN"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 Mỹ không tiếp </a:t>
            </a:r>
            <a:r>
              <a:rPr lang="vi-VN"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giáp </a:t>
            </a:r>
            <a:r>
              <a:rPr lang="vi-VN"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với đại dương nào sau </a:t>
            </a:r>
            <a:r>
              <a:rPr lang="vi-VN"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đây?</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2" name="Rectangle 1"/>
          <p:cNvSpPr/>
          <p:nvPr/>
        </p:nvSpPr>
        <p:spPr>
          <a:xfrm>
            <a:off x="6445046" y="2614766"/>
            <a:ext cx="5560142" cy="3455048"/>
          </a:xfrm>
          <a:prstGeom prst="rect">
            <a:avLst/>
          </a:prstGeom>
        </p:spPr>
        <p:txBody>
          <a:bodyPr wrap="square">
            <a:spAutoFit/>
          </a:bodyPr>
          <a:lstStyle/>
          <a:p>
            <a:pPr marL="342900" marR="0" lvl="0" indent="-342900" algn="just">
              <a:lnSpc>
                <a:spcPct val="106000"/>
              </a:lnSpc>
              <a:spcBef>
                <a:spcPts val="0"/>
              </a:spcBef>
              <a:spcAft>
                <a:spcPts val="600"/>
              </a:spcAft>
              <a:buFont typeface="+mj-lt"/>
              <a:buAutoNum type="alphaUcPeriod"/>
            </a:pPr>
            <a:r>
              <a:rPr lang="en-US" sz="4800" b="1" dirty="0" smtClean="0">
                <a:solidFill>
                  <a:srgbClr val="0033CC"/>
                </a:solidFill>
                <a:latin typeface="#9Slide03 SFU Futura_12" panose="020B0604020202020204" charset="0"/>
                <a:ea typeface="Cambria" panose="02040503050406030204" pitchFamily="18" charset="0"/>
              </a:rPr>
              <a:t> </a:t>
            </a:r>
            <a:r>
              <a:rPr lang="en-US" sz="4800" b="1" dirty="0" err="1" smtClean="0">
                <a:solidFill>
                  <a:srgbClr val="0033CC"/>
                </a:solidFill>
                <a:latin typeface="#9Slide03 SFU Futura_12" panose="020B0604020202020204" charset="0"/>
                <a:ea typeface="Cambria" panose="02040503050406030204" pitchFamily="18" charset="0"/>
              </a:rPr>
              <a:t>Đại</a:t>
            </a:r>
            <a:r>
              <a:rPr lang="en-US" sz="4800" b="1" dirty="0" smtClean="0">
                <a:solidFill>
                  <a:srgbClr val="0033CC"/>
                </a:solidFill>
                <a:latin typeface="#9Slide03 SFU Futura_12" panose="020B0604020202020204" charset="0"/>
                <a:ea typeface="Cambria" panose="02040503050406030204" pitchFamily="18" charset="0"/>
              </a:rPr>
              <a:t> </a:t>
            </a:r>
            <a:r>
              <a:rPr lang="en-US" sz="4800" b="1" dirty="0" err="1">
                <a:solidFill>
                  <a:srgbClr val="0033CC"/>
                </a:solidFill>
                <a:latin typeface="#9Slide03 SFU Futura_12" panose="020B0604020202020204" charset="0"/>
                <a:ea typeface="Cambria" panose="02040503050406030204" pitchFamily="18" charset="0"/>
              </a:rPr>
              <a:t>Tây</a:t>
            </a:r>
            <a:r>
              <a:rPr lang="en-US" sz="4800" b="1" dirty="0">
                <a:solidFill>
                  <a:srgbClr val="0033CC"/>
                </a:solidFill>
                <a:latin typeface="#9Slide03 SFU Futura_12" panose="020B0604020202020204" charset="0"/>
                <a:ea typeface="Cambria" panose="02040503050406030204" pitchFamily="18" charset="0"/>
              </a:rPr>
              <a:t> </a:t>
            </a:r>
            <a:r>
              <a:rPr lang="en-US" sz="4800" b="1" dirty="0" err="1">
                <a:solidFill>
                  <a:srgbClr val="0033CC"/>
                </a:solidFill>
                <a:latin typeface="#9Slide03 SFU Futura_12" panose="020B0604020202020204" charset="0"/>
                <a:ea typeface="Cambria" panose="02040503050406030204" pitchFamily="18" charset="0"/>
              </a:rPr>
              <a:t>Dương</a:t>
            </a:r>
            <a:r>
              <a:rPr lang="en-US" sz="4800" b="1" dirty="0">
                <a:solidFill>
                  <a:srgbClr val="0033CC"/>
                </a:solidFill>
                <a:latin typeface="#9Slide03 SFU Futura_12" panose="020B0604020202020204" charset="0"/>
                <a:ea typeface="Cambria" panose="02040503050406030204" pitchFamily="18" charset="0"/>
              </a:rPr>
              <a:t>.</a:t>
            </a:r>
            <a:endParaRPr lang="en-US" sz="4800" b="1"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4800" b="1" dirty="0">
                <a:solidFill>
                  <a:srgbClr val="0033CC"/>
                </a:solidFill>
                <a:latin typeface="#9Slide03 SFU Futura_12" panose="020B0604020202020204" charset="0"/>
                <a:ea typeface="Cambria" panose="02040503050406030204" pitchFamily="18" charset="0"/>
              </a:rPr>
              <a:t> </a:t>
            </a:r>
            <a:r>
              <a:rPr lang="en-US" sz="4800" b="1" dirty="0" err="1">
                <a:solidFill>
                  <a:srgbClr val="0033CC"/>
                </a:solidFill>
                <a:latin typeface="#9Slide03 SFU Futura_12" panose="020B0604020202020204" charset="0"/>
                <a:ea typeface="Cambria" panose="02040503050406030204" pitchFamily="18" charset="0"/>
              </a:rPr>
              <a:t>Thái</a:t>
            </a:r>
            <a:r>
              <a:rPr lang="en-US" sz="4800" b="1" dirty="0">
                <a:solidFill>
                  <a:srgbClr val="0033CC"/>
                </a:solidFill>
                <a:latin typeface="#9Slide03 SFU Futura_12" panose="020B0604020202020204" charset="0"/>
                <a:ea typeface="Cambria" panose="02040503050406030204" pitchFamily="18" charset="0"/>
              </a:rPr>
              <a:t> </a:t>
            </a:r>
            <a:r>
              <a:rPr lang="en-US" sz="4800" b="1" dirty="0" err="1">
                <a:solidFill>
                  <a:srgbClr val="0033CC"/>
                </a:solidFill>
                <a:latin typeface="#9Slide03 SFU Futura_12" panose="020B0604020202020204" charset="0"/>
                <a:ea typeface="Cambria" panose="02040503050406030204" pitchFamily="18" charset="0"/>
              </a:rPr>
              <a:t>Bình</a:t>
            </a:r>
            <a:r>
              <a:rPr lang="en-US" sz="4800" b="1" dirty="0">
                <a:solidFill>
                  <a:srgbClr val="0033CC"/>
                </a:solidFill>
                <a:latin typeface="#9Slide03 SFU Futura_12" panose="020B0604020202020204" charset="0"/>
                <a:ea typeface="Cambria" panose="02040503050406030204" pitchFamily="18" charset="0"/>
              </a:rPr>
              <a:t> </a:t>
            </a:r>
            <a:r>
              <a:rPr lang="en-US" sz="4800" b="1" dirty="0" err="1">
                <a:solidFill>
                  <a:srgbClr val="0033CC"/>
                </a:solidFill>
                <a:latin typeface="#9Slide03 SFU Futura_12" panose="020B0604020202020204" charset="0"/>
                <a:ea typeface="Cambria" panose="02040503050406030204" pitchFamily="18" charset="0"/>
              </a:rPr>
              <a:t>Dương</a:t>
            </a:r>
            <a:r>
              <a:rPr lang="en-US" sz="4800" b="1" dirty="0">
                <a:solidFill>
                  <a:srgbClr val="0033CC"/>
                </a:solidFill>
                <a:latin typeface="#9Slide03 SFU Futura_12" panose="020B0604020202020204" charset="0"/>
                <a:ea typeface="Cambria" panose="02040503050406030204" pitchFamily="18" charset="0"/>
              </a:rPr>
              <a:t>.</a:t>
            </a:r>
            <a:endParaRPr lang="en-US" sz="4800" b="1"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4800" b="1" dirty="0">
                <a:solidFill>
                  <a:srgbClr val="0033CC"/>
                </a:solidFill>
                <a:latin typeface="#9Slide03 SFU Futura_12" panose="020B0604020202020204" charset="0"/>
                <a:ea typeface="Cambria" panose="02040503050406030204" pitchFamily="18" charset="0"/>
              </a:rPr>
              <a:t> </a:t>
            </a:r>
            <a:r>
              <a:rPr lang="en-US" sz="4800" b="1" dirty="0" err="1">
                <a:solidFill>
                  <a:srgbClr val="0033CC"/>
                </a:solidFill>
                <a:latin typeface="#9Slide03 SFU Futura_12" panose="020B0604020202020204" charset="0"/>
                <a:ea typeface="Cambria" panose="02040503050406030204" pitchFamily="18" charset="0"/>
              </a:rPr>
              <a:t>Bắc</a:t>
            </a:r>
            <a:r>
              <a:rPr lang="en-US" sz="4800" b="1" dirty="0">
                <a:solidFill>
                  <a:srgbClr val="0033CC"/>
                </a:solidFill>
                <a:latin typeface="#9Slide03 SFU Futura_12" panose="020B0604020202020204" charset="0"/>
                <a:ea typeface="Cambria" panose="02040503050406030204" pitchFamily="18" charset="0"/>
              </a:rPr>
              <a:t> </a:t>
            </a:r>
            <a:r>
              <a:rPr lang="en-US" sz="4800" b="1" dirty="0" err="1">
                <a:solidFill>
                  <a:srgbClr val="0033CC"/>
                </a:solidFill>
                <a:latin typeface="#9Slide03 SFU Futura_12" panose="020B0604020202020204" charset="0"/>
                <a:ea typeface="Cambria" panose="02040503050406030204" pitchFamily="18" charset="0"/>
              </a:rPr>
              <a:t>Băng</a:t>
            </a:r>
            <a:r>
              <a:rPr lang="en-US" sz="4800" b="1" dirty="0">
                <a:solidFill>
                  <a:srgbClr val="0033CC"/>
                </a:solidFill>
                <a:latin typeface="#9Slide03 SFU Futura_12" panose="020B0604020202020204" charset="0"/>
                <a:ea typeface="Cambria" panose="02040503050406030204" pitchFamily="18" charset="0"/>
              </a:rPr>
              <a:t> </a:t>
            </a:r>
            <a:r>
              <a:rPr lang="en-US" sz="4800" b="1" dirty="0" err="1" smtClean="0">
                <a:solidFill>
                  <a:srgbClr val="0033CC"/>
                </a:solidFill>
                <a:latin typeface="#9Slide03 SFU Futura_12" panose="020B0604020202020204" charset="0"/>
                <a:ea typeface="Cambria" panose="02040503050406030204" pitchFamily="18" charset="0"/>
              </a:rPr>
              <a:t>Dương</a:t>
            </a:r>
            <a:r>
              <a:rPr lang="en-US" sz="4800" b="1" dirty="0" smtClean="0">
                <a:solidFill>
                  <a:srgbClr val="0033CC"/>
                </a:solidFill>
                <a:latin typeface="#9Slide03 SFU Futura_12" panose="020B0604020202020204" charset="0"/>
                <a:ea typeface="Cambria" panose="02040503050406030204" pitchFamily="18" charset="0"/>
              </a:rPr>
              <a:t>.</a:t>
            </a:r>
            <a:endParaRPr lang="en-US" sz="4800" b="1" dirty="0" smtClean="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4800" b="1" dirty="0" smtClean="0">
                <a:solidFill>
                  <a:srgbClr val="0033CC"/>
                </a:solidFill>
                <a:latin typeface="#9Slide03 SFU Futura_12" panose="020B0604020202020204" charset="0"/>
                <a:ea typeface="Cambria" panose="02040503050406030204" pitchFamily="18" charset="0"/>
              </a:rPr>
              <a:t> </a:t>
            </a:r>
            <a:r>
              <a:rPr lang="en-US" sz="4800" b="1" dirty="0" err="1" smtClean="0">
                <a:solidFill>
                  <a:srgbClr val="0033CC"/>
                </a:solidFill>
                <a:latin typeface="#9Slide03 SFU Futura_12" panose="020B0604020202020204" charset="0"/>
                <a:ea typeface="Cambria" panose="02040503050406030204" pitchFamily="18" charset="0"/>
              </a:rPr>
              <a:t>Ấn</a:t>
            </a:r>
            <a:r>
              <a:rPr lang="en-US" sz="4800" b="1" dirty="0" smtClean="0">
                <a:solidFill>
                  <a:srgbClr val="0033CC"/>
                </a:solidFill>
                <a:latin typeface="#9Slide03 SFU Futura_12" panose="020B0604020202020204" charset="0"/>
                <a:ea typeface="Cambria" panose="02040503050406030204" pitchFamily="18" charset="0"/>
              </a:rPr>
              <a:t> </a:t>
            </a:r>
            <a:r>
              <a:rPr lang="en-US" sz="4800" b="1" dirty="0" err="1">
                <a:solidFill>
                  <a:srgbClr val="0033CC"/>
                </a:solidFill>
                <a:latin typeface="#9Slide03 SFU Futura_12" panose="020B0604020202020204" charset="0"/>
                <a:ea typeface="Cambria" panose="02040503050406030204" pitchFamily="18" charset="0"/>
              </a:rPr>
              <a:t>Độ</a:t>
            </a:r>
            <a:r>
              <a:rPr lang="en-US" sz="4800" b="1" dirty="0">
                <a:solidFill>
                  <a:srgbClr val="0033CC"/>
                </a:solidFill>
                <a:latin typeface="#9Slide03 SFU Futura_12" panose="020B0604020202020204" charset="0"/>
                <a:ea typeface="Cambria" panose="02040503050406030204" pitchFamily="18" charset="0"/>
              </a:rPr>
              <a:t> </a:t>
            </a:r>
            <a:r>
              <a:rPr lang="en-US" sz="4800" b="1" dirty="0" err="1">
                <a:solidFill>
                  <a:srgbClr val="0033CC"/>
                </a:solidFill>
                <a:latin typeface="#9Slide03 SFU Futura_12" panose="020B0604020202020204" charset="0"/>
                <a:ea typeface="Cambria" panose="02040503050406030204" pitchFamily="18" charset="0"/>
              </a:rPr>
              <a:t>Dương</a:t>
            </a:r>
            <a:r>
              <a:rPr lang="en-US" sz="4800" b="1" dirty="0">
                <a:solidFill>
                  <a:srgbClr val="0033CC"/>
                </a:solidFill>
                <a:latin typeface="#9Slide03 SFU Futura_12" panose="020B0604020202020204" charset="0"/>
                <a:ea typeface="Cambria" panose="02040503050406030204" pitchFamily="18" charset="0"/>
              </a:rPr>
              <a:t>.</a:t>
            </a:r>
            <a:endParaRPr lang="en-US" sz="4800" b="1" dirty="0">
              <a:solidFill>
                <a:srgbClr val="0033CC"/>
              </a:solidFill>
              <a:latin typeface="#9Slide03 SFU Futura_12" panose="020B0604020202020204" charset="0"/>
            </a:endParaRPr>
          </a:p>
        </p:txBody>
      </p:sp>
      <p:sp>
        <p:nvSpPr>
          <p:cNvPr id="4" name="Rounded Rectangle 3"/>
          <p:cNvSpPr/>
          <p:nvPr/>
        </p:nvSpPr>
        <p:spPr>
          <a:xfrm>
            <a:off x="6327058" y="5191432"/>
            <a:ext cx="855407" cy="76691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55" y="2785479"/>
            <a:ext cx="5816245" cy="32843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48" t="15772" r="4523" b="15381"/>
          <a:stretch/>
        </p:blipFill>
        <p:spPr>
          <a:xfrm>
            <a:off x="0" y="0"/>
            <a:ext cx="1651819" cy="1233048"/>
          </a:xfrm>
          <a:prstGeom prst="rect">
            <a:avLst/>
          </a:prstGeom>
        </p:spPr>
      </p:pic>
    </p:spTree>
    <p:extLst>
      <p:ext uri="{BB962C8B-B14F-4D97-AF65-F5344CB8AC3E}">
        <p14:creationId xmlns:p14="http://schemas.microsoft.com/office/powerpoint/2010/main" val="40110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F2071E-DF8C-495C-8676-8F839E06F04F}"/>
              </a:ext>
            </a:extLst>
          </p:cNvPr>
          <p:cNvSpPr/>
          <p:nvPr/>
        </p:nvSpPr>
        <p:spPr>
          <a:xfrm>
            <a:off x="-1" y="0"/>
            <a:ext cx="12192001" cy="1938992"/>
          </a:xfrm>
          <a:prstGeom prst="rect">
            <a:avLst/>
          </a:prstGeom>
          <a:solidFill>
            <a:schemeClr val="accent5">
              <a:lumMod val="20000"/>
              <a:lumOff val="80000"/>
            </a:schemeClr>
          </a:solidFill>
        </p:spPr>
        <p:txBody>
          <a:bodyPr wrap="square" lIns="91440" tIns="45720" rIns="91440" bIns="45720">
            <a:spAutoFit/>
          </a:bodyPr>
          <a:lstStyle/>
          <a:p>
            <a:pPr algn="ct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2. </a:t>
            </a:r>
            <a:r>
              <a:rPr lang="en-US" sz="60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Mỹ</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nằm</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hoàn</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toàn</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ở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bán</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cầu</a:t>
            </a: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nào</a:t>
            </a:r>
            <a:r>
              <a:rPr lang="vi-VN"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2" name="Rectangle 1"/>
          <p:cNvSpPr/>
          <p:nvPr/>
        </p:nvSpPr>
        <p:spPr>
          <a:xfrm>
            <a:off x="8200104" y="2614766"/>
            <a:ext cx="3347883" cy="3455048"/>
          </a:xfrm>
          <a:prstGeom prst="rect">
            <a:avLst/>
          </a:prstGeom>
        </p:spPr>
        <p:txBody>
          <a:bodyPr wrap="square">
            <a:spAutoFit/>
          </a:bodyPr>
          <a:lstStyle/>
          <a:p>
            <a:pPr marL="342900" marR="0" lvl="0" indent="-342900" algn="just">
              <a:lnSpc>
                <a:spcPct val="106000"/>
              </a:lnSpc>
              <a:spcBef>
                <a:spcPts val="0"/>
              </a:spcBef>
              <a:spcAft>
                <a:spcPts val="600"/>
              </a:spcAft>
              <a:buFont typeface="+mj-lt"/>
              <a:buAutoNum type="alphaUcPeriod"/>
            </a:pPr>
            <a:r>
              <a:rPr lang="en-US" sz="4800" b="1" dirty="0" smtClean="0">
                <a:solidFill>
                  <a:srgbClr val="0033CC"/>
                </a:solidFill>
                <a:latin typeface="#9Slide03 SFU Futura_12" panose="020B0604020202020204" charset="0"/>
                <a:ea typeface="Cambria" panose="02040503050406030204" pitchFamily="18" charset="0"/>
              </a:rPr>
              <a:t> BẮC.</a:t>
            </a:r>
            <a:endParaRPr lang="en-US" sz="4800" b="1"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4800" b="1" dirty="0">
                <a:solidFill>
                  <a:srgbClr val="0033CC"/>
                </a:solidFill>
                <a:latin typeface="#9Slide03 SFU Futura_12" panose="020B0604020202020204" charset="0"/>
                <a:ea typeface="Cambria" panose="02040503050406030204" pitchFamily="18" charset="0"/>
              </a:rPr>
              <a:t> </a:t>
            </a:r>
            <a:r>
              <a:rPr lang="en-US" sz="4800" b="1" dirty="0" smtClean="0">
                <a:solidFill>
                  <a:srgbClr val="0033CC"/>
                </a:solidFill>
                <a:latin typeface="#9Slide03 SFU Futura_12" panose="020B0604020202020204" charset="0"/>
                <a:ea typeface="Cambria" panose="02040503050406030204" pitchFamily="18" charset="0"/>
              </a:rPr>
              <a:t>ĐÔNG.</a:t>
            </a:r>
            <a:endParaRPr lang="en-US" sz="4800" b="1"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4800" b="1" dirty="0">
                <a:solidFill>
                  <a:srgbClr val="0033CC"/>
                </a:solidFill>
                <a:latin typeface="#9Slide03 SFU Futura_12" panose="020B0604020202020204" charset="0"/>
                <a:ea typeface="Cambria" panose="02040503050406030204" pitchFamily="18" charset="0"/>
              </a:rPr>
              <a:t> </a:t>
            </a:r>
            <a:r>
              <a:rPr lang="en-US" sz="4800" b="1" dirty="0" smtClean="0">
                <a:solidFill>
                  <a:srgbClr val="0033CC"/>
                </a:solidFill>
                <a:latin typeface="#9Slide03 SFU Futura_12" panose="020B0604020202020204" charset="0"/>
                <a:ea typeface="Cambria" panose="02040503050406030204" pitchFamily="18" charset="0"/>
              </a:rPr>
              <a:t>TÂY.</a:t>
            </a:r>
            <a:endParaRPr lang="en-US" sz="4800" b="1" dirty="0" smtClean="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4800" b="1" dirty="0" smtClean="0">
                <a:solidFill>
                  <a:srgbClr val="0033CC"/>
                </a:solidFill>
                <a:latin typeface="#9Slide03 SFU Futura_12" panose="020B0604020202020204" charset="0"/>
                <a:ea typeface="Cambria" panose="02040503050406030204" pitchFamily="18" charset="0"/>
              </a:rPr>
              <a:t> NAM.</a:t>
            </a:r>
            <a:endParaRPr lang="en-US" sz="4800" b="1" dirty="0">
              <a:solidFill>
                <a:srgbClr val="0033CC"/>
              </a:solidFill>
              <a:latin typeface="#9Slide03 SFU Futura_12" panose="020B0604020202020204" charset="0"/>
            </a:endParaRPr>
          </a:p>
        </p:txBody>
      </p:sp>
      <p:sp>
        <p:nvSpPr>
          <p:cNvPr id="4" name="Rounded Rectangle 3"/>
          <p:cNvSpPr/>
          <p:nvPr/>
        </p:nvSpPr>
        <p:spPr>
          <a:xfrm>
            <a:off x="8096865" y="4342290"/>
            <a:ext cx="855407" cy="76691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04" y="2362832"/>
            <a:ext cx="7010864" cy="39589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8" t="15772" r="4523" b="15381"/>
          <a:stretch/>
        </p:blipFill>
        <p:spPr>
          <a:xfrm>
            <a:off x="-1" y="154437"/>
            <a:ext cx="2390629" cy="1784555"/>
          </a:xfrm>
          <a:prstGeom prst="rect">
            <a:avLst/>
          </a:prstGeom>
        </p:spPr>
      </p:pic>
    </p:spTree>
    <p:extLst>
      <p:ext uri="{BB962C8B-B14F-4D97-AF65-F5344CB8AC3E}">
        <p14:creationId xmlns:p14="http://schemas.microsoft.com/office/powerpoint/2010/main" val="293275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F2071E-DF8C-495C-8676-8F839E06F04F}"/>
              </a:ext>
            </a:extLst>
          </p:cNvPr>
          <p:cNvSpPr/>
          <p:nvPr/>
        </p:nvSpPr>
        <p:spPr>
          <a:xfrm>
            <a:off x="-1" y="0"/>
            <a:ext cx="12192001" cy="1754326"/>
          </a:xfrm>
          <a:prstGeom prst="rect">
            <a:avLst/>
          </a:prstGeom>
          <a:solidFill>
            <a:schemeClr val="accent5">
              <a:lumMod val="20000"/>
              <a:lumOff val="80000"/>
            </a:schemeClr>
          </a:solidFill>
        </p:spPr>
        <p:txBody>
          <a:bodyPr wrap="square" lIns="91440" tIns="45720" rIns="91440" bIns="45720">
            <a:spAutoFit/>
          </a:bodyPr>
          <a:lstStyle/>
          <a:p>
            <a:pPr algn="ct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3. </a:t>
            </a:r>
            <a:r>
              <a:rPr lang="vi-VN"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Hai </a:t>
            </a:r>
            <a:r>
              <a:rPr lang="vi-VN"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lục địa Bắc Mỹ và Nam </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vi-VN"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Mỹ </a:t>
            </a:r>
            <a:r>
              <a:rPr lang="vi-VN"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được nối với nhau bởi eo </a:t>
            </a:r>
            <a:r>
              <a:rPr lang="vi-VN"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đất</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2" name="Rectangle 1"/>
          <p:cNvSpPr/>
          <p:nvPr/>
        </p:nvSpPr>
        <p:spPr>
          <a:xfrm>
            <a:off x="8200104" y="2614766"/>
            <a:ext cx="3878825" cy="3455048"/>
          </a:xfrm>
          <a:prstGeom prst="rect">
            <a:avLst/>
          </a:prstGeom>
        </p:spPr>
        <p:txBody>
          <a:bodyPr wrap="square">
            <a:spAutoFit/>
          </a:bodyPr>
          <a:lstStyle/>
          <a:p>
            <a:pPr marL="342900" marR="0" lvl="0" indent="-342900" algn="just">
              <a:lnSpc>
                <a:spcPct val="106000"/>
              </a:lnSpc>
              <a:spcBef>
                <a:spcPts val="0"/>
              </a:spcBef>
              <a:spcAft>
                <a:spcPts val="600"/>
              </a:spcAft>
              <a:buFont typeface="+mj-lt"/>
              <a:buAutoNum type="alphaUcPeriod"/>
            </a:pPr>
            <a:r>
              <a:rPr lang="en-US" sz="4800" b="1" dirty="0" smtClean="0">
                <a:solidFill>
                  <a:srgbClr val="0033CC"/>
                </a:solidFill>
                <a:latin typeface="#9Slide03 SFU Futura_12" panose="020B0604020202020204" charset="0"/>
                <a:ea typeface="Cambria" panose="02040503050406030204" pitchFamily="18" charset="0"/>
              </a:rPr>
              <a:t> </a:t>
            </a:r>
            <a:r>
              <a:rPr lang="en-US" sz="4800" b="1" dirty="0" err="1" smtClean="0">
                <a:solidFill>
                  <a:srgbClr val="0033CC"/>
                </a:solidFill>
                <a:latin typeface="#9Slide03 SFU Futura_12" panose="020B0604020202020204" charset="0"/>
                <a:ea typeface="Cambria" panose="02040503050406030204" pitchFamily="18" charset="0"/>
              </a:rPr>
              <a:t>Bắc</a:t>
            </a:r>
            <a:r>
              <a:rPr lang="en-US" sz="4800" b="1" dirty="0" smtClean="0">
                <a:solidFill>
                  <a:srgbClr val="0033CC"/>
                </a:solidFill>
                <a:latin typeface="#9Slide03 SFU Futura_12" panose="020B0604020202020204" charset="0"/>
                <a:ea typeface="Cambria" panose="02040503050406030204" pitchFamily="18" charset="0"/>
              </a:rPr>
              <a:t> </a:t>
            </a:r>
            <a:r>
              <a:rPr lang="en-US" sz="4800" b="1" dirty="0" err="1" smtClean="0">
                <a:solidFill>
                  <a:srgbClr val="0033CC"/>
                </a:solidFill>
                <a:latin typeface="#9Slide03 SFU Futura_12" panose="020B0604020202020204" charset="0"/>
                <a:ea typeface="Cambria" panose="02040503050406030204" pitchFamily="18" charset="0"/>
              </a:rPr>
              <a:t>Mỹ</a:t>
            </a:r>
            <a:r>
              <a:rPr lang="en-US" sz="4800" b="1" dirty="0" smtClean="0">
                <a:solidFill>
                  <a:srgbClr val="0033CC"/>
                </a:solidFill>
                <a:latin typeface="#9Slide03 SFU Futura_12" panose="020B0604020202020204" charset="0"/>
                <a:ea typeface="Cambria" panose="02040503050406030204" pitchFamily="18" charset="0"/>
              </a:rPr>
              <a:t>.</a:t>
            </a:r>
            <a:endParaRPr lang="en-US" sz="4800" b="1"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4800" b="1" dirty="0">
                <a:solidFill>
                  <a:srgbClr val="0033CC"/>
                </a:solidFill>
                <a:latin typeface="#9Slide03 SFU Futura_12" panose="020B0604020202020204" charset="0"/>
                <a:ea typeface="Cambria" panose="02040503050406030204" pitchFamily="18" charset="0"/>
              </a:rPr>
              <a:t> </a:t>
            </a:r>
            <a:r>
              <a:rPr lang="en-US" sz="4800" b="1" dirty="0" err="1" smtClean="0">
                <a:solidFill>
                  <a:srgbClr val="0033CC"/>
                </a:solidFill>
                <a:latin typeface="#9Slide03 SFU Futura_12" panose="020B0604020202020204" charset="0"/>
                <a:ea typeface="Cambria" panose="02040503050406030204" pitchFamily="18" charset="0"/>
              </a:rPr>
              <a:t>Trung</a:t>
            </a:r>
            <a:r>
              <a:rPr lang="en-US" sz="4800" b="1" dirty="0" smtClean="0">
                <a:solidFill>
                  <a:srgbClr val="0033CC"/>
                </a:solidFill>
                <a:latin typeface="#9Slide03 SFU Futura_12" panose="020B0604020202020204" charset="0"/>
                <a:ea typeface="Cambria" panose="02040503050406030204" pitchFamily="18" charset="0"/>
              </a:rPr>
              <a:t> </a:t>
            </a:r>
            <a:r>
              <a:rPr lang="en-US" sz="4800" b="1" dirty="0" err="1" smtClean="0">
                <a:solidFill>
                  <a:srgbClr val="0033CC"/>
                </a:solidFill>
                <a:latin typeface="#9Slide03 SFU Futura_12" panose="020B0604020202020204" charset="0"/>
                <a:ea typeface="Cambria" panose="02040503050406030204" pitchFamily="18" charset="0"/>
              </a:rPr>
              <a:t>Mỹ</a:t>
            </a:r>
            <a:r>
              <a:rPr lang="en-US" sz="4800" b="1" dirty="0" smtClean="0">
                <a:solidFill>
                  <a:srgbClr val="0033CC"/>
                </a:solidFill>
                <a:latin typeface="#9Slide03 SFU Futura_12" panose="020B0604020202020204" charset="0"/>
                <a:ea typeface="Cambria" panose="02040503050406030204" pitchFamily="18" charset="0"/>
              </a:rPr>
              <a:t>.</a:t>
            </a:r>
            <a:endParaRPr lang="en-US" sz="4800" b="1"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4800" b="1" dirty="0">
                <a:solidFill>
                  <a:srgbClr val="0033CC"/>
                </a:solidFill>
                <a:latin typeface="#9Slide03 SFU Futura_12" panose="020B0604020202020204" charset="0"/>
                <a:ea typeface="Cambria" panose="02040503050406030204" pitchFamily="18" charset="0"/>
              </a:rPr>
              <a:t> </a:t>
            </a:r>
            <a:r>
              <a:rPr lang="en-US" sz="4800" b="1" dirty="0" err="1" smtClean="0">
                <a:solidFill>
                  <a:srgbClr val="0033CC"/>
                </a:solidFill>
                <a:latin typeface="#9Slide03 SFU Futura_12" panose="020B0604020202020204" charset="0"/>
                <a:ea typeface="Cambria" panose="02040503050406030204" pitchFamily="18" charset="0"/>
              </a:rPr>
              <a:t>Tây</a:t>
            </a:r>
            <a:r>
              <a:rPr lang="en-US" sz="4800" b="1" dirty="0" smtClean="0">
                <a:solidFill>
                  <a:srgbClr val="0033CC"/>
                </a:solidFill>
                <a:latin typeface="#9Slide03 SFU Futura_12" panose="020B0604020202020204" charset="0"/>
                <a:ea typeface="Cambria" panose="02040503050406030204" pitchFamily="18" charset="0"/>
              </a:rPr>
              <a:t> </a:t>
            </a:r>
            <a:r>
              <a:rPr lang="en-US" sz="4800" b="1" dirty="0" err="1" smtClean="0">
                <a:solidFill>
                  <a:srgbClr val="0033CC"/>
                </a:solidFill>
                <a:latin typeface="#9Slide03 SFU Futura_12" panose="020B0604020202020204" charset="0"/>
                <a:ea typeface="Cambria" panose="02040503050406030204" pitchFamily="18" charset="0"/>
              </a:rPr>
              <a:t>Mỹ</a:t>
            </a:r>
            <a:r>
              <a:rPr lang="en-US" sz="4800" b="1" dirty="0" smtClean="0">
                <a:solidFill>
                  <a:srgbClr val="0033CC"/>
                </a:solidFill>
                <a:latin typeface="#9Slide03 SFU Futura_12" panose="020B0604020202020204" charset="0"/>
                <a:ea typeface="Cambria" panose="02040503050406030204" pitchFamily="18" charset="0"/>
              </a:rPr>
              <a:t>.</a:t>
            </a:r>
            <a:endParaRPr lang="en-US" sz="4800" b="1" dirty="0" smtClean="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4800" b="1" dirty="0" smtClean="0">
                <a:solidFill>
                  <a:srgbClr val="0033CC"/>
                </a:solidFill>
                <a:latin typeface="#9Slide03 SFU Futura_12" panose="020B0604020202020204" charset="0"/>
                <a:ea typeface="Cambria" panose="02040503050406030204" pitchFamily="18" charset="0"/>
              </a:rPr>
              <a:t> Nam </a:t>
            </a:r>
            <a:r>
              <a:rPr lang="en-US" sz="4800" b="1" dirty="0" err="1" smtClean="0">
                <a:solidFill>
                  <a:srgbClr val="0033CC"/>
                </a:solidFill>
                <a:latin typeface="#9Slide03 SFU Futura_12" panose="020B0604020202020204" charset="0"/>
                <a:ea typeface="Cambria" panose="02040503050406030204" pitchFamily="18" charset="0"/>
              </a:rPr>
              <a:t>Mỹ</a:t>
            </a:r>
            <a:r>
              <a:rPr lang="en-US" sz="4800" b="1" dirty="0" smtClean="0">
                <a:solidFill>
                  <a:srgbClr val="0033CC"/>
                </a:solidFill>
                <a:latin typeface="#9Slide03 SFU Futura_12" panose="020B0604020202020204" charset="0"/>
                <a:ea typeface="Cambria" panose="02040503050406030204" pitchFamily="18" charset="0"/>
              </a:rPr>
              <a:t>.</a:t>
            </a:r>
            <a:endParaRPr lang="en-US" sz="4800" b="1" dirty="0">
              <a:solidFill>
                <a:srgbClr val="0033CC"/>
              </a:solidFill>
              <a:latin typeface="#9Slide03 SFU Futura_12" panose="020B0604020202020204" charset="0"/>
            </a:endParaRPr>
          </a:p>
        </p:txBody>
      </p:sp>
      <p:sp>
        <p:nvSpPr>
          <p:cNvPr id="4" name="Rounded Rectangle 3"/>
          <p:cNvSpPr/>
          <p:nvPr/>
        </p:nvSpPr>
        <p:spPr>
          <a:xfrm>
            <a:off x="8052622" y="3427890"/>
            <a:ext cx="855407" cy="76691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04" y="2362832"/>
            <a:ext cx="7010864" cy="39589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48" t="15772" r="4523" b="15381"/>
          <a:stretch/>
        </p:blipFill>
        <p:spPr>
          <a:xfrm>
            <a:off x="-132735" y="492919"/>
            <a:ext cx="1689808" cy="1261407"/>
          </a:xfrm>
          <a:prstGeom prst="rect">
            <a:avLst/>
          </a:prstGeom>
        </p:spPr>
      </p:pic>
    </p:spTree>
    <p:extLst>
      <p:ext uri="{BB962C8B-B14F-4D97-AF65-F5344CB8AC3E}">
        <p14:creationId xmlns:p14="http://schemas.microsoft.com/office/powerpoint/2010/main" val="212175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F2071E-DF8C-495C-8676-8F839E06F04F}"/>
              </a:ext>
            </a:extLst>
          </p:cNvPr>
          <p:cNvSpPr/>
          <p:nvPr/>
        </p:nvSpPr>
        <p:spPr>
          <a:xfrm>
            <a:off x="-1" y="0"/>
            <a:ext cx="12192001" cy="1938992"/>
          </a:xfrm>
          <a:prstGeom prst="rect">
            <a:avLst/>
          </a:prstGeom>
          <a:solidFill>
            <a:schemeClr val="accent5">
              <a:lumMod val="20000"/>
              <a:lumOff val="80000"/>
            </a:schemeClr>
          </a:solidFill>
        </p:spPr>
        <p:txBody>
          <a:bodyPr wrap="square" lIns="91440" tIns="45720" rIns="91440" bIns="45720">
            <a:spAutoFit/>
          </a:bodyPr>
          <a:lstStyle/>
          <a:p>
            <a:pPr algn="ct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4. </a:t>
            </a:r>
            <a:r>
              <a:rPr lang="en-US" sz="60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Kênh</a:t>
            </a: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đào</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cắt</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ngang</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eo</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đất</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Trung</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Mỹ</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là</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4" name="Rounded Rectangle 3"/>
          <p:cNvSpPr/>
          <p:nvPr/>
        </p:nvSpPr>
        <p:spPr>
          <a:xfrm>
            <a:off x="7565923" y="2402021"/>
            <a:ext cx="855407" cy="76691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55" y="2308604"/>
            <a:ext cx="7092545" cy="40050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48" t="15772" r="4523" b="15381"/>
          <a:stretch/>
        </p:blipFill>
        <p:spPr>
          <a:xfrm>
            <a:off x="0" y="0"/>
            <a:ext cx="1651819" cy="1233048"/>
          </a:xfrm>
          <a:prstGeom prst="rect">
            <a:avLst/>
          </a:prstGeom>
        </p:spPr>
      </p:pic>
      <p:sp>
        <p:nvSpPr>
          <p:cNvPr id="3" name="Rectangle 2"/>
          <p:cNvSpPr/>
          <p:nvPr/>
        </p:nvSpPr>
        <p:spPr>
          <a:xfrm>
            <a:off x="7565923" y="2308604"/>
            <a:ext cx="4626077" cy="4238083"/>
          </a:xfrm>
          <a:prstGeom prst="rect">
            <a:avLst/>
          </a:prstGeom>
        </p:spPr>
        <p:txBody>
          <a:bodyPr wrap="square">
            <a:spAutoFit/>
          </a:bodyPr>
          <a:lstStyle/>
          <a:p>
            <a:pPr marL="342900" marR="0" lvl="0" indent="-342900" algn="just">
              <a:lnSpc>
                <a:spcPct val="106000"/>
              </a:lnSpc>
              <a:spcBef>
                <a:spcPts val="0"/>
              </a:spcBef>
              <a:spcAft>
                <a:spcPts val="600"/>
              </a:spcAft>
              <a:buFont typeface="+mj-lt"/>
              <a:buAutoNum type="alphaUcPeriod"/>
            </a:pPr>
            <a:r>
              <a:rPr lang="en-US" sz="6000" dirty="0" smtClean="0">
                <a:solidFill>
                  <a:srgbClr val="0033CC"/>
                </a:solidFill>
                <a:latin typeface="#9Slide03 SFU Futura_12" panose="020B0604020202020204" charset="0"/>
                <a:ea typeface="Cambria" panose="02040503050406030204" pitchFamily="18" charset="0"/>
              </a:rPr>
              <a:t> Pa-</a:t>
            </a:r>
            <a:r>
              <a:rPr lang="en-US" sz="6000" dirty="0" err="1" smtClean="0">
                <a:solidFill>
                  <a:srgbClr val="0033CC"/>
                </a:solidFill>
                <a:latin typeface="#9Slide03 SFU Futura_12" panose="020B0604020202020204" charset="0"/>
                <a:ea typeface="Cambria" panose="02040503050406030204" pitchFamily="18" charset="0"/>
              </a:rPr>
              <a:t>na</a:t>
            </a:r>
            <a:r>
              <a:rPr lang="en-US" sz="6000" dirty="0" smtClean="0">
                <a:solidFill>
                  <a:srgbClr val="0033CC"/>
                </a:solidFill>
                <a:latin typeface="#9Slide03 SFU Futura_12" panose="020B0604020202020204" charset="0"/>
                <a:ea typeface="Cambria" panose="02040503050406030204" pitchFamily="18" charset="0"/>
              </a:rPr>
              <a:t>-ma</a:t>
            </a:r>
            <a:r>
              <a:rPr lang="en-US" sz="6000" dirty="0">
                <a:solidFill>
                  <a:srgbClr val="0033CC"/>
                </a:solidFill>
                <a:latin typeface="#9Slide03 SFU Futura_12" panose="020B0604020202020204" charset="0"/>
                <a:ea typeface="Cambria" panose="02040503050406030204" pitchFamily="18" charset="0"/>
              </a:rPr>
              <a:t>.</a:t>
            </a:r>
            <a:endParaRPr lang="en-US" sz="6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6000" dirty="0">
                <a:solidFill>
                  <a:srgbClr val="0033CC"/>
                </a:solidFill>
                <a:latin typeface="#9Slide03 SFU Futura_12" panose="020B0604020202020204" charset="0"/>
                <a:ea typeface="Cambria" panose="02040503050406030204" pitchFamily="18" charset="0"/>
              </a:rPr>
              <a:t> </a:t>
            </a:r>
            <a:r>
              <a:rPr lang="en-US" sz="6000" dirty="0" err="1">
                <a:solidFill>
                  <a:srgbClr val="0033CC"/>
                </a:solidFill>
                <a:latin typeface="#9Slide03 SFU Futura_12" panose="020B0604020202020204" charset="0"/>
                <a:ea typeface="Cambria" panose="02040503050406030204" pitchFamily="18" charset="0"/>
              </a:rPr>
              <a:t>Xuy</a:t>
            </a:r>
            <a:r>
              <a:rPr lang="en-US" sz="6000" dirty="0">
                <a:solidFill>
                  <a:srgbClr val="0033CC"/>
                </a:solidFill>
                <a:latin typeface="#9Slide03 SFU Futura_12" panose="020B0604020202020204" charset="0"/>
                <a:ea typeface="Cambria" panose="02040503050406030204" pitchFamily="18" charset="0"/>
              </a:rPr>
              <a:t>-ê.</a:t>
            </a:r>
            <a:endParaRPr lang="en-US" sz="6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6000" dirty="0">
                <a:solidFill>
                  <a:srgbClr val="0033CC"/>
                </a:solidFill>
                <a:latin typeface="#9Slide03 SFU Futura_12" panose="020B0604020202020204" charset="0"/>
                <a:ea typeface="Cambria" panose="02040503050406030204" pitchFamily="18" charset="0"/>
              </a:rPr>
              <a:t> </a:t>
            </a:r>
            <a:r>
              <a:rPr lang="en-US" sz="6000" dirty="0" smtClean="0">
                <a:solidFill>
                  <a:srgbClr val="0033CC"/>
                </a:solidFill>
                <a:latin typeface="#9Slide03 SFU Futura_12" panose="020B0604020202020204" charset="0"/>
                <a:ea typeface="Cambria" panose="02040503050406030204" pitchFamily="18" charset="0"/>
              </a:rPr>
              <a:t>Grand.</a:t>
            </a:r>
            <a:endParaRPr lang="en-US" sz="6000" dirty="0" smtClean="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6000" dirty="0" smtClean="0">
                <a:solidFill>
                  <a:srgbClr val="0033CC"/>
                </a:solidFill>
                <a:latin typeface="#9Slide03 SFU Futura_12" panose="020B0604020202020204" charset="0"/>
                <a:ea typeface="Cambria" panose="02040503050406030204" pitchFamily="18" charset="0"/>
              </a:rPr>
              <a:t> Saimaa</a:t>
            </a:r>
            <a:r>
              <a:rPr lang="en-US" sz="6000" dirty="0">
                <a:solidFill>
                  <a:srgbClr val="0033CC"/>
                </a:solidFill>
                <a:latin typeface="#9Slide03 SFU Futura_12" panose="020B0604020202020204" charset="0"/>
                <a:ea typeface="Cambria" panose="02040503050406030204" pitchFamily="18" charset="0"/>
              </a:rPr>
              <a:t>.</a:t>
            </a:r>
            <a:endParaRPr lang="en-US" sz="6000" dirty="0">
              <a:solidFill>
                <a:srgbClr val="0033CC"/>
              </a:solidFill>
              <a:latin typeface="#9Slide03 SFU Futura_12" panose="020B0604020202020204" charset="0"/>
            </a:endParaRPr>
          </a:p>
        </p:txBody>
      </p:sp>
    </p:spTree>
    <p:extLst>
      <p:ext uri="{BB962C8B-B14F-4D97-AF65-F5344CB8AC3E}">
        <p14:creationId xmlns:p14="http://schemas.microsoft.com/office/powerpoint/2010/main" val="166209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F2071E-DF8C-495C-8676-8F839E06F04F}"/>
              </a:ext>
            </a:extLst>
          </p:cNvPr>
          <p:cNvSpPr/>
          <p:nvPr/>
        </p:nvSpPr>
        <p:spPr>
          <a:xfrm>
            <a:off x="-1" y="0"/>
            <a:ext cx="12192001" cy="1938992"/>
          </a:xfrm>
          <a:prstGeom prst="rect">
            <a:avLst/>
          </a:prstGeom>
          <a:solidFill>
            <a:schemeClr val="accent5">
              <a:lumMod val="20000"/>
              <a:lumOff val="80000"/>
            </a:schemeClr>
          </a:solidFill>
        </p:spPr>
        <p:txBody>
          <a:bodyPr wrap="square" lIns="91440" tIns="45720" rIns="91440" bIns="45720">
            <a:spAutoFit/>
          </a:bodyPr>
          <a:lstStyle/>
          <a:p>
            <a:pPr algn="ct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5. </a:t>
            </a:r>
            <a:r>
              <a:rPr lang="en-US" sz="60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Mỹ</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nằm</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ở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khoảng</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giữa</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các</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vĩ</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độ</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nào</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sau</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đây</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4" name="Rounded Rectangle 3"/>
          <p:cNvSpPr/>
          <p:nvPr/>
        </p:nvSpPr>
        <p:spPr>
          <a:xfrm>
            <a:off x="7079226" y="2636036"/>
            <a:ext cx="855407" cy="76691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56" y="2462980"/>
            <a:ext cx="6819158" cy="3850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48" t="15772" r="4523" b="15381"/>
          <a:stretch/>
        </p:blipFill>
        <p:spPr>
          <a:xfrm>
            <a:off x="0" y="0"/>
            <a:ext cx="1651819" cy="1233048"/>
          </a:xfrm>
          <a:prstGeom prst="rect">
            <a:avLst/>
          </a:prstGeom>
        </p:spPr>
      </p:pic>
      <p:sp>
        <p:nvSpPr>
          <p:cNvPr id="2" name="Rectangle 1"/>
          <p:cNvSpPr/>
          <p:nvPr/>
        </p:nvSpPr>
        <p:spPr>
          <a:xfrm>
            <a:off x="7219900" y="2636036"/>
            <a:ext cx="5176685" cy="3455048"/>
          </a:xfrm>
          <a:prstGeom prst="rect">
            <a:avLst/>
          </a:prstGeom>
        </p:spPr>
        <p:txBody>
          <a:bodyPr wrap="square">
            <a:spAutoFit/>
          </a:bodyPr>
          <a:lstStyle/>
          <a:p>
            <a:pPr marL="342900" marR="0" lvl="0" indent="-342900" algn="just">
              <a:lnSpc>
                <a:spcPct val="106000"/>
              </a:lnSpc>
              <a:spcBef>
                <a:spcPts val="0"/>
              </a:spcBef>
              <a:spcAft>
                <a:spcPts val="600"/>
              </a:spcAft>
              <a:buFont typeface="+mj-lt"/>
              <a:buAutoNum type="alphaUcPeriod"/>
            </a:pPr>
            <a:r>
              <a:rPr lang="en-US" sz="4800" dirty="0" smtClean="0">
                <a:solidFill>
                  <a:srgbClr val="0033CC"/>
                </a:solidFill>
                <a:latin typeface="#9Slide03 SFU Futura_12" panose="020B0604020202020204" charset="0"/>
                <a:ea typeface="Cambria" panose="02040503050406030204" pitchFamily="18" charset="0"/>
              </a:rPr>
              <a:t> 72</a:t>
            </a:r>
            <a:r>
              <a:rPr lang="en-US" sz="4800" baseline="30000" dirty="0" smtClean="0">
                <a:solidFill>
                  <a:srgbClr val="0033CC"/>
                </a:solidFill>
                <a:latin typeface="#9Slide03 SFU Futura_12" panose="020B0604020202020204" charset="0"/>
                <a:ea typeface="Cambria" panose="02040503050406030204" pitchFamily="18" charset="0"/>
              </a:rPr>
              <a:t>0</a:t>
            </a:r>
            <a:r>
              <a:rPr lang="en-US" sz="4800" dirty="0" smtClean="0">
                <a:solidFill>
                  <a:srgbClr val="0033CC"/>
                </a:solidFill>
                <a:latin typeface="#9Slide03 SFU Futura_12" panose="020B0604020202020204" charset="0"/>
                <a:ea typeface="Cambria" panose="02040503050406030204" pitchFamily="18" charset="0"/>
              </a:rPr>
              <a:t>B </a:t>
            </a:r>
            <a:r>
              <a:rPr lang="en-US" sz="4800" dirty="0" err="1">
                <a:solidFill>
                  <a:srgbClr val="0033CC"/>
                </a:solidFill>
                <a:latin typeface="#9Slide03 SFU Futura_12" panose="020B0604020202020204" charset="0"/>
                <a:ea typeface="Cambria" panose="02040503050406030204" pitchFamily="18" charset="0"/>
              </a:rPr>
              <a:t>và</a:t>
            </a:r>
            <a:r>
              <a:rPr lang="en-US" sz="4800" dirty="0">
                <a:solidFill>
                  <a:srgbClr val="0033CC"/>
                </a:solidFill>
                <a:latin typeface="#9Slide03 SFU Futura_12" panose="020B0604020202020204" charset="0"/>
                <a:ea typeface="Cambria" panose="02040503050406030204" pitchFamily="18" charset="0"/>
              </a:rPr>
              <a:t> 54</a:t>
            </a:r>
            <a:r>
              <a:rPr lang="en-US" sz="4800" baseline="30000" dirty="0">
                <a:solidFill>
                  <a:srgbClr val="0033CC"/>
                </a:solidFill>
                <a:latin typeface="#9Slide03 SFU Futura_12" panose="020B0604020202020204" charset="0"/>
                <a:ea typeface="Cambria" panose="02040503050406030204" pitchFamily="18" charset="0"/>
              </a:rPr>
              <a:t>0</a:t>
            </a:r>
            <a:r>
              <a:rPr lang="en-US" sz="4800" dirty="0">
                <a:solidFill>
                  <a:srgbClr val="0033CC"/>
                </a:solidFill>
                <a:latin typeface="#9Slide03 SFU Futura_12" panose="020B0604020202020204" charset="0"/>
                <a:ea typeface="Cambria" panose="02040503050406030204" pitchFamily="18" charset="0"/>
              </a:rPr>
              <a:t>N.</a:t>
            </a:r>
            <a:endParaRPr lang="en-US" sz="44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4800" dirty="0" smtClean="0">
                <a:solidFill>
                  <a:srgbClr val="0033CC"/>
                </a:solidFill>
                <a:latin typeface="#9Slide03 SFU Futura_12" panose="020B0604020202020204" charset="0"/>
                <a:ea typeface="Cambria" panose="02040503050406030204" pitchFamily="18" charset="0"/>
              </a:rPr>
              <a:t> 54</a:t>
            </a:r>
            <a:r>
              <a:rPr lang="en-US" sz="4800" baseline="30000" dirty="0" smtClean="0">
                <a:solidFill>
                  <a:srgbClr val="0033CC"/>
                </a:solidFill>
                <a:latin typeface="#9Slide03 SFU Futura_12" panose="020B0604020202020204" charset="0"/>
                <a:ea typeface="Cambria" panose="02040503050406030204" pitchFamily="18" charset="0"/>
              </a:rPr>
              <a:t>0</a:t>
            </a:r>
            <a:r>
              <a:rPr lang="en-US" sz="4800" dirty="0" smtClean="0">
                <a:solidFill>
                  <a:srgbClr val="0033CC"/>
                </a:solidFill>
                <a:latin typeface="#9Slide03 SFU Futura_12" panose="020B0604020202020204" charset="0"/>
                <a:ea typeface="Cambria" panose="02040503050406030204" pitchFamily="18" charset="0"/>
              </a:rPr>
              <a:t>B </a:t>
            </a:r>
            <a:r>
              <a:rPr lang="en-US" sz="4800" dirty="0" err="1">
                <a:solidFill>
                  <a:srgbClr val="0033CC"/>
                </a:solidFill>
                <a:latin typeface="#9Slide03 SFU Futura_12" panose="020B0604020202020204" charset="0"/>
                <a:ea typeface="Cambria" panose="02040503050406030204" pitchFamily="18" charset="0"/>
              </a:rPr>
              <a:t>và</a:t>
            </a:r>
            <a:r>
              <a:rPr lang="en-US" sz="4800" dirty="0">
                <a:solidFill>
                  <a:srgbClr val="0033CC"/>
                </a:solidFill>
                <a:latin typeface="#9Slide03 SFU Futura_12" panose="020B0604020202020204" charset="0"/>
                <a:ea typeface="Cambria" panose="02040503050406030204" pitchFamily="18" charset="0"/>
              </a:rPr>
              <a:t> 72</a:t>
            </a:r>
            <a:r>
              <a:rPr lang="en-US" sz="4800" baseline="30000" dirty="0">
                <a:solidFill>
                  <a:srgbClr val="0033CC"/>
                </a:solidFill>
                <a:latin typeface="#9Slide03 SFU Futura_12" panose="020B0604020202020204" charset="0"/>
                <a:ea typeface="Cambria" panose="02040503050406030204" pitchFamily="18" charset="0"/>
              </a:rPr>
              <a:t>0</a:t>
            </a:r>
            <a:r>
              <a:rPr lang="en-US" sz="4800" dirty="0">
                <a:solidFill>
                  <a:srgbClr val="0033CC"/>
                </a:solidFill>
                <a:latin typeface="#9Slide03 SFU Futura_12" panose="020B0604020202020204" charset="0"/>
                <a:ea typeface="Cambria" panose="02040503050406030204" pitchFamily="18" charset="0"/>
              </a:rPr>
              <a:t>N.</a:t>
            </a:r>
            <a:endParaRPr lang="en-US" sz="44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4800" dirty="0" smtClean="0">
                <a:solidFill>
                  <a:srgbClr val="0033CC"/>
                </a:solidFill>
                <a:latin typeface="#9Slide03 SFU Futura_12" panose="020B0604020202020204" charset="0"/>
                <a:ea typeface="Cambria" panose="02040503050406030204" pitchFamily="18" charset="0"/>
              </a:rPr>
              <a:t> 72</a:t>
            </a:r>
            <a:r>
              <a:rPr lang="en-US" sz="4800" baseline="30000" dirty="0" smtClean="0">
                <a:solidFill>
                  <a:srgbClr val="0033CC"/>
                </a:solidFill>
                <a:latin typeface="#9Slide03 SFU Futura_12" panose="020B0604020202020204" charset="0"/>
                <a:ea typeface="Cambria" panose="02040503050406030204" pitchFamily="18" charset="0"/>
              </a:rPr>
              <a:t>0</a:t>
            </a:r>
            <a:r>
              <a:rPr lang="en-US" sz="4800" dirty="0" smtClean="0">
                <a:solidFill>
                  <a:srgbClr val="0033CC"/>
                </a:solidFill>
                <a:latin typeface="#9Slide03 SFU Futura_12" panose="020B0604020202020204" charset="0"/>
                <a:ea typeface="Cambria" panose="02040503050406030204" pitchFamily="18" charset="0"/>
              </a:rPr>
              <a:t>B </a:t>
            </a:r>
            <a:r>
              <a:rPr lang="en-US" sz="4800" dirty="0" err="1">
                <a:solidFill>
                  <a:srgbClr val="0033CC"/>
                </a:solidFill>
                <a:latin typeface="#9Slide03 SFU Futura_12" panose="020B0604020202020204" charset="0"/>
                <a:ea typeface="Cambria" panose="02040503050406030204" pitchFamily="18" charset="0"/>
              </a:rPr>
              <a:t>và</a:t>
            </a:r>
            <a:r>
              <a:rPr lang="en-US" sz="4800" dirty="0">
                <a:solidFill>
                  <a:srgbClr val="0033CC"/>
                </a:solidFill>
                <a:latin typeface="#9Slide03 SFU Futura_12" panose="020B0604020202020204" charset="0"/>
                <a:ea typeface="Cambria" panose="02040503050406030204" pitchFamily="18" charset="0"/>
              </a:rPr>
              <a:t> </a:t>
            </a:r>
            <a:r>
              <a:rPr lang="en-US" sz="4800" dirty="0" smtClean="0">
                <a:solidFill>
                  <a:srgbClr val="0033CC"/>
                </a:solidFill>
                <a:latin typeface="#9Slide03 SFU Futura_12" panose="020B0604020202020204" charset="0"/>
                <a:ea typeface="Cambria" panose="02040503050406030204" pitchFamily="18" charset="0"/>
              </a:rPr>
              <a:t>54</a:t>
            </a:r>
            <a:r>
              <a:rPr lang="en-US" sz="4800" baseline="30000" dirty="0" smtClean="0">
                <a:solidFill>
                  <a:srgbClr val="0033CC"/>
                </a:solidFill>
                <a:latin typeface="#9Slide03 SFU Futura_12" panose="020B0604020202020204" charset="0"/>
                <a:ea typeface="Cambria" panose="02040503050406030204" pitchFamily="18" charset="0"/>
              </a:rPr>
              <a:t>0</a:t>
            </a:r>
            <a:r>
              <a:rPr lang="en-US" sz="4800" dirty="0" smtClean="0">
                <a:solidFill>
                  <a:srgbClr val="0033CC"/>
                </a:solidFill>
                <a:latin typeface="#9Slide03 SFU Futura_12" panose="020B0604020202020204" charset="0"/>
                <a:ea typeface="Cambria" panose="02040503050406030204" pitchFamily="18" charset="0"/>
              </a:rPr>
              <a:t>B.</a:t>
            </a:r>
            <a:endParaRPr lang="en-US" sz="4400" dirty="0" smtClean="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4800" dirty="0" smtClean="0">
                <a:solidFill>
                  <a:srgbClr val="0033CC"/>
                </a:solidFill>
                <a:latin typeface="#9Slide03 SFU Futura_12" panose="020B0604020202020204" charset="0"/>
                <a:ea typeface="Cambria" panose="02040503050406030204" pitchFamily="18" charset="0"/>
              </a:rPr>
              <a:t> 54</a:t>
            </a:r>
            <a:r>
              <a:rPr lang="en-US" sz="4800" baseline="30000" dirty="0" smtClean="0">
                <a:solidFill>
                  <a:srgbClr val="0033CC"/>
                </a:solidFill>
                <a:latin typeface="#9Slide03 SFU Futura_12" panose="020B0604020202020204" charset="0"/>
                <a:ea typeface="Cambria" panose="02040503050406030204" pitchFamily="18" charset="0"/>
              </a:rPr>
              <a:t>0</a:t>
            </a:r>
            <a:r>
              <a:rPr lang="en-US" sz="4800" dirty="0" smtClean="0">
                <a:solidFill>
                  <a:srgbClr val="0033CC"/>
                </a:solidFill>
                <a:latin typeface="#9Slide03 SFU Futura_12" panose="020B0604020202020204" charset="0"/>
                <a:ea typeface="Cambria" panose="02040503050406030204" pitchFamily="18" charset="0"/>
              </a:rPr>
              <a:t>N </a:t>
            </a:r>
            <a:r>
              <a:rPr lang="en-US" sz="4800" dirty="0" err="1">
                <a:solidFill>
                  <a:srgbClr val="0033CC"/>
                </a:solidFill>
                <a:latin typeface="#9Slide03 SFU Futura_12" panose="020B0604020202020204" charset="0"/>
                <a:ea typeface="Cambria" panose="02040503050406030204" pitchFamily="18" charset="0"/>
              </a:rPr>
              <a:t>và</a:t>
            </a:r>
            <a:r>
              <a:rPr lang="en-US" sz="4800" dirty="0">
                <a:solidFill>
                  <a:srgbClr val="0033CC"/>
                </a:solidFill>
                <a:latin typeface="#9Slide03 SFU Futura_12" panose="020B0604020202020204" charset="0"/>
                <a:ea typeface="Cambria" panose="02040503050406030204" pitchFamily="18" charset="0"/>
              </a:rPr>
              <a:t> 72</a:t>
            </a:r>
            <a:r>
              <a:rPr lang="en-US" sz="4800" baseline="30000" dirty="0">
                <a:solidFill>
                  <a:srgbClr val="0033CC"/>
                </a:solidFill>
                <a:latin typeface="#9Slide03 SFU Futura_12" panose="020B0604020202020204" charset="0"/>
                <a:ea typeface="Cambria" panose="02040503050406030204" pitchFamily="18" charset="0"/>
              </a:rPr>
              <a:t>0</a:t>
            </a:r>
            <a:r>
              <a:rPr lang="en-US" sz="4800" dirty="0">
                <a:solidFill>
                  <a:srgbClr val="0033CC"/>
                </a:solidFill>
                <a:latin typeface="#9Slide03 SFU Futura_12" panose="020B0604020202020204" charset="0"/>
                <a:ea typeface="Cambria" panose="02040503050406030204" pitchFamily="18" charset="0"/>
              </a:rPr>
              <a:t>N.</a:t>
            </a:r>
            <a:endParaRPr lang="en-US" sz="4800" dirty="0">
              <a:solidFill>
                <a:srgbClr val="0033CC"/>
              </a:solidFill>
              <a:latin typeface="#9Slide03 SFU Futura_12" panose="020B0604020202020204" charset="0"/>
            </a:endParaRPr>
          </a:p>
        </p:txBody>
      </p:sp>
    </p:spTree>
    <p:extLst>
      <p:ext uri="{BB962C8B-B14F-4D97-AF65-F5344CB8AC3E}">
        <p14:creationId xmlns:p14="http://schemas.microsoft.com/office/powerpoint/2010/main" val="92061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F2071E-DF8C-495C-8676-8F839E06F04F}"/>
              </a:ext>
            </a:extLst>
          </p:cNvPr>
          <p:cNvSpPr/>
          <p:nvPr/>
        </p:nvSpPr>
        <p:spPr>
          <a:xfrm>
            <a:off x="-1" y="0"/>
            <a:ext cx="12192001" cy="1938992"/>
          </a:xfrm>
          <a:prstGeom prst="rect">
            <a:avLst/>
          </a:prstGeom>
          <a:solidFill>
            <a:schemeClr val="accent5">
              <a:lumMod val="20000"/>
              <a:lumOff val="80000"/>
            </a:schemeClr>
          </a:solidFill>
        </p:spPr>
        <p:txBody>
          <a:bodyPr wrap="square" lIns="91440" tIns="45720" rIns="91440" bIns="45720">
            <a:spAutoFit/>
          </a:bodyPr>
          <a:lstStyle/>
          <a:p>
            <a:pPr algn="ct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6. </a:t>
            </a:r>
            <a:r>
              <a:rPr lang="vi-VN"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Ai là người đầu tiên phát hiện ra châu Mỹ</a:t>
            </a:r>
            <a:r>
              <a:rPr lang="vi-VN"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4" name="Rounded Rectangle 3"/>
          <p:cNvSpPr/>
          <p:nvPr/>
        </p:nvSpPr>
        <p:spPr>
          <a:xfrm>
            <a:off x="6474542" y="5410691"/>
            <a:ext cx="855407" cy="76691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248" t="15772" r="4523" b="15381"/>
          <a:stretch/>
        </p:blipFill>
        <p:spPr>
          <a:xfrm>
            <a:off x="0" y="0"/>
            <a:ext cx="1651819" cy="1233048"/>
          </a:xfrm>
          <a:prstGeom prst="rect">
            <a:avLst/>
          </a:prstGeom>
        </p:spPr>
      </p:pic>
      <p:sp>
        <p:nvSpPr>
          <p:cNvPr id="2" name="Rectangle 1"/>
          <p:cNvSpPr/>
          <p:nvPr/>
        </p:nvSpPr>
        <p:spPr>
          <a:xfrm>
            <a:off x="6592529" y="2505259"/>
            <a:ext cx="5899355" cy="3846694"/>
          </a:xfrm>
          <a:prstGeom prst="rect">
            <a:avLst/>
          </a:prstGeom>
        </p:spPr>
        <p:txBody>
          <a:bodyPr wrap="square">
            <a:spAutoFit/>
          </a:bodyPr>
          <a:lstStyle/>
          <a:p>
            <a:pPr marL="342900" marR="0" lvl="0" indent="-342900" algn="just">
              <a:lnSpc>
                <a:spcPct val="106000"/>
              </a:lnSpc>
              <a:spcBef>
                <a:spcPts val="0"/>
              </a:spcBef>
              <a:spcAft>
                <a:spcPts val="600"/>
              </a:spcAft>
              <a:buFont typeface="+mj-lt"/>
              <a:buAutoNum type="alphaUcPeriod"/>
            </a:pPr>
            <a:r>
              <a:rPr lang="en-US" sz="5400" dirty="0" smtClean="0">
                <a:solidFill>
                  <a:srgbClr val="0033CC"/>
                </a:solidFill>
                <a:latin typeface="#9Slide03 SFU Futura_12" panose="020B0604020202020204" charset="0"/>
                <a:ea typeface="Cambria" panose="02040503050406030204" pitchFamily="18" charset="0"/>
              </a:rPr>
              <a:t> A-</a:t>
            </a:r>
            <a:r>
              <a:rPr lang="en-US" sz="5400" dirty="0" err="1" smtClean="0">
                <a:solidFill>
                  <a:srgbClr val="0033CC"/>
                </a:solidFill>
                <a:latin typeface="#9Slide03 SFU Futura_12" panose="020B0604020202020204" charset="0"/>
                <a:ea typeface="Cambria" panose="02040503050406030204" pitchFamily="18" charset="0"/>
              </a:rPr>
              <a:t>mê</a:t>
            </a:r>
            <a:r>
              <a:rPr lang="en-US" sz="5400" dirty="0" smtClean="0">
                <a:solidFill>
                  <a:srgbClr val="0033CC"/>
                </a:solidFill>
                <a:latin typeface="#9Slide03 SFU Futura_12" panose="020B0604020202020204" charset="0"/>
                <a:ea typeface="Cambria" panose="02040503050406030204" pitchFamily="18" charset="0"/>
              </a:rPr>
              <a:t>-</a:t>
            </a:r>
            <a:r>
              <a:rPr lang="en-US" sz="5400" dirty="0" err="1" smtClean="0">
                <a:solidFill>
                  <a:srgbClr val="0033CC"/>
                </a:solidFill>
                <a:latin typeface="#9Slide03 SFU Futura_12" panose="020B0604020202020204" charset="0"/>
                <a:ea typeface="Cambria" panose="02040503050406030204" pitchFamily="18" charset="0"/>
              </a:rPr>
              <a:t>ri-gô</a:t>
            </a:r>
            <a:r>
              <a:rPr lang="en-US" sz="5400" dirty="0">
                <a:solidFill>
                  <a:srgbClr val="0033CC"/>
                </a:solidFill>
                <a:latin typeface="#9Slide03 SFU Futura_12" panose="020B0604020202020204" charset="0"/>
                <a:ea typeface="Cambria" panose="02040503050406030204" pitchFamily="18" charset="0"/>
              </a:rPr>
              <a:t>.</a:t>
            </a:r>
            <a:endParaRPr lang="en-US" sz="48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5400" dirty="0">
                <a:solidFill>
                  <a:srgbClr val="0033CC"/>
                </a:solidFill>
                <a:latin typeface="#9Slide03 SFU Futura_12" panose="020B0604020202020204" charset="0"/>
                <a:ea typeface="Cambria" panose="02040503050406030204" pitchFamily="18" charset="0"/>
              </a:rPr>
              <a:t> Vax-</a:t>
            </a:r>
            <a:r>
              <a:rPr lang="en-US" sz="5400" dirty="0" err="1">
                <a:solidFill>
                  <a:srgbClr val="0033CC"/>
                </a:solidFill>
                <a:latin typeface="#9Slide03 SFU Futura_12" panose="020B0604020202020204" charset="0"/>
                <a:ea typeface="Cambria" panose="02040503050406030204" pitchFamily="18" charset="0"/>
              </a:rPr>
              <a:t>cơ</a:t>
            </a:r>
            <a:r>
              <a:rPr lang="en-US" sz="5400" dirty="0">
                <a:solidFill>
                  <a:srgbClr val="0033CC"/>
                </a:solidFill>
                <a:latin typeface="#9Slide03 SFU Futura_12" panose="020B0604020202020204" charset="0"/>
                <a:ea typeface="Cambria" panose="02040503050406030204" pitchFamily="18" charset="0"/>
              </a:rPr>
              <a:t> Ga-ma.</a:t>
            </a:r>
            <a:endParaRPr lang="en-US" sz="48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5400" dirty="0">
                <a:solidFill>
                  <a:srgbClr val="0033CC"/>
                </a:solidFill>
                <a:latin typeface="#9Slide03 SFU Futura_12" panose="020B0604020202020204" charset="0"/>
                <a:ea typeface="Cambria" panose="02040503050406030204" pitchFamily="18" charset="0"/>
              </a:rPr>
              <a:t> </a:t>
            </a:r>
            <a:r>
              <a:rPr lang="en-US" sz="5400" dirty="0" smtClean="0">
                <a:solidFill>
                  <a:srgbClr val="0033CC"/>
                </a:solidFill>
                <a:latin typeface="#9Slide03 SFU Futura_12" panose="020B0604020202020204" charset="0"/>
                <a:ea typeface="Cambria" panose="02040503050406030204" pitchFamily="18" charset="0"/>
              </a:rPr>
              <a:t>Ma-</a:t>
            </a:r>
            <a:r>
              <a:rPr lang="en-US" sz="5400" dirty="0" err="1" smtClean="0">
                <a:solidFill>
                  <a:srgbClr val="0033CC"/>
                </a:solidFill>
                <a:latin typeface="#9Slide03 SFU Futura_12" panose="020B0604020202020204" charset="0"/>
                <a:ea typeface="Cambria" panose="02040503050406030204" pitchFamily="18" charset="0"/>
              </a:rPr>
              <a:t>gien</a:t>
            </a:r>
            <a:r>
              <a:rPr lang="en-US" sz="5400" dirty="0" smtClean="0">
                <a:solidFill>
                  <a:srgbClr val="0033CC"/>
                </a:solidFill>
                <a:latin typeface="#9Slide03 SFU Futura_12" panose="020B0604020202020204" charset="0"/>
                <a:ea typeface="Cambria" panose="02040503050406030204" pitchFamily="18" charset="0"/>
              </a:rPr>
              <a:t>-</a:t>
            </a:r>
            <a:r>
              <a:rPr lang="en-US" sz="5400" dirty="0" err="1" smtClean="0">
                <a:solidFill>
                  <a:srgbClr val="0033CC"/>
                </a:solidFill>
                <a:latin typeface="#9Slide03 SFU Futura_12" panose="020B0604020202020204" charset="0"/>
                <a:ea typeface="Cambria" panose="02040503050406030204" pitchFamily="18" charset="0"/>
              </a:rPr>
              <a:t>lăn</a:t>
            </a:r>
            <a:r>
              <a:rPr lang="en-US" sz="5400" dirty="0" smtClean="0">
                <a:solidFill>
                  <a:srgbClr val="0033CC"/>
                </a:solidFill>
                <a:latin typeface="#9Slide03 SFU Futura_12" panose="020B0604020202020204" charset="0"/>
                <a:ea typeface="Cambria" panose="02040503050406030204" pitchFamily="18" charset="0"/>
              </a:rPr>
              <a:t>.</a:t>
            </a:r>
            <a:endParaRPr lang="en-US" sz="4800" dirty="0" smtClean="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5400" dirty="0" smtClean="0">
                <a:solidFill>
                  <a:srgbClr val="0033CC"/>
                </a:solidFill>
                <a:latin typeface="#9Slide03 SFU Futura_12" panose="020B0604020202020204" charset="0"/>
                <a:ea typeface="Cambria" panose="02040503050406030204" pitchFamily="18" charset="0"/>
              </a:rPr>
              <a:t> </a:t>
            </a:r>
            <a:r>
              <a:rPr lang="en-US" sz="5400" dirty="0" err="1" smtClean="0">
                <a:solidFill>
                  <a:srgbClr val="0033CC"/>
                </a:solidFill>
                <a:latin typeface="#9Slide03 SFU Futura_12" panose="020B0604020202020204" charset="0"/>
                <a:ea typeface="Cambria" panose="02040503050406030204" pitchFamily="18" charset="0"/>
              </a:rPr>
              <a:t>Cô-lôm-bô</a:t>
            </a:r>
            <a:r>
              <a:rPr lang="en-US" sz="5400" dirty="0">
                <a:solidFill>
                  <a:srgbClr val="0033CC"/>
                </a:solidFill>
                <a:latin typeface="#9Slide03 SFU Futura_12" panose="020B0604020202020204" charset="0"/>
                <a:ea typeface="Cambria" panose="02040503050406030204" pitchFamily="18" charset="0"/>
              </a:rPr>
              <a:t>.</a:t>
            </a:r>
            <a:endParaRPr lang="en-US" sz="5400" dirty="0">
              <a:solidFill>
                <a:srgbClr val="0033CC"/>
              </a:solidFill>
              <a:latin typeface="#9Slide03 SFU Futura_12" panose="020B0604020202020204" charset="0"/>
            </a:endParaRPr>
          </a:p>
        </p:txBody>
      </p:sp>
      <p:pic>
        <p:nvPicPr>
          <p:cNvPr id="14338" name="Picture 2" descr="Hình ảnh Một Nhóm Người Cầm Biểu Tượng Dấu Chấm Hỏi PNG , Một Nhóm Người,  Dấu Chấm Hỏi, Bàn Luận PNG miễn phí tải tập tin PSDComment và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1944" y1="34167" x2="11944" y2="34167"/>
                        <a14:foregroundMark x1="27222" y1="27500" x2="27222" y2="27500"/>
                        <a14:foregroundMark x1="26944" y1="26944" x2="26944" y2="26944"/>
                        <a14:foregroundMark x1="67222" y1="33056" x2="67222" y2="33056"/>
                        <a14:foregroundMark x1="67222" y1="32500" x2="67222" y2="32500"/>
                        <a14:foregroundMark x1="80556" y1="48333" x2="80556" y2="48333"/>
                        <a14:foregroundMark x1="80556" y1="48333" x2="80556" y2="48333"/>
                        <a14:foregroundMark x1="83611" y1="61667" x2="83611" y2="61667"/>
                        <a14:foregroundMark x1="83333" y1="61667" x2="83333" y2="61667"/>
                        <a14:foregroundMark x1="52778" y1="69444" x2="52778" y2="69444"/>
                        <a14:foregroundMark x1="20278" y1="52222" x2="20278" y2="52222"/>
                        <a14:foregroundMark x1="20000" y1="51944" x2="20000" y2="51944"/>
                        <a14:foregroundMark x1="28056" y1="38056" x2="28056" y2="38056"/>
                        <a14:foregroundMark x1="81389" y1="41667" x2="81389" y2="41667"/>
                        <a14:foregroundMark x1="81389" y1="41111" x2="81389" y2="41111"/>
                      </a14:backgroundRemoval>
                    </a14:imgEffect>
                  </a14:imgLayer>
                </a14:imgProps>
              </a:ext>
              <a:ext uri="{28A0092B-C50C-407E-A947-70E740481C1C}">
                <a14:useLocalDpi xmlns:a14="http://schemas.microsoft.com/office/drawing/2010/main" val="0"/>
              </a:ext>
            </a:extLst>
          </a:blip>
          <a:srcRect l="8796" t="20913" r="11204" b="22743"/>
          <a:stretch/>
        </p:blipFill>
        <p:spPr bwMode="auto">
          <a:xfrm>
            <a:off x="235974" y="2490510"/>
            <a:ext cx="5235114" cy="36870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iểu tượng máy tính Dấu hỏi, nghi ngờ, quá trình nền, buồng png | PNGEg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664" b="95508" l="10000" r="90000">
                        <a14:foregroundMark x1="51222" y1="95508" x2="51222" y2="95508"/>
                        <a14:foregroundMark x1="51222" y1="95508" x2="51222" y2="92578"/>
                        <a14:foregroundMark x1="51778" y1="5664" x2="51778" y2="5664"/>
                        <a14:foregroundMark x1="51778" y1="5469" x2="51778" y2="5469"/>
                      </a14:backgroundRemoval>
                    </a14:imgEffect>
                  </a14:imgLayer>
                </a14:imgProps>
              </a:ext>
              <a:ext uri="{28A0092B-C50C-407E-A947-70E740481C1C}">
                <a14:useLocalDpi xmlns:a14="http://schemas.microsoft.com/office/drawing/2010/main" val="0"/>
              </a:ext>
            </a:extLst>
          </a:blip>
          <a:srcRect l="23533" r="24166"/>
          <a:stretch/>
        </p:blipFill>
        <p:spPr bwMode="auto">
          <a:xfrm>
            <a:off x="10646587" y="1233048"/>
            <a:ext cx="1404089" cy="1527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58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anim calcmode="lin" valueType="num">
                                      <p:cBhvr>
                                        <p:cTn id="21" dur="2000" fill="hold"/>
                                        <p:tgtEl>
                                          <p:spTgt spid="4"/>
                                        </p:tgtEl>
                                        <p:attrNameLst>
                                          <p:attrName>ppt_w</p:attrName>
                                        </p:attrNameLst>
                                      </p:cBhvr>
                                      <p:tavLst>
                                        <p:tav tm="0" fmla="#ppt_w*sin(2.5*pi*$)">
                                          <p:val>
                                            <p:fltVal val="0"/>
                                          </p:val>
                                        </p:tav>
                                        <p:tav tm="100000">
                                          <p:val>
                                            <p:fltVal val="1"/>
                                          </p:val>
                                        </p:tav>
                                      </p:tavLst>
                                    </p:anim>
                                    <p:anim calcmode="lin" valueType="num">
                                      <p:cBhvr>
                                        <p:cTn id="22"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703 Christopher Columbu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4299" y="122750"/>
            <a:ext cx="6757701" cy="67352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7">
            <a:extLst>
              <a:ext uri="{FF2B5EF4-FFF2-40B4-BE49-F238E27FC236}">
                <a16:creationId xmlns:a16="http://schemas.microsoft.com/office/drawing/2014/main" id="{D6CE6303-3C40-4361-9869-64BB994762E1}"/>
              </a:ext>
            </a:extLst>
          </p:cNvPr>
          <p:cNvSpPr/>
          <p:nvPr/>
        </p:nvSpPr>
        <p:spPr>
          <a:xfrm>
            <a:off x="1346012" y="489293"/>
            <a:ext cx="4955456" cy="1381585"/>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err="1" smtClean="0">
                <a:solidFill>
                  <a:srgbClr val="0033CC"/>
                </a:solidFill>
                <a:latin typeface="#9Slide05 Great Vibes" panose="02000507080000020002" pitchFamily="2" charset="0"/>
                <a:cs typeface="Arial" panose="020B0604020202020204" pitchFamily="34" charset="0"/>
              </a:rPr>
              <a:t>Ông</a:t>
            </a:r>
            <a:r>
              <a:rPr lang="en-US" sz="9600" b="1" dirty="0" smtClean="0">
                <a:solidFill>
                  <a:srgbClr val="0033CC"/>
                </a:solidFill>
                <a:latin typeface="#9Slide05 Great Vibes" panose="02000507080000020002" pitchFamily="2" charset="0"/>
                <a:cs typeface="Arial" panose="020B0604020202020204" pitchFamily="34" charset="0"/>
              </a:rPr>
              <a:t> </a:t>
            </a:r>
            <a:r>
              <a:rPr lang="en-US" sz="9600" b="1" dirty="0" err="1" smtClean="0">
                <a:solidFill>
                  <a:srgbClr val="0033CC"/>
                </a:solidFill>
                <a:latin typeface="#9Slide05 Great Vibes" panose="02000507080000020002" pitchFamily="2" charset="0"/>
                <a:cs typeface="Arial" panose="020B0604020202020204" pitchFamily="34" charset="0"/>
              </a:rPr>
              <a:t>là</a:t>
            </a:r>
            <a:r>
              <a:rPr lang="en-US" sz="9600" b="1" dirty="0" smtClean="0">
                <a:solidFill>
                  <a:srgbClr val="0033CC"/>
                </a:solidFill>
                <a:latin typeface="#9Slide05 Great Vibes" panose="02000507080000020002" pitchFamily="2" charset="0"/>
                <a:cs typeface="Arial" panose="020B0604020202020204" pitchFamily="34" charset="0"/>
              </a:rPr>
              <a:t> </a:t>
            </a:r>
            <a:r>
              <a:rPr lang="en-US" sz="9600" b="1" dirty="0" err="1" smtClean="0">
                <a:solidFill>
                  <a:srgbClr val="0033CC"/>
                </a:solidFill>
                <a:latin typeface="#9Slide05 Great Vibes" panose="02000507080000020002" pitchFamily="2" charset="0"/>
                <a:cs typeface="Arial" panose="020B0604020202020204" pitchFamily="34" charset="0"/>
              </a:rPr>
              <a:t>ai</a:t>
            </a:r>
            <a:r>
              <a:rPr lang="en-US" sz="9600" b="1" dirty="0" smtClean="0">
                <a:solidFill>
                  <a:srgbClr val="0033CC"/>
                </a:solidFill>
                <a:latin typeface="#9Slide05 Great Vibes" panose="02000507080000020002" pitchFamily="2" charset="0"/>
                <a:cs typeface="Arial" panose="020B0604020202020204" pitchFamily="34" charset="0"/>
              </a:rPr>
              <a:t>?</a:t>
            </a:r>
            <a:endParaRPr lang="en-US" sz="9600" b="1" dirty="0">
              <a:solidFill>
                <a:srgbClr val="0033CC"/>
              </a:solidFill>
              <a:latin typeface="#9Slide05 Great Vibes" panose="02000507080000020002" pitchFamily="2" charset="0"/>
              <a:cs typeface="Arial" panose="020B0604020202020204" pitchFamily="34" charset="0"/>
            </a:endParaRPr>
          </a:p>
        </p:txBody>
      </p:sp>
      <p:pic>
        <p:nvPicPr>
          <p:cNvPr id="4" name="Picture 4" descr="Thinking Person PNG Image &amp;amp; PSD File Free Download - Lovepik | 401333021"/>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5020" t="4831" r="16684" b="10969"/>
          <a:stretch/>
        </p:blipFill>
        <p:spPr bwMode="auto">
          <a:xfrm>
            <a:off x="147485" y="50392"/>
            <a:ext cx="1331503" cy="16415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6250F2-351E-44CA-A071-9F67D77DF914}"/>
              </a:ext>
            </a:extLst>
          </p:cNvPr>
          <p:cNvSpPr/>
          <p:nvPr/>
        </p:nvSpPr>
        <p:spPr>
          <a:xfrm>
            <a:off x="-210385" y="1790846"/>
            <a:ext cx="5977003" cy="2123658"/>
          </a:xfrm>
          <a:prstGeom prst="rect">
            <a:avLst/>
          </a:prstGeom>
          <a:noFill/>
        </p:spPr>
        <p:txBody>
          <a:bodyPr wrap="square" lIns="91440" tIns="45720" rIns="91440" bIns="45720">
            <a:spAutoFit/>
          </a:bodyPr>
          <a:lstStyle/>
          <a:p>
            <a:pPr algn="ctr"/>
            <a:r>
              <a:rPr lang="vi-VN" sz="6600" b="1" dirty="0" smtClean="0">
                <a:ln w="13462">
                  <a:solidFill>
                    <a:schemeClr val="bg1"/>
                  </a:solidFill>
                  <a:prstDash val="solid"/>
                </a:ln>
                <a:solidFill>
                  <a:srgbClr val="FF0000"/>
                </a:solidFill>
                <a:effectLst>
                  <a:outerShdw dist="38100" dir="2700000" algn="bl" rotWithShape="0">
                    <a:schemeClr val="accent5"/>
                  </a:outerShdw>
                </a:effectLst>
                <a:latin typeface="#9Slide07 IcielKoni" pitchFamily="2" charset="0"/>
              </a:rPr>
              <a:t>Cri-xtô-phơ </a:t>
            </a:r>
            <a:r>
              <a:rPr lang="vi-VN" sz="6600" b="1" dirty="0">
                <a:ln w="13462">
                  <a:solidFill>
                    <a:schemeClr val="bg1"/>
                  </a:solidFill>
                  <a:prstDash val="solid"/>
                </a:ln>
                <a:solidFill>
                  <a:srgbClr val="FF0000"/>
                </a:solidFill>
                <a:effectLst>
                  <a:outerShdw dist="38100" dir="2700000" algn="bl" rotWithShape="0">
                    <a:schemeClr val="accent5"/>
                  </a:outerShdw>
                </a:effectLst>
                <a:latin typeface="#9Slide07 IcielKoni" pitchFamily="2" charset="0"/>
              </a:rPr>
              <a:t>Cô-lôm-bô </a:t>
            </a:r>
            <a:endParaRPr lang="en-US" sz="6600" b="1" cap="none" spc="0" dirty="0">
              <a:ln w="13462">
                <a:solidFill>
                  <a:schemeClr val="bg1"/>
                </a:solidFill>
                <a:prstDash val="solid"/>
              </a:ln>
              <a:solidFill>
                <a:srgbClr val="FF0000"/>
              </a:solidFill>
              <a:effectLst>
                <a:outerShdw dist="38100" dir="2700000" algn="bl" rotWithShape="0">
                  <a:schemeClr val="accent5"/>
                </a:outerShdw>
              </a:effectLst>
              <a:latin typeface="#9Slide07 IcielKoni" pitchFamily="2" charset="0"/>
            </a:endParaRPr>
          </a:p>
        </p:txBody>
      </p:sp>
      <p:sp>
        <p:nvSpPr>
          <p:cNvPr id="2" name="Rectangle 1"/>
          <p:cNvSpPr/>
          <p:nvPr/>
        </p:nvSpPr>
        <p:spPr>
          <a:xfrm>
            <a:off x="531348" y="4013376"/>
            <a:ext cx="4493538" cy="523220"/>
          </a:xfrm>
          <a:prstGeom prst="rect">
            <a:avLst/>
          </a:prstGeom>
        </p:spPr>
        <p:txBody>
          <a:bodyPr wrap="none">
            <a:spAutoFit/>
          </a:bodyPr>
          <a:lstStyle/>
          <a:p>
            <a:r>
              <a:rPr lang="en-US" sz="2800" b="1" dirty="0" err="1" smtClean="0">
                <a:latin typeface="#9Slide03 SFU Futura_12" panose="020B0604020202020204" charset="0"/>
                <a:ea typeface="Cambria" panose="02040503050406030204" pitchFamily="18" charset="0"/>
              </a:rPr>
              <a:t>Người</a:t>
            </a:r>
            <a:r>
              <a:rPr lang="en-US" sz="2800" b="1" dirty="0" smtClean="0">
                <a:latin typeface="#9Slide03 SFU Futura_12" panose="020B0604020202020204" charset="0"/>
                <a:ea typeface="Cambria" panose="02040503050406030204" pitchFamily="18" charset="0"/>
              </a:rPr>
              <a:t> </a:t>
            </a:r>
            <a:r>
              <a:rPr lang="en-US" sz="2800" b="1" dirty="0" err="1" smtClean="0">
                <a:latin typeface="#9Slide03 SFU Futura_12" panose="020B0604020202020204" charset="0"/>
                <a:ea typeface="Cambria" panose="02040503050406030204" pitchFamily="18" charset="0"/>
              </a:rPr>
              <a:t>phát</a:t>
            </a:r>
            <a:r>
              <a:rPr lang="en-US" sz="2800" b="1" dirty="0" smtClean="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kiến</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ra</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châu</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Mỹ</a:t>
            </a:r>
            <a:endParaRPr lang="en-US" sz="2800" b="1" dirty="0">
              <a:latin typeface="#9Slide03 SFU Futura_12" panose="020B0604020202020204" charset="0"/>
            </a:endParaRPr>
          </a:p>
        </p:txBody>
      </p:sp>
      <p:pic>
        <p:nvPicPr>
          <p:cNvPr id="7"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19" b="95353" l="2344" r="42383">
                        <a14:foregroundMark x1="2539" y1="21933" x2="2539" y2="21933"/>
                        <a14:foregroundMark x1="19922" y1="10595" x2="27246" y2="5390"/>
                        <a14:foregroundMark x1="27246" y1="5390" x2="27246" y2="5390"/>
                        <a14:foregroundMark x1="30371" y1="6506" x2="37305" y2="6134"/>
                        <a14:foregroundMark x1="37305" y1="6134" x2="33594" y2="13569"/>
                        <a14:foregroundMark x1="38672" y1="10967" x2="38477" y2="13197"/>
                        <a14:foregroundMark x1="42285" y1="5762" x2="42383" y2="6877"/>
                        <a14:foregroundMark x1="42090" y1="5948" x2="41113" y2="15799"/>
                        <a14:foregroundMark x1="41113" y1="15799" x2="40820" y2="16914"/>
                        <a14:foregroundMark x1="40625" y1="23420" x2="42383" y2="22491"/>
                        <a14:foregroundMark x1="17090" y1="10595" x2="18457" y2="13755"/>
                        <a14:foregroundMark x1="27441" y1="90335" x2="26953" y2="95353"/>
                        <a14:foregroundMark x1="31348" y1="36431" x2="30859" y2="34572"/>
                        <a14:foregroundMark x1="19238" y1="16357" x2="19238" y2="14870"/>
                        <a14:foregroundMark x1="16309" y1="11524" x2="13867" y2="13197"/>
                        <a14:foregroundMark x1="15332" y1="48141" x2="16309" y2="51301"/>
                        <a14:foregroundMark x1="23926" y1="50743" x2="27539" y2="55204"/>
                        <a14:foregroundMark x1="26758" y1="53717" x2="28711" y2="55390"/>
                      </a14:backgroundRemoval>
                    </a14:imgEffect>
                  </a14:imgLayer>
                </a14:imgProps>
              </a:ext>
              <a:ext uri="{28A0092B-C50C-407E-A947-70E740481C1C}">
                <a14:useLocalDpi xmlns:a14="http://schemas.microsoft.com/office/drawing/2010/main" val="0"/>
              </a:ext>
            </a:extLst>
          </a:blip>
          <a:srcRect r="55951"/>
          <a:stretch/>
        </p:blipFill>
        <p:spPr bwMode="auto">
          <a:xfrm>
            <a:off x="1655263" y="4536596"/>
            <a:ext cx="1810851" cy="23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40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80">
                                          <p:stCondLst>
                                            <p:cond delay="0"/>
                                          </p:stCondLst>
                                        </p:cTn>
                                        <p:tgtEl>
                                          <p:spTgt spid="7"/>
                                        </p:tgtEl>
                                      </p:cBhvr>
                                    </p:animEffect>
                                    <p:anim calcmode="lin" valueType="num">
                                      <p:cBhvr>
                                        <p:cTn id="4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2" dur="26">
                                          <p:stCondLst>
                                            <p:cond delay="650"/>
                                          </p:stCondLst>
                                        </p:cTn>
                                        <p:tgtEl>
                                          <p:spTgt spid="7"/>
                                        </p:tgtEl>
                                      </p:cBhvr>
                                      <p:to x="100000" y="60000"/>
                                    </p:animScale>
                                    <p:animScale>
                                      <p:cBhvr>
                                        <p:cTn id="53" dur="166" decel="50000">
                                          <p:stCondLst>
                                            <p:cond delay="676"/>
                                          </p:stCondLst>
                                        </p:cTn>
                                        <p:tgtEl>
                                          <p:spTgt spid="7"/>
                                        </p:tgtEl>
                                      </p:cBhvr>
                                      <p:to x="100000" y="100000"/>
                                    </p:animScale>
                                    <p:animScale>
                                      <p:cBhvr>
                                        <p:cTn id="54" dur="26">
                                          <p:stCondLst>
                                            <p:cond delay="1312"/>
                                          </p:stCondLst>
                                        </p:cTn>
                                        <p:tgtEl>
                                          <p:spTgt spid="7"/>
                                        </p:tgtEl>
                                      </p:cBhvr>
                                      <p:to x="100000" y="80000"/>
                                    </p:animScale>
                                    <p:animScale>
                                      <p:cBhvr>
                                        <p:cTn id="55" dur="166" decel="50000">
                                          <p:stCondLst>
                                            <p:cond delay="1338"/>
                                          </p:stCondLst>
                                        </p:cTn>
                                        <p:tgtEl>
                                          <p:spTgt spid="7"/>
                                        </p:tgtEl>
                                      </p:cBhvr>
                                      <p:to x="100000" y="100000"/>
                                    </p:animScale>
                                    <p:animScale>
                                      <p:cBhvr>
                                        <p:cTn id="56" dur="26">
                                          <p:stCondLst>
                                            <p:cond delay="1642"/>
                                          </p:stCondLst>
                                        </p:cTn>
                                        <p:tgtEl>
                                          <p:spTgt spid="7"/>
                                        </p:tgtEl>
                                      </p:cBhvr>
                                      <p:to x="100000" y="90000"/>
                                    </p:animScale>
                                    <p:animScale>
                                      <p:cBhvr>
                                        <p:cTn id="57" dur="166" decel="50000">
                                          <p:stCondLst>
                                            <p:cond delay="1668"/>
                                          </p:stCondLst>
                                        </p:cTn>
                                        <p:tgtEl>
                                          <p:spTgt spid="7"/>
                                        </p:tgtEl>
                                      </p:cBhvr>
                                      <p:to x="100000" y="100000"/>
                                    </p:animScale>
                                    <p:animScale>
                                      <p:cBhvr>
                                        <p:cTn id="58" dur="26">
                                          <p:stCondLst>
                                            <p:cond delay="1808"/>
                                          </p:stCondLst>
                                        </p:cTn>
                                        <p:tgtEl>
                                          <p:spTgt spid="7"/>
                                        </p:tgtEl>
                                      </p:cBhvr>
                                      <p:to x="100000" y="95000"/>
                                    </p:animScale>
                                    <p:animScale>
                                      <p:cBhvr>
                                        <p:cTn id="59"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F2071E-DF8C-495C-8676-8F839E06F04F}"/>
              </a:ext>
            </a:extLst>
          </p:cNvPr>
          <p:cNvSpPr/>
          <p:nvPr/>
        </p:nvSpPr>
        <p:spPr>
          <a:xfrm>
            <a:off x="-1" y="0"/>
            <a:ext cx="12192001" cy="1754326"/>
          </a:xfrm>
          <a:prstGeom prst="rect">
            <a:avLst/>
          </a:prstGeom>
          <a:solidFill>
            <a:schemeClr val="accent5">
              <a:lumMod val="20000"/>
              <a:lumOff val="80000"/>
            </a:schemeClr>
          </a:solidFill>
        </p:spPr>
        <p:txBody>
          <a:bodyPr wrap="square" lIns="91440" tIns="45720" rIns="91440" bIns="45720">
            <a:spAutoFit/>
          </a:bodyPr>
          <a:lstStyle/>
          <a:p>
            <a:pPr algn="ct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7.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Cô-lôm-bô</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tình</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cờ</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tìm</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ra</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Mỹ</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bắt</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đầu</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vào</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năm</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bao</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nhiêu</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4" name="Rounded Rectangle 3"/>
          <p:cNvSpPr/>
          <p:nvPr/>
        </p:nvSpPr>
        <p:spPr>
          <a:xfrm>
            <a:off x="8239432" y="3581892"/>
            <a:ext cx="855407" cy="76691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248" t="15772" r="4523" b="15381"/>
          <a:stretch/>
        </p:blipFill>
        <p:spPr>
          <a:xfrm>
            <a:off x="-1" y="0"/>
            <a:ext cx="1462038" cy="1091381"/>
          </a:xfrm>
          <a:prstGeom prst="rect">
            <a:avLst/>
          </a:prstGeom>
        </p:spPr>
      </p:pic>
      <p:sp>
        <p:nvSpPr>
          <p:cNvPr id="2" name="Rectangle 1"/>
          <p:cNvSpPr/>
          <p:nvPr/>
        </p:nvSpPr>
        <p:spPr>
          <a:xfrm>
            <a:off x="8283677" y="2585271"/>
            <a:ext cx="3131574" cy="3846694"/>
          </a:xfrm>
          <a:prstGeom prst="rect">
            <a:avLst/>
          </a:prstGeom>
        </p:spPr>
        <p:txBody>
          <a:bodyPr wrap="square">
            <a:spAutoFit/>
          </a:bodyPr>
          <a:lstStyle/>
          <a:p>
            <a:pPr marL="342900" marR="0" lvl="0" indent="-342900" algn="just">
              <a:lnSpc>
                <a:spcPct val="106000"/>
              </a:lnSpc>
              <a:spcBef>
                <a:spcPts val="0"/>
              </a:spcBef>
              <a:spcAft>
                <a:spcPts val="600"/>
              </a:spcAft>
              <a:buFont typeface="+mj-lt"/>
              <a:buAutoNum type="alphaUcPeriod"/>
            </a:pPr>
            <a:r>
              <a:rPr lang="en-US" sz="5400" dirty="0">
                <a:solidFill>
                  <a:srgbClr val="0033CC"/>
                </a:solidFill>
                <a:latin typeface="#9Slide03 SFU Futura_12" panose="020B0604020202020204" charset="0"/>
                <a:ea typeface="Cambria" panose="02040503050406030204" pitchFamily="18" charset="0"/>
              </a:rPr>
              <a:t>1497.</a:t>
            </a:r>
            <a:endParaRPr lang="en-US" sz="48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5400" dirty="0" smtClean="0">
                <a:solidFill>
                  <a:srgbClr val="0033CC"/>
                </a:solidFill>
                <a:latin typeface="#9Slide03 SFU Futura_12" panose="020B0604020202020204" charset="0"/>
                <a:ea typeface="Cambria" panose="02040503050406030204" pitchFamily="18" charset="0"/>
              </a:rPr>
              <a:t> 1492</a:t>
            </a:r>
            <a:r>
              <a:rPr lang="en-US" sz="5400" dirty="0">
                <a:solidFill>
                  <a:srgbClr val="0033CC"/>
                </a:solidFill>
                <a:latin typeface="#9Slide03 SFU Futura_12" panose="020B0604020202020204" charset="0"/>
                <a:ea typeface="Cambria" panose="02040503050406030204" pitchFamily="18" charset="0"/>
              </a:rPr>
              <a:t>.</a:t>
            </a:r>
            <a:endParaRPr lang="en-US" sz="48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5400" dirty="0">
                <a:solidFill>
                  <a:srgbClr val="0033CC"/>
                </a:solidFill>
                <a:latin typeface="#9Slide03 SFU Futura_12" panose="020B0604020202020204" charset="0"/>
                <a:ea typeface="Cambria" panose="02040503050406030204" pitchFamily="18" charset="0"/>
              </a:rPr>
              <a:t> </a:t>
            </a:r>
            <a:r>
              <a:rPr lang="en-US" sz="5400" dirty="0" smtClean="0">
                <a:solidFill>
                  <a:srgbClr val="0033CC"/>
                </a:solidFill>
                <a:latin typeface="#9Slide03 SFU Futura_12" panose="020B0604020202020204" charset="0"/>
                <a:ea typeface="Cambria" panose="02040503050406030204" pitchFamily="18" charset="0"/>
              </a:rPr>
              <a:t>1503.</a:t>
            </a:r>
            <a:endParaRPr lang="en-US" sz="4800" dirty="0" smtClean="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5400" dirty="0" smtClean="0">
                <a:solidFill>
                  <a:srgbClr val="0033CC"/>
                </a:solidFill>
                <a:latin typeface="#9Slide03 SFU Futura_12" panose="020B0604020202020204" charset="0"/>
                <a:ea typeface="Cambria" panose="02040503050406030204" pitchFamily="18" charset="0"/>
              </a:rPr>
              <a:t>1429</a:t>
            </a:r>
            <a:r>
              <a:rPr lang="en-US" sz="5400" dirty="0">
                <a:solidFill>
                  <a:srgbClr val="0033CC"/>
                </a:solidFill>
                <a:latin typeface="#9Slide03 SFU Futura_12" panose="020B0604020202020204" charset="0"/>
                <a:ea typeface="Cambria" panose="02040503050406030204" pitchFamily="18" charset="0"/>
              </a:rPr>
              <a:t>.</a:t>
            </a:r>
            <a:endParaRPr lang="en-US" sz="5400" dirty="0">
              <a:solidFill>
                <a:srgbClr val="0033CC"/>
              </a:solidFill>
              <a:latin typeface="#9Slide03 SFU Futura_12" panose="020B0604020202020204" charset="0"/>
            </a:endParaRPr>
          </a:p>
        </p:txBody>
      </p:sp>
      <p:sp>
        <p:nvSpPr>
          <p:cNvPr id="5" name="AutoShape 2" descr="Biểu tượng máy tính Dấu hỏi, nghi ngờ, quá trình nền, buồng png | PNGE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6" name="Picture 6" descr="Hình ảnh Thời Gian Biểu Tượng Thiết Kế Vector PNG , Các Vector, Thiết Kế, Thời  Gian PNG và Vector với nền trong suốt để tải xuống miễn phí"/>
          <p:cNvPicPr>
            <a:picLocks noChangeAspect="1" noChangeArrowheads="1"/>
          </p:cNvPicPr>
          <p:nvPr/>
        </p:nvPicPr>
        <p:blipFill rotWithShape="1">
          <a:blip r:embed="rId4">
            <a:extLst>
              <a:ext uri="{28A0092B-C50C-407E-A947-70E740481C1C}">
                <a14:useLocalDpi xmlns:a14="http://schemas.microsoft.com/office/drawing/2010/main" val="0"/>
              </a:ext>
            </a:extLst>
          </a:blip>
          <a:srcRect l="13738" t="13983" r="10052" b="14888"/>
          <a:stretch/>
        </p:blipFill>
        <p:spPr bwMode="auto">
          <a:xfrm>
            <a:off x="966992" y="1898789"/>
            <a:ext cx="5188002" cy="4842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09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486"/>
                                        </p:tgtEl>
                                        <p:attrNameLst>
                                          <p:attrName>style.visibility</p:attrName>
                                        </p:attrNameLst>
                                      </p:cBhvr>
                                      <p:to>
                                        <p:strVal val="visible"/>
                                      </p:to>
                                    </p:set>
                                    <p:animEffect transition="in" filter="fade">
                                      <p:cBhvr>
                                        <p:cTn id="10" dur="500"/>
                                        <p:tgtEl>
                                          <p:spTgt spid="2048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anim calcmode="lin" valueType="num">
                                      <p:cBhvr>
                                        <p:cTn id="21" dur="2000" fill="hold"/>
                                        <p:tgtEl>
                                          <p:spTgt spid="4"/>
                                        </p:tgtEl>
                                        <p:attrNameLst>
                                          <p:attrName>ppt_w</p:attrName>
                                        </p:attrNameLst>
                                      </p:cBhvr>
                                      <p:tavLst>
                                        <p:tav tm="0" fmla="#ppt_w*sin(2.5*pi*$)">
                                          <p:val>
                                            <p:fltVal val="0"/>
                                          </p:val>
                                        </p:tav>
                                        <p:tav tm="100000">
                                          <p:val>
                                            <p:fltVal val="1"/>
                                          </p:val>
                                        </p:tav>
                                      </p:tavLst>
                                    </p:anim>
                                    <p:anim calcmode="lin" valueType="num">
                                      <p:cBhvr>
                                        <p:cTn id="22"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F2071E-DF8C-495C-8676-8F839E06F04F}"/>
              </a:ext>
            </a:extLst>
          </p:cNvPr>
          <p:cNvSpPr/>
          <p:nvPr/>
        </p:nvSpPr>
        <p:spPr>
          <a:xfrm>
            <a:off x="-1" y="0"/>
            <a:ext cx="12192001" cy="1754326"/>
          </a:xfrm>
          <a:prstGeom prst="rect">
            <a:avLst/>
          </a:prstGeom>
          <a:solidFill>
            <a:schemeClr val="accent5">
              <a:lumMod val="20000"/>
              <a:lumOff val="80000"/>
            </a:schemeClr>
          </a:solidFill>
        </p:spPr>
        <p:txBody>
          <a:bodyPr wrap="square" lIns="91440" tIns="45720" rIns="91440" bIns="45720">
            <a:spAutoFit/>
          </a:bodyPr>
          <a:lstStyle/>
          <a:p>
            <a:pPr algn="ct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8.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Hệ</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quả</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của</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việc</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tìm</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ra</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Mỹ</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là</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gì</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4" name="Rounded Rectangle 3"/>
          <p:cNvSpPr/>
          <p:nvPr/>
        </p:nvSpPr>
        <p:spPr>
          <a:xfrm>
            <a:off x="4231046" y="4477861"/>
            <a:ext cx="855407" cy="76691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8" t="15772" r="4523" b="15381"/>
          <a:stretch/>
        </p:blipFill>
        <p:spPr>
          <a:xfrm>
            <a:off x="155575" y="7937"/>
            <a:ext cx="2083637" cy="1555392"/>
          </a:xfrm>
          <a:prstGeom prst="rect">
            <a:avLst/>
          </a:prstGeom>
        </p:spPr>
      </p:pic>
      <p:sp>
        <p:nvSpPr>
          <p:cNvPr id="5" name="AutoShape 2" descr="Biểu tượng máy tính Dấu hỏi, nghi ngờ, quá trình nền, buồng png | PNGE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4498258" y="2097722"/>
            <a:ext cx="7492181" cy="4760278"/>
          </a:xfrm>
          <a:prstGeom prst="rect">
            <a:avLst/>
          </a:prstGeom>
        </p:spPr>
        <p:txBody>
          <a:bodyPr wrap="square">
            <a:spAutoFit/>
          </a:bodyPr>
          <a:lstStyle/>
          <a:p>
            <a:pPr marL="342900" marR="0" lvl="0" indent="-342900" algn="just">
              <a:lnSpc>
                <a:spcPct val="106000"/>
              </a:lnSpc>
              <a:spcBef>
                <a:spcPts val="0"/>
              </a:spcBef>
              <a:spcAft>
                <a:spcPts val="600"/>
              </a:spcAft>
              <a:buFont typeface="+mj-lt"/>
              <a:buAutoNum type="alphaUcPeriod"/>
            </a:pPr>
            <a:r>
              <a:rPr lang="en-US" sz="3400" b="1" dirty="0" smtClean="0">
                <a:solidFill>
                  <a:srgbClr val="0033CC"/>
                </a:solidFill>
                <a:latin typeface="#9Slide03 SFU Futura_12" panose="020B0604020202020204" charset="0"/>
                <a:ea typeface="Cambria" panose="02040503050406030204" pitchFamily="18" charset="0"/>
              </a:rPr>
              <a:t> </a:t>
            </a:r>
            <a:r>
              <a:rPr lang="en-US" sz="3400" b="1" dirty="0" err="1" smtClean="0">
                <a:solidFill>
                  <a:srgbClr val="0033CC"/>
                </a:solidFill>
                <a:latin typeface="#9Slide03 SFU Futura_12" panose="020B0604020202020204" charset="0"/>
                <a:ea typeface="Cambria" panose="02040503050406030204" pitchFamily="18" charset="0"/>
              </a:rPr>
              <a:t>Làm</a:t>
            </a:r>
            <a:r>
              <a:rPr lang="en-US" sz="3400" b="1" dirty="0" smtClean="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cho</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quá</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trình</a:t>
            </a:r>
            <a:r>
              <a:rPr lang="en-US" sz="3400" b="1" dirty="0">
                <a:solidFill>
                  <a:srgbClr val="0033CC"/>
                </a:solidFill>
                <a:latin typeface="#9Slide03 SFU Futura_12" panose="020B0604020202020204" charset="0"/>
                <a:ea typeface="Cambria" panose="02040503050406030204" pitchFamily="18" charset="0"/>
              </a:rPr>
              <a:t> di </a:t>
            </a:r>
            <a:r>
              <a:rPr lang="en-US" sz="3400" b="1" dirty="0" err="1">
                <a:solidFill>
                  <a:srgbClr val="0033CC"/>
                </a:solidFill>
                <a:latin typeface="#9Slide03 SFU Futura_12" panose="020B0604020202020204" charset="0"/>
                <a:ea typeface="Cambria" panose="02040503050406030204" pitchFamily="18" charset="0"/>
              </a:rPr>
              <a:t>dân</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từ</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các</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châu</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lục</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khác</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đến</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châu</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Mỹ</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chậm</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lại</a:t>
            </a:r>
            <a:r>
              <a:rPr lang="en-US" sz="3400" b="1" dirty="0">
                <a:solidFill>
                  <a:srgbClr val="0033CC"/>
                </a:solidFill>
                <a:latin typeface="#9Slide03 SFU Futura_12" panose="020B0604020202020204" charset="0"/>
                <a:ea typeface="Cambria" panose="02040503050406030204" pitchFamily="18" charset="0"/>
              </a:rPr>
              <a:t>.</a:t>
            </a:r>
            <a:endParaRPr lang="en-US" sz="3400" b="1"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Khép</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lại</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một</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thời</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kì</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khám</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phá</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và</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chinh</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phục</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thế</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giới</a:t>
            </a:r>
            <a:r>
              <a:rPr lang="en-US" sz="3400" b="1" dirty="0">
                <a:solidFill>
                  <a:srgbClr val="0033CC"/>
                </a:solidFill>
                <a:latin typeface="#9Slide03 SFU Futura_12" panose="020B0604020202020204" charset="0"/>
                <a:ea typeface="Cambria" panose="02040503050406030204" pitchFamily="18" charset="0"/>
              </a:rPr>
              <a:t>.</a:t>
            </a:r>
            <a:endParaRPr lang="en-US" sz="3400" b="1"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Đẩy</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nhanh</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quá</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trình</a:t>
            </a:r>
            <a:r>
              <a:rPr lang="en-US" sz="3400" b="1" dirty="0">
                <a:solidFill>
                  <a:srgbClr val="0033CC"/>
                </a:solidFill>
                <a:latin typeface="#9Slide03 SFU Futura_12" panose="020B0604020202020204" charset="0"/>
                <a:ea typeface="Cambria" panose="02040503050406030204" pitchFamily="18" charset="0"/>
              </a:rPr>
              <a:t> di </a:t>
            </a:r>
            <a:r>
              <a:rPr lang="en-US" sz="3400" b="1" dirty="0" err="1">
                <a:solidFill>
                  <a:srgbClr val="0033CC"/>
                </a:solidFill>
                <a:latin typeface="#9Slide03 SFU Futura_12" panose="020B0604020202020204" charset="0"/>
                <a:ea typeface="Cambria" panose="02040503050406030204" pitchFamily="18" charset="0"/>
              </a:rPr>
              <a:t>dân</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từ</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các</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châu</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lục</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khác</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đến</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châu</a:t>
            </a:r>
            <a:r>
              <a:rPr lang="en-US" sz="3400" b="1" dirty="0">
                <a:solidFill>
                  <a:srgbClr val="0033CC"/>
                </a:solidFill>
                <a:latin typeface="#9Slide03 SFU Futura_12" panose="020B0604020202020204" charset="0"/>
                <a:ea typeface="Cambria" panose="02040503050406030204" pitchFamily="18" charset="0"/>
              </a:rPr>
              <a:t> </a:t>
            </a:r>
            <a:r>
              <a:rPr lang="en-US" sz="3400" b="1" dirty="0" err="1" smtClean="0">
                <a:solidFill>
                  <a:srgbClr val="0033CC"/>
                </a:solidFill>
                <a:latin typeface="#9Slide03 SFU Futura_12" panose="020B0604020202020204" charset="0"/>
                <a:ea typeface="Cambria" panose="02040503050406030204" pitchFamily="18" charset="0"/>
              </a:rPr>
              <a:t>Mỹ</a:t>
            </a:r>
            <a:r>
              <a:rPr lang="en-US" sz="3400" b="1" dirty="0" smtClean="0">
                <a:solidFill>
                  <a:srgbClr val="0033CC"/>
                </a:solidFill>
                <a:latin typeface="#9Slide03 SFU Futura_12" panose="020B0604020202020204" charset="0"/>
                <a:ea typeface="Cambria" panose="02040503050406030204" pitchFamily="18" charset="0"/>
              </a:rPr>
              <a:t>.</a:t>
            </a:r>
            <a:endParaRPr lang="en-US" sz="3400" b="1" dirty="0" smtClean="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3400" b="1" dirty="0" smtClean="0">
                <a:solidFill>
                  <a:srgbClr val="0033CC"/>
                </a:solidFill>
                <a:latin typeface="#9Slide03 SFU Futura_12" panose="020B0604020202020204" charset="0"/>
                <a:ea typeface="Cambria" panose="02040503050406030204" pitchFamily="18" charset="0"/>
              </a:rPr>
              <a:t> </a:t>
            </a:r>
            <a:r>
              <a:rPr lang="en-US" sz="3400" b="1" dirty="0" err="1" smtClean="0">
                <a:solidFill>
                  <a:srgbClr val="0033CC"/>
                </a:solidFill>
                <a:latin typeface="#9Slide03 SFU Futura_12" panose="020B0604020202020204" charset="0"/>
                <a:ea typeface="Cambria" panose="02040503050406030204" pitchFamily="18" charset="0"/>
              </a:rPr>
              <a:t>Người</a:t>
            </a:r>
            <a:r>
              <a:rPr lang="en-US" sz="3400" b="1" dirty="0" smtClean="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châu</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Mỹ</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bắt</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đầu</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xâm</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chiếm</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và</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khai</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phá</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châu</a:t>
            </a:r>
            <a:r>
              <a:rPr lang="en-US" sz="3400" b="1" dirty="0">
                <a:solidFill>
                  <a:srgbClr val="0033CC"/>
                </a:solidFill>
                <a:latin typeface="#9Slide03 SFU Futura_12" panose="020B0604020202020204" charset="0"/>
                <a:ea typeface="Cambria" panose="02040503050406030204" pitchFamily="18" charset="0"/>
              </a:rPr>
              <a:t> </a:t>
            </a:r>
            <a:r>
              <a:rPr lang="en-US" sz="3400" b="1" dirty="0" err="1">
                <a:solidFill>
                  <a:srgbClr val="0033CC"/>
                </a:solidFill>
                <a:latin typeface="#9Slide03 SFU Futura_12" panose="020B0604020202020204" charset="0"/>
                <a:ea typeface="Cambria" panose="02040503050406030204" pitchFamily="18" charset="0"/>
              </a:rPr>
              <a:t>Âu</a:t>
            </a:r>
            <a:r>
              <a:rPr lang="en-US" sz="3400" b="1" dirty="0">
                <a:solidFill>
                  <a:srgbClr val="0033CC"/>
                </a:solidFill>
                <a:latin typeface="#9Slide03 SFU Futura_12" panose="020B0604020202020204" charset="0"/>
                <a:ea typeface="Cambria" panose="02040503050406030204" pitchFamily="18" charset="0"/>
              </a:rPr>
              <a:t>.</a:t>
            </a:r>
            <a:endParaRPr lang="en-US" sz="3400" b="1" dirty="0">
              <a:solidFill>
                <a:srgbClr val="0033CC"/>
              </a:solidFill>
              <a:latin typeface="#9Slide03 SFU Futura_12" panose="020B0604020202020204" charset="0"/>
            </a:endParaRPr>
          </a:p>
        </p:txBody>
      </p:sp>
      <p:pic>
        <p:nvPicPr>
          <p:cNvPr id="21506" name="Picture 2" descr="Tra cứu nhãn hiệu tại hà nộ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708" b="96987" l="10000" r="90000">
                        <a14:foregroundMark x1="37273" y1="5273" x2="37273" y2="5273"/>
                        <a14:foregroundMark x1="37273" y1="4896" x2="37273" y2="4896"/>
                        <a14:foregroundMark x1="51818" y1="15066" x2="51818" y2="15066"/>
                        <a14:foregroundMark x1="51818" y1="14689" x2="51818" y2="14689"/>
                        <a14:foregroundMark x1="61970" y1="34652" x2="74697" y2="34652"/>
                        <a14:foregroundMark x1="79545" y1="38795" x2="86212" y2="53672"/>
                        <a14:foregroundMark x1="42121" y1="24859" x2="42121" y2="24859"/>
                        <a14:foregroundMark x1="42424" y1="24859" x2="42424" y2="24859"/>
                        <a14:foregroundMark x1="42424" y1="43503" x2="42424" y2="43503"/>
                        <a14:foregroundMark x1="42424" y1="42938" x2="42424" y2="42938"/>
                        <a14:foregroundMark x1="43636" y1="38795" x2="43636" y2="38795"/>
                        <a14:foregroundMark x1="43636" y1="38418" x2="43636" y2="38418"/>
                        <a14:foregroundMark x1="55909" y1="96987" x2="55909" y2="96987"/>
                        <a14:foregroundMark x1="55606" y1="96045" x2="55606" y2="96045"/>
                        <a14:foregroundMark x1="86667" y1="75518" x2="86667" y2="75518"/>
                        <a14:foregroundMark x1="85909" y1="75141" x2="85909" y2="75141"/>
                        <a14:foregroundMark x1="82121" y1="67232" x2="86970" y2="75518"/>
                        <a14:foregroundMark x1="47273" y1="12241" x2="49242" y2="17514"/>
                        <a14:foregroundMark x1="84394" y1="54614" x2="78788" y2="61017"/>
                        <a14:foregroundMark x1="84697" y1="57439" x2="84697" y2="57439"/>
                        <a14:foregroundMark x1="85909" y1="58380" x2="85909" y2="58380"/>
                      </a14:backgroundRemoval>
                    </a14:imgEffect>
                  </a14:imgLayer>
                </a14:imgProps>
              </a:ext>
              <a:ext uri="{28A0092B-C50C-407E-A947-70E740481C1C}">
                <a14:useLocalDpi xmlns:a14="http://schemas.microsoft.com/office/drawing/2010/main" val="0"/>
              </a:ext>
            </a:extLst>
          </a:blip>
          <a:srcRect/>
          <a:stretch>
            <a:fillRect/>
          </a:stretch>
        </p:blipFill>
        <p:spPr bwMode="auto">
          <a:xfrm>
            <a:off x="152963" y="2691636"/>
            <a:ext cx="3944477" cy="3173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79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fade">
                                      <p:cBhvr>
                                        <p:cTn id="10" dur="500"/>
                                        <p:tgtEl>
                                          <p:spTgt spid="215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anim calcmode="lin" valueType="num">
                                      <p:cBhvr>
                                        <p:cTn id="21" dur="2000" fill="hold"/>
                                        <p:tgtEl>
                                          <p:spTgt spid="4"/>
                                        </p:tgtEl>
                                        <p:attrNameLst>
                                          <p:attrName>ppt_w</p:attrName>
                                        </p:attrNameLst>
                                      </p:cBhvr>
                                      <p:tavLst>
                                        <p:tav tm="0" fmla="#ppt_w*sin(2.5*pi*$)">
                                          <p:val>
                                            <p:fltVal val="0"/>
                                          </p:val>
                                        </p:tav>
                                        <p:tav tm="100000">
                                          <p:val>
                                            <p:fltVal val="1"/>
                                          </p:val>
                                        </p:tav>
                                      </p:tavLst>
                                    </p:anim>
                                    <p:anim calcmode="lin" valueType="num">
                                      <p:cBhvr>
                                        <p:cTn id="22"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F2071E-DF8C-495C-8676-8F839E06F04F}"/>
              </a:ext>
            </a:extLst>
          </p:cNvPr>
          <p:cNvSpPr/>
          <p:nvPr/>
        </p:nvSpPr>
        <p:spPr>
          <a:xfrm>
            <a:off x="-1" y="0"/>
            <a:ext cx="12192001" cy="1754326"/>
          </a:xfrm>
          <a:prstGeom prst="rect">
            <a:avLst/>
          </a:prstGeom>
          <a:solidFill>
            <a:schemeClr val="accent5">
              <a:lumMod val="20000"/>
              <a:lumOff val="80000"/>
            </a:schemeClr>
          </a:solidFill>
        </p:spPr>
        <p:txBody>
          <a:bodyPr wrap="square" lIns="91440" tIns="45720" rIns="91440" bIns="45720">
            <a:spAutoFit/>
          </a:bodyPr>
          <a:lstStyle/>
          <a:p>
            <a:pPr algn="ct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9. Cho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biết</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lãnh</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thổ</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Mỹ</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trải</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dài</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khoảng</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bao</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nhiêu</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vĩ</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độ</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1" name="Picture 10"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248" t="15772" r="4523" b="15381"/>
          <a:stretch/>
        </p:blipFill>
        <p:spPr>
          <a:xfrm>
            <a:off x="-1" y="662945"/>
            <a:ext cx="1462038" cy="1091381"/>
          </a:xfrm>
          <a:prstGeom prst="rect">
            <a:avLst/>
          </a:prstGeom>
        </p:spPr>
      </p:pic>
      <p:sp>
        <p:nvSpPr>
          <p:cNvPr id="5" name="AutoShape 2" descr="Biểu tượng máy tính Dấu hỏi, nghi ngờ, quá trình nền, buồng png | PNGE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8386916" y="2005120"/>
            <a:ext cx="3071607" cy="4629472"/>
          </a:xfrm>
          <a:prstGeom prst="rect">
            <a:avLst/>
          </a:prstGeom>
        </p:spPr>
        <p:txBody>
          <a:bodyPr wrap="square">
            <a:spAutoFit/>
          </a:bodyPr>
          <a:lstStyle/>
          <a:p>
            <a:pPr marL="342900" marR="0" lvl="0" indent="-342900" algn="just">
              <a:lnSpc>
                <a:spcPct val="106000"/>
              </a:lnSpc>
              <a:spcBef>
                <a:spcPts val="0"/>
              </a:spcBef>
              <a:spcAft>
                <a:spcPts val="600"/>
              </a:spcAft>
              <a:buFont typeface="+mj-lt"/>
              <a:buAutoNum type="alphaUcPeriod"/>
            </a:pPr>
            <a:r>
              <a:rPr lang="en-US" sz="6600" dirty="0" smtClean="0">
                <a:solidFill>
                  <a:srgbClr val="0033CC"/>
                </a:solidFill>
                <a:latin typeface="#9Slide03 SFU Futura_12" panose="020B0604020202020204" charset="0"/>
                <a:ea typeface="Cambria" panose="02040503050406030204" pitchFamily="18" charset="0"/>
              </a:rPr>
              <a:t> 72</a:t>
            </a:r>
            <a:r>
              <a:rPr lang="en-US" sz="6600" dirty="0">
                <a:solidFill>
                  <a:srgbClr val="0033CC"/>
                </a:solidFill>
                <a:latin typeface="#9Slide03 SFU Futura_12" panose="020B0604020202020204" charset="0"/>
                <a:ea typeface="Cambria" panose="02040503050406030204" pitchFamily="18" charset="0"/>
              </a:rPr>
              <a:t>.</a:t>
            </a:r>
            <a:endParaRPr lang="en-US" sz="6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6600" dirty="0" smtClean="0">
                <a:solidFill>
                  <a:srgbClr val="0033CC"/>
                </a:solidFill>
                <a:latin typeface="#9Slide03 SFU Futura_12" panose="020B0604020202020204" charset="0"/>
                <a:ea typeface="Cambria" panose="02040503050406030204" pitchFamily="18" charset="0"/>
              </a:rPr>
              <a:t> 54</a:t>
            </a:r>
            <a:endParaRPr lang="en-US" sz="6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6600" dirty="0" smtClean="0">
                <a:solidFill>
                  <a:srgbClr val="0033CC"/>
                </a:solidFill>
                <a:latin typeface="#9Slide03 SFU Futura_12" panose="020B0604020202020204" charset="0"/>
                <a:ea typeface="Cambria" panose="02040503050406030204" pitchFamily="18" charset="0"/>
              </a:rPr>
              <a:t> 125.</a:t>
            </a:r>
            <a:endParaRPr lang="en-US" sz="6000" dirty="0" smtClean="0">
              <a:solidFill>
                <a:srgbClr val="0033CC"/>
              </a:solidFill>
              <a:latin typeface="#9Slide03 SFU Futura_12" panose="020B0604020202020204" charset="0"/>
              <a:ea typeface="Tahoma" panose="020B0604030504040204" pitchFamily="34" charset="0"/>
            </a:endParaRPr>
          </a:p>
          <a:p>
            <a:pPr marL="342900" marR="0" lvl="0" indent="-342900" algn="just">
              <a:lnSpc>
                <a:spcPct val="106000"/>
              </a:lnSpc>
              <a:spcBef>
                <a:spcPts val="0"/>
              </a:spcBef>
              <a:spcAft>
                <a:spcPts val="600"/>
              </a:spcAft>
              <a:buFont typeface="+mj-lt"/>
              <a:buAutoNum type="alphaUcPeriod"/>
            </a:pPr>
            <a:r>
              <a:rPr lang="en-US" sz="6600" dirty="0" smtClean="0">
                <a:solidFill>
                  <a:srgbClr val="0033CC"/>
                </a:solidFill>
                <a:latin typeface="#9Slide03 SFU Futura_12" panose="020B0604020202020204" charset="0"/>
                <a:ea typeface="Cambria" panose="02040503050406030204" pitchFamily="18" charset="0"/>
              </a:rPr>
              <a:t> 155</a:t>
            </a:r>
            <a:r>
              <a:rPr lang="en-US" dirty="0">
                <a:latin typeface="Times New Roman" panose="02020603050405020304" pitchFamily="18" charset="0"/>
                <a:ea typeface="Cambria" panose="02040503050406030204" pitchFamily="18" charset="0"/>
              </a:rPr>
              <a:t>. </a:t>
            </a:r>
            <a:endParaRPr lang="en-US" dirty="0"/>
          </a:p>
        </p:txBody>
      </p:sp>
      <p:sp>
        <p:nvSpPr>
          <p:cNvPr id="9" name="Rounded Rectangle 8"/>
          <p:cNvSpPr/>
          <p:nvPr/>
        </p:nvSpPr>
        <p:spPr>
          <a:xfrm>
            <a:off x="8386916" y="4290358"/>
            <a:ext cx="1007807" cy="960067"/>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Biểu Tượng Phác Thảo Vẽ Tay Quả Địa Cầu Với Vĩ Độ Hình minh họa Sẵn có -  Tải xuống Hình ảnh Ngay bây giờ - Biểu tượng tái chế, Bản đồ -"/>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1602" y1="34082" x2="35352" y2="53418"/>
                        <a14:foregroundMark x1="26953" y1="50879" x2="32227" y2="69238"/>
                        <a14:foregroundMark x1="48730" y1="35352" x2="48438" y2="72949"/>
                        <a14:foregroundMark x1="53418" y1="35645" x2="53711" y2="38184"/>
                        <a14:foregroundMark x1="56836" y1="26953" x2="56152" y2="36328"/>
                        <a14:foregroundMark x1="54980" y1="24805" x2="63672" y2="27637"/>
                        <a14:foregroundMark x1="60254" y1="37500" x2="66406" y2="54980"/>
                        <a14:foregroundMark x1="65820" y1="58691" x2="59570" y2="68652"/>
                        <a14:foregroundMark x1="72656" y1="41895" x2="67676" y2="64844"/>
                        <a14:backgroundMark x1="62988" y1="59863" x2="62988" y2="59863"/>
                        <a14:backgroundMark x1="62988" y1="60254" x2="62988" y2="60254"/>
                        <a14:backgroundMark x1="56445" y1="69238" x2="56445" y2="69238"/>
                        <a14:backgroundMark x1="56836" y1="69238" x2="56836" y2="69238"/>
                        <a14:backgroundMark x1="63281" y1="50586" x2="63281" y2="50586"/>
                        <a14:backgroundMark x1="63281" y1="50293" x2="63281" y2="50293"/>
                        <a14:backgroundMark x1="61426" y1="47168" x2="61426" y2="47168"/>
                        <a14:backgroundMark x1="61816" y1="46875" x2="61816" y2="46875"/>
                        <a14:backgroundMark x1="59277" y1="39355" x2="59277" y2="39355"/>
                        <a14:backgroundMark x1="59277" y1="39063" x2="59277" y2="39063"/>
                        <a14:backgroundMark x1="37891" y1="38477" x2="37891" y2="38477"/>
                        <a14:backgroundMark x1="37891" y1="38184" x2="37891" y2="38184"/>
                        <a14:backgroundMark x1="58398" y1="68262" x2="58398" y2="68262"/>
                        <a14:backgroundMark x1="58398" y1="67969" x2="58398" y2="67969"/>
                      </a14:backgroundRemoval>
                    </a14:imgEffect>
                  </a14:imgLayer>
                </a14:imgProps>
              </a:ext>
              <a:ext uri="{28A0092B-C50C-407E-A947-70E740481C1C}">
                <a14:useLocalDpi xmlns:a14="http://schemas.microsoft.com/office/drawing/2010/main" val="0"/>
              </a:ext>
            </a:extLst>
          </a:blip>
          <a:srcRect l="22308" t="21687" r="22065" b="24551"/>
          <a:stretch/>
        </p:blipFill>
        <p:spPr bwMode="auto">
          <a:xfrm>
            <a:off x="984198" y="1679881"/>
            <a:ext cx="5126550" cy="495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03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fade">
                                      <p:cBhvr>
                                        <p:cTn id="10" dur="500"/>
                                        <p:tgtEl>
                                          <p:spTgt spid="225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anim calcmode="lin" valueType="num">
                                      <p:cBhvr>
                                        <p:cTn id="21" dur="2000" fill="hold"/>
                                        <p:tgtEl>
                                          <p:spTgt spid="9"/>
                                        </p:tgtEl>
                                        <p:attrNameLst>
                                          <p:attrName>ppt_w</p:attrName>
                                        </p:attrNameLst>
                                      </p:cBhvr>
                                      <p:tavLst>
                                        <p:tav tm="0" fmla="#ppt_w*sin(2.5*pi*$)">
                                          <p:val>
                                            <p:fltVal val="0"/>
                                          </p:val>
                                        </p:tav>
                                        <p:tav tm="100000">
                                          <p:val>
                                            <p:fltVal val="1"/>
                                          </p:val>
                                        </p:tav>
                                      </p:tavLst>
                                    </p:anim>
                                    <p:anim calcmode="lin" valueType="num">
                                      <p:cBhvr>
                                        <p:cTn id="22"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Flowchart: Terminator 15">
            <a:extLst>
              <a:ext uri="{FF2B5EF4-FFF2-40B4-BE49-F238E27FC236}">
                <a16:creationId xmlns:a16="http://schemas.microsoft.com/office/drawing/2014/main" id="{454EC65F-9461-4D3A-AD62-5A0132ABA328}"/>
              </a:ext>
            </a:extLst>
          </p:cNvPr>
          <p:cNvSpPr/>
          <p:nvPr/>
        </p:nvSpPr>
        <p:spPr>
          <a:xfrm>
            <a:off x="0" y="1285397"/>
            <a:ext cx="8025220" cy="2255171"/>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3F"/>
                </a:solidFill>
                <a:latin typeface="#9Slide03 Oswald Medium" panose="00000600000000000000" pitchFamily="2" charset="0"/>
                <a:cs typeface="Arial" panose="020B0604020202020204" pitchFamily="34" charset="0"/>
              </a:rPr>
              <a:t>  </a:t>
            </a:r>
            <a:endParaRPr lang="en-US" sz="3600" b="1" dirty="0">
              <a:solidFill>
                <a:srgbClr val="FFFF3F"/>
              </a:solidFill>
              <a:latin typeface="#9Slide03 Oswald Medium" panose="00000600000000000000" pitchFamily="2" charset="0"/>
              <a:cs typeface="Arial" panose="020B0604020202020204" pitchFamily="34" charset="0"/>
            </a:endParaRPr>
          </a:p>
        </p:txBody>
      </p:sp>
      <p:pic>
        <p:nvPicPr>
          <p:cNvPr id="18"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48" t="30881" r="66153" b="35448"/>
          <a:stretch/>
        </p:blipFill>
        <p:spPr bwMode="auto">
          <a:xfrm>
            <a:off x="8315424" y="1405470"/>
            <a:ext cx="1702224" cy="14377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875" t="37741" r="36159" b="28205"/>
          <a:stretch/>
        </p:blipFill>
        <p:spPr bwMode="auto">
          <a:xfrm>
            <a:off x="8338269" y="2843266"/>
            <a:ext cx="1702224" cy="1554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706" t="27119" r="2769" b="32655"/>
          <a:stretch/>
        </p:blipFill>
        <p:spPr bwMode="auto">
          <a:xfrm>
            <a:off x="8331542" y="4362714"/>
            <a:ext cx="1702224" cy="157071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7">
            <a:extLst>
              <a:ext uri="{FF2B5EF4-FFF2-40B4-BE49-F238E27FC236}">
                <a16:creationId xmlns:a16="http://schemas.microsoft.com/office/drawing/2014/main" id="{A3BA8D6A-4D01-49E4-8C32-23CAA2363653}"/>
              </a:ext>
            </a:extLst>
          </p:cNvPr>
          <p:cNvSpPr/>
          <p:nvPr/>
        </p:nvSpPr>
        <p:spPr>
          <a:xfrm>
            <a:off x="9782770" y="1898339"/>
            <a:ext cx="2522773"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5 </a:t>
            </a:r>
            <a:r>
              <a:rPr lang="en-US" sz="2400" b="1" dirty="0" err="1" smtClean="0">
                <a:solidFill>
                  <a:schemeClr val="tx1"/>
                </a:solidFill>
                <a:latin typeface="#9Slide03 SFU Futura_12" panose="020B0604020202020204" charset="0"/>
                <a:cs typeface="Arial" panose="020B0604020202020204" pitchFamily="34" charset="0"/>
              </a:rPr>
              <a:t>phút</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làm</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việc</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CÁ NHÂN</a:t>
            </a:r>
            <a:endParaRPr lang="en-US" sz="2800" b="1" dirty="0">
              <a:solidFill>
                <a:srgbClr val="C00000"/>
              </a:solidFill>
              <a:latin typeface="#9Slide03 SFU Futura_12" panose="020B0604020202020204" charset="0"/>
              <a:cs typeface="Arial" panose="020B0604020202020204" pitchFamily="34" charset="0"/>
            </a:endParaRPr>
          </a:p>
        </p:txBody>
      </p:sp>
      <p:sp>
        <p:nvSpPr>
          <p:cNvPr id="28" name="Rectangle: Rounded Corners 7">
            <a:extLst>
              <a:ext uri="{FF2B5EF4-FFF2-40B4-BE49-F238E27FC236}">
                <a16:creationId xmlns:a16="http://schemas.microsoft.com/office/drawing/2014/main" id="{A3BA8D6A-4D01-49E4-8C32-23CAA2363653}"/>
              </a:ext>
            </a:extLst>
          </p:cNvPr>
          <p:cNvSpPr/>
          <p:nvPr/>
        </p:nvSpPr>
        <p:spPr>
          <a:xfrm>
            <a:off x="9804150" y="3334214"/>
            <a:ext cx="2387850"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 </a:t>
            </a:r>
            <a:r>
              <a:rPr lang="en-US" sz="2400" b="1" dirty="0" err="1" smtClean="0">
                <a:solidFill>
                  <a:schemeClr val="tx1"/>
                </a:solidFill>
                <a:latin typeface="#9Slide03 SFU Futura_12" panose="020B0604020202020204" charset="0"/>
                <a:cs typeface="Arial" panose="020B0604020202020204" pitchFamily="34" charset="0"/>
              </a:rPr>
              <a:t>phút</a:t>
            </a:r>
            <a:r>
              <a:rPr lang="en-US" sz="2400" b="1" dirty="0" smtClean="0">
                <a:solidFill>
                  <a:schemeClr val="tx1"/>
                </a:solidFill>
                <a:latin typeface="#9Slide03 SFU Futura_12" panose="020B0604020202020204" charset="0"/>
                <a:cs typeface="Arial" panose="020B0604020202020204" pitchFamily="34" charset="0"/>
              </a:rPr>
              <a:t> chia </a:t>
            </a:r>
            <a:r>
              <a:rPr lang="en-US" sz="2400" b="1" dirty="0" err="1" smtClean="0">
                <a:solidFill>
                  <a:schemeClr val="tx1"/>
                </a:solidFill>
                <a:latin typeface="#9Slide03 SFU Futura_12" panose="020B0604020202020204" charset="0"/>
                <a:cs typeface="Arial" panose="020B0604020202020204" pitchFamily="34" charset="0"/>
              </a:rPr>
              <a:t>sẻ</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THEO CẶP</a:t>
            </a:r>
            <a:endParaRPr lang="en-US" sz="2800" b="1" dirty="0">
              <a:solidFill>
                <a:srgbClr val="C00000"/>
              </a:solidFill>
              <a:latin typeface="#9Slide03 SFU Futura_12" panose="020B0604020202020204" charset="0"/>
              <a:cs typeface="Arial" panose="020B0604020202020204" pitchFamily="34" charset="0"/>
            </a:endParaRPr>
          </a:p>
        </p:txBody>
      </p:sp>
      <p:sp>
        <p:nvSpPr>
          <p:cNvPr id="29" name="Rectangle: Rounded Corners 7">
            <a:extLst>
              <a:ext uri="{FF2B5EF4-FFF2-40B4-BE49-F238E27FC236}">
                <a16:creationId xmlns:a16="http://schemas.microsoft.com/office/drawing/2014/main" id="{A3BA8D6A-4D01-49E4-8C32-23CAA2363653}"/>
              </a:ext>
            </a:extLst>
          </p:cNvPr>
          <p:cNvSpPr/>
          <p:nvPr/>
        </p:nvSpPr>
        <p:spPr>
          <a:xfrm>
            <a:off x="9878540" y="4770089"/>
            <a:ext cx="2430558"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 </a:t>
            </a:r>
            <a:r>
              <a:rPr lang="en-US" sz="2400" b="1" dirty="0" err="1" smtClean="0">
                <a:solidFill>
                  <a:schemeClr val="tx1"/>
                </a:solidFill>
                <a:latin typeface="#9Slide03 SFU Futura_12" panose="020B0604020202020204" charset="0"/>
                <a:cs typeface="Arial" panose="020B0604020202020204" pitchFamily="34" charset="0"/>
              </a:rPr>
              <a:t>phút</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trình</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bày</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TRƯỚC LỚP</a:t>
            </a:r>
            <a:endParaRPr lang="en-US" sz="2800" b="1" dirty="0">
              <a:solidFill>
                <a:srgbClr val="C00000"/>
              </a:solidFill>
              <a:latin typeface="#9Slide03 SFU Futura_12" panose="020B0604020202020204" charset="0"/>
              <a:cs typeface="Arial" panose="020B0604020202020204" pitchFamily="34" charset="0"/>
            </a:endParaRPr>
          </a:p>
        </p:txBody>
      </p:sp>
      <p:cxnSp>
        <p:nvCxnSpPr>
          <p:cNvPr id="33" name="Straight Connector 32"/>
          <p:cNvCxnSpPr/>
          <p:nvPr/>
        </p:nvCxnSpPr>
        <p:spPr>
          <a:xfrm>
            <a:off x="8193410" y="1218538"/>
            <a:ext cx="0" cy="5568019"/>
          </a:xfrm>
          <a:prstGeom prst="line">
            <a:avLst/>
          </a:prstGeom>
          <a:ln w="38100">
            <a:solidFill>
              <a:srgbClr val="0078A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136755" y="1285397"/>
            <a:ext cx="5322982" cy="2246769"/>
          </a:xfrm>
          <a:prstGeom prst="rect">
            <a:avLst/>
          </a:prstGeom>
        </p:spPr>
        <p:txBody>
          <a:bodyPr wrap="square">
            <a:spAutoFit/>
          </a:bodyPr>
          <a:lstStyle/>
          <a:p>
            <a:pPr algn="just"/>
            <a:r>
              <a:rPr lang="vi-VN" sz="2800" b="1" dirty="0" smtClean="0">
                <a:solidFill>
                  <a:srgbClr val="FFFF00"/>
                </a:solidFill>
                <a:latin typeface="#9Slide03 SFU Futura_12" panose="020B0604020202020204" charset="0"/>
              </a:rPr>
              <a:t>Sử </a:t>
            </a:r>
            <a:r>
              <a:rPr lang="vi-VN" sz="2800" b="1" dirty="0">
                <a:solidFill>
                  <a:srgbClr val="FFFF00"/>
                </a:solidFill>
                <a:latin typeface="#9Slide03 SFU Futura_12" panose="020B0604020202020204" charset="0"/>
              </a:rPr>
              <a:t>sụng internet, viết 1 bài giới thiệu về hành trình thám hiểm tìm ra châu Mỹ của Cô-lôm-bô: thời gian, nơi xuất phát, các vùng đã đến,…  (khoảng 10 dòng)</a:t>
            </a:r>
          </a:p>
        </p:txBody>
      </p:sp>
      <p:pic>
        <p:nvPicPr>
          <p:cNvPr id="19" name="Picture 2" descr="Premium Vector | Girl with a winner cup">
            <a:extLst>
              <a:ext uri="{FF2B5EF4-FFF2-40B4-BE49-F238E27FC236}">
                <a16:creationId xmlns:a16="http://schemas.microsoft.com/office/drawing/2014/main" id="{9FE89543-5B39-4347-937C-0A0008C5DB0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236" b="94991" l="9585" r="90895">
                        <a14:foregroundMark x1="21885" y1="7607" x2="21885" y2="7607"/>
                        <a14:foregroundMark x1="21885" y1="7236" x2="21885" y2="7236"/>
                        <a14:foregroundMark x1="10863" y1="10575" x2="10863" y2="10575"/>
                        <a14:foregroundMark x1="47284" y1="30056" x2="46645" y2="33395"/>
                        <a14:foregroundMark x1="35942" y1="26345" x2="34505" y2="34137"/>
                        <a14:foregroundMark x1="37220" y1="39518" x2="45048" y2="41558"/>
                        <a14:foregroundMark x1="77636" y1="45640" x2="77157" y2="71800"/>
                        <a14:foregroundMark x1="91214" y1="43228" x2="89297" y2="56401"/>
                        <a14:foregroundMark x1="49681" y1="85900" x2="49681" y2="85900"/>
                        <a14:foregroundMark x1="49681" y1="86271" x2="49681" y2="86271"/>
                        <a14:foregroundMark x1="28754" y1="93878" x2="40895" y2="89239"/>
                        <a14:foregroundMark x1="50799" y1="91280" x2="56869" y2="92950"/>
                        <a14:foregroundMark x1="50799" y1="84972" x2="53674" y2="87941"/>
                        <a14:foregroundMark x1="57188" y1="90538" x2="58946" y2="93321"/>
                        <a14:foregroundMark x1="46486" y1="90167" x2="50479" y2="93692"/>
                        <a14:foregroundMark x1="40895" y1="90909" x2="33067" y2="94991"/>
                        <a14:foregroundMark x1="27636" y1="91651" x2="36581" y2="87199"/>
                        <a14:foregroundMark x1="40575" y1="48980" x2="44728" y2="49351"/>
                      </a14:backgroundRemoval>
                    </a14:imgEffect>
                  </a14:imgLayer>
                </a14:imgProps>
              </a:ext>
              <a:ext uri="{28A0092B-C50C-407E-A947-70E740481C1C}">
                <a14:useLocalDpi xmlns:a14="http://schemas.microsoft.com/office/drawing/2010/main" val="0"/>
              </a:ext>
            </a:extLst>
          </a:blip>
          <a:srcRect/>
          <a:stretch>
            <a:fillRect/>
          </a:stretch>
        </p:blipFill>
        <p:spPr bwMode="auto">
          <a:xfrm>
            <a:off x="168190" y="1543847"/>
            <a:ext cx="2189024" cy="188479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Expedición en Barco para colorear, imprimir e dibujar –ColoringOnly.Com"/>
          <p:cNvPicPr>
            <a:picLocks noChangeAspect="1" noChangeArrowheads="1"/>
          </p:cNvPicPr>
          <p:nvPr/>
        </p:nvPicPr>
        <p:blipFill rotWithShape="1">
          <a:blip r:embed="rId7">
            <a:extLst>
              <a:ext uri="{28A0092B-C50C-407E-A947-70E740481C1C}">
                <a14:useLocalDpi xmlns:a14="http://schemas.microsoft.com/office/drawing/2010/main" val="0"/>
              </a:ext>
            </a:extLst>
          </a:blip>
          <a:srcRect t="8849" b="8091"/>
          <a:stretch/>
        </p:blipFill>
        <p:spPr bwMode="auto">
          <a:xfrm>
            <a:off x="2451047" y="3531877"/>
            <a:ext cx="2448417" cy="263236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31418" y="5610700"/>
            <a:ext cx="12369948" cy="1331460"/>
            <a:chOff x="-131418" y="5610700"/>
            <a:chExt cx="12369948" cy="1331460"/>
          </a:xfrm>
        </p:grpSpPr>
        <p:pic>
          <p:nvPicPr>
            <p:cNvPr id="23556" name="Picture 4" descr="Hình ảnh Thiết Kế Vật Liệu Sóng Biển Gợn Sóng PNG , Gợn Sóng Màu Xanh,  Sóng, Sóng Gợn PNG và Vector với nền trong suốt để tải xuống miễn phí"/>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5000" r="92031">
                          <a14:foregroundMark x1="5156" y1="42656" x2="8281" y2="55781"/>
                          <a14:foregroundMark x1="39063" y1="41250" x2="41406" y2="42969"/>
                          <a14:foregroundMark x1="92031" y1="56719" x2="92031" y2="56719"/>
                          <a14:foregroundMark x1="10313" y1="44375" x2="10469" y2="43594"/>
                          <a14:foregroundMark x1="10938" y1="42969" x2="10938" y2="42969"/>
                          <a14:foregroundMark x1="13438" y1="42188" x2="13438" y2="42188"/>
                          <a14:foregroundMark x1="17344" y1="42500" x2="17344" y2="42500"/>
                          <a14:foregroundMark x1="15625" y1="41875" x2="15625" y2="42969"/>
                          <a14:foregroundMark x1="60313" y1="39063" x2="65000" y2="41250"/>
                        </a14:backgroundRemoval>
                      </a14:imgEffect>
                    </a14:imgLayer>
                  </a14:imgProps>
                </a:ext>
                <a:ext uri="{28A0092B-C50C-407E-A947-70E740481C1C}">
                  <a14:useLocalDpi xmlns:a14="http://schemas.microsoft.com/office/drawing/2010/main" val="0"/>
                </a:ext>
              </a:extLst>
            </a:blip>
            <a:srcRect t="38075" r="4084" b="37247"/>
            <a:stretch/>
          </p:blipFill>
          <p:spPr bwMode="auto">
            <a:xfrm>
              <a:off x="7308866" y="5610700"/>
              <a:ext cx="4929664" cy="12683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ình ảnh Thiết Kế Vật Liệu Sóng Biển Gợn Sóng PNG , Gợn Sóng Màu Xanh,  Sóng, Sóng Gợn PNG và Vector với nền trong suốt để tải xuống miễn phí"/>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5000" r="92031">
                          <a14:foregroundMark x1="5156" y1="42656" x2="8281" y2="55781"/>
                          <a14:foregroundMark x1="39063" y1="41250" x2="41406" y2="42969"/>
                          <a14:foregroundMark x1="92031" y1="56719" x2="92031" y2="56719"/>
                          <a14:foregroundMark x1="10313" y1="44375" x2="10469" y2="43594"/>
                          <a14:foregroundMark x1="10938" y1="42969" x2="10938" y2="42969"/>
                          <a14:foregroundMark x1="13438" y1="42188" x2="13438" y2="42188"/>
                          <a14:foregroundMark x1="17344" y1="42500" x2="17344" y2="42500"/>
                          <a14:foregroundMark x1="15625" y1="41875" x2="15625" y2="42969"/>
                          <a14:foregroundMark x1="60313" y1="39063" x2="65000" y2="41250"/>
                        </a14:backgroundRemoval>
                      </a14:imgEffect>
                    </a14:imgLayer>
                  </a14:imgProps>
                </a:ext>
                <a:ext uri="{28A0092B-C50C-407E-A947-70E740481C1C}">
                  <a14:useLocalDpi xmlns:a14="http://schemas.microsoft.com/office/drawing/2010/main" val="0"/>
                </a:ext>
              </a:extLst>
            </a:blip>
            <a:srcRect t="38075" r="4084" b="37247"/>
            <a:stretch/>
          </p:blipFill>
          <p:spPr bwMode="auto">
            <a:xfrm>
              <a:off x="3519317" y="5673843"/>
              <a:ext cx="4929664" cy="12683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ình ảnh Thiết Kế Vật Liệu Sóng Biển Gợn Sóng PNG , Gợn Sóng Màu Xanh,  Sóng, Sóng Gợn PNG và Vector với nền trong suốt để tải xuống miễn phí"/>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5000" r="92031">
                          <a14:foregroundMark x1="5156" y1="42656" x2="8281" y2="55781"/>
                          <a14:foregroundMark x1="39063" y1="41250" x2="41406" y2="42969"/>
                          <a14:foregroundMark x1="92031" y1="56719" x2="92031" y2="56719"/>
                          <a14:foregroundMark x1="10313" y1="44375" x2="10469" y2="43594"/>
                          <a14:foregroundMark x1="10938" y1="42969" x2="10938" y2="42969"/>
                          <a14:foregroundMark x1="13438" y1="42188" x2="13438" y2="42188"/>
                          <a14:foregroundMark x1="17344" y1="42500" x2="17344" y2="42500"/>
                          <a14:foregroundMark x1="15625" y1="41875" x2="15625" y2="42969"/>
                          <a14:foregroundMark x1="60313" y1="39063" x2="65000" y2="41250"/>
                        </a14:backgroundRemoval>
                      </a14:imgEffect>
                    </a14:imgLayer>
                  </a14:imgProps>
                </a:ext>
                <a:ext uri="{28A0092B-C50C-407E-A947-70E740481C1C}">
                  <a14:useLocalDpi xmlns:a14="http://schemas.microsoft.com/office/drawing/2010/main" val="0"/>
                </a:ext>
              </a:extLst>
            </a:blip>
            <a:srcRect t="38075" r="4084" b="37247"/>
            <a:stretch/>
          </p:blipFill>
          <p:spPr bwMode="auto">
            <a:xfrm>
              <a:off x="-131418" y="5665441"/>
              <a:ext cx="4929664" cy="12683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179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nodeType="withEffect">
                                  <p:stCondLst>
                                    <p:cond delay="0"/>
                                  </p:stCondLst>
                                  <p:childTnLst>
                                    <p:set>
                                      <p:cBhvr>
                                        <p:cTn id="38" dur="1" fill="hold">
                                          <p:stCondLst>
                                            <p:cond delay="0"/>
                                          </p:stCondLst>
                                        </p:cTn>
                                        <p:tgtEl>
                                          <p:spTgt spid="23554"/>
                                        </p:tgtEl>
                                        <p:attrNameLst>
                                          <p:attrName>style.visibility</p:attrName>
                                        </p:attrNameLst>
                                      </p:cBhvr>
                                      <p:to>
                                        <p:strVal val="visible"/>
                                      </p:to>
                                    </p:set>
                                    <p:animEffect transition="in" filter="fade">
                                      <p:cBhvr>
                                        <p:cTn id="39" dur="500"/>
                                        <p:tgtEl>
                                          <p:spTgt spid="23554"/>
                                        </p:tgtEl>
                                      </p:cBhvr>
                                    </p:animEffect>
                                  </p:childTnLst>
                                </p:cTn>
                              </p:par>
                              <p:par>
                                <p:cTn id="40" presetID="10"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28" grpId="0"/>
      <p:bldP spid="29"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3239" y="218213"/>
            <a:ext cx="12945642" cy="6518554"/>
            <a:chOff x="103239" y="218213"/>
            <a:chExt cx="12945642" cy="6518554"/>
          </a:xfrm>
        </p:grpSpPr>
        <p:pic>
          <p:nvPicPr>
            <p:cNvPr id="8" name="Picture 7" descr="A picture containing icon&#10;&#10;Description automatically generated">
              <a:extLst>
                <a:ext uri="{FF2B5EF4-FFF2-40B4-BE49-F238E27FC236}">
                  <a16:creationId xmlns:a16="http://schemas.microsoft.com/office/drawing/2014/main" id="{5679B1ED-BA99-453A-B95D-E49304D87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1431" y="913183"/>
              <a:ext cx="7972388" cy="5571067"/>
            </a:xfrm>
            <a:prstGeom prst="rect">
              <a:avLst/>
            </a:prstGeom>
          </p:spPr>
        </p:pic>
        <p:pic>
          <p:nvPicPr>
            <p:cNvPr id="9"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19" b="95353" l="2344" r="42383">
                          <a14:foregroundMark x1="2539" y1="21933" x2="2539" y2="21933"/>
                          <a14:foregroundMark x1="19922" y1="10595" x2="27246" y2="5390"/>
                          <a14:foregroundMark x1="27246" y1="5390" x2="27246" y2="5390"/>
                          <a14:foregroundMark x1="30371" y1="6506" x2="37305" y2="6134"/>
                          <a14:foregroundMark x1="37305" y1="6134" x2="33594" y2="13569"/>
                          <a14:foregroundMark x1="38672" y1="10967" x2="38477" y2="13197"/>
                          <a14:foregroundMark x1="42285" y1="5762" x2="42383" y2="6877"/>
                          <a14:foregroundMark x1="42090" y1="5948" x2="41113" y2="15799"/>
                          <a14:foregroundMark x1="41113" y1="15799" x2="40820" y2="16914"/>
                          <a14:foregroundMark x1="40625" y1="23420" x2="42383" y2="22491"/>
                          <a14:foregroundMark x1="17090" y1="10595" x2="18457" y2="13755"/>
                          <a14:foregroundMark x1="27441" y1="90335" x2="26953" y2="95353"/>
                          <a14:foregroundMark x1="31348" y1="36431" x2="30859" y2="34572"/>
                          <a14:foregroundMark x1="19238" y1="16357" x2="19238" y2="14870"/>
                          <a14:foregroundMark x1="16309" y1="11524" x2="13867" y2="13197"/>
                          <a14:foregroundMark x1="15332" y1="48141" x2="16309" y2="51301"/>
                          <a14:foregroundMark x1="23926" y1="50743" x2="27539" y2="55204"/>
                          <a14:foregroundMark x1="26758" y1="53717" x2="28711" y2="55390"/>
                        </a14:backgroundRemoval>
                      </a14:imgEffect>
                    </a14:imgLayer>
                  </a14:imgProps>
                </a:ext>
                <a:ext uri="{28A0092B-C50C-407E-A947-70E740481C1C}">
                  <a14:useLocalDpi xmlns:a14="http://schemas.microsoft.com/office/drawing/2010/main" val="0"/>
                </a:ext>
              </a:extLst>
            </a:blip>
            <a:srcRect r="55951"/>
            <a:stretch/>
          </p:blipFill>
          <p:spPr bwMode="auto">
            <a:xfrm>
              <a:off x="103239" y="218213"/>
              <a:ext cx="5084912" cy="651855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9391282" y="2915257"/>
              <a:ext cx="3657599" cy="35689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15131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23E1277-D22A-4A15-A2C6-D1C190556FD0}"/>
              </a:ext>
            </a:extLst>
          </p:cNvPr>
          <p:cNvSpPr txBox="1"/>
          <p:nvPr/>
        </p:nvSpPr>
        <p:spPr>
          <a:xfrm>
            <a:off x="4237556" y="765776"/>
            <a:ext cx="7477432" cy="407015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000" dirty="0" err="1" smtClean="0">
                <a:latin typeface="#9Slide05 SVNClementine" panose="020F0502020204030203" pitchFamily="34" charset="0"/>
                <a:ea typeface="+mj-ea"/>
                <a:cs typeface="+mj-cs"/>
              </a:rPr>
              <a:t>Bài</a:t>
            </a:r>
            <a:r>
              <a:rPr lang="en-US" sz="6000" dirty="0" smtClean="0">
                <a:latin typeface="#9Slide05 SVNClementine" panose="020F0502020204030203" pitchFamily="34" charset="0"/>
                <a:ea typeface="+mj-ea"/>
                <a:cs typeface="+mj-cs"/>
              </a:rPr>
              <a:t> 13:</a:t>
            </a:r>
            <a:endParaRPr lang="en-US" sz="4000" dirty="0">
              <a:latin typeface="#9Slide05 SVNClementine" panose="020F0502020204030203" pitchFamily="34" charset="0"/>
              <a:ea typeface="+mj-ea"/>
              <a:cs typeface="+mj-cs"/>
            </a:endParaRPr>
          </a:p>
          <a:p>
            <a:pPr algn="ctr">
              <a:lnSpc>
                <a:spcPct val="90000"/>
              </a:lnSpc>
              <a:spcBef>
                <a:spcPct val="0"/>
              </a:spcBef>
              <a:spcAft>
                <a:spcPts val="600"/>
              </a:spcAft>
            </a:pPr>
            <a:r>
              <a:rPr lang="en-US" sz="7200" dirty="0" smtClean="0">
                <a:solidFill>
                  <a:srgbClr val="FFFF00"/>
                </a:solidFill>
                <a:latin typeface="#9Slide05 SVNClementine" panose="020F0502020204030203" pitchFamily="34" charset="0"/>
                <a:ea typeface="+mj-ea"/>
                <a:cs typeface="+mj-cs"/>
              </a:rPr>
              <a:t>PHÁT </a:t>
            </a:r>
            <a:r>
              <a:rPr lang="en-US" sz="7200" dirty="0">
                <a:solidFill>
                  <a:srgbClr val="FFFF00"/>
                </a:solidFill>
                <a:latin typeface="#9Slide05 SVNClementine" panose="020F0502020204030203" pitchFamily="34" charset="0"/>
                <a:ea typeface="+mj-ea"/>
                <a:cs typeface="+mj-cs"/>
              </a:rPr>
              <a:t>KIẾN RA CHÂU MỸ, VỊ TRÍ ĐỊA LÍ VÀ </a:t>
            </a:r>
            <a:r>
              <a:rPr lang="en-US" sz="7200" dirty="0" smtClean="0">
                <a:solidFill>
                  <a:srgbClr val="FFFF00"/>
                </a:solidFill>
                <a:latin typeface="#9Slide05 SVNClementine" panose="020F0502020204030203" pitchFamily="34" charset="0"/>
                <a:ea typeface="+mj-ea"/>
                <a:cs typeface="+mj-cs"/>
              </a:rPr>
              <a:t>PHẠM </a:t>
            </a:r>
            <a:r>
              <a:rPr lang="en-US" sz="7200" dirty="0">
                <a:solidFill>
                  <a:srgbClr val="FFFF00"/>
                </a:solidFill>
                <a:latin typeface="#9Slide05 SVNClementine" panose="020F0502020204030203" pitchFamily="34" charset="0"/>
                <a:ea typeface="+mj-ea"/>
                <a:cs typeface="+mj-cs"/>
              </a:rPr>
              <a:t>VI CHÂU MỸ</a:t>
            </a:r>
          </a:p>
        </p:txBody>
      </p:sp>
      <p:pic>
        <p:nvPicPr>
          <p:cNvPr id="7"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019" b="95353" l="2344" r="42383">
                        <a14:foregroundMark x1="2539" y1="21933" x2="2539" y2="21933"/>
                        <a14:foregroundMark x1="19922" y1="10595" x2="27246" y2="5390"/>
                        <a14:foregroundMark x1="27246" y1="5390" x2="27246" y2="5390"/>
                        <a14:foregroundMark x1="30371" y1="6506" x2="37305" y2="6134"/>
                        <a14:foregroundMark x1="37305" y1="6134" x2="33594" y2="13569"/>
                        <a14:foregroundMark x1="38672" y1="10967" x2="38477" y2="13197"/>
                        <a14:foregroundMark x1="42285" y1="5762" x2="42383" y2="6877"/>
                        <a14:foregroundMark x1="42090" y1="5948" x2="41113" y2="15799"/>
                        <a14:foregroundMark x1="41113" y1="15799" x2="40820" y2="16914"/>
                        <a14:foregroundMark x1="40625" y1="23420" x2="42383" y2="22491"/>
                        <a14:foregroundMark x1="17090" y1="10595" x2="18457" y2="13755"/>
                        <a14:foregroundMark x1="27441" y1="90335" x2="26953" y2="95353"/>
                        <a14:foregroundMark x1="31348" y1="36431" x2="30859" y2="34572"/>
                        <a14:foregroundMark x1="19238" y1="16357" x2="19238" y2="14870"/>
                        <a14:foregroundMark x1="16309" y1="11524" x2="13867" y2="13197"/>
                        <a14:foregroundMark x1="15332" y1="48141" x2="16309" y2="51301"/>
                        <a14:foregroundMark x1="23926" y1="50743" x2="27539" y2="55204"/>
                        <a14:foregroundMark x1="26758" y1="53717" x2="28711" y2="55390"/>
                      </a14:backgroundRemoval>
                    </a14:imgEffect>
                  </a14:imgLayer>
                </a14:imgProps>
              </a:ext>
              <a:ext uri="{28A0092B-C50C-407E-A947-70E740481C1C}">
                <a14:useLocalDpi xmlns:a14="http://schemas.microsoft.com/office/drawing/2010/main" val="0"/>
              </a:ext>
            </a:extLst>
          </a:blip>
          <a:srcRect r="55951"/>
          <a:stretch/>
        </p:blipFill>
        <p:spPr bwMode="auto">
          <a:xfrm>
            <a:off x="0" y="0"/>
            <a:ext cx="53497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àu Vẽ Clip nghệ thuật - Véc tơ vẽ phim hoạt hình thuyền png tải về - Miễn  phí trong suốt Sơ đồ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31" b="92759" l="10000" r="97111">
                        <a14:foregroundMark x1="24556" y1="92759" x2="68889" y2="90517"/>
                        <a14:foregroundMark x1="76333" y1="14310" x2="76333" y2="14310"/>
                        <a14:foregroundMark x1="76444" y1="14310" x2="76444" y2="14310"/>
                        <a14:foregroundMark x1="67222" y1="23448" x2="80111" y2="7759"/>
                        <a14:foregroundMark x1="95556" y1="3103" x2="93000" y2="6897"/>
                        <a14:foregroundMark x1="88111" y1="31379" x2="97111" y2="32241"/>
                      </a14:backgroundRemoval>
                    </a14:imgEffect>
                  </a14:imgLayer>
                </a14:imgProps>
              </a:ext>
              <a:ext uri="{28A0092B-C50C-407E-A947-70E740481C1C}">
                <a14:useLocalDpi xmlns:a14="http://schemas.microsoft.com/office/drawing/2010/main" val="0"/>
              </a:ext>
            </a:extLst>
          </a:blip>
          <a:srcRect/>
          <a:stretch>
            <a:fillRect/>
          </a:stretch>
        </p:blipFill>
        <p:spPr bwMode="auto">
          <a:xfrm>
            <a:off x="7775575" y="4251889"/>
            <a:ext cx="4416425" cy="2846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408" y="833625"/>
            <a:ext cx="8283592" cy="595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179659" y="14037"/>
            <a:ext cx="11810751" cy="863832"/>
            <a:chOff x="486698" y="0"/>
            <a:chExt cx="11810751" cy="863832"/>
          </a:xfrm>
        </p:grpSpPr>
        <p:grpSp>
          <p:nvGrpSpPr>
            <p:cNvPr id="4" name="Group 3"/>
            <p:cNvGrpSpPr/>
            <p:nvPr/>
          </p:nvGrpSpPr>
          <p:grpSpPr>
            <a:xfrm>
              <a:off x="486698" y="42558"/>
              <a:ext cx="11810751" cy="821274"/>
              <a:chOff x="-4229473" y="23612"/>
              <a:chExt cx="8956123" cy="912888"/>
            </a:xfrm>
            <a:solidFill>
              <a:schemeClr val="accent4">
                <a:lumMod val="20000"/>
                <a:lumOff val="80000"/>
              </a:schemeClr>
            </a:solidFill>
          </p:grpSpPr>
          <p:sp>
            <p:nvSpPr>
              <p:cNvPr id="6" name="Rectangle: Rounded Corners 17">
                <a:extLst>
                  <a:ext uri="{FF2B5EF4-FFF2-40B4-BE49-F238E27FC236}">
                    <a16:creationId xmlns:a16="http://schemas.microsoft.com/office/drawing/2014/main" id="{FAD1B7D5-53C9-4DD5-8454-63D6FF634185}"/>
                  </a:ext>
                </a:extLst>
              </p:cNvPr>
              <p:cNvSpPr/>
              <p:nvPr/>
            </p:nvSpPr>
            <p:spPr>
              <a:xfrm>
                <a:off x="-4229473" y="23612"/>
                <a:ext cx="8876160" cy="797071"/>
              </a:xfrm>
              <a:prstGeom prst="roundRect">
                <a:avLst>
                  <a:gd name="adj" fmla="val 42559"/>
                </a:avLst>
              </a:prstGeom>
              <a:solidFill>
                <a:schemeClr val="accent5">
                  <a:lumMod val="20000"/>
                  <a:lumOff val="80000"/>
                </a:schemeClr>
              </a:solidFill>
              <a:ln w="127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7" name="TextBox 6">
                <a:extLst>
                  <a:ext uri="{FF2B5EF4-FFF2-40B4-BE49-F238E27FC236}">
                    <a16:creationId xmlns:a16="http://schemas.microsoft.com/office/drawing/2014/main" id="{4EC68D7C-3C39-4B6F-8758-427A97DB07ED}"/>
                  </a:ext>
                </a:extLst>
              </p:cNvPr>
              <p:cNvSpPr txBox="1"/>
              <p:nvPr/>
            </p:nvSpPr>
            <p:spPr>
              <a:xfrm>
                <a:off x="-3998010" y="81225"/>
                <a:ext cx="8724660" cy="855275"/>
              </a:xfrm>
              <a:prstGeom prst="rect">
                <a:avLst/>
              </a:prstGeom>
              <a:noFill/>
            </p:spPr>
            <p:txBody>
              <a:bodyPr wrap="square">
                <a:spAutoFit/>
              </a:bodyPr>
              <a:lstStyle/>
              <a:p>
                <a:pPr lvl="0" algn="ctr">
                  <a:defRPr/>
                </a:pPr>
                <a:r>
                  <a:rPr kumimoji="0" lang="en-US" sz="4400" b="1" i="0" u="none" strike="noStrike" kern="1200" cap="none" spc="0" normalizeH="0" baseline="0" noProof="0" dirty="0" smtClean="0">
                    <a:ln>
                      <a:noFill/>
                    </a:ln>
                    <a:solidFill>
                      <a:srgbClr val="FF0000"/>
                    </a:solidFill>
                    <a:effectLst/>
                    <a:uLnTx/>
                    <a:uFillTx/>
                    <a:latin typeface="#9Slide03 SFU Futura_12" panose="020B0604020202020204" charset="0"/>
                  </a:rPr>
                  <a:t>1. </a:t>
                </a:r>
                <a:r>
                  <a:rPr lang="vi-VN" sz="4400" b="1" dirty="0">
                    <a:solidFill>
                      <a:srgbClr val="FF0000"/>
                    </a:solidFill>
                    <a:latin typeface="#9Slide03 SFU Futura_12" panose="020B0604020202020204" charset="0"/>
                  </a:rPr>
                  <a:t>PHÁT KIẾN RA CHÂU MỸ - TÂN </a:t>
                </a:r>
                <a:r>
                  <a:rPr lang="vi-VN" sz="4400" b="1" dirty="0" smtClean="0">
                    <a:solidFill>
                      <a:srgbClr val="FF0000"/>
                    </a:solidFill>
                    <a:latin typeface="#9Slide03 SFU Futura_12" panose="020B0604020202020204" charset="0"/>
                  </a:rPr>
                  <a:t>TH</a:t>
                </a:r>
                <a:r>
                  <a:rPr lang="en-US" sz="4400" b="1" dirty="0" smtClean="0">
                    <a:solidFill>
                      <a:srgbClr val="FF0000"/>
                    </a:solidFill>
                    <a:latin typeface="#9Slide03 SFU Futura_12" panose="020B0604020202020204" charset="0"/>
                  </a:rPr>
                  <a:t>Ế GIỚI </a:t>
                </a:r>
                <a:endParaRPr kumimoji="0" lang="vi-VN" sz="4400" b="1" i="0" u="none" strike="noStrike" kern="1200" cap="none" spc="0" normalizeH="0" baseline="0" noProof="0" dirty="0">
                  <a:ln>
                    <a:noFill/>
                  </a:ln>
                  <a:solidFill>
                    <a:srgbClr val="FF0000"/>
                  </a:solidFill>
                  <a:effectLst/>
                  <a:uLnTx/>
                  <a:uFillTx/>
                  <a:latin typeface="#9Slide03 SFU Futura_12" panose="020B0604020202020204" charset="0"/>
                </a:endParaRPr>
              </a:p>
            </p:txBody>
          </p:sp>
        </p:grpSp>
        <p:pic>
          <p:nvPicPr>
            <p:cNvPr id="5"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5019" b="95353" l="2344" r="42383">
                          <a14:foregroundMark x1="2539" y1="21933" x2="2539" y2="21933"/>
                          <a14:foregroundMark x1="19922" y1="10595" x2="27246" y2="5390"/>
                          <a14:foregroundMark x1="27246" y1="5390" x2="27246" y2="5390"/>
                          <a14:foregroundMark x1="30371" y1="6506" x2="37305" y2="6134"/>
                          <a14:foregroundMark x1="37305" y1="6134" x2="33594" y2="13569"/>
                          <a14:foregroundMark x1="38672" y1="10967" x2="38477" y2="13197"/>
                          <a14:foregroundMark x1="42285" y1="5762" x2="42383" y2="6877"/>
                          <a14:foregroundMark x1="42090" y1="5948" x2="41113" y2="15799"/>
                          <a14:foregroundMark x1="41113" y1="15799" x2="40820" y2="16914"/>
                          <a14:foregroundMark x1="40625" y1="23420" x2="42383" y2="22491"/>
                          <a14:foregroundMark x1="17090" y1="10595" x2="18457" y2="13755"/>
                          <a14:foregroundMark x1="27441" y1="90335" x2="26953" y2="95353"/>
                          <a14:foregroundMark x1="31348" y1="36431" x2="30859" y2="34572"/>
                          <a14:foregroundMark x1="19238" y1="16357" x2="19238" y2="14870"/>
                          <a14:foregroundMark x1="16309" y1="11524" x2="13867" y2="13197"/>
                          <a14:foregroundMark x1="15332" y1="48141" x2="16309" y2="51301"/>
                          <a14:foregroundMark x1="23926" y1="50743" x2="27539" y2="55204"/>
                          <a14:foregroundMark x1="26758" y1="53717" x2="28711" y2="55390"/>
                        </a14:backgroundRemoval>
                      </a14:imgEffect>
                    </a14:imgLayer>
                  </a14:imgProps>
                </a:ext>
                <a:ext uri="{28A0092B-C50C-407E-A947-70E740481C1C}">
                  <a14:useLocalDpi xmlns:a14="http://schemas.microsoft.com/office/drawing/2010/main" val="0"/>
                </a:ext>
              </a:extLst>
            </a:blip>
            <a:srcRect r="55951"/>
            <a:stretch/>
          </p:blipFill>
          <p:spPr bwMode="auto">
            <a:xfrm>
              <a:off x="592148" y="0"/>
              <a:ext cx="635902" cy="8151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79659" y="999266"/>
            <a:ext cx="3728749" cy="3242273"/>
            <a:chOff x="179659" y="1742682"/>
            <a:chExt cx="3728749" cy="3242273"/>
          </a:xfrm>
        </p:grpSpPr>
        <p:sp>
          <p:nvSpPr>
            <p:cNvPr id="8" name="Cloud 7">
              <a:extLst>
                <a:ext uri="{FF2B5EF4-FFF2-40B4-BE49-F238E27FC236}">
                  <a16:creationId xmlns:a16="http://schemas.microsoft.com/office/drawing/2014/main" id="{90A0D09F-1CF0-4A16-83AA-2F217797D253}"/>
                </a:ext>
              </a:extLst>
            </p:cNvPr>
            <p:cNvSpPr/>
            <p:nvPr/>
          </p:nvSpPr>
          <p:spPr>
            <a:xfrm>
              <a:off x="179659" y="1742682"/>
              <a:ext cx="3728749" cy="3242273"/>
            </a:xfrm>
            <a:prstGeom prst="cloud">
              <a:avLst/>
            </a:prstGeom>
            <a:gradFill flip="none" rotWithShape="1">
              <a:gsLst>
                <a:gs pos="0">
                  <a:srgbClr val="C3D72D">
                    <a:tint val="66000"/>
                    <a:satMod val="160000"/>
                  </a:srgbClr>
                </a:gs>
                <a:gs pos="50000">
                  <a:srgbClr val="C3D72D">
                    <a:tint val="44500"/>
                    <a:satMod val="160000"/>
                  </a:srgbClr>
                </a:gs>
                <a:gs pos="100000">
                  <a:srgbClr val="C3D72D">
                    <a:tint val="23500"/>
                    <a:satMod val="160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9" name="Rectangle 8"/>
            <p:cNvSpPr/>
            <p:nvPr/>
          </p:nvSpPr>
          <p:spPr>
            <a:xfrm>
              <a:off x="477212" y="2125521"/>
              <a:ext cx="3133641" cy="2400657"/>
            </a:xfrm>
            <a:prstGeom prst="rect">
              <a:avLst/>
            </a:prstGeom>
          </p:spPr>
          <p:txBody>
            <a:bodyPr wrap="square">
              <a:spAutoFit/>
            </a:bodyPr>
            <a:lstStyle/>
            <a:p>
              <a:pPr algn="ctr"/>
              <a:r>
                <a:rPr lang="en-US" sz="3000" dirty="0" err="1" smtClean="0">
                  <a:latin typeface="#9Slide03 SFU Futura_12" panose="020B0604020202020204" charset="0"/>
                  <a:ea typeface="Cambria" panose="02040503050406030204" pitchFamily="18" charset="0"/>
                </a:rPr>
                <a:t>Dựa</a:t>
              </a:r>
              <a:r>
                <a:rPr lang="en-US" sz="3000" dirty="0" smtClean="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vào</a:t>
              </a:r>
              <a:r>
                <a:rPr lang="en-US" sz="3000" dirty="0">
                  <a:latin typeface="#9Slide03 SFU Futura_12" panose="020B0604020202020204" charset="0"/>
                  <a:ea typeface="Cambria" panose="02040503050406030204" pitchFamily="18" charset="0"/>
                </a:rPr>
                <a:t> </a:t>
              </a:r>
              <a:r>
                <a:rPr lang="en-US" sz="3000" dirty="0" err="1" smtClean="0">
                  <a:latin typeface="#9Slide03 SFU Futura_12" panose="020B0604020202020204" charset="0"/>
                  <a:ea typeface="Cambria" panose="02040503050406030204" pitchFamily="18" charset="0"/>
                </a:rPr>
                <a:t>hình</a:t>
              </a:r>
              <a:r>
                <a:rPr lang="en-US" sz="3000" dirty="0" smtClean="0">
                  <a:latin typeface="#9Slide03 SFU Futura_12" panose="020B0604020202020204" charset="0"/>
                  <a:ea typeface="Cambria" panose="02040503050406030204" pitchFamily="18" charset="0"/>
                </a:rPr>
                <a:t> </a:t>
              </a:r>
              <a:r>
                <a:rPr lang="en-US" sz="3000" dirty="0" err="1" smtClean="0">
                  <a:latin typeface="#9Slide03 SFU Futura_12" panose="020B0604020202020204" charset="0"/>
                  <a:ea typeface="Cambria" panose="02040503050406030204" pitchFamily="18" charset="0"/>
                </a:rPr>
                <a:t>và</a:t>
              </a:r>
              <a:r>
                <a:rPr lang="en-US" sz="3000" dirty="0" smtClean="0">
                  <a:latin typeface="#9Slide03 SFU Futura_12" panose="020B0604020202020204" charset="0"/>
                  <a:ea typeface="Cambria" panose="02040503050406030204" pitchFamily="18" charset="0"/>
                </a:rPr>
                <a:t> </a:t>
              </a:r>
              <a:r>
                <a:rPr lang="en-US" sz="3000" dirty="0" err="1" smtClean="0">
                  <a:latin typeface="#9Slide03 SFU Futura_12" panose="020B0604020202020204" charset="0"/>
                  <a:ea typeface="Cambria" panose="02040503050406030204" pitchFamily="18" charset="0"/>
                </a:rPr>
                <a:t>thông</a:t>
              </a:r>
              <a:r>
                <a:rPr lang="en-US" sz="3000" dirty="0" smtClean="0">
                  <a:latin typeface="#9Slide03 SFU Futura_12" panose="020B0604020202020204" charset="0"/>
                  <a:ea typeface="Cambria" panose="02040503050406030204" pitchFamily="18" charset="0"/>
                </a:rPr>
                <a:t> tin SGK, </a:t>
              </a:r>
              <a:r>
                <a:rPr lang="en-US" sz="3000" dirty="0" err="1">
                  <a:latin typeface="#9Slide03 SFU Futura_12" panose="020B0604020202020204" charset="0"/>
                  <a:ea typeface="Cambria" panose="02040503050406030204" pitchFamily="18" charset="0"/>
                </a:rPr>
                <a:t>mô</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tả</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sự</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kiện</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Cô-lôm-bô</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phát</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kiến</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ra</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châu</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Mỹ</a:t>
              </a:r>
              <a:r>
                <a:rPr lang="en-US" sz="3000" dirty="0">
                  <a:latin typeface="#9Slide03 SFU Futura_12" panose="020B0604020202020204" charset="0"/>
                  <a:ea typeface="Cambria" panose="02040503050406030204" pitchFamily="18" charset="0"/>
                </a:rPr>
                <a:t>?</a:t>
              </a:r>
              <a:endParaRPr lang="en-US" sz="3000" dirty="0">
                <a:latin typeface="#9Slide03 SFU Futura_12" panose="020B0604020202020204" charset="0"/>
              </a:endParaRPr>
            </a:p>
          </p:txBody>
        </p:sp>
      </p:grpSp>
      <p:pic>
        <p:nvPicPr>
          <p:cNvPr id="10" name="Picture 2" descr="Tàu Vẽ Clip nghệ thuật - Véc tơ vẽ phim hoạt hình thuyền png tải về - Miễn  phí trong suốt Sơ đồ png Tải về."/>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31" b="92759" l="10000" r="97111">
                        <a14:foregroundMark x1="24556" y1="92759" x2="68889" y2="90517"/>
                        <a14:foregroundMark x1="76333" y1="14310" x2="76333" y2="14310"/>
                        <a14:foregroundMark x1="76444" y1="14310" x2="76444" y2="14310"/>
                        <a14:foregroundMark x1="67222" y1="23448" x2="80111" y2="7759"/>
                        <a14:foregroundMark x1="95556" y1="3103" x2="93000" y2="6897"/>
                        <a14:foregroundMark x1="88111" y1="31379" x2="97111" y2="32241"/>
                      </a14:backgroundRemoval>
                    </a14:imgEffect>
                  </a14:imgLayer>
                </a14:imgProps>
              </a:ext>
              <a:ext uri="{28A0092B-C50C-407E-A947-70E740481C1C}">
                <a14:useLocalDpi xmlns:a14="http://schemas.microsoft.com/office/drawing/2010/main" val="0"/>
              </a:ext>
            </a:extLst>
          </a:blip>
          <a:srcRect l="9612"/>
          <a:stretch/>
        </p:blipFill>
        <p:spPr bwMode="auto">
          <a:xfrm>
            <a:off x="-73742" y="4192896"/>
            <a:ext cx="3991900" cy="2846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06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860" y="833625"/>
            <a:ext cx="5327140" cy="382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179659" y="14037"/>
            <a:ext cx="11810751" cy="863832"/>
            <a:chOff x="486698" y="0"/>
            <a:chExt cx="11810751" cy="863832"/>
          </a:xfrm>
        </p:grpSpPr>
        <p:grpSp>
          <p:nvGrpSpPr>
            <p:cNvPr id="4" name="Group 3"/>
            <p:cNvGrpSpPr/>
            <p:nvPr/>
          </p:nvGrpSpPr>
          <p:grpSpPr>
            <a:xfrm>
              <a:off x="486698" y="42558"/>
              <a:ext cx="11810751" cy="821274"/>
              <a:chOff x="-4229473" y="23612"/>
              <a:chExt cx="8956123" cy="912888"/>
            </a:xfrm>
            <a:solidFill>
              <a:schemeClr val="accent4">
                <a:lumMod val="20000"/>
                <a:lumOff val="80000"/>
              </a:schemeClr>
            </a:solidFill>
          </p:grpSpPr>
          <p:sp>
            <p:nvSpPr>
              <p:cNvPr id="6" name="Rectangle: Rounded Corners 17">
                <a:extLst>
                  <a:ext uri="{FF2B5EF4-FFF2-40B4-BE49-F238E27FC236}">
                    <a16:creationId xmlns:a16="http://schemas.microsoft.com/office/drawing/2014/main" id="{FAD1B7D5-53C9-4DD5-8454-63D6FF634185}"/>
                  </a:ext>
                </a:extLst>
              </p:cNvPr>
              <p:cNvSpPr/>
              <p:nvPr/>
            </p:nvSpPr>
            <p:spPr>
              <a:xfrm>
                <a:off x="-4229473" y="23612"/>
                <a:ext cx="8876160" cy="797071"/>
              </a:xfrm>
              <a:prstGeom prst="roundRect">
                <a:avLst>
                  <a:gd name="adj" fmla="val 42559"/>
                </a:avLst>
              </a:prstGeom>
              <a:solidFill>
                <a:schemeClr val="accent5">
                  <a:lumMod val="20000"/>
                  <a:lumOff val="80000"/>
                </a:schemeClr>
              </a:solidFill>
              <a:ln w="127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7" name="TextBox 6">
                <a:extLst>
                  <a:ext uri="{FF2B5EF4-FFF2-40B4-BE49-F238E27FC236}">
                    <a16:creationId xmlns:a16="http://schemas.microsoft.com/office/drawing/2014/main" id="{4EC68D7C-3C39-4B6F-8758-427A97DB07ED}"/>
                  </a:ext>
                </a:extLst>
              </p:cNvPr>
              <p:cNvSpPr txBox="1"/>
              <p:nvPr/>
            </p:nvSpPr>
            <p:spPr>
              <a:xfrm>
                <a:off x="-3998010" y="81225"/>
                <a:ext cx="8724660" cy="855275"/>
              </a:xfrm>
              <a:prstGeom prst="rect">
                <a:avLst/>
              </a:prstGeom>
              <a:noFill/>
            </p:spPr>
            <p:txBody>
              <a:bodyPr wrap="square">
                <a:spAutoFit/>
              </a:bodyPr>
              <a:lstStyle/>
              <a:p>
                <a:pPr lvl="0" algn="ctr">
                  <a:defRPr/>
                </a:pPr>
                <a:r>
                  <a:rPr kumimoji="0" lang="en-US" sz="4400" b="1" i="0" u="none" strike="noStrike" kern="1200" cap="none" spc="0" normalizeH="0" baseline="0" noProof="0" dirty="0" smtClean="0">
                    <a:ln>
                      <a:noFill/>
                    </a:ln>
                    <a:solidFill>
                      <a:srgbClr val="FF0000"/>
                    </a:solidFill>
                    <a:effectLst/>
                    <a:uLnTx/>
                    <a:uFillTx/>
                    <a:latin typeface="#9Slide03 SFU Futura_12" panose="020B0604020202020204" charset="0"/>
                  </a:rPr>
                  <a:t>1. </a:t>
                </a:r>
                <a:r>
                  <a:rPr lang="vi-VN" sz="4400" b="1" dirty="0">
                    <a:solidFill>
                      <a:srgbClr val="FF0000"/>
                    </a:solidFill>
                    <a:latin typeface="#9Slide03 SFU Futura_12" panose="020B0604020202020204" charset="0"/>
                  </a:rPr>
                  <a:t>PHÁT KIẾN RA CHÂU MỸ - TÂN </a:t>
                </a:r>
                <a:r>
                  <a:rPr lang="vi-VN" sz="4400" b="1" dirty="0" smtClean="0">
                    <a:solidFill>
                      <a:srgbClr val="FF0000"/>
                    </a:solidFill>
                    <a:latin typeface="#9Slide03 SFU Futura_12" panose="020B0604020202020204" charset="0"/>
                  </a:rPr>
                  <a:t>TH</a:t>
                </a:r>
                <a:r>
                  <a:rPr lang="en-US" sz="4400" b="1" dirty="0" smtClean="0">
                    <a:solidFill>
                      <a:srgbClr val="FF0000"/>
                    </a:solidFill>
                    <a:latin typeface="#9Slide03 SFU Futura_12" panose="020B0604020202020204" charset="0"/>
                  </a:rPr>
                  <a:t>Ế GIỚI </a:t>
                </a:r>
                <a:endParaRPr kumimoji="0" lang="vi-VN" sz="4400" b="1" i="0" u="none" strike="noStrike" kern="1200" cap="none" spc="0" normalizeH="0" baseline="0" noProof="0" dirty="0">
                  <a:ln>
                    <a:noFill/>
                  </a:ln>
                  <a:solidFill>
                    <a:srgbClr val="FF0000"/>
                  </a:solidFill>
                  <a:effectLst/>
                  <a:uLnTx/>
                  <a:uFillTx/>
                  <a:latin typeface="#9Slide03 SFU Futura_12" panose="020B0604020202020204" charset="0"/>
                </a:endParaRPr>
              </a:p>
            </p:txBody>
          </p:sp>
        </p:grpSp>
        <p:pic>
          <p:nvPicPr>
            <p:cNvPr id="5"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5019" b="95353" l="2344" r="42383">
                          <a14:foregroundMark x1="2539" y1="21933" x2="2539" y2="21933"/>
                          <a14:foregroundMark x1="19922" y1="10595" x2="27246" y2="5390"/>
                          <a14:foregroundMark x1="27246" y1="5390" x2="27246" y2="5390"/>
                          <a14:foregroundMark x1="30371" y1="6506" x2="37305" y2="6134"/>
                          <a14:foregroundMark x1="37305" y1="6134" x2="33594" y2="13569"/>
                          <a14:foregroundMark x1="38672" y1="10967" x2="38477" y2="13197"/>
                          <a14:foregroundMark x1="42285" y1="5762" x2="42383" y2="6877"/>
                          <a14:foregroundMark x1="42090" y1="5948" x2="41113" y2="15799"/>
                          <a14:foregroundMark x1="41113" y1="15799" x2="40820" y2="16914"/>
                          <a14:foregroundMark x1="40625" y1="23420" x2="42383" y2="22491"/>
                          <a14:foregroundMark x1="17090" y1="10595" x2="18457" y2="13755"/>
                          <a14:foregroundMark x1="27441" y1="90335" x2="26953" y2="95353"/>
                          <a14:foregroundMark x1="31348" y1="36431" x2="30859" y2="34572"/>
                          <a14:foregroundMark x1="19238" y1="16357" x2="19238" y2="14870"/>
                          <a14:foregroundMark x1="16309" y1="11524" x2="13867" y2="13197"/>
                          <a14:foregroundMark x1="15332" y1="48141" x2="16309" y2="51301"/>
                          <a14:foregroundMark x1="23926" y1="50743" x2="27539" y2="55204"/>
                          <a14:foregroundMark x1="26758" y1="53717" x2="28711" y2="55390"/>
                        </a14:backgroundRemoval>
                      </a14:imgEffect>
                    </a14:imgLayer>
                  </a14:imgProps>
                </a:ext>
                <a:ext uri="{28A0092B-C50C-407E-A947-70E740481C1C}">
                  <a14:useLocalDpi xmlns:a14="http://schemas.microsoft.com/office/drawing/2010/main" val="0"/>
                </a:ext>
              </a:extLst>
            </a:blip>
            <a:srcRect r="55951"/>
            <a:stretch/>
          </p:blipFill>
          <p:spPr bwMode="auto">
            <a:xfrm>
              <a:off x="592148" y="0"/>
              <a:ext cx="635902" cy="815189"/>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Tàu Vẽ Clip nghệ thuật - Véc tơ vẽ phim hoạt hình thuyền png tải về - Miễn  phí trong suốt Sơ đồ png Tải về."/>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31" b="92759" l="10000" r="97111">
                        <a14:foregroundMark x1="24556" y1="92759" x2="68889" y2="90517"/>
                        <a14:foregroundMark x1="76333" y1="14310" x2="76333" y2="14310"/>
                        <a14:foregroundMark x1="76444" y1="14310" x2="76444" y2="14310"/>
                        <a14:foregroundMark x1="67222" y1="23448" x2="80111" y2="7759"/>
                        <a14:foregroundMark x1="95556" y1="3103" x2="93000" y2="6897"/>
                        <a14:foregroundMark x1="88111" y1="31379" x2="97111" y2="32241"/>
                      </a14:backgroundRemoval>
                    </a14:imgEffect>
                  </a14:imgLayer>
                </a14:imgProps>
              </a:ext>
              <a:ext uri="{28A0092B-C50C-407E-A947-70E740481C1C}">
                <a14:useLocalDpi xmlns:a14="http://schemas.microsoft.com/office/drawing/2010/main" val="0"/>
              </a:ext>
            </a:extLst>
          </a:blip>
          <a:srcRect l="9612"/>
          <a:stretch/>
        </p:blipFill>
        <p:spPr bwMode="auto">
          <a:xfrm>
            <a:off x="7987635" y="4778879"/>
            <a:ext cx="3081590" cy="219710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69228" y="950328"/>
            <a:ext cx="6590183" cy="5760189"/>
            <a:chOff x="169228" y="950328"/>
            <a:chExt cx="6590183" cy="5760189"/>
          </a:xfrm>
        </p:grpSpPr>
        <p:grpSp>
          <p:nvGrpSpPr>
            <p:cNvPr id="12" name="Group 11"/>
            <p:cNvGrpSpPr/>
            <p:nvPr/>
          </p:nvGrpSpPr>
          <p:grpSpPr>
            <a:xfrm>
              <a:off x="169228" y="950328"/>
              <a:ext cx="6590183" cy="5760189"/>
              <a:chOff x="375743" y="-219765"/>
              <a:chExt cx="11779042" cy="7077541"/>
            </a:xfrm>
          </p:grpSpPr>
          <p:sp>
            <p:nvSpPr>
              <p:cNvPr id="13" name="Rectangle 12"/>
              <p:cNvSpPr/>
              <p:nvPr/>
            </p:nvSpPr>
            <p:spPr>
              <a:xfrm>
                <a:off x="394385" y="-219765"/>
                <a:ext cx="11409397" cy="6903771"/>
              </a:xfrm>
              <a:prstGeom prst="rect">
                <a:avLst/>
              </a:prstGeom>
              <a:solidFill>
                <a:schemeClr val="bg1"/>
              </a:solid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4674" y="-91741"/>
                <a:ext cx="11540111" cy="6949517"/>
              </a:xfrm>
              <a:prstGeom prst="rect">
                <a:avLst/>
              </a:prstGeom>
              <a:solidFill>
                <a:schemeClr val="bg1"/>
              </a:solidFill>
              <a:ln w="76200">
                <a:solidFill>
                  <a:srgbClr val="C3D7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39959" y="44153"/>
                <a:ext cx="11066329" cy="6686770"/>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Văn phòng phẩm Hà Nội"/>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375743" y="-145671"/>
                <a:ext cx="1128430" cy="813286"/>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Tàu Vẽ Clip nghệ thuật - Véc tơ vẽ phim hoạt hình thuyền png tải về - Miễn  phí trong suốt Sơ đồ png Tải về."/>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2931" b="92759" l="10000" r="97111">
                          <a14:foregroundMark x1="24556" y1="92759" x2="68889" y2="90517"/>
                          <a14:foregroundMark x1="76333" y1="14310" x2="76333" y2="14310"/>
                          <a14:foregroundMark x1="76444" y1="14310" x2="76444" y2="14310"/>
                          <a14:foregroundMark x1="67222" y1="23448" x2="80111" y2="7759"/>
                          <a14:foregroundMark x1="95556" y1="3103" x2="93000" y2="6897"/>
                          <a14:foregroundMark x1="88111" y1="31379" x2="97111" y2="32241"/>
                        </a14:backgroundRemoval>
                      </a14:imgEffect>
                    </a14:imgLayer>
                  </a14:imgProps>
                </a:ext>
                <a:ext uri="{28A0092B-C50C-407E-A947-70E740481C1C}">
                  <a14:useLocalDpi xmlns:a14="http://schemas.microsoft.com/office/drawing/2010/main" val="0"/>
                </a:ext>
              </a:extLst>
            </a:blip>
            <a:srcRect l="9612"/>
            <a:stretch/>
          </p:blipFill>
          <p:spPr bwMode="auto">
            <a:xfrm>
              <a:off x="5289135" y="5663282"/>
              <a:ext cx="1372086" cy="97826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p:cNvSpPr/>
          <p:nvPr/>
        </p:nvSpPr>
        <p:spPr>
          <a:xfrm>
            <a:off x="603060" y="2147796"/>
            <a:ext cx="5384786" cy="4401205"/>
          </a:xfrm>
          <a:prstGeom prst="rect">
            <a:avLst/>
          </a:prstGeom>
        </p:spPr>
        <p:txBody>
          <a:bodyPr wrap="square">
            <a:spAutoFit/>
          </a:bodyPr>
          <a:lstStyle/>
          <a:p>
            <a:pPr algn="just"/>
            <a:r>
              <a:rPr lang="vi-VN" sz="2400" dirty="0">
                <a:solidFill>
                  <a:srgbClr val="000000"/>
                </a:solidFill>
                <a:latin typeface="#9Slide03 SFU Futura_12" panose="020B0604020202020204" charset="0"/>
              </a:rPr>
              <a:t>- Trong  1492 - 1502, Cô-lôm-bô thực hiện </a:t>
            </a:r>
            <a:r>
              <a:rPr lang="en-US" sz="4000" dirty="0" smtClean="0">
                <a:solidFill>
                  <a:srgbClr val="C00000"/>
                </a:solidFill>
                <a:latin typeface="#9Slide03 SFU Futura_12" panose="020B0604020202020204" charset="0"/>
              </a:rPr>
              <a:t>4</a:t>
            </a:r>
            <a:r>
              <a:rPr lang="vi-VN" sz="2400" dirty="0" smtClean="0">
                <a:solidFill>
                  <a:srgbClr val="000000"/>
                </a:solidFill>
                <a:latin typeface="#9Slide03 SFU Futura_12" panose="020B0604020202020204" charset="0"/>
              </a:rPr>
              <a:t> </a:t>
            </a:r>
            <a:r>
              <a:rPr lang="vi-VN" sz="2400" dirty="0">
                <a:solidFill>
                  <a:srgbClr val="000000"/>
                </a:solidFill>
                <a:latin typeface="#9Slide03 SFU Futura_12" panose="020B0604020202020204" charset="0"/>
              </a:rPr>
              <a:t>cuộc hải trình vượt Đại Tây Dương từ châu Âu sang châu Mỹ.</a:t>
            </a:r>
          </a:p>
          <a:p>
            <a:pPr algn="just"/>
            <a:r>
              <a:rPr lang="vi-VN" sz="2400" dirty="0">
                <a:solidFill>
                  <a:srgbClr val="000000"/>
                </a:solidFill>
                <a:latin typeface="#9Slide03 SFU Futura_12" panose="020B0604020202020204" charset="0"/>
              </a:rPr>
              <a:t>+ Các chuyến thám hiểm của ông đã phát hiện ra các đảo thuộc quần đảo </a:t>
            </a:r>
            <a:r>
              <a:rPr lang="vi-VN" sz="3200" b="1" dirty="0">
                <a:solidFill>
                  <a:srgbClr val="C00000"/>
                </a:solidFill>
                <a:latin typeface="#9Slide03 SFU Futura_12" panose="020B0604020202020204" charset="0"/>
              </a:rPr>
              <a:t>Ca-ri-bê</a:t>
            </a:r>
            <a:r>
              <a:rPr lang="vi-VN" sz="2400" dirty="0">
                <a:solidFill>
                  <a:srgbClr val="000000"/>
                </a:solidFill>
                <a:latin typeface="#9Slide03 SFU Futura_12" panose="020B0604020202020204" charset="0"/>
              </a:rPr>
              <a:t>, </a:t>
            </a:r>
            <a:r>
              <a:rPr lang="vi-VN" sz="2400" dirty="0" smtClean="0">
                <a:solidFill>
                  <a:srgbClr val="000000"/>
                </a:solidFill>
                <a:latin typeface="#9Slide03 SFU Futura_12" panose="020B0604020202020204" charset="0"/>
              </a:rPr>
              <a:t>ven </a:t>
            </a:r>
            <a:r>
              <a:rPr lang="vi-VN" sz="2400" dirty="0">
                <a:solidFill>
                  <a:srgbClr val="000000"/>
                </a:solidFill>
                <a:latin typeface="#9Slide03 SFU Futura_12" panose="020B0604020202020204" charset="0"/>
              </a:rPr>
              <a:t>Đại Tây Dương của </a:t>
            </a:r>
            <a:r>
              <a:rPr lang="vi-VN" sz="3200" b="1" dirty="0" smtClean="0">
                <a:solidFill>
                  <a:srgbClr val="C00000"/>
                </a:solidFill>
                <a:latin typeface="#9Slide03 SFU Futura_12" panose="020B0604020202020204" charset="0"/>
              </a:rPr>
              <a:t>Trung </a:t>
            </a:r>
            <a:r>
              <a:rPr lang="vi-VN" sz="2400" b="1" dirty="0">
                <a:latin typeface="#9Slide03 SFU Futura_12" panose="020B0604020202020204" charset="0"/>
              </a:rPr>
              <a:t>và </a:t>
            </a:r>
            <a:r>
              <a:rPr lang="vi-VN" sz="3200" b="1" dirty="0">
                <a:solidFill>
                  <a:srgbClr val="C00000"/>
                </a:solidFill>
                <a:latin typeface="#9Slide03 SFU Futura_12" panose="020B0604020202020204" charset="0"/>
              </a:rPr>
              <a:t>Nam Mỹ</a:t>
            </a:r>
            <a:r>
              <a:rPr lang="vi-VN" sz="2400" dirty="0">
                <a:solidFill>
                  <a:srgbClr val="000000"/>
                </a:solidFill>
                <a:latin typeface="#9Slide03 SFU Futura_12" panose="020B0604020202020204" charset="0"/>
              </a:rPr>
              <a:t>.</a:t>
            </a:r>
          </a:p>
          <a:p>
            <a:pPr algn="just"/>
            <a:r>
              <a:rPr lang="vi-VN" sz="2400" dirty="0">
                <a:solidFill>
                  <a:srgbClr val="000000"/>
                </a:solidFill>
                <a:latin typeface="#9Slide03 SFU Futura_12" panose="020B0604020202020204" charset="0"/>
              </a:rPr>
              <a:t>+ Tuy nhiên ông đã nhầm lẫn vùng đất này ở gần Ấn Độ nên gọi là Tây Ấn và cư dân nơi đây là người Ấn.</a:t>
            </a:r>
            <a:endParaRPr lang="vi-VN" sz="2400" b="0" i="0" dirty="0">
              <a:solidFill>
                <a:srgbClr val="000000"/>
              </a:solidFill>
              <a:effectLst/>
              <a:latin typeface="#9Slide03 SFU Futura_12" panose="020B0604020202020204" charset="0"/>
            </a:endParaRPr>
          </a:p>
        </p:txBody>
      </p:sp>
      <p:sp>
        <p:nvSpPr>
          <p:cNvPr id="19" name="Rectangle 18"/>
          <p:cNvSpPr/>
          <p:nvPr/>
        </p:nvSpPr>
        <p:spPr>
          <a:xfrm>
            <a:off x="646157" y="1130849"/>
            <a:ext cx="5604591" cy="1077218"/>
          </a:xfrm>
          <a:prstGeom prst="rect">
            <a:avLst/>
          </a:prstGeom>
        </p:spPr>
        <p:txBody>
          <a:bodyPr wrap="square">
            <a:spAutoFit/>
          </a:bodyPr>
          <a:lstStyle/>
          <a:p>
            <a:pPr algn="ctr"/>
            <a:r>
              <a:rPr lang="en-US" sz="3200" b="1" dirty="0" err="1">
                <a:solidFill>
                  <a:srgbClr val="0033CC"/>
                </a:solidFill>
                <a:latin typeface="#9Slide03 SFU Futura_12" panose="020B0604020202020204" charset="0"/>
              </a:rPr>
              <a:t>Sự</a:t>
            </a:r>
            <a:r>
              <a:rPr lang="en-US" sz="3200" b="1" dirty="0">
                <a:solidFill>
                  <a:srgbClr val="0033CC"/>
                </a:solidFill>
                <a:latin typeface="#9Slide03 SFU Futura_12" panose="020B0604020202020204" charset="0"/>
              </a:rPr>
              <a:t> </a:t>
            </a:r>
            <a:r>
              <a:rPr lang="en-US" sz="3200" b="1" dirty="0" err="1">
                <a:solidFill>
                  <a:srgbClr val="0033CC"/>
                </a:solidFill>
                <a:latin typeface="#9Slide03 SFU Futura_12" panose="020B0604020202020204" charset="0"/>
              </a:rPr>
              <a:t>kiện</a:t>
            </a:r>
            <a:r>
              <a:rPr lang="en-US" sz="3200" b="1" dirty="0">
                <a:solidFill>
                  <a:srgbClr val="0033CC"/>
                </a:solidFill>
                <a:latin typeface="#9Slide03 SFU Futura_12" panose="020B0604020202020204" charset="0"/>
              </a:rPr>
              <a:t> C. </a:t>
            </a:r>
            <a:r>
              <a:rPr lang="en-US" sz="3200" b="1" dirty="0" err="1">
                <a:solidFill>
                  <a:srgbClr val="0033CC"/>
                </a:solidFill>
                <a:latin typeface="#9Slide03 SFU Futura_12" panose="020B0604020202020204" charset="0"/>
              </a:rPr>
              <a:t>Cô-lôm-bô</a:t>
            </a:r>
            <a:r>
              <a:rPr lang="en-US" sz="3200" b="1" dirty="0">
                <a:solidFill>
                  <a:srgbClr val="0033CC"/>
                </a:solidFill>
                <a:latin typeface="#9Slide03 SFU Futura_12" panose="020B0604020202020204" charset="0"/>
              </a:rPr>
              <a:t> </a:t>
            </a:r>
            <a:r>
              <a:rPr lang="en-US" sz="3200" b="1" dirty="0" err="1">
                <a:solidFill>
                  <a:srgbClr val="0033CC"/>
                </a:solidFill>
                <a:latin typeface="#9Slide03 SFU Futura_12" panose="020B0604020202020204" charset="0"/>
              </a:rPr>
              <a:t>phát</a:t>
            </a:r>
            <a:r>
              <a:rPr lang="en-US" sz="3200" b="1" dirty="0">
                <a:solidFill>
                  <a:srgbClr val="0033CC"/>
                </a:solidFill>
                <a:latin typeface="#9Slide03 SFU Futura_12" panose="020B0604020202020204" charset="0"/>
              </a:rPr>
              <a:t> </a:t>
            </a:r>
            <a:r>
              <a:rPr lang="en-US" sz="3200" b="1" dirty="0" err="1">
                <a:solidFill>
                  <a:srgbClr val="0033CC"/>
                </a:solidFill>
                <a:latin typeface="#9Slide03 SFU Futura_12" panose="020B0604020202020204" charset="0"/>
              </a:rPr>
              <a:t>kiến</a:t>
            </a:r>
            <a:r>
              <a:rPr lang="en-US" sz="3200" b="1" dirty="0">
                <a:solidFill>
                  <a:srgbClr val="0033CC"/>
                </a:solidFill>
                <a:latin typeface="#9Slide03 SFU Futura_12" panose="020B0604020202020204" charset="0"/>
              </a:rPr>
              <a:t> </a:t>
            </a:r>
            <a:r>
              <a:rPr lang="en-US" sz="3200" b="1" dirty="0" err="1">
                <a:solidFill>
                  <a:srgbClr val="0033CC"/>
                </a:solidFill>
                <a:latin typeface="#9Slide03 SFU Futura_12" panose="020B0604020202020204" charset="0"/>
              </a:rPr>
              <a:t>ra</a:t>
            </a:r>
            <a:r>
              <a:rPr lang="en-US" sz="3200" b="1" dirty="0">
                <a:solidFill>
                  <a:srgbClr val="0033CC"/>
                </a:solidFill>
                <a:latin typeface="#9Slide03 SFU Futura_12" panose="020B0604020202020204" charset="0"/>
              </a:rPr>
              <a:t> </a:t>
            </a:r>
            <a:r>
              <a:rPr lang="en-US" sz="3200" b="1" dirty="0" err="1">
                <a:solidFill>
                  <a:srgbClr val="0033CC"/>
                </a:solidFill>
                <a:latin typeface="#9Slide03 SFU Futura_12" panose="020B0604020202020204" charset="0"/>
              </a:rPr>
              <a:t>châu</a:t>
            </a:r>
            <a:r>
              <a:rPr lang="en-US" sz="3200" b="1" dirty="0">
                <a:solidFill>
                  <a:srgbClr val="0033CC"/>
                </a:solidFill>
                <a:latin typeface="#9Slide03 SFU Futura_12" panose="020B0604020202020204" charset="0"/>
              </a:rPr>
              <a:t> </a:t>
            </a:r>
            <a:r>
              <a:rPr lang="en-US" sz="3200" b="1" dirty="0" err="1">
                <a:solidFill>
                  <a:srgbClr val="0033CC"/>
                </a:solidFill>
                <a:latin typeface="#9Slide03 SFU Futura_12" panose="020B0604020202020204" charset="0"/>
              </a:rPr>
              <a:t>Mỹ</a:t>
            </a:r>
            <a:endParaRPr lang="en-US" sz="3200" b="1" dirty="0">
              <a:solidFill>
                <a:srgbClr val="0033CC"/>
              </a:solidFill>
              <a:latin typeface="#9Slide03 SFU Futura_12" panose="020B0604020202020204" charset="0"/>
            </a:endParaRPr>
          </a:p>
        </p:txBody>
      </p:sp>
    </p:spTree>
    <p:extLst>
      <p:ext uri="{BB962C8B-B14F-4D97-AF65-F5344CB8AC3E}">
        <p14:creationId xmlns:p14="http://schemas.microsoft.com/office/powerpoint/2010/main" val="128892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9659" y="14037"/>
            <a:ext cx="11810751" cy="863832"/>
            <a:chOff x="486698" y="0"/>
            <a:chExt cx="11810751" cy="863832"/>
          </a:xfrm>
        </p:grpSpPr>
        <p:grpSp>
          <p:nvGrpSpPr>
            <p:cNvPr id="4" name="Group 3"/>
            <p:cNvGrpSpPr/>
            <p:nvPr/>
          </p:nvGrpSpPr>
          <p:grpSpPr>
            <a:xfrm>
              <a:off x="486698" y="42558"/>
              <a:ext cx="11810751" cy="821274"/>
              <a:chOff x="-4229473" y="23612"/>
              <a:chExt cx="8956123" cy="912888"/>
            </a:xfrm>
            <a:solidFill>
              <a:schemeClr val="accent4">
                <a:lumMod val="20000"/>
                <a:lumOff val="80000"/>
              </a:schemeClr>
            </a:solidFill>
          </p:grpSpPr>
          <p:sp>
            <p:nvSpPr>
              <p:cNvPr id="6" name="Rectangle: Rounded Corners 17">
                <a:extLst>
                  <a:ext uri="{FF2B5EF4-FFF2-40B4-BE49-F238E27FC236}">
                    <a16:creationId xmlns:a16="http://schemas.microsoft.com/office/drawing/2014/main" id="{FAD1B7D5-53C9-4DD5-8454-63D6FF634185}"/>
                  </a:ext>
                </a:extLst>
              </p:cNvPr>
              <p:cNvSpPr/>
              <p:nvPr/>
            </p:nvSpPr>
            <p:spPr>
              <a:xfrm>
                <a:off x="-4229473" y="23612"/>
                <a:ext cx="8876160" cy="797071"/>
              </a:xfrm>
              <a:prstGeom prst="roundRect">
                <a:avLst>
                  <a:gd name="adj" fmla="val 42559"/>
                </a:avLst>
              </a:prstGeom>
              <a:solidFill>
                <a:schemeClr val="accent5">
                  <a:lumMod val="20000"/>
                  <a:lumOff val="80000"/>
                </a:schemeClr>
              </a:solidFill>
              <a:ln w="127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7" name="TextBox 6">
                <a:extLst>
                  <a:ext uri="{FF2B5EF4-FFF2-40B4-BE49-F238E27FC236}">
                    <a16:creationId xmlns:a16="http://schemas.microsoft.com/office/drawing/2014/main" id="{4EC68D7C-3C39-4B6F-8758-427A97DB07ED}"/>
                  </a:ext>
                </a:extLst>
              </p:cNvPr>
              <p:cNvSpPr txBox="1"/>
              <p:nvPr/>
            </p:nvSpPr>
            <p:spPr>
              <a:xfrm>
                <a:off x="-3998010" y="81225"/>
                <a:ext cx="8724660" cy="855275"/>
              </a:xfrm>
              <a:prstGeom prst="rect">
                <a:avLst/>
              </a:prstGeom>
              <a:noFill/>
            </p:spPr>
            <p:txBody>
              <a:bodyPr wrap="square">
                <a:spAutoFit/>
              </a:bodyPr>
              <a:lstStyle/>
              <a:p>
                <a:pPr lvl="0" algn="ctr">
                  <a:defRPr/>
                </a:pPr>
                <a:r>
                  <a:rPr kumimoji="0" lang="en-US" sz="4400" b="1" i="0" u="none" strike="noStrike" kern="1200" cap="none" spc="0" normalizeH="0" baseline="0" noProof="0" dirty="0" smtClean="0">
                    <a:ln>
                      <a:noFill/>
                    </a:ln>
                    <a:solidFill>
                      <a:srgbClr val="FF0000"/>
                    </a:solidFill>
                    <a:effectLst/>
                    <a:uLnTx/>
                    <a:uFillTx/>
                    <a:latin typeface="#9Slide03 SFU Futura_12" panose="020B0604020202020204" charset="0"/>
                  </a:rPr>
                  <a:t>1. </a:t>
                </a:r>
                <a:r>
                  <a:rPr lang="vi-VN" sz="4400" b="1" dirty="0">
                    <a:solidFill>
                      <a:srgbClr val="FF0000"/>
                    </a:solidFill>
                    <a:latin typeface="#9Slide03 SFU Futura_12" panose="020B0604020202020204" charset="0"/>
                  </a:rPr>
                  <a:t>PHÁT KIẾN RA CHÂU MỸ - TÂN </a:t>
                </a:r>
                <a:r>
                  <a:rPr lang="vi-VN" sz="4400" b="1" dirty="0" smtClean="0">
                    <a:solidFill>
                      <a:srgbClr val="FF0000"/>
                    </a:solidFill>
                    <a:latin typeface="#9Slide03 SFU Futura_12" panose="020B0604020202020204" charset="0"/>
                  </a:rPr>
                  <a:t>TH</a:t>
                </a:r>
                <a:r>
                  <a:rPr lang="en-US" sz="4400" b="1" dirty="0" smtClean="0">
                    <a:solidFill>
                      <a:srgbClr val="FF0000"/>
                    </a:solidFill>
                    <a:latin typeface="#9Slide03 SFU Futura_12" panose="020B0604020202020204" charset="0"/>
                  </a:rPr>
                  <a:t>Ế GIỚI </a:t>
                </a:r>
                <a:endParaRPr kumimoji="0" lang="vi-VN" sz="4400" b="1" i="0" u="none" strike="noStrike" kern="1200" cap="none" spc="0" normalizeH="0" baseline="0" noProof="0" dirty="0">
                  <a:ln>
                    <a:noFill/>
                  </a:ln>
                  <a:solidFill>
                    <a:srgbClr val="FF0000"/>
                  </a:solidFill>
                  <a:effectLst/>
                  <a:uLnTx/>
                  <a:uFillTx/>
                  <a:latin typeface="#9Slide03 SFU Futura_12" panose="020B0604020202020204" charset="0"/>
                </a:endParaRPr>
              </a:p>
            </p:txBody>
          </p:sp>
        </p:grpSp>
        <p:pic>
          <p:nvPicPr>
            <p:cNvPr id="5"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5019" b="95353" l="2344" r="42383">
                          <a14:foregroundMark x1="2539" y1="21933" x2="2539" y2="21933"/>
                          <a14:foregroundMark x1="19922" y1="10595" x2="27246" y2="5390"/>
                          <a14:foregroundMark x1="27246" y1="5390" x2="27246" y2="5390"/>
                          <a14:foregroundMark x1="30371" y1="6506" x2="37305" y2="6134"/>
                          <a14:foregroundMark x1="37305" y1="6134" x2="33594" y2="13569"/>
                          <a14:foregroundMark x1="38672" y1="10967" x2="38477" y2="13197"/>
                          <a14:foregroundMark x1="42285" y1="5762" x2="42383" y2="6877"/>
                          <a14:foregroundMark x1="42090" y1="5948" x2="41113" y2="15799"/>
                          <a14:foregroundMark x1="41113" y1="15799" x2="40820" y2="16914"/>
                          <a14:foregroundMark x1="40625" y1="23420" x2="42383" y2="22491"/>
                          <a14:foregroundMark x1="17090" y1="10595" x2="18457" y2="13755"/>
                          <a14:foregroundMark x1="27441" y1="90335" x2="26953" y2="95353"/>
                          <a14:foregroundMark x1="31348" y1="36431" x2="30859" y2="34572"/>
                          <a14:foregroundMark x1="19238" y1="16357" x2="19238" y2="14870"/>
                          <a14:foregroundMark x1="16309" y1="11524" x2="13867" y2="13197"/>
                          <a14:foregroundMark x1="15332" y1="48141" x2="16309" y2="51301"/>
                          <a14:foregroundMark x1="23926" y1="50743" x2="27539" y2="55204"/>
                          <a14:foregroundMark x1="26758" y1="53717" x2="28711" y2="55390"/>
                        </a14:backgroundRemoval>
                      </a14:imgEffect>
                    </a14:imgLayer>
                  </a14:imgProps>
                </a:ext>
                <a:ext uri="{28A0092B-C50C-407E-A947-70E740481C1C}">
                  <a14:useLocalDpi xmlns:a14="http://schemas.microsoft.com/office/drawing/2010/main" val="0"/>
                </a:ext>
              </a:extLst>
            </a:blip>
            <a:srcRect r="55951"/>
            <a:stretch/>
          </p:blipFill>
          <p:spPr bwMode="auto">
            <a:xfrm>
              <a:off x="592148" y="0"/>
              <a:ext cx="635902" cy="8151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79659" y="999266"/>
            <a:ext cx="3553039" cy="3242273"/>
            <a:chOff x="179659" y="1742682"/>
            <a:chExt cx="3553039" cy="3242273"/>
          </a:xfrm>
        </p:grpSpPr>
        <p:sp>
          <p:nvSpPr>
            <p:cNvPr id="8" name="Cloud 7">
              <a:extLst>
                <a:ext uri="{FF2B5EF4-FFF2-40B4-BE49-F238E27FC236}">
                  <a16:creationId xmlns:a16="http://schemas.microsoft.com/office/drawing/2014/main" id="{90A0D09F-1CF0-4A16-83AA-2F217797D253}"/>
                </a:ext>
              </a:extLst>
            </p:cNvPr>
            <p:cNvSpPr/>
            <p:nvPr/>
          </p:nvSpPr>
          <p:spPr>
            <a:xfrm>
              <a:off x="179659" y="1742682"/>
              <a:ext cx="3553039" cy="3242273"/>
            </a:xfrm>
            <a:prstGeom prst="cloud">
              <a:avLst/>
            </a:prstGeom>
            <a:gradFill flip="none" rotWithShape="1">
              <a:gsLst>
                <a:gs pos="0">
                  <a:srgbClr val="C3D72D">
                    <a:tint val="66000"/>
                    <a:satMod val="160000"/>
                  </a:srgbClr>
                </a:gs>
                <a:gs pos="50000">
                  <a:srgbClr val="C3D72D">
                    <a:tint val="44500"/>
                    <a:satMod val="160000"/>
                  </a:srgbClr>
                </a:gs>
                <a:gs pos="100000">
                  <a:srgbClr val="C3D72D">
                    <a:tint val="23500"/>
                    <a:satMod val="160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9" name="Rectangle 8"/>
            <p:cNvSpPr/>
            <p:nvPr/>
          </p:nvSpPr>
          <p:spPr>
            <a:xfrm>
              <a:off x="448520" y="2163489"/>
              <a:ext cx="3133641" cy="2400657"/>
            </a:xfrm>
            <a:prstGeom prst="rect">
              <a:avLst/>
            </a:prstGeom>
          </p:spPr>
          <p:txBody>
            <a:bodyPr wrap="square">
              <a:spAutoFit/>
            </a:bodyPr>
            <a:lstStyle/>
            <a:p>
              <a:pPr algn="ctr"/>
              <a:r>
                <a:rPr lang="en-US" sz="3000" dirty="0" err="1" smtClean="0">
                  <a:latin typeface="#9Slide03 SFU Futura_12" panose="020B0604020202020204" charset="0"/>
                  <a:ea typeface="Cambria" panose="02040503050406030204" pitchFamily="18" charset="0"/>
                </a:rPr>
                <a:t>Hãy</a:t>
              </a:r>
              <a:r>
                <a:rPr lang="en-US" sz="3000" dirty="0" smtClean="0">
                  <a:latin typeface="#9Slide03 SFU Futura_12" panose="020B0604020202020204" charset="0"/>
                  <a:ea typeface="Cambria" panose="02040503050406030204" pitchFamily="18" charset="0"/>
                </a:rPr>
                <a:t> </a:t>
              </a:r>
              <a:r>
                <a:rPr lang="en-US" sz="3000" dirty="0" err="1" smtClean="0">
                  <a:latin typeface="#9Slide03 SFU Futura_12" panose="020B0604020202020204" charset="0"/>
                  <a:ea typeface="Cambria" panose="02040503050406030204" pitchFamily="18" charset="0"/>
                </a:rPr>
                <a:t>phân</a:t>
              </a:r>
              <a:r>
                <a:rPr lang="en-US" sz="3000" dirty="0" smtClean="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tích</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hệ</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quả</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địa</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lý</a:t>
              </a:r>
              <a:r>
                <a:rPr lang="en-US" sz="3000" dirty="0">
                  <a:latin typeface="#9Slide03 SFU Futura_12" panose="020B0604020202020204" charset="0"/>
                  <a:ea typeface="Cambria" panose="02040503050406030204" pitchFamily="18" charset="0"/>
                </a:rPr>
                <a:t> - </a:t>
              </a:r>
              <a:r>
                <a:rPr lang="en-US" sz="3000" dirty="0" err="1">
                  <a:latin typeface="#9Slide03 SFU Futura_12" panose="020B0604020202020204" charset="0"/>
                  <a:ea typeface="Cambria" panose="02040503050406030204" pitchFamily="18" charset="0"/>
                </a:rPr>
                <a:t>lịch</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sử</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của</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việc</a:t>
              </a:r>
              <a:r>
                <a:rPr lang="en-US" sz="3000" dirty="0">
                  <a:latin typeface="#9Slide03 SFU Futura_12" panose="020B0604020202020204" charset="0"/>
                  <a:ea typeface="Cambria" panose="02040503050406030204" pitchFamily="18" charset="0"/>
                </a:rPr>
                <a:t> C. </a:t>
              </a:r>
              <a:r>
                <a:rPr lang="en-US" sz="3000" dirty="0" err="1">
                  <a:latin typeface="#9Slide03 SFU Futura_12" panose="020B0604020202020204" charset="0"/>
                  <a:ea typeface="Cambria" panose="02040503050406030204" pitchFamily="18" charset="0"/>
                </a:rPr>
                <a:t>Cô-lôm-bô</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phát</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kiến</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ra</a:t>
              </a:r>
              <a:r>
                <a:rPr lang="en-US" sz="3000" dirty="0">
                  <a:latin typeface="#9Slide03 SFU Futura_12" panose="020B0604020202020204" charset="0"/>
                  <a:ea typeface="Cambria" panose="02040503050406030204" pitchFamily="18" charset="0"/>
                </a:rPr>
                <a:t> </a:t>
              </a:r>
              <a:r>
                <a:rPr lang="en-US" sz="3000" dirty="0" err="1">
                  <a:latin typeface="#9Slide03 SFU Futura_12" panose="020B0604020202020204" charset="0"/>
                  <a:ea typeface="Cambria" panose="02040503050406030204" pitchFamily="18" charset="0"/>
                </a:rPr>
                <a:t>châu</a:t>
              </a:r>
              <a:r>
                <a:rPr lang="en-US" sz="3000" dirty="0">
                  <a:latin typeface="#9Slide03 SFU Futura_12" panose="020B0604020202020204" charset="0"/>
                  <a:ea typeface="Cambria" panose="02040503050406030204" pitchFamily="18" charset="0"/>
                </a:rPr>
                <a:t> </a:t>
              </a:r>
              <a:r>
                <a:rPr lang="en-US" sz="3000" dirty="0" err="1" smtClean="0">
                  <a:latin typeface="#9Slide03 SFU Futura_12" panose="020B0604020202020204" charset="0"/>
                  <a:ea typeface="Cambria" panose="02040503050406030204" pitchFamily="18" charset="0"/>
                </a:rPr>
                <a:t>Mỹ</a:t>
              </a:r>
              <a:r>
                <a:rPr lang="en-US" sz="3000" dirty="0" smtClean="0">
                  <a:latin typeface="#9Slide03 SFU Futura_12" panose="020B0604020202020204" charset="0"/>
                  <a:ea typeface="Cambria" panose="02040503050406030204" pitchFamily="18" charset="0"/>
                </a:rPr>
                <a:t>?</a:t>
              </a:r>
              <a:endParaRPr lang="en-US" sz="3000" dirty="0">
                <a:latin typeface="#9Slide03 SFU Futura_12" panose="020B0604020202020204" charset="0"/>
              </a:endParaRPr>
            </a:p>
          </p:txBody>
        </p:sp>
      </p:grpSp>
      <p:pic>
        <p:nvPicPr>
          <p:cNvPr id="10" name="Picture 2" descr="Tàu Vẽ Clip nghệ thuật - Véc tơ vẽ phim hoạt hình thuyền png tải về - Miễn  phí trong suốt Sơ đồ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931" b="92759" l="10000" r="97111">
                        <a14:foregroundMark x1="24556" y1="92759" x2="68889" y2="90517"/>
                        <a14:foregroundMark x1="76333" y1="14310" x2="76333" y2="14310"/>
                        <a14:foregroundMark x1="76444" y1="14310" x2="76444" y2="14310"/>
                        <a14:foregroundMark x1="67222" y1="23448" x2="80111" y2="7759"/>
                        <a14:foregroundMark x1="95556" y1="3103" x2="93000" y2="6897"/>
                        <a14:foregroundMark x1="88111" y1="31379" x2="97111" y2="32241"/>
                      </a14:backgroundRemoval>
                    </a14:imgEffect>
                  </a14:imgLayer>
                </a14:imgProps>
              </a:ext>
              <a:ext uri="{28A0092B-C50C-407E-A947-70E740481C1C}">
                <a14:useLocalDpi xmlns:a14="http://schemas.microsoft.com/office/drawing/2010/main" val="0"/>
              </a:ext>
            </a:extLst>
          </a:blip>
          <a:srcRect l="9612"/>
          <a:stretch/>
        </p:blipFill>
        <p:spPr bwMode="auto">
          <a:xfrm>
            <a:off x="0" y="4255035"/>
            <a:ext cx="3776267" cy="269239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918158" y="929700"/>
            <a:ext cx="8072252" cy="5760189"/>
            <a:chOff x="178807" y="950328"/>
            <a:chExt cx="6580604" cy="5760189"/>
          </a:xfrm>
        </p:grpSpPr>
        <p:grpSp>
          <p:nvGrpSpPr>
            <p:cNvPr id="13" name="Group 12"/>
            <p:cNvGrpSpPr/>
            <p:nvPr/>
          </p:nvGrpSpPr>
          <p:grpSpPr>
            <a:xfrm>
              <a:off x="178807" y="950328"/>
              <a:ext cx="6580604" cy="5760189"/>
              <a:chOff x="392864" y="-219765"/>
              <a:chExt cx="11761921" cy="7077541"/>
            </a:xfrm>
          </p:grpSpPr>
          <p:sp>
            <p:nvSpPr>
              <p:cNvPr id="15" name="Rectangle 14"/>
              <p:cNvSpPr/>
              <p:nvPr/>
            </p:nvSpPr>
            <p:spPr>
              <a:xfrm>
                <a:off x="394385" y="-219765"/>
                <a:ext cx="11409397" cy="6903771"/>
              </a:xfrm>
              <a:prstGeom prst="rect">
                <a:avLst/>
              </a:prstGeom>
              <a:solidFill>
                <a:schemeClr val="bg1"/>
              </a:solid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14674" y="-91741"/>
                <a:ext cx="11540111" cy="6949517"/>
              </a:xfrm>
              <a:prstGeom prst="rect">
                <a:avLst/>
              </a:prstGeom>
              <a:solidFill>
                <a:schemeClr val="bg1"/>
              </a:solidFill>
              <a:ln w="76200">
                <a:solidFill>
                  <a:srgbClr val="C3D7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59479" y="44153"/>
                <a:ext cx="11246810" cy="6686770"/>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Văn phòng phẩm Hà Nội"/>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392864" y="-72722"/>
                <a:ext cx="952706" cy="72215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Tàu Vẽ Clip nghệ thuật - Véc tơ vẽ phim hoạt hình thuyền png tải về - Miễn  phí trong suốt Sơ đồ png Tải về."/>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931" b="92759" l="10000" r="97111">
                          <a14:foregroundMark x1="24556" y1="92759" x2="68889" y2="90517"/>
                          <a14:foregroundMark x1="76333" y1="14310" x2="76333" y2="14310"/>
                          <a14:foregroundMark x1="76444" y1="14310" x2="76444" y2="14310"/>
                          <a14:foregroundMark x1="67222" y1="23448" x2="80111" y2="7759"/>
                          <a14:foregroundMark x1="95556" y1="3103" x2="93000" y2="6897"/>
                          <a14:foregroundMark x1="88111" y1="31379" x2="97111" y2="32241"/>
                        </a14:backgroundRemoval>
                      </a14:imgEffect>
                    </a14:imgLayer>
                  </a14:imgProps>
                </a:ext>
                <a:ext uri="{28A0092B-C50C-407E-A947-70E740481C1C}">
                  <a14:useLocalDpi xmlns:a14="http://schemas.microsoft.com/office/drawing/2010/main" val="0"/>
                </a:ext>
              </a:extLst>
            </a:blip>
            <a:srcRect l="9612"/>
            <a:stretch/>
          </p:blipFill>
          <p:spPr bwMode="auto">
            <a:xfrm>
              <a:off x="5434287" y="5663282"/>
              <a:ext cx="1226933" cy="97826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p:cNvSpPr/>
          <p:nvPr/>
        </p:nvSpPr>
        <p:spPr>
          <a:xfrm>
            <a:off x="4278477" y="2164047"/>
            <a:ext cx="7471038" cy="4339650"/>
          </a:xfrm>
          <a:prstGeom prst="rect">
            <a:avLst/>
          </a:prstGeom>
        </p:spPr>
        <p:txBody>
          <a:bodyPr wrap="square">
            <a:spAutoFit/>
          </a:bodyPr>
          <a:lstStyle/>
          <a:p>
            <a:pPr algn="just"/>
            <a:r>
              <a:rPr lang="vi-VN" sz="2400" b="1" dirty="0">
                <a:solidFill>
                  <a:srgbClr val="000000"/>
                </a:solidFill>
                <a:latin typeface="#9Slide03 SFU Futura_12" panose="020B0604020202020204" charset="0"/>
              </a:rPr>
              <a:t>- </a:t>
            </a:r>
            <a:r>
              <a:rPr lang="en-US" sz="2400" b="1" dirty="0" err="1" smtClean="0">
                <a:solidFill>
                  <a:srgbClr val="000000"/>
                </a:solidFill>
                <a:latin typeface="#9Slide03 SFU Futura_12" panose="020B0604020202020204" charset="0"/>
              </a:rPr>
              <a:t>Khẳng</a:t>
            </a:r>
            <a:r>
              <a:rPr lang="en-US" sz="2400" b="1" dirty="0" smtClean="0">
                <a:solidFill>
                  <a:srgbClr val="000000"/>
                </a:solidFill>
                <a:latin typeface="#9Slide03 SFU Futura_12" panose="020B0604020202020204" charset="0"/>
              </a:rPr>
              <a:t> </a:t>
            </a:r>
            <a:r>
              <a:rPr lang="vi-VN" sz="2400" b="1" dirty="0" smtClean="0">
                <a:solidFill>
                  <a:srgbClr val="000000"/>
                </a:solidFill>
                <a:latin typeface="#9Slide03 SFU Futura_12" panose="020B0604020202020204" charset="0"/>
              </a:rPr>
              <a:t>định </a:t>
            </a:r>
            <a:r>
              <a:rPr lang="vi-VN" sz="2400" b="1" dirty="0">
                <a:solidFill>
                  <a:srgbClr val="000000"/>
                </a:solidFill>
                <a:latin typeface="#9Slide03 SFU Futura_12" panose="020B0604020202020204" charset="0"/>
              </a:rPr>
              <a:t>dạng </a:t>
            </a:r>
            <a:r>
              <a:rPr lang="vi-VN" sz="2800" b="1" dirty="0">
                <a:solidFill>
                  <a:srgbClr val="FF0000"/>
                </a:solidFill>
                <a:latin typeface="#9Slide03 SFU Futura_12" panose="020B0604020202020204" charset="0"/>
              </a:rPr>
              <a:t>hình cầu </a:t>
            </a:r>
            <a:r>
              <a:rPr lang="vi-VN" sz="2400" b="1" dirty="0">
                <a:solidFill>
                  <a:srgbClr val="000000"/>
                </a:solidFill>
                <a:latin typeface="#9Slide03 SFU Futura_12" panose="020B0604020202020204" charset="0"/>
              </a:rPr>
              <a:t>của Trái Đất, mở ra những </a:t>
            </a:r>
            <a:r>
              <a:rPr lang="vi-VN" sz="2800" b="1" dirty="0">
                <a:solidFill>
                  <a:srgbClr val="FF0000"/>
                </a:solidFill>
                <a:latin typeface="#9Slide03 SFU Futura_12" panose="020B0604020202020204" charset="0"/>
              </a:rPr>
              <a:t>nhận thức mới </a:t>
            </a:r>
            <a:r>
              <a:rPr lang="vi-VN" sz="2400" b="1" dirty="0">
                <a:solidFill>
                  <a:srgbClr val="000000"/>
                </a:solidFill>
                <a:latin typeface="#9Slide03 SFU Futura_12" panose="020B0604020202020204" charset="0"/>
              </a:rPr>
              <a:t>về thế giới.</a:t>
            </a:r>
          </a:p>
          <a:p>
            <a:pPr algn="just"/>
            <a:r>
              <a:rPr lang="vi-VN" sz="2400" b="1" dirty="0">
                <a:solidFill>
                  <a:srgbClr val="000000"/>
                </a:solidFill>
                <a:latin typeface="#9Slide03 SFU Futura_12" panose="020B0604020202020204" charset="0"/>
              </a:rPr>
              <a:t>- </a:t>
            </a:r>
            <a:r>
              <a:rPr lang="en-US" sz="2400" b="1" dirty="0" smtClean="0">
                <a:solidFill>
                  <a:srgbClr val="000000"/>
                </a:solidFill>
                <a:latin typeface="#9Slide03 SFU Futura_12" panose="020B0604020202020204" charset="0"/>
              </a:rPr>
              <a:t>C</a:t>
            </a:r>
            <a:r>
              <a:rPr lang="vi-VN" sz="2400" b="1" dirty="0" smtClean="0">
                <a:solidFill>
                  <a:srgbClr val="000000"/>
                </a:solidFill>
                <a:latin typeface="#9Slide03 SFU Futura_12" panose="020B0604020202020204" charset="0"/>
              </a:rPr>
              <a:t>hâu </a:t>
            </a:r>
            <a:r>
              <a:rPr lang="vi-VN" sz="2400" b="1" dirty="0">
                <a:solidFill>
                  <a:srgbClr val="000000"/>
                </a:solidFill>
                <a:latin typeface="#9Slide03 SFU Futura_12" panose="020B0604020202020204" charset="0"/>
              </a:rPr>
              <a:t>Âu tiến hành </a:t>
            </a:r>
            <a:r>
              <a:rPr lang="vi-VN" sz="2800" b="1" dirty="0">
                <a:solidFill>
                  <a:srgbClr val="FF0000"/>
                </a:solidFill>
                <a:latin typeface="#9Slide03 SFU Futura_12" panose="020B0604020202020204" charset="0"/>
              </a:rPr>
              <a:t>xâm chiếm thuộc địa </a:t>
            </a:r>
            <a:r>
              <a:rPr lang="vi-VN" sz="2400" b="1" dirty="0">
                <a:solidFill>
                  <a:srgbClr val="000000"/>
                </a:solidFill>
                <a:latin typeface="#9Slide03 SFU Futura_12" panose="020B0604020202020204" charset="0"/>
              </a:rPr>
              <a:t>ở châu lục mới.</a:t>
            </a:r>
          </a:p>
          <a:p>
            <a:pPr algn="just"/>
            <a:r>
              <a:rPr lang="vi-VN" sz="2400" b="1" dirty="0" smtClean="0">
                <a:solidFill>
                  <a:srgbClr val="000000"/>
                </a:solidFill>
                <a:latin typeface="#9Slide03 SFU Futura_12" panose="020B0604020202020204" charset="0"/>
              </a:rPr>
              <a:t>-</a:t>
            </a:r>
            <a:r>
              <a:rPr lang="en-US" sz="2400" b="1" dirty="0" smtClean="0">
                <a:solidFill>
                  <a:srgbClr val="000000"/>
                </a:solidFill>
                <a:latin typeface="#9Slide03 SFU Futura_12" panose="020B0604020202020204" charset="0"/>
              </a:rPr>
              <a:t> Đ</a:t>
            </a:r>
            <a:r>
              <a:rPr lang="vi-VN" sz="2400" b="1" dirty="0" smtClean="0">
                <a:solidFill>
                  <a:srgbClr val="000000"/>
                </a:solidFill>
                <a:latin typeface="#9Slide03 SFU Futura_12" panose="020B0604020202020204" charset="0"/>
              </a:rPr>
              <a:t>ẩy </a:t>
            </a:r>
            <a:r>
              <a:rPr lang="vi-VN" sz="2400" b="1" dirty="0">
                <a:solidFill>
                  <a:srgbClr val="000000"/>
                </a:solidFill>
                <a:latin typeface="#9Slide03 SFU Futura_12" panose="020B0604020202020204" charset="0"/>
              </a:rPr>
              <a:t>nhanh quá trình </a:t>
            </a:r>
            <a:r>
              <a:rPr lang="vi-VN" sz="2800" b="1" dirty="0">
                <a:solidFill>
                  <a:srgbClr val="FF0000"/>
                </a:solidFill>
                <a:latin typeface="#9Slide03 SFU Futura_12" panose="020B0604020202020204" charset="0"/>
              </a:rPr>
              <a:t>di cư </a:t>
            </a:r>
            <a:r>
              <a:rPr lang="vi-VN" sz="2400" b="1" dirty="0">
                <a:solidFill>
                  <a:srgbClr val="000000"/>
                </a:solidFill>
                <a:latin typeface="#9Slide03 SFU Futura_12" panose="020B0604020202020204" charset="0"/>
              </a:rPr>
              <a:t>đến châu </a:t>
            </a:r>
            <a:r>
              <a:rPr lang="vi-VN" sz="2400" b="1" dirty="0" smtClean="0">
                <a:solidFill>
                  <a:srgbClr val="000000"/>
                </a:solidFill>
                <a:latin typeface="#9Slide03 SFU Futura_12" panose="020B0604020202020204" charset="0"/>
              </a:rPr>
              <a:t>Mỹ</a:t>
            </a:r>
            <a:r>
              <a:rPr lang="en-US" sz="2400" b="1" dirty="0" smtClean="0">
                <a:solidFill>
                  <a:srgbClr val="000000"/>
                </a:solidFill>
                <a:latin typeface="#9Slide03 SFU Futura_12" panose="020B0604020202020204" charset="0"/>
              </a:rPr>
              <a:t> </a:t>
            </a:r>
            <a:r>
              <a:rPr lang="en-US" sz="2200" dirty="0" smtClean="0">
                <a:solidFill>
                  <a:srgbClr val="002060"/>
                </a:solidFill>
                <a:latin typeface="#9Slide03 SFU Futura_12" panose="020B0604020202020204" charset="0"/>
              </a:rPr>
              <a:t>(N</a:t>
            </a:r>
            <a:r>
              <a:rPr lang="vi-VN" sz="2200" dirty="0">
                <a:solidFill>
                  <a:srgbClr val="002060"/>
                </a:solidFill>
                <a:latin typeface="#9Slide03 SFU Futura_12" panose="020B0604020202020204" charset="0"/>
              </a:rPr>
              <a:t>gười châu Phi bị đưa đến châu Mỹ làm nô lệ, người châu Á đến châu Mỹ tìm cơ hội </a:t>
            </a:r>
            <a:r>
              <a:rPr lang="vi-VN" sz="2200" dirty="0" smtClean="0">
                <a:solidFill>
                  <a:srgbClr val="002060"/>
                </a:solidFill>
                <a:latin typeface="#9Slide03 SFU Futura_12" panose="020B0604020202020204" charset="0"/>
              </a:rPr>
              <a:t>mới</a:t>
            </a:r>
            <a:r>
              <a:rPr lang="en-US" sz="2200" dirty="0" smtClean="0">
                <a:solidFill>
                  <a:srgbClr val="002060"/>
                </a:solidFill>
                <a:latin typeface="#9Slide03 SFU Futura_12" panose="020B0604020202020204" charset="0"/>
              </a:rPr>
              <a:t>)</a:t>
            </a:r>
            <a:r>
              <a:rPr lang="vi-VN" sz="2200" dirty="0" smtClean="0">
                <a:solidFill>
                  <a:srgbClr val="002060"/>
                </a:solidFill>
                <a:latin typeface="#9Slide03 SFU Futura_12" panose="020B0604020202020204" charset="0"/>
              </a:rPr>
              <a:t>.</a:t>
            </a:r>
            <a:endParaRPr lang="vi-VN" sz="2200" dirty="0">
              <a:solidFill>
                <a:srgbClr val="002060"/>
              </a:solidFill>
              <a:latin typeface="#9Slide03 SFU Futura_12" panose="020B0604020202020204" charset="0"/>
            </a:endParaRPr>
          </a:p>
          <a:p>
            <a:pPr algn="just"/>
            <a:r>
              <a:rPr lang="vi-VN" sz="2400" b="1" dirty="0" smtClean="0">
                <a:solidFill>
                  <a:srgbClr val="000000"/>
                </a:solidFill>
                <a:latin typeface="#9Slide03 SFU Futura_12" panose="020B0604020202020204" charset="0"/>
              </a:rPr>
              <a:t>-</a:t>
            </a:r>
            <a:r>
              <a:rPr lang="en-US" sz="2400" b="1" dirty="0" smtClean="0">
                <a:solidFill>
                  <a:srgbClr val="000000"/>
                </a:solidFill>
                <a:latin typeface="#9Slide03 SFU Futura_12" panose="020B0604020202020204" charset="0"/>
              </a:rPr>
              <a:t> G</a:t>
            </a:r>
            <a:r>
              <a:rPr lang="vi-VN" sz="2400" b="1" dirty="0" smtClean="0">
                <a:solidFill>
                  <a:srgbClr val="000000"/>
                </a:solidFill>
                <a:latin typeface="#9Slide03 SFU Futura_12" panose="020B0604020202020204" charset="0"/>
              </a:rPr>
              <a:t>óp </a:t>
            </a:r>
            <a:r>
              <a:rPr lang="vi-VN" sz="2400" b="1" dirty="0">
                <a:solidFill>
                  <a:srgbClr val="000000"/>
                </a:solidFill>
                <a:latin typeface="#9Slide03 SFU Futura_12" panose="020B0604020202020204" charset="0"/>
              </a:rPr>
              <a:t>phần làm </a:t>
            </a:r>
            <a:r>
              <a:rPr lang="vi-VN" sz="2800" b="1" dirty="0">
                <a:solidFill>
                  <a:srgbClr val="FF0000"/>
                </a:solidFill>
                <a:latin typeface="#9Slide03 SFU Futura_12" panose="020B0604020202020204" charset="0"/>
              </a:rPr>
              <a:t>đa dạng bản sắc </a:t>
            </a:r>
            <a:r>
              <a:rPr lang="vi-VN" sz="2400" b="1" dirty="0">
                <a:solidFill>
                  <a:srgbClr val="000000"/>
                </a:solidFill>
                <a:latin typeface="#9Slide03 SFU Futura_12" panose="020B0604020202020204" charset="0"/>
              </a:rPr>
              <a:t>văn hoá của châu </a:t>
            </a:r>
            <a:r>
              <a:rPr lang="vi-VN" sz="2400" b="1" dirty="0" smtClean="0">
                <a:solidFill>
                  <a:srgbClr val="000000"/>
                </a:solidFill>
                <a:latin typeface="#9Slide03 SFU Futura_12" panose="020B0604020202020204" charset="0"/>
              </a:rPr>
              <a:t>Mỹ</a:t>
            </a:r>
            <a:r>
              <a:rPr lang="en-US" sz="2400" b="1" dirty="0" smtClean="0">
                <a:solidFill>
                  <a:srgbClr val="000000"/>
                </a:solidFill>
                <a:latin typeface="#9Slide03 SFU Futura_12" panose="020B0604020202020204" charset="0"/>
              </a:rPr>
              <a:t> </a:t>
            </a:r>
            <a:r>
              <a:rPr lang="en-US" sz="2200" dirty="0" smtClean="0">
                <a:solidFill>
                  <a:srgbClr val="002060"/>
                </a:solidFill>
                <a:latin typeface="#9Slide03 SFU Futura_12" panose="020B0604020202020204" charset="0"/>
              </a:rPr>
              <a:t>(</a:t>
            </a:r>
            <a:r>
              <a:rPr lang="vi-VN" sz="2200" dirty="0" smtClean="0">
                <a:solidFill>
                  <a:srgbClr val="002060"/>
                </a:solidFill>
                <a:latin typeface="#9Slide03 SFU Futura_12" panose="020B0604020202020204" charset="0"/>
              </a:rPr>
              <a:t>Các </a:t>
            </a:r>
            <a:r>
              <a:rPr lang="vi-VN" sz="2200" dirty="0">
                <a:solidFill>
                  <a:srgbClr val="002060"/>
                </a:solidFill>
                <a:latin typeface="#9Slide03 SFU Futura_12" panose="020B0604020202020204" charset="0"/>
              </a:rPr>
              <a:t>hoạt động khai thác tài nguyên, thương mại, truyền giáo, diễn ra mạnh mẽ đã tác động sâu sắc đến các cộng đồng bản </a:t>
            </a:r>
            <a:r>
              <a:rPr lang="vi-VN" sz="2200" dirty="0" smtClean="0">
                <a:solidFill>
                  <a:srgbClr val="002060"/>
                </a:solidFill>
                <a:latin typeface="#9Slide03 SFU Futura_12" panose="020B0604020202020204" charset="0"/>
              </a:rPr>
              <a:t>địa</a:t>
            </a:r>
            <a:r>
              <a:rPr lang="en-US" sz="2200" dirty="0" smtClean="0">
                <a:solidFill>
                  <a:srgbClr val="002060"/>
                </a:solidFill>
                <a:latin typeface="#9Slide03 SFU Futura_12" panose="020B0604020202020204" charset="0"/>
              </a:rPr>
              <a:t>)</a:t>
            </a:r>
            <a:r>
              <a:rPr lang="vi-VN" sz="2200" dirty="0" smtClean="0">
                <a:solidFill>
                  <a:srgbClr val="002060"/>
                </a:solidFill>
                <a:latin typeface="#9Slide03 SFU Futura_12" panose="020B0604020202020204" charset="0"/>
              </a:rPr>
              <a:t>.</a:t>
            </a:r>
            <a:endParaRPr lang="vi-VN" sz="2200" b="0" i="0" dirty="0">
              <a:solidFill>
                <a:srgbClr val="002060"/>
              </a:solidFill>
              <a:effectLst/>
              <a:latin typeface="#9Slide03 SFU Futura_12" panose="020B0604020202020204" charset="0"/>
            </a:endParaRPr>
          </a:p>
        </p:txBody>
      </p:sp>
      <p:sp>
        <p:nvSpPr>
          <p:cNvPr id="19" name="Rectangle 18"/>
          <p:cNvSpPr/>
          <p:nvPr/>
        </p:nvSpPr>
        <p:spPr>
          <a:xfrm>
            <a:off x="4825554" y="1126176"/>
            <a:ext cx="6933178" cy="954107"/>
          </a:xfrm>
          <a:prstGeom prst="rect">
            <a:avLst/>
          </a:prstGeom>
        </p:spPr>
        <p:txBody>
          <a:bodyPr wrap="square">
            <a:spAutoFit/>
          </a:bodyPr>
          <a:lstStyle/>
          <a:p>
            <a:pPr algn="ctr"/>
            <a:r>
              <a:rPr lang="en-US" sz="2800" b="1" dirty="0" err="1">
                <a:solidFill>
                  <a:srgbClr val="0033CC"/>
                </a:solidFill>
                <a:latin typeface="#9Slide03 SFU Futura_12" panose="020B0604020202020204" charset="0"/>
              </a:rPr>
              <a:t>Hệ</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quả</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địa</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lý</a:t>
            </a:r>
            <a:r>
              <a:rPr lang="en-US" sz="2800" b="1" dirty="0">
                <a:solidFill>
                  <a:srgbClr val="0033CC"/>
                </a:solidFill>
                <a:latin typeface="#9Slide03 SFU Futura_12" panose="020B0604020202020204" charset="0"/>
              </a:rPr>
              <a:t> - </a:t>
            </a:r>
            <a:r>
              <a:rPr lang="en-US" sz="2800" b="1" dirty="0" err="1">
                <a:solidFill>
                  <a:srgbClr val="0033CC"/>
                </a:solidFill>
                <a:latin typeface="#9Slide03 SFU Futura_12" panose="020B0604020202020204" charset="0"/>
              </a:rPr>
              <a:t>lịch</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sử</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của</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việc</a:t>
            </a:r>
            <a:r>
              <a:rPr lang="en-US" sz="2800" b="1" dirty="0">
                <a:solidFill>
                  <a:srgbClr val="0033CC"/>
                </a:solidFill>
                <a:latin typeface="#9Slide03 SFU Futura_12" panose="020B0604020202020204" charset="0"/>
              </a:rPr>
              <a:t> C. </a:t>
            </a:r>
            <a:r>
              <a:rPr lang="en-US" sz="2800" b="1" dirty="0" err="1">
                <a:solidFill>
                  <a:srgbClr val="0033CC"/>
                </a:solidFill>
                <a:latin typeface="#9Slide03 SFU Futura_12" panose="020B0604020202020204" charset="0"/>
              </a:rPr>
              <a:t>Cô-lôm-bô</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phát</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kiến</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ra</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châu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Mỹ</a:t>
            </a:r>
            <a:r>
              <a:rPr lang="en-US" sz="2800" b="1" dirty="0">
                <a:solidFill>
                  <a:srgbClr val="0033CC"/>
                </a:solidFill>
                <a:latin typeface="#9Slide03 SFU Futura_12" panose="020B0604020202020204" charset="0"/>
              </a:rPr>
              <a:t> (1492 - 1502)</a:t>
            </a:r>
          </a:p>
        </p:txBody>
      </p:sp>
    </p:spTree>
    <p:extLst>
      <p:ext uri="{BB962C8B-B14F-4D97-AF65-F5344CB8AC3E}">
        <p14:creationId xmlns:p14="http://schemas.microsoft.com/office/powerpoint/2010/main" val="332772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id="{D6CE6303-3C40-4361-9869-64BB994762E1}"/>
              </a:ext>
            </a:extLst>
          </p:cNvPr>
          <p:cNvSpPr/>
          <p:nvPr/>
        </p:nvSpPr>
        <p:spPr>
          <a:xfrm>
            <a:off x="1426776" y="294755"/>
            <a:ext cx="5160067" cy="66429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smtClean="0">
                <a:solidFill>
                  <a:srgbClr val="0033CC"/>
                </a:solidFill>
                <a:latin typeface="#9Slide05 Great Vibes" panose="02000507080000020002" pitchFamily="2" charset="0"/>
                <a:cs typeface="Arial" panose="020B0604020202020204" pitchFamily="34" charset="0"/>
              </a:rPr>
              <a:t>Em</a:t>
            </a:r>
            <a:r>
              <a:rPr lang="en-US" sz="8000" b="1" dirty="0" smtClean="0">
                <a:solidFill>
                  <a:srgbClr val="0033CC"/>
                </a:solidFill>
                <a:latin typeface="#9Slide05 Great Vibes" panose="02000507080000020002" pitchFamily="2" charset="0"/>
                <a:cs typeface="Arial" panose="020B0604020202020204" pitchFamily="34" charset="0"/>
              </a:rPr>
              <a:t> </a:t>
            </a:r>
            <a:r>
              <a:rPr lang="en-US" sz="8000" b="1" dirty="0" err="1" smtClean="0">
                <a:solidFill>
                  <a:srgbClr val="0033CC"/>
                </a:solidFill>
                <a:latin typeface="#9Slide05 Great Vibes" panose="02000507080000020002" pitchFamily="2" charset="0"/>
                <a:cs typeface="Arial" panose="020B0604020202020204" pitchFamily="34" charset="0"/>
              </a:rPr>
              <a:t>có</a:t>
            </a:r>
            <a:r>
              <a:rPr lang="en-US" sz="8000" b="1" dirty="0" smtClean="0">
                <a:solidFill>
                  <a:srgbClr val="0033CC"/>
                </a:solidFill>
                <a:latin typeface="#9Slide05 Great Vibes" panose="02000507080000020002" pitchFamily="2" charset="0"/>
                <a:cs typeface="Arial" panose="020B0604020202020204" pitchFamily="34" charset="0"/>
              </a:rPr>
              <a:t> </a:t>
            </a:r>
            <a:r>
              <a:rPr lang="en-US" sz="8000" b="1" dirty="0" err="1" smtClean="0">
                <a:solidFill>
                  <a:srgbClr val="0033CC"/>
                </a:solidFill>
                <a:latin typeface="#9Slide05 Great Vibes" panose="02000507080000020002" pitchFamily="2" charset="0"/>
                <a:cs typeface="Arial" panose="020B0604020202020204" pitchFamily="34" charset="0"/>
              </a:rPr>
              <a:t>biết</a:t>
            </a:r>
            <a:endParaRPr lang="en-US" sz="8000" b="1" dirty="0">
              <a:solidFill>
                <a:srgbClr val="0033CC"/>
              </a:solidFill>
              <a:latin typeface="#9Slide05 Great Vibes" panose="02000507080000020002" pitchFamily="2" charset="0"/>
              <a:cs typeface="Arial" panose="020B0604020202020204" pitchFamily="34" charset="0"/>
            </a:endParaRPr>
          </a:p>
        </p:txBody>
      </p:sp>
      <p:sp>
        <p:nvSpPr>
          <p:cNvPr id="5" name="Rectangle 4"/>
          <p:cNvSpPr/>
          <p:nvPr/>
        </p:nvSpPr>
        <p:spPr>
          <a:xfrm>
            <a:off x="-4927" y="535560"/>
            <a:ext cx="2096490" cy="9134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0" name="Rectangle 29"/>
          <p:cNvSpPr/>
          <p:nvPr/>
        </p:nvSpPr>
        <p:spPr>
          <a:xfrm>
            <a:off x="5945784" y="535560"/>
            <a:ext cx="1706053" cy="9134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028" name="Picture 4" descr="Tivi màn hình Máy tính Biểu tượng TRUYỀN thông Minh Phòng - Truyền Hình  Kích Thước Biểu Tượng png tải về - Miễn phí trong suốt Phương Tiện Truyền  Thông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6556" y1="82692" x2="56556" y2="82692"/>
                        <a14:foregroundMark x1="56556" y1="82308" x2="56556" y2="82308"/>
                      </a14:backgroundRemoval>
                    </a14:imgEffect>
                  </a14:imgLayer>
                </a14:imgProps>
              </a:ext>
              <a:ext uri="{28A0092B-C50C-407E-A947-70E740481C1C}">
                <a14:useLocalDpi xmlns:a14="http://schemas.microsoft.com/office/drawing/2010/main" val="0"/>
              </a:ext>
            </a:extLst>
          </a:blip>
          <a:srcRect l="20637" t="10014" r="20869" b="10780"/>
          <a:stretch/>
        </p:blipFill>
        <p:spPr bwMode="auto">
          <a:xfrm>
            <a:off x="-4928" y="867705"/>
            <a:ext cx="7656765" cy="599029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5019" b="95353" l="2344" r="42383">
                        <a14:foregroundMark x1="2539" y1="21933" x2="2539" y2="21933"/>
                        <a14:foregroundMark x1="19922" y1="10595" x2="27246" y2="5390"/>
                        <a14:foregroundMark x1="27246" y1="5390" x2="27246" y2="5390"/>
                        <a14:foregroundMark x1="30371" y1="6506" x2="37305" y2="6134"/>
                        <a14:foregroundMark x1="37305" y1="6134" x2="33594" y2="13569"/>
                        <a14:foregroundMark x1="38672" y1="10967" x2="38477" y2="13197"/>
                        <a14:foregroundMark x1="42285" y1="5762" x2="42383" y2="6877"/>
                        <a14:foregroundMark x1="42090" y1="5948" x2="41113" y2="15799"/>
                        <a14:foregroundMark x1="41113" y1="15799" x2="40820" y2="16914"/>
                        <a14:foregroundMark x1="40625" y1="23420" x2="42383" y2="22491"/>
                        <a14:foregroundMark x1="17090" y1="10595" x2="18457" y2="13755"/>
                        <a14:foregroundMark x1="27441" y1="90335" x2="26953" y2="95353"/>
                        <a14:foregroundMark x1="31348" y1="36431" x2="30859" y2="34572"/>
                        <a14:foregroundMark x1="19238" y1="16357" x2="19238" y2="14870"/>
                        <a14:foregroundMark x1="16309" y1="11524" x2="13867" y2="13197"/>
                        <a14:foregroundMark x1="15332" y1="48141" x2="16309" y2="51301"/>
                        <a14:foregroundMark x1="23926" y1="50743" x2="27539" y2="55204"/>
                        <a14:foregroundMark x1="26758" y1="53717" x2="28711" y2="55390"/>
                      </a14:backgroundRemoval>
                    </a14:imgEffect>
                  </a14:imgLayer>
                </a14:imgProps>
              </a:ext>
              <a:ext uri="{28A0092B-C50C-407E-A947-70E740481C1C}">
                <a14:useLocalDpi xmlns:a14="http://schemas.microsoft.com/office/drawing/2010/main" val="0"/>
              </a:ext>
            </a:extLst>
          </a:blip>
          <a:srcRect r="55951"/>
          <a:stretch/>
        </p:blipFill>
        <p:spPr bwMode="auto">
          <a:xfrm>
            <a:off x="7651837" y="294755"/>
            <a:ext cx="4676436" cy="6327058"/>
          </a:xfrm>
          <a:prstGeom prst="rect">
            <a:avLst/>
          </a:prstGeom>
          <a:noFill/>
          <a:extLst>
            <a:ext uri="{909E8E84-426E-40DD-AFC4-6F175D3DCCD1}">
              <a14:hiddenFill xmlns:a14="http://schemas.microsoft.com/office/drawing/2010/main">
                <a:solidFill>
                  <a:srgbClr val="FFFFFF"/>
                </a:solidFill>
              </a14:hiddenFill>
            </a:ext>
          </a:extLst>
        </p:spPr>
      </p:pic>
      <p:pic>
        <p:nvPicPr>
          <p:cNvPr id="2" name="Tư liệu - Columbus tìm ra châu Mĩ">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18102" y="1184063"/>
            <a:ext cx="7097994" cy="3992621"/>
          </a:xfrm>
          <a:prstGeom prst="rect">
            <a:avLst/>
          </a:prstGeom>
        </p:spPr>
      </p:pic>
    </p:spTree>
    <p:extLst>
      <p:ext uri="{BB962C8B-B14F-4D97-AF65-F5344CB8AC3E}">
        <p14:creationId xmlns:p14="http://schemas.microsoft.com/office/powerpoint/2010/main" val="794767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79659" y="14037"/>
            <a:ext cx="11810751" cy="863832"/>
            <a:chOff x="486698" y="0"/>
            <a:chExt cx="11810751" cy="863832"/>
          </a:xfrm>
        </p:grpSpPr>
        <p:grpSp>
          <p:nvGrpSpPr>
            <p:cNvPr id="22" name="Group 21"/>
            <p:cNvGrpSpPr/>
            <p:nvPr/>
          </p:nvGrpSpPr>
          <p:grpSpPr>
            <a:xfrm>
              <a:off x="486698" y="42558"/>
              <a:ext cx="11810751" cy="821274"/>
              <a:chOff x="-4229473" y="23612"/>
              <a:chExt cx="8956123" cy="912888"/>
            </a:xfrm>
            <a:solidFill>
              <a:schemeClr val="accent4">
                <a:lumMod val="20000"/>
                <a:lumOff val="80000"/>
              </a:schemeClr>
            </a:solidFill>
          </p:grpSpPr>
          <p:sp>
            <p:nvSpPr>
              <p:cNvPr id="24" name="Rectangle: Rounded Corners 17">
                <a:extLst>
                  <a:ext uri="{FF2B5EF4-FFF2-40B4-BE49-F238E27FC236}">
                    <a16:creationId xmlns:a16="http://schemas.microsoft.com/office/drawing/2014/main" id="{FAD1B7D5-53C9-4DD5-8454-63D6FF634185}"/>
                  </a:ext>
                </a:extLst>
              </p:cNvPr>
              <p:cNvSpPr/>
              <p:nvPr/>
            </p:nvSpPr>
            <p:spPr>
              <a:xfrm>
                <a:off x="-4229473" y="23612"/>
                <a:ext cx="8876160" cy="797071"/>
              </a:xfrm>
              <a:prstGeom prst="roundRect">
                <a:avLst>
                  <a:gd name="adj" fmla="val 42559"/>
                </a:avLst>
              </a:prstGeom>
              <a:solidFill>
                <a:schemeClr val="accent5">
                  <a:lumMod val="20000"/>
                  <a:lumOff val="80000"/>
                </a:schemeClr>
              </a:solidFill>
              <a:ln w="127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5" name="TextBox 24">
                <a:extLst>
                  <a:ext uri="{FF2B5EF4-FFF2-40B4-BE49-F238E27FC236}">
                    <a16:creationId xmlns:a16="http://schemas.microsoft.com/office/drawing/2014/main" id="{4EC68D7C-3C39-4B6F-8758-427A97DB07ED}"/>
                  </a:ext>
                </a:extLst>
              </p:cNvPr>
              <p:cNvSpPr txBox="1"/>
              <p:nvPr/>
            </p:nvSpPr>
            <p:spPr>
              <a:xfrm>
                <a:off x="-3998010" y="81225"/>
                <a:ext cx="8724660" cy="855275"/>
              </a:xfrm>
              <a:prstGeom prst="rect">
                <a:avLst/>
              </a:prstGeom>
              <a:noFill/>
            </p:spPr>
            <p:txBody>
              <a:bodyPr wrap="square">
                <a:spAutoFit/>
              </a:bodyPr>
              <a:lstStyle/>
              <a:p>
                <a:pPr lvl="0" algn="ctr">
                  <a:defRPr/>
                </a:pPr>
                <a:r>
                  <a:rPr kumimoji="0" lang="en-US" sz="4400" b="1" i="0" u="none" strike="noStrike" kern="1200" cap="none" spc="0" normalizeH="0" baseline="0" noProof="0" dirty="0" smtClean="0">
                    <a:ln>
                      <a:noFill/>
                    </a:ln>
                    <a:solidFill>
                      <a:srgbClr val="FF0000"/>
                    </a:solidFill>
                    <a:effectLst/>
                    <a:uLnTx/>
                    <a:uFillTx/>
                    <a:latin typeface="#9Slide03 SFU Futura_12" panose="020B0604020202020204" charset="0"/>
                  </a:rPr>
                  <a:t>1. </a:t>
                </a:r>
                <a:r>
                  <a:rPr lang="vi-VN" sz="4400" b="1" dirty="0">
                    <a:solidFill>
                      <a:srgbClr val="FF0000"/>
                    </a:solidFill>
                    <a:latin typeface="#9Slide03 SFU Futura_12" panose="020B0604020202020204" charset="0"/>
                  </a:rPr>
                  <a:t>PHÁT KIẾN RA CHÂU MỸ - TÂN </a:t>
                </a:r>
                <a:r>
                  <a:rPr lang="vi-VN" sz="4400" b="1" dirty="0" smtClean="0">
                    <a:solidFill>
                      <a:srgbClr val="FF0000"/>
                    </a:solidFill>
                    <a:latin typeface="#9Slide03 SFU Futura_12" panose="020B0604020202020204" charset="0"/>
                  </a:rPr>
                  <a:t>TH</a:t>
                </a:r>
                <a:r>
                  <a:rPr lang="en-US" sz="4400" b="1" dirty="0" smtClean="0">
                    <a:solidFill>
                      <a:srgbClr val="FF0000"/>
                    </a:solidFill>
                    <a:latin typeface="#9Slide03 SFU Futura_12" panose="020B0604020202020204" charset="0"/>
                  </a:rPr>
                  <a:t>Ế GIỚI </a:t>
                </a:r>
                <a:endParaRPr kumimoji="0" lang="vi-VN" sz="4400" b="1" i="0" u="none" strike="noStrike" kern="1200" cap="none" spc="0" normalizeH="0" baseline="0" noProof="0" dirty="0">
                  <a:ln>
                    <a:noFill/>
                  </a:ln>
                  <a:solidFill>
                    <a:srgbClr val="FF0000"/>
                  </a:solidFill>
                  <a:effectLst/>
                  <a:uLnTx/>
                  <a:uFillTx/>
                  <a:latin typeface="#9Slide03 SFU Futura_12" panose="020B0604020202020204" charset="0"/>
                </a:endParaRPr>
              </a:p>
            </p:txBody>
          </p:sp>
        </p:grpSp>
        <p:pic>
          <p:nvPicPr>
            <p:cNvPr id="23"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5019" b="95353" l="2344" r="42383">
                          <a14:foregroundMark x1="2539" y1="21933" x2="2539" y2="21933"/>
                          <a14:foregroundMark x1="19922" y1="10595" x2="27246" y2="5390"/>
                          <a14:foregroundMark x1="27246" y1="5390" x2="27246" y2="5390"/>
                          <a14:foregroundMark x1="30371" y1="6506" x2="37305" y2="6134"/>
                          <a14:foregroundMark x1="37305" y1="6134" x2="33594" y2="13569"/>
                          <a14:foregroundMark x1="38672" y1="10967" x2="38477" y2="13197"/>
                          <a14:foregroundMark x1="42285" y1="5762" x2="42383" y2="6877"/>
                          <a14:foregroundMark x1="42090" y1="5948" x2="41113" y2="15799"/>
                          <a14:foregroundMark x1="41113" y1="15799" x2="40820" y2="16914"/>
                          <a14:foregroundMark x1="40625" y1="23420" x2="42383" y2="22491"/>
                          <a14:foregroundMark x1="17090" y1="10595" x2="18457" y2="13755"/>
                          <a14:foregroundMark x1="27441" y1="90335" x2="26953" y2="95353"/>
                          <a14:foregroundMark x1="31348" y1="36431" x2="30859" y2="34572"/>
                          <a14:foregroundMark x1="19238" y1="16357" x2="19238" y2="14870"/>
                          <a14:foregroundMark x1="16309" y1="11524" x2="13867" y2="13197"/>
                          <a14:foregroundMark x1="15332" y1="48141" x2="16309" y2="51301"/>
                          <a14:foregroundMark x1="23926" y1="50743" x2="27539" y2="55204"/>
                          <a14:foregroundMark x1="26758" y1="53717" x2="28711" y2="55390"/>
                        </a14:backgroundRemoval>
                      </a14:imgEffect>
                    </a14:imgLayer>
                  </a14:imgProps>
                </a:ext>
                <a:ext uri="{28A0092B-C50C-407E-A947-70E740481C1C}">
                  <a14:useLocalDpi xmlns:a14="http://schemas.microsoft.com/office/drawing/2010/main" val="0"/>
                </a:ext>
              </a:extLst>
            </a:blip>
            <a:srcRect r="55951"/>
            <a:stretch/>
          </p:blipFill>
          <p:spPr bwMode="auto">
            <a:xfrm>
              <a:off x="592148" y="0"/>
              <a:ext cx="635902" cy="8151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285109" y="3306712"/>
            <a:ext cx="4228472" cy="3449021"/>
            <a:chOff x="285109" y="3306712"/>
            <a:chExt cx="4228472" cy="3449021"/>
          </a:xfrm>
        </p:grpSpPr>
        <p:pic>
          <p:nvPicPr>
            <p:cNvPr id="2054" name="Picture 6" descr="Alarm Clock Wall Decal Illustration, PNG, 1500x1500px, Clock, Aiguille,  Alarm Clock, Area, Can Stock Photo Download"/>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585" b="99512" l="7317" r="90000">
                          <a14:foregroundMark x1="40366" y1="95000" x2="40366" y2="95000"/>
                          <a14:foregroundMark x1="14634" y1="99756" x2="19390" y2="95366"/>
                          <a14:foregroundMark x1="70610" y1="97317" x2="71829" y2="99756"/>
                          <a14:foregroundMark x1="7439" y1="25488" x2="8659" y2="31341"/>
                          <a14:foregroundMark x1="60244" y1="6829" x2="42073" y2="1585"/>
                          <a14:foregroundMark x1="40000" y1="18659" x2="47561" y2="19878"/>
                          <a14:foregroundMark x1="71829" y1="14756" x2="70610" y2="18293"/>
                          <a14:foregroundMark x1="16585" y1="14756" x2="19756" y2="18293"/>
                          <a14:foregroundMark x1="44390" y1="45732" x2="49146" y2="88537"/>
                          <a14:foregroundMark x1="59512" y1="41707" x2="63902" y2="74634"/>
                          <a14:foregroundMark x1="43171" y1="41707" x2="26951" y2="73902"/>
                          <a14:foregroundMark x1="41585" y1="38171" x2="21707" y2="59634"/>
                          <a14:foregroundMark x1="42805" y1="82195" x2="44024" y2="88537"/>
                          <a14:foregroundMark x1="46829" y1="61585" x2="60732" y2="54390"/>
                        </a14:backgroundRemoval>
                      </a14:imgEffect>
                    </a14:imgLayer>
                  </a14:imgProps>
                </a:ext>
                <a:ext uri="{28A0092B-C50C-407E-A947-70E740481C1C}">
                  <a14:useLocalDpi xmlns:a14="http://schemas.microsoft.com/office/drawing/2010/main" val="0"/>
                </a:ext>
              </a:extLst>
            </a:blip>
            <a:srcRect/>
            <a:stretch>
              <a:fillRect/>
            </a:stretch>
          </p:blipFill>
          <p:spPr bwMode="auto">
            <a:xfrm>
              <a:off x="1709725" y="5383045"/>
              <a:ext cx="1372688" cy="13726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5109" y="3306712"/>
              <a:ext cx="4228472" cy="2017091"/>
            </a:xfrm>
            <a:prstGeom prst="rect">
              <a:avLst/>
            </a:prstGeom>
          </p:spPr>
          <p:txBody>
            <a:bodyPr wrap="square">
              <a:spAutoFit/>
            </a:bodyPr>
            <a:lstStyle/>
            <a:p>
              <a:pPr algn="just">
                <a:lnSpc>
                  <a:spcPct val="106000"/>
                </a:lnSpc>
                <a:spcAft>
                  <a:spcPts val="600"/>
                </a:spcAft>
              </a:pPr>
              <a:r>
                <a:rPr lang="en-US" sz="2600" dirty="0" err="1" smtClean="0">
                  <a:latin typeface="#9Slide03 SFU Futura_12" panose="020B0604020202020204" charset="0"/>
                  <a:ea typeface="Cambria" panose="02040503050406030204" pitchFamily="18" charset="0"/>
                </a:rPr>
                <a:t>Giai</a:t>
              </a:r>
              <a:r>
                <a:rPr lang="en-US" sz="2600" dirty="0" smtClean="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đoạn</a:t>
              </a:r>
              <a:r>
                <a:rPr lang="en-US" sz="2600" dirty="0">
                  <a:latin typeface="#9Slide03 SFU Futura_12" panose="020B0604020202020204" charset="0"/>
                  <a:ea typeface="Cambria" panose="02040503050406030204" pitchFamily="18" charset="0"/>
                </a:rPr>
                <a:t> </a:t>
              </a:r>
              <a:r>
                <a:rPr lang="en-US" sz="2600" dirty="0" smtClean="0">
                  <a:latin typeface="#9Slide03 SFU Futura_12" panose="020B0604020202020204" charset="0"/>
                  <a:ea typeface="Cambria" panose="02040503050406030204" pitchFamily="18" charset="0"/>
                </a:rPr>
                <a:t>1492 </a:t>
              </a:r>
              <a:r>
                <a:rPr lang="en-US" sz="2600" dirty="0">
                  <a:latin typeface="#9Slide03 SFU Futura_12" panose="020B0604020202020204" charset="0"/>
                  <a:ea typeface="Cambria" panose="02040503050406030204" pitchFamily="18" charset="0"/>
                </a:rPr>
                <a:t>– 1502: </a:t>
              </a:r>
              <a:r>
                <a:rPr lang="en-US" sz="2600" dirty="0" err="1">
                  <a:latin typeface="#9Slide03 SFU Futura_12" panose="020B0604020202020204" charset="0"/>
                  <a:ea typeface="Cambria" panose="02040503050406030204" pitchFamily="18" charset="0"/>
                </a:rPr>
                <a:t>Cô-lôm-bô</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thực</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hiện</a:t>
              </a:r>
              <a:r>
                <a:rPr lang="en-US" sz="2600" dirty="0">
                  <a:latin typeface="#9Slide03 SFU Futura_12" panose="020B0604020202020204" charset="0"/>
                  <a:ea typeface="Cambria" panose="02040503050406030204" pitchFamily="18" charset="0"/>
                </a:rPr>
                <a:t> </a:t>
              </a:r>
              <a:r>
                <a:rPr lang="en-US" sz="4000" b="1" dirty="0">
                  <a:solidFill>
                    <a:srgbClr val="0033CC"/>
                  </a:solidFill>
                  <a:latin typeface="#9Slide03 SFU Futura_12" panose="020B0604020202020204" charset="0"/>
                  <a:ea typeface="Cambria" panose="02040503050406030204" pitchFamily="18" charset="0"/>
                </a:rPr>
                <a:t>4</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cuộc</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hải</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trình</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vượt</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Đại</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Tây</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Dương</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từ</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châu</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Âu</a:t>
              </a:r>
              <a:r>
                <a:rPr lang="en-US" sz="2600" dirty="0">
                  <a:latin typeface="#9Slide03 SFU Futura_12" panose="020B0604020202020204" charset="0"/>
                  <a:ea typeface="Cambria" panose="02040503050406030204" pitchFamily="18" charset="0"/>
                </a:rPr>
                <a:t> sang </a:t>
              </a:r>
              <a:r>
                <a:rPr lang="en-US" sz="2600" dirty="0" err="1">
                  <a:latin typeface="#9Slide03 SFU Futura_12" panose="020B0604020202020204" charset="0"/>
                  <a:ea typeface="Cambria" panose="02040503050406030204" pitchFamily="18" charset="0"/>
                </a:rPr>
                <a:t>châu</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Mỹ</a:t>
              </a:r>
              <a:r>
                <a:rPr lang="en-US" sz="2600" dirty="0">
                  <a:latin typeface="#9Slide03 SFU Futura_12" panose="020B0604020202020204" charset="0"/>
                  <a:ea typeface="Cambria" panose="02040503050406030204" pitchFamily="18" charset="0"/>
                </a:rPr>
                <a:t>. </a:t>
              </a:r>
              <a:endParaRPr lang="en-US" sz="2600" dirty="0">
                <a:latin typeface="#9Slide03 SFU Futura_12" panose="020B0604020202020204" charset="0"/>
                <a:ea typeface="Tahoma" panose="020B0604030504040204" pitchFamily="34" charset="0"/>
              </a:endParaRPr>
            </a:p>
          </p:txBody>
        </p:sp>
      </p:grpSp>
      <p:sp>
        <p:nvSpPr>
          <p:cNvPr id="4" name="Rectangle 3"/>
          <p:cNvSpPr/>
          <p:nvPr/>
        </p:nvSpPr>
        <p:spPr>
          <a:xfrm>
            <a:off x="8338704" y="1022948"/>
            <a:ext cx="2327499" cy="637097"/>
          </a:xfrm>
          <a:prstGeom prst="rect">
            <a:avLst/>
          </a:prstGeom>
        </p:spPr>
        <p:txBody>
          <a:bodyPr wrap="square">
            <a:spAutoFit/>
          </a:bodyPr>
          <a:lstStyle/>
          <a:p>
            <a:pPr algn="just">
              <a:lnSpc>
                <a:spcPct val="106000"/>
              </a:lnSpc>
              <a:spcAft>
                <a:spcPts val="600"/>
              </a:spcAft>
            </a:pPr>
            <a:r>
              <a:rPr lang="en-US" sz="3600" b="1" dirty="0" err="1" smtClean="0">
                <a:solidFill>
                  <a:srgbClr val="2B8D3A"/>
                </a:solidFill>
                <a:latin typeface="#9Slide03 SFU Futura_12" panose="020B0604020202020204" charset="0"/>
                <a:ea typeface="Cambria" panose="02040503050406030204" pitchFamily="18" charset="0"/>
              </a:rPr>
              <a:t>Hệ</a:t>
            </a:r>
            <a:r>
              <a:rPr lang="en-US" sz="3600" b="1" dirty="0" smtClean="0">
                <a:solidFill>
                  <a:srgbClr val="2B8D3A"/>
                </a:solidFill>
                <a:latin typeface="#9Slide03 SFU Futura_12" panose="020B0604020202020204" charset="0"/>
                <a:ea typeface="Cambria" panose="02040503050406030204" pitchFamily="18" charset="0"/>
              </a:rPr>
              <a:t> </a:t>
            </a:r>
            <a:r>
              <a:rPr lang="en-US" sz="3600" b="1" dirty="0" err="1">
                <a:solidFill>
                  <a:srgbClr val="2B8D3A"/>
                </a:solidFill>
                <a:latin typeface="#9Slide03 SFU Futura_12" panose="020B0604020202020204" charset="0"/>
                <a:ea typeface="Cambria" panose="02040503050406030204" pitchFamily="18" charset="0"/>
              </a:rPr>
              <a:t>quả</a:t>
            </a:r>
            <a:r>
              <a:rPr lang="en-US" sz="3600" b="1" dirty="0">
                <a:solidFill>
                  <a:srgbClr val="2B8D3A"/>
                </a:solidFill>
                <a:latin typeface="#9Slide03 SFU Futura_12" panose="020B0604020202020204" charset="0"/>
                <a:ea typeface="Cambria" panose="02040503050406030204" pitchFamily="18" charset="0"/>
              </a:rPr>
              <a:t>: </a:t>
            </a:r>
            <a:endParaRPr lang="en-US" sz="3200" b="1" dirty="0">
              <a:solidFill>
                <a:srgbClr val="2B8D3A"/>
              </a:solidFill>
              <a:latin typeface="#9Slide03 SFU Futura_12" panose="020B0604020202020204" charset="0"/>
              <a:ea typeface="Tahoma" panose="020B0604030504040204" pitchFamily="34" charset="0"/>
            </a:endParaRPr>
          </a:p>
        </p:txBody>
      </p:sp>
      <p:sp>
        <p:nvSpPr>
          <p:cNvPr id="10" name="Rectangle 9"/>
          <p:cNvSpPr/>
          <p:nvPr/>
        </p:nvSpPr>
        <p:spPr>
          <a:xfrm>
            <a:off x="7044546" y="1813012"/>
            <a:ext cx="4724599" cy="1201547"/>
          </a:xfrm>
          <a:prstGeom prst="rect">
            <a:avLst/>
          </a:prstGeom>
        </p:spPr>
        <p:txBody>
          <a:bodyPr wrap="square">
            <a:spAutoFit/>
          </a:bodyPr>
          <a:lstStyle/>
          <a:p>
            <a:pPr algn="just">
              <a:lnSpc>
                <a:spcPct val="106000"/>
              </a:lnSpc>
              <a:spcAft>
                <a:spcPts val="600"/>
              </a:spcAft>
            </a:pPr>
            <a:r>
              <a:rPr lang="en-US" sz="2600" dirty="0" err="1" smtClean="0">
                <a:latin typeface="#9Slide03 SFU Futura_12" panose="020B0604020202020204" charset="0"/>
                <a:ea typeface="Cambria" panose="02040503050406030204" pitchFamily="18" charset="0"/>
              </a:rPr>
              <a:t>Mở</a:t>
            </a:r>
            <a:r>
              <a:rPr lang="en-US" sz="2600" dirty="0" smtClean="0">
                <a:latin typeface="#9Slide03 SFU Futura_12" panose="020B0604020202020204" charset="0"/>
                <a:ea typeface="Cambria" panose="02040503050406030204" pitchFamily="18" charset="0"/>
              </a:rPr>
              <a:t> </a:t>
            </a:r>
            <a:r>
              <a:rPr lang="en-US" sz="2600" dirty="0" err="1" smtClean="0">
                <a:latin typeface="#9Slide03 SFU Futura_12" panose="020B0604020202020204" charset="0"/>
                <a:ea typeface="Cambria" panose="02040503050406030204" pitchFamily="18" charset="0"/>
              </a:rPr>
              <a:t>ra</a:t>
            </a:r>
            <a:r>
              <a:rPr lang="en-US" sz="2600" dirty="0" smtClean="0">
                <a:latin typeface="#9Slide03 SFU Futura_12" panose="020B0604020202020204" charset="0"/>
                <a:ea typeface="Cambria" panose="02040503050406030204" pitchFamily="18" charset="0"/>
              </a:rPr>
              <a:t> </a:t>
            </a:r>
            <a:r>
              <a:rPr lang="en-US" sz="2600" dirty="0" err="1" smtClean="0">
                <a:latin typeface="#9Slide03 SFU Futura_12" panose="020B0604020202020204" charset="0"/>
                <a:ea typeface="Cambria" panose="02040503050406030204" pitchFamily="18" charset="0"/>
              </a:rPr>
              <a:t>một</a:t>
            </a:r>
            <a:r>
              <a:rPr lang="en-US" sz="2600" dirty="0" smtClean="0">
                <a:latin typeface="#9Slide03 SFU Futura_12" panose="020B0604020202020204" charset="0"/>
                <a:ea typeface="Cambria" panose="02040503050406030204" pitchFamily="18" charset="0"/>
              </a:rPr>
              <a:t> </a:t>
            </a:r>
            <a:r>
              <a:rPr lang="en-US" sz="2600" dirty="0" err="1" smtClean="0">
                <a:latin typeface="#9Slide03 SFU Futura_12" panose="020B0604020202020204" charset="0"/>
                <a:ea typeface="Cambria" panose="02040503050406030204" pitchFamily="18" charset="0"/>
              </a:rPr>
              <a:t>thời</a:t>
            </a:r>
            <a:r>
              <a:rPr lang="en-US" sz="2600" dirty="0" smtClean="0">
                <a:latin typeface="#9Slide03 SFU Futura_12" panose="020B0604020202020204" charset="0"/>
                <a:ea typeface="Cambria" panose="02040503050406030204" pitchFamily="18" charset="0"/>
              </a:rPr>
              <a:t> </a:t>
            </a:r>
            <a:r>
              <a:rPr lang="en-US" sz="2600" dirty="0" err="1" smtClean="0">
                <a:latin typeface="#9Slide03 SFU Futura_12" panose="020B0604020202020204" charset="0"/>
                <a:ea typeface="Cambria" panose="02040503050406030204" pitchFamily="18" charset="0"/>
              </a:rPr>
              <a:t>kì</a:t>
            </a:r>
            <a:r>
              <a:rPr lang="en-US" sz="2600" dirty="0" smtClean="0">
                <a:latin typeface="#9Slide03 SFU Futura_12" panose="020B0604020202020204" charset="0"/>
                <a:ea typeface="Cambria" panose="02040503050406030204" pitchFamily="18" charset="0"/>
              </a:rPr>
              <a:t> </a:t>
            </a:r>
            <a:r>
              <a:rPr lang="en-US" sz="3600" b="1" dirty="0" err="1" smtClean="0">
                <a:solidFill>
                  <a:srgbClr val="0033CC"/>
                </a:solidFill>
                <a:latin typeface="#9Slide03 SFU Futura_12" panose="020B0604020202020204" charset="0"/>
                <a:ea typeface="Cambria" panose="02040503050406030204" pitchFamily="18" charset="0"/>
              </a:rPr>
              <a:t>khám</a:t>
            </a:r>
            <a:r>
              <a:rPr lang="en-US" sz="3600" b="1" dirty="0" smtClean="0">
                <a:solidFill>
                  <a:srgbClr val="0033CC"/>
                </a:solidFill>
                <a:latin typeface="#9Slide03 SFU Futura_12" panose="020B0604020202020204" charset="0"/>
                <a:ea typeface="Cambria" panose="02040503050406030204" pitchFamily="18" charset="0"/>
              </a:rPr>
              <a:t> </a:t>
            </a:r>
            <a:r>
              <a:rPr lang="en-US" sz="3600" b="1" dirty="0" err="1" smtClean="0">
                <a:solidFill>
                  <a:srgbClr val="0033CC"/>
                </a:solidFill>
                <a:latin typeface="#9Slide03 SFU Futura_12" panose="020B0604020202020204" charset="0"/>
                <a:ea typeface="Cambria" panose="02040503050406030204" pitchFamily="18" charset="0"/>
              </a:rPr>
              <a:t>phá</a:t>
            </a:r>
            <a:r>
              <a:rPr lang="en-US" sz="3600" b="1" dirty="0" smtClean="0">
                <a:solidFill>
                  <a:srgbClr val="0033CC"/>
                </a:solidFill>
                <a:latin typeface="#9Slide03 SFU Futura_12" panose="020B0604020202020204" charset="0"/>
                <a:ea typeface="Cambria" panose="02040503050406030204" pitchFamily="18" charset="0"/>
              </a:rPr>
              <a:t> </a:t>
            </a:r>
            <a:r>
              <a:rPr lang="en-US" sz="2600" dirty="0" err="1" smtClean="0">
                <a:latin typeface="#9Slide03 SFU Futura_12" panose="020B0604020202020204" charset="0"/>
                <a:ea typeface="Cambria" panose="02040503050406030204" pitchFamily="18" charset="0"/>
              </a:rPr>
              <a:t>và</a:t>
            </a:r>
            <a:r>
              <a:rPr lang="en-US" sz="2600" dirty="0" smtClean="0">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chinh</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phục</a:t>
            </a:r>
            <a:r>
              <a:rPr lang="en-US" sz="3200" b="1" dirty="0" smtClean="0">
                <a:solidFill>
                  <a:srgbClr val="0033CC"/>
                </a:solidFill>
                <a:latin typeface="#9Slide03 SFU Futura_12" panose="020B0604020202020204" charset="0"/>
                <a:ea typeface="Cambria" panose="02040503050406030204" pitchFamily="18" charset="0"/>
              </a:rPr>
              <a:t> </a:t>
            </a:r>
            <a:r>
              <a:rPr lang="en-US" sz="2600" dirty="0" err="1" smtClean="0">
                <a:latin typeface="#9Slide03 SFU Futura_12" panose="020B0604020202020204" charset="0"/>
                <a:ea typeface="Cambria" panose="02040503050406030204" pitchFamily="18" charset="0"/>
              </a:rPr>
              <a:t>thế</a:t>
            </a:r>
            <a:r>
              <a:rPr lang="en-US" sz="2600" dirty="0" smtClean="0">
                <a:latin typeface="#9Slide03 SFU Futura_12" panose="020B0604020202020204" charset="0"/>
                <a:ea typeface="Cambria" panose="02040503050406030204" pitchFamily="18" charset="0"/>
              </a:rPr>
              <a:t> </a:t>
            </a:r>
            <a:r>
              <a:rPr lang="en-US" sz="2600" dirty="0" err="1" smtClean="0">
                <a:latin typeface="#9Slide03 SFU Futura_12" panose="020B0604020202020204" charset="0"/>
                <a:ea typeface="Cambria" panose="02040503050406030204" pitchFamily="18" charset="0"/>
              </a:rPr>
              <a:t>giới</a:t>
            </a:r>
            <a:r>
              <a:rPr lang="en-US" sz="2600" dirty="0" smtClean="0">
                <a:latin typeface="#9Slide03 SFU Futura_12" panose="020B0604020202020204" charset="0"/>
                <a:ea typeface="Cambria" panose="02040503050406030204" pitchFamily="18" charset="0"/>
              </a:rPr>
              <a:t>.</a:t>
            </a:r>
            <a:endParaRPr lang="en-US" sz="2600" dirty="0" smtClean="0">
              <a:latin typeface="#9Slide03 SFU Futura_12" panose="020B0604020202020204" charset="0"/>
              <a:ea typeface="Tahoma" panose="020B0604030504040204" pitchFamily="34" charset="0"/>
            </a:endParaRPr>
          </a:p>
        </p:txBody>
      </p:sp>
      <p:sp>
        <p:nvSpPr>
          <p:cNvPr id="11" name="Rectangle 10"/>
          <p:cNvSpPr/>
          <p:nvPr/>
        </p:nvSpPr>
        <p:spPr>
          <a:xfrm>
            <a:off x="5252636" y="3047668"/>
            <a:ext cx="4835231" cy="1038426"/>
          </a:xfrm>
          <a:prstGeom prst="rect">
            <a:avLst/>
          </a:prstGeom>
        </p:spPr>
        <p:txBody>
          <a:bodyPr wrap="square">
            <a:spAutoFit/>
          </a:bodyPr>
          <a:lstStyle/>
          <a:p>
            <a:pPr algn="just">
              <a:lnSpc>
                <a:spcPct val="106000"/>
              </a:lnSpc>
              <a:spcAft>
                <a:spcPts val="600"/>
              </a:spcAft>
            </a:pPr>
            <a:r>
              <a:rPr lang="en-US" sz="2600" dirty="0" err="1" smtClean="0">
                <a:latin typeface="#9Slide03 SFU Futura_12" panose="020B0604020202020204" charset="0"/>
                <a:ea typeface="Cambria" panose="02040503050406030204" pitchFamily="18" charset="0"/>
              </a:rPr>
              <a:t>Đẩy</a:t>
            </a:r>
            <a:r>
              <a:rPr lang="en-US" sz="2600" dirty="0" smtClean="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nhanh</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quá</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trình</a:t>
            </a:r>
            <a:r>
              <a:rPr lang="en-US" sz="2600" dirty="0">
                <a:latin typeface="#9Slide03 SFU Futura_12" panose="020B0604020202020204" charset="0"/>
                <a:ea typeface="Cambria" panose="02040503050406030204" pitchFamily="18" charset="0"/>
              </a:rPr>
              <a:t> </a:t>
            </a:r>
            <a:r>
              <a:rPr lang="en-US" sz="3200" b="1" dirty="0">
                <a:solidFill>
                  <a:srgbClr val="0033CC"/>
                </a:solidFill>
                <a:latin typeface="#9Slide03 SFU Futura_12" panose="020B0604020202020204" charset="0"/>
                <a:ea typeface="Cambria" panose="02040503050406030204" pitchFamily="18" charset="0"/>
              </a:rPr>
              <a:t>di </a:t>
            </a:r>
            <a:r>
              <a:rPr lang="en-US" sz="3200" b="1" dirty="0" err="1">
                <a:solidFill>
                  <a:srgbClr val="0033CC"/>
                </a:solidFill>
                <a:latin typeface="#9Slide03 SFU Futura_12" panose="020B0604020202020204" charset="0"/>
                <a:ea typeface="Cambria" panose="02040503050406030204" pitchFamily="18" charset="0"/>
              </a:rPr>
              <a:t>dân</a:t>
            </a:r>
            <a:r>
              <a:rPr lang="en-US" sz="3200" b="1" dirty="0">
                <a:solidFill>
                  <a:srgbClr val="0033CC"/>
                </a:solidFill>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từ</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các</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châu</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lục</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khác</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đến</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châu</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Mỹ</a:t>
            </a:r>
            <a:r>
              <a:rPr lang="en-US" sz="2600" dirty="0" smtClean="0">
                <a:latin typeface="#9Slide03 SFU Futura_12" panose="020B0604020202020204" charset="0"/>
                <a:ea typeface="Cambria" panose="02040503050406030204" pitchFamily="18" charset="0"/>
              </a:rPr>
              <a:t>.</a:t>
            </a:r>
            <a:endParaRPr lang="en-US" sz="2600" dirty="0">
              <a:latin typeface="#9Slide03 SFU Futura_12" panose="020B0604020202020204" charset="0"/>
              <a:ea typeface="Tahoma" panose="020B0604030504040204" pitchFamily="34" charset="0"/>
            </a:endParaRPr>
          </a:p>
        </p:txBody>
      </p:sp>
      <p:sp>
        <p:nvSpPr>
          <p:cNvPr id="26" name="Rectangle 25"/>
          <p:cNvSpPr/>
          <p:nvPr/>
        </p:nvSpPr>
        <p:spPr>
          <a:xfrm>
            <a:off x="7801927" y="4278931"/>
            <a:ext cx="4277003" cy="2185214"/>
          </a:xfrm>
          <a:prstGeom prst="rect">
            <a:avLst/>
          </a:prstGeom>
        </p:spPr>
        <p:txBody>
          <a:bodyPr wrap="square">
            <a:spAutoFit/>
          </a:bodyPr>
          <a:lstStyle/>
          <a:p>
            <a:pPr algn="just"/>
            <a:r>
              <a:rPr lang="en-US" sz="2600" dirty="0" err="1">
                <a:latin typeface="#9Slide03 SFU Futura_12" panose="020B0604020202020204" charset="0"/>
                <a:ea typeface="Cambria" panose="02040503050406030204" pitchFamily="18" charset="0"/>
              </a:rPr>
              <a:t>K</a:t>
            </a:r>
            <a:r>
              <a:rPr lang="en-US" sz="2600" dirty="0" err="1" smtClean="0">
                <a:latin typeface="#9Slide03 SFU Futura_12" panose="020B0604020202020204" charset="0"/>
                <a:ea typeface="Cambria" panose="02040503050406030204" pitchFamily="18" charset="0"/>
              </a:rPr>
              <a:t>hai</a:t>
            </a:r>
            <a:r>
              <a:rPr lang="en-US" sz="2600" dirty="0" smtClean="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thác</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tài</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nguyên</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thương</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mại</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truyền</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giáo</a:t>
            </a:r>
            <a:r>
              <a:rPr lang="en-US" sz="2600" dirty="0">
                <a:latin typeface="#9Slide03 SFU Futura_12" panose="020B0604020202020204" charset="0"/>
                <a:ea typeface="Cambria" panose="02040503050406030204" pitchFamily="18" charset="0"/>
              </a:rPr>
              <a:t>, … </a:t>
            </a:r>
            <a:r>
              <a:rPr lang="en-US" sz="2600" dirty="0" err="1">
                <a:latin typeface="#9Slide03 SFU Futura_12" panose="020B0604020202020204" charset="0"/>
                <a:ea typeface="Cambria" panose="02040503050406030204" pitchFamily="18" charset="0"/>
              </a:rPr>
              <a:t>diễn</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ra</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mạnh</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mẽ</a:t>
            </a:r>
            <a:r>
              <a:rPr lang="en-US" sz="2600" dirty="0">
                <a:latin typeface="#9Slide03 SFU Futura_12" panose="020B0604020202020204" charset="0"/>
                <a:ea typeface="Cambria" panose="02040503050406030204" pitchFamily="18" charset="0"/>
              </a:rPr>
              <a:t> </a:t>
            </a:r>
            <a:r>
              <a:rPr lang="en-US" sz="2600" dirty="0" smtClean="0">
                <a:latin typeface="#9Slide03 SFU Futura_12" panose="020B0604020202020204" charset="0"/>
                <a:ea typeface="Cambria" panose="02040503050406030204" pitchFamily="18" charset="0"/>
                <a:sym typeface="Wingdings" panose="05000000000000000000" pitchFamily="2" charset="2"/>
              </a:rPr>
              <a:t></a:t>
            </a:r>
            <a:r>
              <a:rPr lang="en-US" sz="2600" dirty="0" smtClean="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góp</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phần</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làm</a:t>
            </a:r>
            <a:r>
              <a:rPr lang="en-US" sz="2600" dirty="0">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đa</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dạng</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bản</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sắc</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văn</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hóa</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của</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châu</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Mỹ</a:t>
            </a:r>
            <a:r>
              <a:rPr lang="en-US" sz="2600" dirty="0">
                <a:latin typeface="#9Slide03 SFU Futura_12" panose="020B0604020202020204" charset="0"/>
                <a:ea typeface="Cambria" panose="02040503050406030204" pitchFamily="18" charset="0"/>
              </a:rPr>
              <a:t>.</a:t>
            </a:r>
            <a:endParaRPr lang="en-US" sz="2600" dirty="0">
              <a:latin typeface="#9Slide03 SFU Futura_12" panose="020B0604020202020204" charset="0"/>
            </a:endParaRPr>
          </a:p>
        </p:txBody>
      </p:sp>
      <p:pic>
        <p:nvPicPr>
          <p:cNvPr id="27" name="Picture 2" descr="Google Maps Flag Biểu tượng máy tính Google Map Maker - bộ sưu tập biểu  tượng vector png png tải về - Miễn phí trong suốt Dòng png Tải về."/>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000" b="96000" l="6667" r="89778">
                        <a14:foregroundMark x1="17333" y1="96000" x2="34667" y2="96000"/>
                        <a14:foregroundMark x1="32000" y1="4444" x2="32000" y2="4444"/>
                        <a14:foregroundMark x1="6667" y1="83111" x2="6667" y2="83111"/>
                      </a14:backgroundRemoval>
                    </a14:imgEffect>
                  </a14:imgLayer>
                </a14:imgProps>
              </a:ext>
              <a:ext uri="{28A0092B-C50C-407E-A947-70E740481C1C}">
                <a14:useLocalDpi xmlns:a14="http://schemas.microsoft.com/office/drawing/2010/main" val="0"/>
              </a:ext>
            </a:extLst>
          </a:blip>
          <a:srcRect/>
          <a:stretch>
            <a:fillRect/>
          </a:stretch>
        </p:blipFill>
        <p:spPr bwMode="auto">
          <a:xfrm>
            <a:off x="5946508" y="1775556"/>
            <a:ext cx="1098038" cy="109803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hâu âu cuộc khủng hoảng di cư dân Tị nạn xin Tị nạn nhập Cư Idomeni - đám  đông png tải về - Miễn phí trong suốt Hành Vi Con Người pn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6774" b="100000" l="4000" r="96778">
                        <a14:foregroundMark x1="7333" y1="61613" x2="8111" y2="84677"/>
                        <a14:foregroundMark x1="4333" y1="90161" x2="97000" y2="93226"/>
                      </a14:backgroundRemoval>
                    </a14:imgEffect>
                  </a14:imgLayer>
                </a14:imgProps>
              </a:ext>
              <a:ext uri="{28A0092B-C50C-407E-A947-70E740481C1C}">
                <a14:useLocalDpi xmlns:a14="http://schemas.microsoft.com/office/drawing/2010/main" val="0"/>
              </a:ext>
            </a:extLst>
          </a:blip>
          <a:srcRect l="23891" t="49804" r="6056" b="16560"/>
          <a:stretch/>
        </p:blipFill>
        <p:spPr bwMode="auto">
          <a:xfrm>
            <a:off x="10087867" y="3188633"/>
            <a:ext cx="1991063" cy="65858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orth America, World Map with Landmarks Vector Cartoon Illustration Stock  Vector - Illustration of concept, cute: 152894368"/>
          <p:cNvPicPr>
            <a:picLocks noChangeAspect="1" noChangeArrowheads="1"/>
          </p:cNvPicPr>
          <p:nvPr/>
        </p:nvPicPr>
        <p:blipFill rotWithShape="1">
          <a:blip r:embed="rId11">
            <a:extLst>
              <a:ext uri="{28A0092B-C50C-407E-A947-70E740481C1C}">
                <a14:useLocalDpi xmlns:a14="http://schemas.microsoft.com/office/drawing/2010/main" val="0"/>
              </a:ext>
            </a:extLst>
          </a:blip>
          <a:srcRect l="6221" r="7129"/>
          <a:stretch/>
        </p:blipFill>
        <p:spPr bwMode="auto">
          <a:xfrm>
            <a:off x="4967526" y="4078876"/>
            <a:ext cx="2878616" cy="26768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06613" y="1618101"/>
            <a:ext cx="4545738" cy="1038426"/>
            <a:chOff x="106613" y="1618101"/>
            <a:chExt cx="4545738" cy="1038426"/>
          </a:xfrm>
        </p:grpSpPr>
        <p:sp>
          <p:nvSpPr>
            <p:cNvPr id="2" name="Rectangle 1"/>
            <p:cNvSpPr/>
            <p:nvPr/>
          </p:nvSpPr>
          <p:spPr>
            <a:xfrm>
              <a:off x="921011" y="1618101"/>
              <a:ext cx="3731340" cy="1038426"/>
            </a:xfrm>
            <a:prstGeom prst="rect">
              <a:avLst/>
            </a:prstGeom>
          </p:spPr>
          <p:txBody>
            <a:bodyPr wrap="square">
              <a:spAutoFit/>
            </a:bodyPr>
            <a:lstStyle/>
            <a:p>
              <a:pPr algn="just">
                <a:lnSpc>
                  <a:spcPct val="106000"/>
                </a:lnSpc>
                <a:spcAft>
                  <a:spcPts val="600"/>
                </a:spcAft>
              </a:pPr>
              <a:r>
                <a:rPr lang="en-US" sz="2600" dirty="0" smtClean="0">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Cô-lôm-bô</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là</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người</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đầu</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tiên</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tìm</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ra</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châu</a:t>
              </a:r>
              <a:r>
                <a:rPr lang="en-US" sz="2600" dirty="0">
                  <a:latin typeface="#9Slide03 SFU Futura_12" panose="020B0604020202020204" charset="0"/>
                  <a:ea typeface="Cambria" panose="02040503050406030204" pitchFamily="18" charset="0"/>
                </a:rPr>
                <a:t> </a:t>
              </a:r>
              <a:r>
                <a:rPr lang="en-US" sz="2600" dirty="0" err="1">
                  <a:latin typeface="#9Slide03 SFU Futura_12" panose="020B0604020202020204" charset="0"/>
                  <a:ea typeface="Cambria" panose="02040503050406030204" pitchFamily="18" charset="0"/>
                </a:rPr>
                <a:t>Mỹ</a:t>
              </a:r>
              <a:r>
                <a:rPr lang="en-US" sz="2600" dirty="0">
                  <a:latin typeface="#9Slide03 SFU Futura_12" panose="020B0604020202020204" charset="0"/>
                  <a:ea typeface="Cambria" panose="02040503050406030204" pitchFamily="18" charset="0"/>
                </a:rPr>
                <a:t>. </a:t>
              </a:r>
              <a:endParaRPr lang="en-US" sz="2600" dirty="0">
                <a:latin typeface="#9Slide03 SFU Futura_12" panose="020B0604020202020204" charset="0"/>
                <a:ea typeface="Tahoma" panose="020B0604030504040204" pitchFamily="34" charset="0"/>
              </a:endParaRPr>
            </a:p>
          </p:txBody>
        </p:sp>
        <p:pic>
          <p:nvPicPr>
            <p:cNvPr id="5128" name="Picture 8" descr="Hình ảnh Người Sử Dụng Có Hiệu Quả Các Vector Biểu Tượng PNG , Biểu Tượng  Người Dùng, Hiệu Quả Biểu Tượng, Mục Tiêu PNG và Vector với nền trong suốt  để"/>
            <p:cNvPicPr>
              <a:picLocks noChangeAspect="1" noChangeArrowheads="1"/>
            </p:cNvPicPr>
            <p:nvPr/>
          </p:nvPicPr>
          <p:blipFill rotWithShape="1">
            <a:blip r:embed="rId12" cstate="hqprint">
              <a:extLst>
                <a:ext uri="{BEBA8EAE-BF5A-486C-A8C5-ECC9F3942E4B}">
                  <a14:imgProps xmlns:a14="http://schemas.microsoft.com/office/drawing/2010/main">
                    <a14:imgLayer r:embed="rId13">
                      <a14:imgEffect>
                        <a14:backgroundRemoval t="10000" b="90000" l="10000" r="90000">
                          <a14:foregroundMark x1="49414" y1="17773" x2="49414" y2="17773"/>
                          <a14:foregroundMark x1="74414" y1="65625" x2="74414" y2="65625"/>
                          <a14:foregroundMark x1="65430" y1="77734" x2="65039" y2="76953"/>
                        </a14:backgroundRemoval>
                      </a14:imgEffect>
                    </a14:imgLayer>
                  </a14:imgProps>
                </a:ext>
                <a:ext uri="{28A0092B-C50C-407E-A947-70E740481C1C}">
                  <a14:useLocalDpi xmlns:a14="http://schemas.microsoft.com/office/drawing/2010/main" val="0"/>
                </a:ext>
              </a:extLst>
            </a:blip>
            <a:srcRect l="18465" t="11695" r="18725" b="12499"/>
            <a:stretch/>
          </p:blipFill>
          <p:spPr bwMode="auto">
            <a:xfrm>
              <a:off x="106613" y="1618101"/>
              <a:ext cx="814398" cy="9828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645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fade">
                                      <p:cBhvr>
                                        <p:cTn id="33" dur="500"/>
                                        <p:tgtEl>
                                          <p:spTgt spid="51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6"/>
                                        </p:tgtEl>
                                        <p:attrNameLst>
                                          <p:attrName>style.visibility</p:attrName>
                                        </p:attrNameLst>
                                      </p:cBhvr>
                                      <p:to>
                                        <p:strVal val="visible"/>
                                      </p:to>
                                    </p:set>
                                    <p:animEffect transition="in" filter="fade">
                                      <p:cBhvr>
                                        <p:cTn id="38" dur="500"/>
                                        <p:tgtEl>
                                          <p:spTgt spid="51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7">
            <a:extLst>
              <a:ext uri="{FF2B5EF4-FFF2-40B4-BE49-F238E27FC236}">
                <a16:creationId xmlns:a16="http://schemas.microsoft.com/office/drawing/2014/main" id="{BE55959A-1F2C-46C2-9FCD-F989F5DD87B7}"/>
              </a:ext>
            </a:extLst>
          </p:cNvPr>
          <p:cNvSpPr/>
          <p:nvPr/>
        </p:nvSpPr>
        <p:spPr>
          <a:xfrm>
            <a:off x="227293" y="1187154"/>
            <a:ext cx="2939162" cy="738828"/>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cặp</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7" name="Rectangle: Rounded Corners 7">
            <a:extLst>
              <a:ext uri="{FF2B5EF4-FFF2-40B4-BE49-F238E27FC236}">
                <a16:creationId xmlns:a16="http://schemas.microsoft.com/office/drawing/2014/main" id="{53C967EF-6321-45EB-B34B-D99D778ACFBD}"/>
              </a:ext>
            </a:extLst>
          </p:cNvPr>
          <p:cNvSpPr/>
          <p:nvPr/>
        </p:nvSpPr>
        <p:spPr>
          <a:xfrm>
            <a:off x="207034" y="2181783"/>
            <a:ext cx="2927358" cy="790007"/>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giấy</a:t>
            </a:r>
            <a:r>
              <a:rPr lang="en-US" sz="2600" b="1" dirty="0" smtClean="0">
                <a:solidFill>
                  <a:srgbClr val="002060"/>
                </a:solidFill>
                <a:latin typeface="#9Slide03 SFU Futura_12" panose="00000400000000000000" pitchFamily="2" charset="0"/>
                <a:cs typeface="Arial" panose="020B0604020202020204" pitchFamily="34" charset="0"/>
              </a:rPr>
              <a:t> note, </a:t>
            </a:r>
            <a:r>
              <a:rPr lang="en-US" sz="2600" b="1" dirty="0" err="1" smtClean="0">
                <a:solidFill>
                  <a:srgbClr val="002060"/>
                </a:solidFill>
                <a:latin typeface="#9Slide03 SFU Futura_12" panose="00000400000000000000" pitchFamily="2" charset="0"/>
                <a:cs typeface="Arial" panose="020B0604020202020204" pitchFamily="34" charset="0"/>
              </a:rPr>
              <a:t>bút</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48" name="Rectangle: Rounded Corners 7">
            <a:extLst>
              <a:ext uri="{FF2B5EF4-FFF2-40B4-BE49-F238E27FC236}">
                <a16:creationId xmlns:a16="http://schemas.microsoft.com/office/drawing/2014/main" id="{3582B86B-BF97-4986-B5E7-3EF41E0CF4DB}"/>
              </a:ext>
            </a:extLst>
          </p:cNvPr>
          <p:cNvSpPr/>
          <p:nvPr/>
        </p:nvSpPr>
        <p:spPr>
          <a:xfrm>
            <a:off x="179659" y="3229898"/>
            <a:ext cx="2934519" cy="2417311"/>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Dựa</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vào</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bảng</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diện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tích</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và</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bản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đồ</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vị</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trí</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các</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châu</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lục</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trên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thế</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giới</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kết</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hợp</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đọc</a:t>
            </a:r>
            <a:r>
              <a:rPr lang="en-US" sz="2600" b="1" dirty="0" smtClean="0">
                <a:solidFill>
                  <a:schemeClr val="tx1"/>
                </a:solidFill>
                <a:latin typeface="#9Slide03 SFU Futura_12" panose="00000400000000000000" pitchFamily="2" charset="0"/>
                <a:cs typeface="Arial" panose="020B0604020202020204" pitchFamily="34" charset="0"/>
              </a:rPr>
              <a:t> SGK, </a:t>
            </a:r>
            <a:r>
              <a:rPr lang="en-US" sz="2600" b="1" dirty="0" err="1" smtClean="0">
                <a:solidFill>
                  <a:schemeClr val="tx1"/>
                </a:solidFill>
                <a:latin typeface="#9Slide03 SFU Futura_12" panose="00000400000000000000" pitchFamily="2" charset="0"/>
                <a:cs typeface="Arial" panose="020B0604020202020204" pitchFamily="34" charset="0"/>
              </a:rPr>
              <a:t>hoàn</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thành</a:t>
            </a:r>
            <a:r>
              <a:rPr lang="en-US" sz="2600" b="1" dirty="0" smtClean="0">
                <a:solidFill>
                  <a:schemeClr val="tx1"/>
                </a:solidFill>
                <a:latin typeface="#9Slide03 SFU Futura_12" panose="00000400000000000000" pitchFamily="2" charset="0"/>
                <a:cs typeface="Arial" panose="020B0604020202020204" pitchFamily="34" charset="0"/>
              </a:rPr>
              <a:t> PHT</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9" name="Rectangle: Rounded Corners 7">
            <a:extLst>
              <a:ext uri="{FF2B5EF4-FFF2-40B4-BE49-F238E27FC236}">
                <a16:creationId xmlns:a16="http://schemas.microsoft.com/office/drawing/2014/main" id="{D5397E9F-57CE-4CBC-BF7D-C7F3ACC44961}"/>
              </a:ext>
            </a:extLst>
          </p:cNvPr>
          <p:cNvSpPr/>
          <p:nvPr/>
        </p:nvSpPr>
        <p:spPr>
          <a:xfrm>
            <a:off x="148377" y="6021260"/>
            <a:ext cx="2939161" cy="646970"/>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gian</a:t>
            </a:r>
            <a:r>
              <a:rPr lang="en-US" sz="2600" b="1" dirty="0" smtClean="0">
                <a:solidFill>
                  <a:srgbClr val="002060"/>
                </a:solidFill>
                <a:latin typeface="#9Slide03 SFU Futura_12" panose="00000400000000000000" pitchFamily="2" charset="0"/>
                <a:cs typeface="Arial" panose="020B0604020202020204" pitchFamily="34" charset="0"/>
              </a:rPr>
              <a:t>: 5 </a:t>
            </a:r>
            <a:r>
              <a:rPr lang="en-US" sz="2600" b="1" dirty="0" err="1" smtClean="0">
                <a:solidFill>
                  <a:srgbClr val="002060"/>
                </a:solidFill>
                <a:latin typeface="#9Slide03 SFU Futura_12" panose="00000400000000000000" pitchFamily="2" charset="0"/>
                <a:cs typeface="Arial" panose="020B0604020202020204" pitchFamily="34" charset="0"/>
              </a:rPr>
              <a:t>phút</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60"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382168" y="1639263"/>
            <a:ext cx="933682" cy="96334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3241121" y="5827840"/>
            <a:ext cx="1056245" cy="1033810"/>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Rounded Corners 7">
            <a:extLst>
              <a:ext uri="{FF2B5EF4-FFF2-40B4-BE49-F238E27FC236}">
                <a16:creationId xmlns:a16="http://schemas.microsoft.com/office/drawing/2014/main" id="{D6CE6303-3C40-4361-9869-64BB994762E1}"/>
              </a:ext>
            </a:extLst>
          </p:cNvPr>
          <p:cNvSpPr/>
          <p:nvPr/>
        </p:nvSpPr>
        <p:spPr>
          <a:xfrm>
            <a:off x="6943368" y="974973"/>
            <a:ext cx="3145501" cy="66429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Phiếu</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học</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tập</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5" name="Rectangle 4"/>
          <p:cNvSpPr/>
          <p:nvPr/>
        </p:nvSpPr>
        <p:spPr>
          <a:xfrm>
            <a:off x="4651161" y="1277748"/>
            <a:ext cx="2513433" cy="45719"/>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599355" y="815189"/>
            <a:ext cx="25317" cy="597044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4" descr="Hình icon sách vở - Hình I_con sách vở - Ngô Trọng Nghĩa - Website của  Trường Tiểu Học An Thạnh 3"/>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3270474" y="3674281"/>
            <a:ext cx="1249964" cy="131893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4807608" y="1753914"/>
            <a:ext cx="7105904" cy="4927105"/>
            <a:chOff x="394387" y="-219765"/>
            <a:chExt cx="11760396" cy="7077540"/>
          </a:xfrm>
        </p:grpSpPr>
        <p:sp>
          <p:nvSpPr>
            <p:cNvPr id="20" name="Rectangle 19"/>
            <p:cNvSpPr/>
            <p:nvPr/>
          </p:nvSpPr>
          <p:spPr>
            <a:xfrm>
              <a:off x="394387" y="-219765"/>
              <a:ext cx="11023636" cy="6402425"/>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14673" y="27402"/>
              <a:ext cx="11540110" cy="6830373"/>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72004" y="254201"/>
              <a:ext cx="11034283" cy="6445291"/>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Văn phòng phẩm Hà Nội"/>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0863858" y="5289469"/>
              <a:ext cx="1269962" cy="1337104"/>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653729" y="1295130"/>
            <a:ext cx="1090640" cy="116134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9894132" y="1261692"/>
            <a:ext cx="2513433" cy="45719"/>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79659" y="14037"/>
            <a:ext cx="11810751" cy="863830"/>
            <a:chOff x="486698" y="0"/>
            <a:chExt cx="11810751" cy="863830"/>
          </a:xfrm>
        </p:grpSpPr>
        <p:grpSp>
          <p:nvGrpSpPr>
            <p:cNvPr id="52" name="Group 51"/>
            <p:cNvGrpSpPr/>
            <p:nvPr/>
          </p:nvGrpSpPr>
          <p:grpSpPr>
            <a:xfrm>
              <a:off x="486698" y="42558"/>
              <a:ext cx="11810751" cy="821272"/>
              <a:chOff x="-4229473" y="23612"/>
              <a:chExt cx="8956123" cy="912886"/>
            </a:xfrm>
            <a:solidFill>
              <a:schemeClr val="accent4">
                <a:lumMod val="20000"/>
                <a:lumOff val="80000"/>
              </a:schemeClr>
            </a:solidFill>
          </p:grpSpPr>
          <p:sp>
            <p:nvSpPr>
              <p:cNvPr id="54" name="Rectangle: Rounded Corners 17">
                <a:extLst>
                  <a:ext uri="{FF2B5EF4-FFF2-40B4-BE49-F238E27FC236}">
                    <a16:creationId xmlns:a16="http://schemas.microsoft.com/office/drawing/2014/main" id="{FAD1B7D5-53C9-4DD5-8454-63D6FF634185}"/>
                  </a:ext>
                </a:extLst>
              </p:cNvPr>
              <p:cNvSpPr/>
              <p:nvPr/>
            </p:nvSpPr>
            <p:spPr>
              <a:xfrm>
                <a:off x="-4229473" y="23612"/>
                <a:ext cx="8876160" cy="797071"/>
              </a:xfrm>
              <a:prstGeom prst="roundRect">
                <a:avLst>
                  <a:gd name="adj" fmla="val 42559"/>
                </a:avLst>
              </a:prstGeom>
              <a:solidFill>
                <a:schemeClr val="accent5">
                  <a:lumMod val="20000"/>
                  <a:lumOff val="80000"/>
                </a:schemeClr>
              </a:solidFill>
              <a:ln w="127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3998010" y="81225"/>
                <a:ext cx="8724660" cy="855273"/>
              </a:xfrm>
              <a:prstGeom prst="rect">
                <a:avLst/>
              </a:prstGeom>
              <a:noFill/>
            </p:spPr>
            <p:txBody>
              <a:bodyPr wrap="square">
                <a:spAutoFit/>
              </a:bodyPr>
              <a:lstStyle/>
              <a:p>
                <a:pPr lvl="0" algn="ctr">
                  <a:defRPr/>
                </a:pPr>
                <a:r>
                  <a:rPr lang="en-US" sz="4400" b="1" dirty="0" smtClean="0">
                    <a:solidFill>
                      <a:srgbClr val="FF0000"/>
                    </a:solidFill>
                    <a:latin typeface="#9Slide03 SFU Futura_12" panose="020B0604020202020204" charset="0"/>
                  </a:rPr>
                  <a:t>2. </a:t>
                </a:r>
                <a:r>
                  <a:rPr lang="vi-VN" sz="4400" b="1" dirty="0" smtClean="0">
                    <a:solidFill>
                      <a:srgbClr val="FF0000"/>
                    </a:solidFill>
                    <a:latin typeface="#9Slide03 SFU Futura_12" panose="020B0604020202020204" charset="0"/>
                  </a:rPr>
                  <a:t>VỊ </a:t>
                </a:r>
                <a:r>
                  <a:rPr lang="vi-VN" sz="4400" b="1" dirty="0">
                    <a:solidFill>
                      <a:srgbClr val="FF0000"/>
                    </a:solidFill>
                    <a:latin typeface="#9Slide03 SFU Futura_12" panose="020B0604020202020204" charset="0"/>
                  </a:rPr>
                  <a:t>TRÍ ĐỊA LÍ VÀ PHẠM VI CỦA CHÂU MỸ</a:t>
                </a:r>
                <a:r>
                  <a:rPr lang="en-US" sz="4400" b="1" dirty="0" smtClean="0">
                    <a:solidFill>
                      <a:srgbClr val="FF0000"/>
                    </a:solidFill>
                    <a:latin typeface="#9Slide03 SFU Futura_12" panose="020B0604020202020204" charset="0"/>
                  </a:rPr>
                  <a:t>  </a:t>
                </a:r>
                <a:endParaRPr kumimoji="0" lang="vi-VN" sz="4400" b="1" i="0" u="none" strike="noStrike" kern="1200" cap="none" spc="0" normalizeH="0" baseline="0" noProof="0" dirty="0">
                  <a:ln>
                    <a:noFill/>
                  </a:ln>
                  <a:solidFill>
                    <a:srgbClr val="FF0000"/>
                  </a:solidFill>
                  <a:effectLst/>
                  <a:uLnTx/>
                  <a:uFillTx/>
                  <a:latin typeface="#9Slide03 SFU Futura_12" panose="020B0604020202020204" charset="0"/>
                </a:endParaRPr>
              </a:p>
            </p:txBody>
          </p:sp>
        </p:grpSp>
        <p:pic>
          <p:nvPicPr>
            <p:cNvPr id="30"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rotWithShape="1">
            <a:blip r:embed="rId12" cstate="hqprint">
              <a:extLst>
                <a:ext uri="{BEBA8EAE-BF5A-486C-A8C5-ECC9F3942E4B}">
                  <a14:imgProps xmlns:a14="http://schemas.microsoft.com/office/drawing/2010/main">
                    <a14:imgLayer r:embed="rId13">
                      <a14:imgEffect>
                        <a14:backgroundRemoval t="5019" b="95353" l="2344" r="42383">
                          <a14:foregroundMark x1="2539" y1="21933" x2="2539" y2="21933"/>
                          <a14:foregroundMark x1="19922" y1="10595" x2="27246" y2="5390"/>
                          <a14:foregroundMark x1="27246" y1="5390" x2="27246" y2="5390"/>
                          <a14:foregroundMark x1="30371" y1="6506" x2="37305" y2="6134"/>
                          <a14:foregroundMark x1="37305" y1="6134" x2="33594" y2="13569"/>
                          <a14:foregroundMark x1="38672" y1="10967" x2="38477" y2="13197"/>
                          <a14:foregroundMark x1="42285" y1="5762" x2="42383" y2="6877"/>
                          <a14:foregroundMark x1="42090" y1="5948" x2="41113" y2="15799"/>
                          <a14:foregroundMark x1="41113" y1="15799" x2="40820" y2="16914"/>
                          <a14:foregroundMark x1="40625" y1="23420" x2="42383" y2="22491"/>
                          <a14:foregroundMark x1="17090" y1="10595" x2="18457" y2="13755"/>
                          <a14:foregroundMark x1="27441" y1="90335" x2="26953" y2="95353"/>
                          <a14:foregroundMark x1="31348" y1="36431" x2="30859" y2="34572"/>
                          <a14:foregroundMark x1="19238" y1="16357" x2="19238" y2="14870"/>
                          <a14:foregroundMark x1="16309" y1="11524" x2="13867" y2="13197"/>
                          <a14:foregroundMark x1="15332" y1="48141" x2="16309" y2="51301"/>
                          <a14:foregroundMark x1="23926" y1="50743" x2="27539" y2="55204"/>
                          <a14:foregroundMark x1="26758" y1="53717" x2="28711" y2="55390"/>
                        </a14:backgroundRemoval>
                      </a14:imgEffect>
                    </a14:imgLayer>
                  </a14:imgProps>
                </a:ext>
                <a:ext uri="{28A0092B-C50C-407E-A947-70E740481C1C}">
                  <a14:useLocalDpi xmlns:a14="http://schemas.microsoft.com/office/drawing/2010/main" val="0"/>
                </a:ext>
              </a:extLst>
            </a:blip>
            <a:srcRect r="55951"/>
            <a:stretch/>
          </p:blipFill>
          <p:spPr bwMode="auto">
            <a:xfrm>
              <a:off x="592148" y="0"/>
              <a:ext cx="635902" cy="81518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5515769" y="2182232"/>
            <a:ext cx="6229102" cy="4303037"/>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400" dirty="0" err="1">
                <a:solidFill>
                  <a:srgbClr val="002060"/>
                </a:solidFill>
                <a:latin typeface="#9Slide03 SFU Futura_12" panose="020B0604020202020204" charset="0"/>
                <a:ea typeface="Cambria" panose="02040503050406030204" pitchFamily="18" charset="0"/>
              </a:rPr>
              <a:t>Diện</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tích</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của</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châu</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Mỹ</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là</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bao</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nhiêu</a:t>
            </a:r>
            <a:r>
              <a:rPr lang="en-US" sz="2400" dirty="0">
                <a:solidFill>
                  <a:srgbClr val="002060"/>
                </a:solidFill>
                <a:latin typeface="#9Slide03 SFU Futura_12" panose="020B0604020202020204" charset="0"/>
                <a:ea typeface="Cambria" panose="02040503050406030204" pitchFamily="18" charset="0"/>
              </a:rPr>
              <a:t>?</a:t>
            </a:r>
            <a:r>
              <a:rPr lang="en-US" sz="2400" i="1" dirty="0">
                <a:solidFill>
                  <a:srgbClr val="002060"/>
                </a:solidFill>
                <a:latin typeface="#9Slide03 SFU Futura_12" panose="020B0604020202020204" charset="0"/>
                <a:ea typeface="Cambria" panose="02040503050406030204" pitchFamily="18" charset="0"/>
              </a:rPr>
              <a:t> </a:t>
            </a:r>
            <a:endParaRPr lang="en-US" sz="2400" i="1" dirty="0" smtClean="0">
              <a:solidFill>
                <a:srgbClr val="002060"/>
              </a:solidFill>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400" dirty="0" err="1" smtClean="0">
                <a:solidFill>
                  <a:srgbClr val="002060"/>
                </a:solidFill>
                <a:latin typeface="#9Slide03 SFU Futura_12" panose="020B0604020202020204" charset="0"/>
                <a:ea typeface="Cambria" panose="02040503050406030204" pitchFamily="18" charset="0"/>
              </a:rPr>
              <a:t>Diện</a:t>
            </a:r>
            <a:r>
              <a:rPr lang="en-US" sz="2400" dirty="0" smtClean="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tích</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của</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châu</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Mỹ</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đứng</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thứ</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mấy</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trên</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thế</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giới</a:t>
            </a:r>
            <a:r>
              <a:rPr lang="en-US" sz="2400" dirty="0">
                <a:solidFill>
                  <a:srgbClr val="002060"/>
                </a:solidFill>
                <a:latin typeface="#9Slide03 SFU Futura_12" panose="020B0604020202020204" charset="0"/>
                <a:ea typeface="Cambria" panose="02040503050406030204" pitchFamily="18" charset="0"/>
              </a:rPr>
              <a:t>? </a:t>
            </a:r>
            <a:endParaRPr lang="en-US" sz="2400" dirty="0" smtClean="0">
              <a:solidFill>
                <a:srgbClr val="002060"/>
              </a:solidFill>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400" dirty="0" err="1" smtClean="0">
                <a:solidFill>
                  <a:srgbClr val="002060"/>
                </a:solidFill>
                <a:latin typeface="#9Slide03 SFU Futura_12" panose="020B0604020202020204" charset="0"/>
                <a:ea typeface="Cambria" panose="02040503050406030204" pitchFamily="18" charset="0"/>
              </a:rPr>
              <a:t>Châu</a:t>
            </a:r>
            <a:r>
              <a:rPr lang="en-US" sz="2400" dirty="0" smtClean="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Mỹ</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tiếp</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giáp</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với</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các</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đại</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dương</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và</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châu</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lục</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nào</a:t>
            </a:r>
            <a:r>
              <a:rPr lang="en-US" sz="2400" i="1" dirty="0">
                <a:solidFill>
                  <a:srgbClr val="002060"/>
                </a:solidFill>
                <a:latin typeface="#9Slide03 SFU Futura_12" panose="020B0604020202020204" charset="0"/>
                <a:ea typeface="Cambria" panose="02040503050406030204" pitchFamily="18" charset="0"/>
              </a:rPr>
              <a:t>? </a:t>
            </a:r>
            <a:endParaRPr lang="en-US" sz="2400" i="1" dirty="0" smtClean="0">
              <a:solidFill>
                <a:srgbClr val="002060"/>
              </a:solidFill>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400" dirty="0" err="1" smtClean="0">
                <a:solidFill>
                  <a:srgbClr val="002060"/>
                </a:solidFill>
                <a:latin typeface="#9Slide03 SFU Futura_12" panose="020B0604020202020204" charset="0"/>
                <a:ea typeface="Cambria" panose="02040503050406030204" pitchFamily="18" charset="0"/>
              </a:rPr>
              <a:t>Châu</a:t>
            </a:r>
            <a:r>
              <a:rPr lang="en-US" sz="2400" dirty="0" smtClean="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Mỹ</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nằm</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hoàn</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toàn</a:t>
            </a:r>
            <a:r>
              <a:rPr lang="en-US" sz="2400" dirty="0">
                <a:solidFill>
                  <a:srgbClr val="002060"/>
                </a:solidFill>
                <a:latin typeface="#9Slide03 SFU Futura_12" panose="020B0604020202020204" charset="0"/>
                <a:ea typeface="Cambria" panose="02040503050406030204" pitchFamily="18" charset="0"/>
              </a:rPr>
              <a:t> ở </a:t>
            </a:r>
            <a:r>
              <a:rPr lang="en-US" sz="2400" dirty="0" err="1">
                <a:solidFill>
                  <a:srgbClr val="002060"/>
                </a:solidFill>
                <a:latin typeface="#9Slide03 SFU Futura_12" panose="020B0604020202020204" charset="0"/>
                <a:ea typeface="Cambria" panose="02040503050406030204" pitchFamily="18" charset="0"/>
              </a:rPr>
              <a:t>bán</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cầu</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nào</a:t>
            </a:r>
            <a:r>
              <a:rPr lang="en-US" sz="2400" dirty="0">
                <a:solidFill>
                  <a:srgbClr val="002060"/>
                </a:solidFill>
                <a:latin typeface="#9Slide03 SFU Futura_12" panose="020B0604020202020204" charset="0"/>
                <a:ea typeface="Cambria" panose="02040503050406030204" pitchFamily="18" charset="0"/>
              </a:rPr>
              <a:t>?</a:t>
            </a:r>
            <a:r>
              <a:rPr lang="en-US" sz="2400" i="1" dirty="0">
                <a:solidFill>
                  <a:srgbClr val="002060"/>
                </a:solidFill>
                <a:latin typeface="#9Slide03 SFU Futura_12" panose="020B0604020202020204" charset="0"/>
                <a:ea typeface="Cambria" panose="02040503050406030204" pitchFamily="18" charset="0"/>
              </a:rPr>
              <a:t> </a:t>
            </a:r>
            <a:endParaRPr lang="en-US" sz="2400" i="1" dirty="0" smtClean="0">
              <a:solidFill>
                <a:srgbClr val="002060"/>
              </a:solidFill>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400" dirty="0" err="1" smtClean="0">
                <a:solidFill>
                  <a:srgbClr val="002060"/>
                </a:solidFill>
                <a:latin typeface="#9Slide03 SFU Futura_12" panose="020B0604020202020204" charset="0"/>
                <a:ea typeface="Cambria" panose="02040503050406030204" pitchFamily="18" charset="0"/>
              </a:rPr>
              <a:t>Châu</a:t>
            </a:r>
            <a:r>
              <a:rPr lang="en-US" sz="2400" dirty="0" smtClean="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Mỹ</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bao</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gồm</a:t>
            </a:r>
            <a:r>
              <a:rPr lang="en-US" sz="2400" dirty="0">
                <a:solidFill>
                  <a:srgbClr val="002060"/>
                </a:solidFill>
                <a:latin typeface="#9Slide03 SFU Futura_12" panose="020B0604020202020204" charset="0"/>
                <a:ea typeface="Cambria" panose="02040503050406030204" pitchFamily="18" charset="0"/>
              </a:rPr>
              <a:t> 2 </a:t>
            </a:r>
            <a:r>
              <a:rPr lang="en-US" sz="2400" dirty="0" err="1">
                <a:solidFill>
                  <a:srgbClr val="002060"/>
                </a:solidFill>
                <a:latin typeface="#9Slide03 SFU Futura_12" panose="020B0604020202020204" charset="0"/>
                <a:ea typeface="Cambria" panose="02040503050406030204" pitchFamily="18" charset="0"/>
              </a:rPr>
              <a:t>lục</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địa</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nào</a:t>
            </a:r>
            <a:r>
              <a:rPr lang="en-US" sz="2400" dirty="0">
                <a:solidFill>
                  <a:srgbClr val="002060"/>
                </a:solidFill>
                <a:latin typeface="#9Slide03 SFU Futura_12" panose="020B0604020202020204" charset="0"/>
                <a:ea typeface="Cambria" panose="02040503050406030204" pitchFamily="18" charset="0"/>
              </a:rPr>
              <a:t>?</a:t>
            </a:r>
            <a:r>
              <a:rPr lang="en-US" sz="2400" i="1" dirty="0">
                <a:solidFill>
                  <a:srgbClr val="002060"/>
                </a:solidFill>
                <a:latin typeface="#9Slide03 SFU Futura_12" panose="020B0604020202020204" charset="0"/>
                <a:ea typeface="Cambria" panose="02040503050406030204" pitchFamily="18" charset="0"/>
              </a:rPr>
              <a:t> </a:t>
            </a:r>
            <a:endParaRPr lang="en-US" sz="2400" i="1" dirty="0" smtClean="0">
              <a:solidFill>
                <a:srgbClr val="002060"/>
              </a:solidFill>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400" dirty="0" err="1" smtClean="0">
                <a:solidFill>
                  <a:srgbClr val="002060"/>
                </a:solidFill>
                <a:latin typeface="#9Slide03 SFU Futura_12" panose="020B0604020202020204" charset="0"/>
                <a:ea typeface="Cambria" panose="02040503050406030204" pitchFamily="18" charset="0"/>
              </a:rPr>
              <a:t>Châu</a:t>
            </a:r>
            <a:r>
              <a:rPr lang="en-US" sz="2400" dirty="0" smtClean="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Mỹ</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bao</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gồm</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mấy</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khu</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vực</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đó</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là</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các</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khu</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vực</a:t>
            </a:r>
            <a:r>
              <a:rPr lang="en-US" sz="2400" dirty="0">
                <a:solidFill>
                  <a:srgbClr val="002060"/>
                </a:solidFill>
                <a:latin typeface="#9Slide03 SFU Futura_12" panose="020B0604020202020204" charset="0"/>
                <a:ea typeface="Cambria" panose="02040503050406030204" pitchFamily="18" charset="0"/>
              </a:rPr>
              <a:t> </a:t>
            </a:r>
            <a:r>
              <a:rPr lang="en-US" sz="2400" dirty="0" err="1" smtClean="0">
                <a:solidFill>
                  <a:srgbClr val="002060"/>
                </a:solidFill>
                <a:latin typeface="#9Slide03 SFU Futura_12" panose="020B0604020202020204" charset="0"/>
                <a:ea typeface="Cambria" panose="02040503050406030204" pitchFamily="18" charset="0"/>
              </a:rPr>
              <a:t>nào</a:t>
            </a:r>
            <a:r>
              <a:rPr lang="en-US" sz="2400" dirty="0" smtClean="0">
                <a:solidFill>
                  <a:srgbClr val="002060"/>
                </a:solidFill>
                <a:latin typeface="#9Slide03 SFU Futura_12" panose="020B0604020202020204" charset="0"/>
                <a:ea typeface="Cambria" panose="02040503050406030204" pitchFamily="18" charset="0"/>
              </a:rPr>
              <a:t>?</a:t>
            </a:r>
            <a:endParaRPr lang="en-US" sz="2400" i="1" dirty="0" smtClean="0">
              <a:solidFill>
                <a:srgbClr val="002060"/>
              </a:solidFill>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400" dirty="0" err="1" smtClean="0">
                <a:solidFill>
                  <a:srgbClr val="002060"/>
                </a:solidFill>
                <a:latin typeface="#9Slide03 SFU Futura_12" panose="020B0604020202020204" charset="0"/>
                <a:ea typeface="Cambria" panose="02040503050406030204" pitchFamily="18" charset="0"/>
              </a:rPr>
              <a:t>Nhận</a:t>
            </a:r>
            <a:r>
              <a:rPr lang="en-US" sz="2400" dirty="0" smtClean="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xét</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về</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vị</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trí</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lãnh</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thổ</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của</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châu</a:t>
            </a:r>
            <a:r>
              <a:rPr lang="en-US" sz="2400" dirty="0">
                <a:solidFill>
                  <a:srgbClr val="002060"/>
                </a:solidFill>
                <a:latin typeface="#9Slide03 SFU Futura_12" panose="020B0604020202020204" charset="0"/>
                <a:ea typeface="Cambria" panose="02040503050406030204" pitchFamily="18" charset="0"/>
              </a:rPr>
              <a:t> </a:t>
            </a:r>
            <a:r>
              <a:rPr lang="en-US" sz="2400" dirty="0" err="1">
                <a:solidFill>
                  <a:srgbClr val="002060"/>
                </a:solidFill>
                <a:latin typeface="#9Slide03 SFU Futura_12" panose="020B0604020202020204" charset="0"/>
                <a:ea typeface="Cambria" panose="02040503050406030204" pitchFamily="18" charset="0"/>
              </a:rPr>
              <a:t>Mỹ</a:t>
            </a:r>
            <a:r>
              <a:rPr lang="en-US" sz="2400" dirty="0" smtClean="0">
                <a:solidFill>
                  <a:srgbClr val="002060"/>
                </a:solidFill>
                <a:latin typeface="#9Slide03 SFU Futura_12" panose="020B0604020202020204" charset="0"/>
                <a:ea typeface="Cambria" panose="02040503050406030204" pitchFamily="18" charset="0"/>
              </a:rPr>
              <a:t>?</a:t>
            </a:r>
            <a:endParaRPr lang="en-US" sz="2400" dirty="0">
              <a:solidFill>
                <a:srgbClr val="002060"/>
              </a:solidFill>
              <a:latin typeface="#9Slide03 SFU Futura_12" panose="020B0604020202020204" charset="0"/>
            </a:endParaRPr>
          </a:p>
        </p:txBody>
      </p:sp>
    </p:spTree>
    <p:extLst>
      <p:ext uri="{BB962C8B-B14F-4D97-AF65-F5344CB8AC3E}">
        <p14:creationId xmlns:p14="http://schemas.microsoft.com/office/powerpoint/2010/main" val="277639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par>
                                <p:cTn id="22" presetID="10" presetClass="entr" presetSubtype="0" fill="hold"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500"/>
                                        <p:tgtEl>
                                          <p:spTgt spid="6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par>
                                <p:cTn id="52" presetID="10"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63" grpId="0"/>
      <p:bldP spid="5" grpId="0" animBg="1"/>
      <p:bldP spid="27"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6310</TotalTime>
  <Words>1175</Words>
  <Application>Microsoft Office PowerPoint</Application>
  <PresentationFormat>Widescreen</PresentationFormat>
  <Paragraphs>156</Paragraphs>
  <Slides>24</Slides>
  <Notes>20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#9Slide05 Great Vibes</vt:lpstr>
      <vt:lpstr>#9Slide03 Oswald Medium</vt:lpstr>
      <vt:lpstr>#9Slide03 SFU Futura_12</vt:lpstr>
      <vt:lpstr>#9Slide05 SVNClementine</vt:lpstr>
      <vt:lpstr>Calibri Light</vt:lpstr>
      <vt:lpstr>Times New Roman</vt:lpstr>
      <vt:lpstr>Wingdings</vt:lpstr>
      <vt:lpstr>#9Slide07 IcielKoni</vt:lpstr>
      <vt:lpstr>Tahoma</vt:lpstr>
      <vt:lpstr>Calibri</vt:lpstr>
      <vt:lpstr>Arial</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Pham Thi Huyen Trang</cp:lastModifiedBy>
  <cp:revision>277</cp:revision>
  <dcterms:created xsi:type="dcterms:W3CDTF">2021-07-21T02:55:04Z</dcterms:created>
  <dcterms:modified xsi:type="dcterms:W3CDTF">2022-08-01T13:36:54Z</dcterms:modified>
</cp:coreProperties>
</file>