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6" r:id="rId2"/>
    <p:sldId id="2007577191" r:id="rId3"/>
    <p:sldId id="2007577187" r:id="rId4"/>
    <p:sldId id="2007577199" r:id="rId5"/>
    <p:sldId id="261" r:id="rId6"/>
    <p:sldId id="2007577208" r:id="rId7"/>
    <p:sldId id="2007577209" r:id="rId8"/>
    <p:sldId id="2007577192" r:id="rId9"/>
    <p:sldId id="2007577188" r:id="rId10"/>
    <p:sldId id="2007577185" r:id="rId11"/>
    <p:sldId id="257" r:id="rId12"/>
    <p:sldId id="2007577210" r:id="rId13"/>
    <p:sldId id="2007577193" r:id="rId14"/>
    <p:sldId id="2007577195" r:id="rId15"/>
    <p:sldId id="2007577190" r:id="rId16"/>
    <p:sldId id="2007577200" r:id="rId17"/>
    <p:sldId id="2007577212" r:id="rId18"/>
    <p:sldId id="2007577217" r:id="rId19"/>
    <p:sldId id="2007577216" r:id="rId20"/>
    <p:sldId id="2007577215" r:id="rId21"/>
    <p:sldId id="2007577214" r:id="rId22"/>
    <p:sldId id="2007577211" r:id="rId23"/>
    <p:sldId id="2007577189" r:id="rId24"/>
    <p:sldId id="2007577194" r:id="rId25"/>
    <p:sldId id="2007577206" r:id="rId26"/>
  </p:sldIdLst>
  <p:sldSz cx="12192000" cy="6858000"/>
  <p:notesSz cx="6858000" cy="9144000"/>
  <p:embeddedFontLst>
    <p:embeddedFont>
      <p:font typeface="等线" panose="02010600030101010101" pitchFamily="2" charset="-122"/>
      <p:regular r:id="rId28"/>
    </p:embeddedFont>
    <p:embeddedFont>
      <p:font typeface="等线 Light" panose="02010600030101010101" pitchFamily="2" charset="-122"/>
      <p:regular r:id="rId29"/>
    </p:embeddedFont>
    <p:embeddedFont>
      <p:font typeface="印品溜溜圆" panose="020B0604020202020204" charset="-122"/>
      <p:regular r:id="rId30"/>
    </p:embeddedFont>
    <p:embeddedFont>
      <p:font typeface="#9Slide03 AllRoundGothic" panose="020B0703020202020104" pitchFamily="34" charset="0"/>
      <p:regular r:id="rId31"/>
    </p:embeddedFont>
    <p:embeddedFont>
      <p:font typeface="#9Slide03 Arima Madurai Black" panose="00000A00000000000000" pitchFamily="2" charset="0"/>
      <p:bold r:id="rId32"/>
    </p:embeddedFont>
    <p:embeddedFont>
      <p:font typeface="#9Slide03 Arima Madurai Bold" panose="00000800000000000000" pitchFamily="2" charset="0"/>
      <p:bold r:id="rId33"/>
    </p:embeddedFont>
    <p:embeddedFont>
      <p:font typeface="#9Slide03 Arima Madurai ExtraBo" panose="00000900000000000000" pitchFamily="2" charset="0"/>
      <p:bold r:id="rId34"/>
    </p:embeddedFont>
    <p:embeddedFont>
      <p:font typeface="#9Slide05 FS Blonde Script" panose="03000503000000000000" pitchFamily="65" charset="0"/>
      <p:italic r:id="rId35"/>
    </p:embeddedFont>
    <p:embeddedFont>
      <p:font typeface="#9Slide05 Kathya" panose="02000000000000000000" pitchFamily="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B681"/>
    <a:srgbClr val="F0A040"/>
    <a:srgbClr val="DE7A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95" autoAdjust="0"/>
  </p:normalViewPr>
  <p:slideViewPr>
    <p:cSldViewPr snapToGrid="0">
      <p:cViewPr varScale="1">
        <p:scale>
          <a:sx n="65" d="100"/>
          <a:sy n="65" d="100"/>
        </p:scale>
        <p:origin x="9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ADB41-1ABE-4EC4-BF88-3202B6A0A403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57F4A-8DA2-448A-90DE-E63AE57854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362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529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702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476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905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06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806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698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017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779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517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785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310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833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385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30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823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652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194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thạch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sớm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161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541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465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36410-AF39-48B5-B5EE-D94942F07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D744456-0E26-4D3F-AC2A-44CDF30FD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CC23F7-531E-4524-8972-D91D92B46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A76495-3D48-4F38-912B-05EB7CA1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C06A63-9C4D-4CF2-A507-4F79F273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1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E3845E-DB50-4A06-A929-1521D2667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427576-7D5B-409F-9F5C-C629759AA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A375D-6C78-4080-99CD-0D6FE3077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B21843-5972-43FA-82AA-9451F2BD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C8ED1C-BC9D-4D6E-9AA3-7C4AB951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27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8074CFB-CFD7-4A69-BADD-1951F70CA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7B4A10-447F-4955-B9C6-BD0EF6C2A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C7E8FE-1EA8-4D44-B6F8-C4580EAF0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CF97C-C46A-4444-B53B-D47AB87E6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B659CC-8ACA-4026-959C-C11C460F0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97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D6CFDA-D424-4B1E-B638-9E9858AF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AB8887-F0F0-488B-9CFB-0DAB0685C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7CF6C0-C290-4048-B58F-7822F939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EEF3BF-43B8-4E77-B45B-97DEA0C4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D787F-2B44-4D70-B40C-17B42C6D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54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424E2F-8C25-42B7-B863-076B3A949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EAA5BC-4A57-4055-AFB3-0F014F4E8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F0AA83-7EF0-43D4-9C68-1FCFAF106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DA76AD-EF74-4EC1-9683-DD91F1410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8D4596-A28A-4688-A7D8-2BC22D61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75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36E48-E46B-4748-B122-1A9A6D78D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F80EAC-709D-4050-821E-7E42B5EA3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332367-57D2-42D9-9F82-037A82861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70E15-3099-4A1E-A910-21B1BB86F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EF5F07-2988-4011-91F9-8E213CA3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7D4C72-B70B-4187-9979-43162437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33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5480DC-79ED-420F-8BA3-DAAA10B2B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5B235EA-0F25-405F-94A7-E44B44A8B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9B633F-9C11-4486-97B9-E3481CD14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4BA351-DED8-45F6-AB36-467555850B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3484DFE-B3B9-4145-8353-27617C5C67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D2F5263-2F70-4DF4-B72F-825FD9B3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1B15B5D-522A-4E7D-9A46-9106F9C68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F3A1C5C-A5D1-48BD-BB27-CB3BDF95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34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A522-4584-486A-ABAA-B7790216A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5355E2C-50B4-474F-B939-1FEB0C69D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6ECDE94-4155-49D1-8727-CA7AAF5E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A3DE84-64F1-4B68-8438-B6A67501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6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8D78568-44A9-4487-8C1E-C859BACF0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A3F902-3D13-4B29-A7B9-B86360BB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C0F7FF-91F3-4317-8DB2-CCFE20BD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35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7D8EE6-7946-4C5C-9644-B6F3D2B3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67223C-EDCF-4750-9D52-45EC042F9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EA3DCA1-9BA1-429A-9299-F241B8CCF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E6B819-C0E7-445C-B0A9-FB5783A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7BF0D0-F318-41C0-B3EE-16E9AE71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966C5FE-7CC9-4B19-AC46-6297EDACD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0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98A71-7366-4FD1-9D30-B759F95CE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269D75C-302C-4259-8FE0-C4CC734C0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F94396-4417-479A-9ACA-F01F4D8AC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611C88-E1DD-430A-940C-D292C297D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7E60-2218-43E4-BAFA-2D5DE65A914C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8FCE977-3559-4124-8436-A50128D3E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07BECB-A6F7-4220-84DF-659D59A3A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46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E5DE500-361D-474D-882C-6086D4BF8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C47AA4-9BB9-48E9-B23B-1C6704685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0041B3-1EC1-4B47-B832-555F71550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87E60-2218-43E4-BAFA-2D5DE65A914C}" type="datetimeFigureOut">
              <a:rPr lang="zh-CN" altLang="en-US" smtClean="0"/>
              <a:t>2021/8/23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8209D3-D395-4D0D-95AE-ED0A5F4A0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4DDB8B-F6E0-49CE-A5CE-31996B320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87071-5914-46CA-A3A6-EBB66D79A7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70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10" Type="http://schemas.openxmlformats.org/officeDocument/2006/relationships/image" Target="../media/image10.sv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14.png"/><Relationship Id="rId5" Type="http://schemas.openxmlformats.org/officeDocument/2006/relationships/image" Target="../media/image1.png"/><Relationship Id="rId10" Type="http://schemas.openxmlformats.org/officeDocument/2006/relationships/image" Target="../media/image12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2B1554A-991A-4621-863C-3D61E1AA2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EC7C1DA-C1E3-44FC-88D7-582266C3D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6350"/>
            <a:ext cx="2696184" cy="245250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9D05DE0-44C3-498A-9020-02D2924FD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" y="3800240"/>
            <a:ext cx="3267075" cy="26276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5FE1CF1-339B-4FA8-8A8A-2DFABA7CA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1" y="-6350"/>
            <a:ext cx="3517900" cy="31999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5FB0A05-AE52-41D1-B5A0-13B29C032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42" y="5594035"/>
            <a:ext cx="3267075" cy="119920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356ACA-2411-4268-A229-625C6886E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" y="5916514"/>
            <a:ext cx="4816433" cy="1048978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650CB355-1894-479F-89F4-77A0767427AE}"/>
              </a:ext>
            </a:extLst>
          </p:cNvPr>
          <p:cNvCxnSpPr>
            <a:cxnSpLocks/>
          </p:cNvCxnSpPr>
          <p:nvPr/>
        </p:nvCxnSpPr>
        <p:spPr>
          <a:xfrm>
            <a:off x="3422822" y="4154973"/>
            <a:ext cx="54926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1E27BECE-6AD5-4286-8B81-BB19A0A80ACE}"/>
              </a:ext>
            </a:extLst>
          </p:cNvPr>
          <p:cNvGrpSpPr/>
          <p:nvPr/>
        </p:nvGrpSpPr>
        <p:grpSpPr>
          <a:xfrm>
            <a:off x="1447800" y="1728886"/>
            <a:ext cx="9154886" cy="1163336"/>
            <a:chOff x="6485471" y="2391042"/>
            <a:chExt cx="3299666" cy="50117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03C4E534-654C-4E2D-9BAB-5E101A3609A5}"/>
                </a:ext>
              </a:extLst>
            </p:cNvPr>
            <p:cNvGrpSpPr/>
            <p:nvPr/>
          </p:nvGrpSpPr>
          <p:grpSpPr>
            <a:xfrm>
              <a:off x="6485471" y="2391042"/>
              <a:ext cx="3299666" cy="501179"/>
              <a:chOff x="-3969188" y="2865436"/>
              <a:chExt cx="1660525" cy="200026"/>
            </a:xfrm>
          </p:grpSpPr>
          <p:sp>
            <p:nvSpPr>
              <p:cNvPr id="2" name="平行四边形 1">
                <a:extLst>
                  <a:ext uri="{FF2B5EF4-FFF2-40B4-BE49-F238E27FC236}">
                    <a16:creationId xmlns:a16="http://schemas.microsoft.com/office/drawing/2014/main" id="{D7763B89-E4BF-4546-9EA5-A735A0896A64}"/>
                  </a:ext>
                </a:extLst>
              </p:cNvPr>
              <p:cNvSpPr/>
              <p:nvPr/>
            </p:nvSpPr>
            <p:spPr>
              <a:xfrm>
                <a:off x="-3956488" y="2865437"/>
                <a:ext cx="1647825" cy="200025"/>
              </a:xfrm>
              <a:prstGeom prst="parallelogram">
                <a:avLst>
                  <a:gd name="adj" fmla="val 62736"/>
                </a:avLst>
              </a:prstGeom>
              <a:solidFill>
                <a:srgbClr val="DE7A2C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 sz="320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  <p:sp>
            <p:nvSpPr>
              <p:cNvPr id="17" name="平行四边形 16">
                <a:extLst>
                  <a:ext uri="{FF2B5EF4-FFF2-40B4-BE49-F238E27FC236}">
                    <a16:creationId xmlns:a16="http://schemas.microsoft.com/office/drawing/2014/main" id="{4726DCDE-9194-4522-8B98-C6F86B3D15A1}"/>
                  </a:ext>
                </a:extLst>
              </p:cNvPr>
              <p:cNvSpPr/>
              <p:nvPr/>
            </p:nvSpPr>
            <p:spPr>
              <a:xfrm flipH="1">
                <a:off x="-3969188" y="2865436"/>
                <a:ext cx="1647825" cy="200025"/>
              </a:xfrm>
              <a:prstGeom prst="parallelogram">
                <a:avLst>
                  <a:gd name="adj" fmla="val 62736"/>
                </a:avLst>
              </a:prstGeom>
              <a:solidFill>
                <a:srgbClr val="DE7A2C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 sz="320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00E32B4-6A1F-482F-AB73-4663558591EE}"/>
                </a:ext>
              </a:extLst>
            </p:cNvPr>
            <p:cNvSpPr/>
            <p:nvPr/>
          </p:nvSpPr>
          <p:spPr>
            <a:xfrm>
              <a:off x="6713190" y="2446156"/>
              <a:ext cx="2923030" cy="4044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latin typeface="#9Slide03 Arima Madurai Black" panose="00000A00000000000000" pitchFamily="2" charset="0"/>
                  <a:ea typeface="印品溜溜圆" panose="02000000000000000000" pitchFamily="2" charset="-122"/>
                  <a:cs typeface="#9Slide03 Arima Madurai Black" panose="00000A00000000000000" pitchFamily="2" charset="0"/>
                  <a:sym typeface="+mn-lt"/>
                </a:rPr>
                <a:t>CHƯƠNG 2. THỜI KÌ NGUYÊN THỦY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A296126D-EEE6-4B1F-BD5C-9766561EE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995" y="4518324"/>
            <a:ext cx="1744845" cy="1936436"/>
          </a:xfrm>
          <a:prstGeom prst="rect">
            <a:avLst/>
          </a:prstGeom>
        </p:spPr>
      </p:pic>
      <p:sp>
        <p:nvSpPr>
          <p:cNvPr id="24" name="文本框 8">
            <a:extLst>
              <a:ext uri="{FF2B5EF4-FFF2-40B4-BE49-F238E27FC236}">
                <a16:creationId xmlns:a16="http://schemas.microsoft.com/office/drawing/2014/main" id="{D7DB6974-2F10-4050-AEC9-4FDC6FE5486B}"/>
              </a:ext>
            </a:extLst>
          </p:cNvPr>
          <p:cNvSpPr txBox="1"/>
          <p:nvPr/>
        </p:nvSpPr>
        <p:spPr>
          <a:xfrm>
            <a:off x="2635953" y="3521867"/>
            <a:ext cx="70663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98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0513CC-0017-4BED-B50A-D0573CE1C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456" y="-1008599"/>
            <a:ext cx="2428875" cy="26955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6B1D5C4-3EAF-4265-BE7E-9241721898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04" y="2188029"/>
            <a:ext cx="5860572" cy="39036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64DE2B-7103-4259-BF13-B87D139B4FC8}"/>
              </a:ext>
            </a:extLst>
          </p:cNvPr>
          <p:cNvSpPr txBox="1"/>
          <p:nvPr/>
        </p:nvSpPr>
        <p:spPr>
          <a:xfrm>
            <a:off x="944338" y="3237149"/>
            <a:ext cx="491217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rút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ra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điểm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giữa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Tối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cổ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tinh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</a:t>
            </a:r>
            <a:r>
              <a:rPr lang="en-US" sz="3200" b="1" i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endParaRPr lang="en-US" sz="3200" i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23E195-F944-47E6-95B1-9B7D083B574C}"/>
              </a:ext>
            </a:extLst>
          </p:cNvPr>
          <p:cNvSpPr txBox="1"/>
          <p:nvPr/>
        </p:nvSpPr>
        <p:spPr>
          <a:xfrm>
            <a:off x="211836" y="954735"/>
            <a:ext cx="9611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I.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Quá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trình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tiến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hóa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từ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vượn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thành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người</a:t>
            </a:r>
            <a:endParaRPr lang="en-US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33F343-C040-4493-950E-0AB70CD87F02}"/>
              </a:ext>
            </a:extLst>
          </p:cNvPr>
          <p:cNvSpPr txBox="1"/>
          <p:nvPr/>
        </p:nvSpPr>
        <p:spPr>
          <a:xfrm>
            <a:off x="2143806" y="114750"/>
            <a:ext cx="7021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E5A7041E-CB60-4DF6-BF34-10CA73B9E1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1" y="-6350"/>
            <a:ext cx="3517900" cy="3199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A652EF-21F6-4B1C-9C0B-A6F93CA08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86" y="1686976"/>
            <a:ext cx="3632200" cy="5160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736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9898EE-1DF9-4F53-AD41-EF4259675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5D61588-4F7C-4483-A98F-0A358F505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7656" y="3104028"/>
            <a:ext cx="1974343" cy="37603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A52167-C936-4208-AEE4-11DA9AF66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6350"/>
            <a:ext cx="3419421" cy="311037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46EEEC4-ED4A-4A11-9219-BEECDE436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506">
            <a:off x="10437691" y="371244"/>
            <a:ext cx="1352550" cy="1352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F7F5B65-B6F5-4292-B117-99CB2783BB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11628" y="1230088"/>
            <a:ext cx="7478287" cy="63137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AE3E81E-1918-4BDA-9627-90B85BFE9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1086" y="957943"/>
            <a:ext cx="7391399" cy="66643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56DCC2-A552-4756-AF1A-9BD389ADEC36}"/>
              </a:ext>
            </a:extLst>
          </p:cNvPr>
          <p:cNvSpPr txBox="1"/>
          <p:nvPr/>
        </p:nvSpPr>
        <p:spPr>
          <a:xfrm>
            <a:off x="892428" y="1949015"/>
            <a:ext cx="4876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tối</a:t>
            </a:r>
            <a:r>
              <a:rPr lang="en-US" sz="2800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 </a:t>
            </a:r>
            <a:r>
              <a:rPr lang="vi-VN" sz="2800" b="0" i="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Đầu nhỏ, trán thấp và bợt ra sau, hàm nhô về phía trước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vi-VN" sz="2800" b="0" i="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Trên cơ thể còn bao phủ bởi một lớp lông mỏng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tinh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</a:t>
            </a:r>
            <a:r>
              <a:rPr lang="en-US" sz="2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lông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họp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sọ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tăng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trán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cao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dáng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thẳng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vi-VN" sz="2800" b="0" i="0" dirty="0">
              <a:solidFill>
                <a:srgbClr val="0070C0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6D2BB1-376A-4423-8556-844BB7D34576}"/>
              </a:ext>
            </a:extLst>
          </p:cNvPr>
          <p:cNvSpPr txBox="1"/>
          <p:nvPr/>
        </p:nvSpPr>
        <p:spPr>
          <a:xfrm>
            <a:off x="6966659" y="1949015"/>
            <a:ext cx="47026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lao</a:t>
            </a:r>
            <a:r>
              <a:rPr lang="en-US" sz="2800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tối</a:t>
            </a:r>
            <a:r>
              <a:rPr lang="en-US" sz="2800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Chủ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yếu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cụ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sẵn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sơ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rìu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cành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cây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vót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nhọn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</a:t>
            </a:r>
            <a:r>
              <a:rPr lang="en-US" sz="2800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cụ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cải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ngừng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kĩ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thuật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ghè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đẽo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cụ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kim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loại</a:t>
            </a:r>
            <a:r>
              <a:rPr lang="en-US" sz="2800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E36B2B-6941-4956-B2D6-2BE61C8BD062}"/>
              </a:ext>
            </a:extLst>
          </p:cNvPr>
          <p:cNvSpPr txBox="1"/>
          <p:nvPr/>
        </p:nvSpPr>
        <p:spPr>
          <a:xfrm>
            <a:off x="157654" y="760315"/>
            <a:ext cx="9611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I.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Quá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trình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tiến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hóa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từ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vượn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thành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người</a:t>
            </a:r>
            <a:endParaRPr lang="en-US" sz="3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0F148B-C8E3-4385-BBBF-31D1EE473767}"/>
              </a:ext>
            </a:extLst>
          </p:cNvPr>
          <p:cNvSpPr txBox="1"/>
          <p:nvPr/>
        </p:nvSpPr>
        <p:spPr>
          <a:xfrm>
            <a:off x="2747501" y="52429"/>
            <a:ext cx="7021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59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6A3BEEA-B282-4C2E-AA50-FCEA3B912276}"/>
              </a:ext>
            </a:extLst>
          </p:cNvPr>
          <p:cNvGrpSpPr/>
          <p:nvPr/>
        </p:nvGrpSpPr>
        <p:grpSpPr>
          <a:xfrm>
            <a:off x="-22293" y="-6350"/>
            <a:ext cx="12226994" cy="6870699"/>
            <a:chOff x="-22293" y="-6350"/>
            <a:chExt cx="12226994" cy="6870699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CE425740-522C-40CD-B481-720D2AD2E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132BE6BE-381D-465D-8033-86D4D80C2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1" y="-6350"/>
              <a:ext cx="3517900" cy="3199956"/>
            </a:xfrm>
            <a:prstGeom prst="rect">
              <a:avLst/>
            </a:prstGeom>
          </p:spPr>
        </p:pic>
        <p:pic>
          <p:nvPicPr>
            <p:cNvPr id="7" name="图形 11">
              <a:extLst>
                <a:ext uri="{FF2B5EF4-FFF2-40B4-BE49-F238E27FC236}">
                  <a16:creationId xmlns:a16="http://schemas.microsoft.com/office/drawing/2014/main" id="{618F3F8A-1B4A-4B9C-A24A-73C5EE168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-22293" y="2173413"/>
              <a:ext cx="5677031" cy="4690936"/>
            </a:xfrm>
            <a:prstGeom prst="rect">
              <a:avLst/>
            </a:prstGeom>
          </p:spPr>
        </p:pic>
        <p:pic>
          <p:nvPicPr>
            <p:cNvPr id="8" name="图形 12">
              <a:extLst>
                <a:ext uri="{FF2B5EF4-FFF2-40B4-BE49-F238E27FC236}">
                  <a16:creationId xmlns:a16="http://schemas.microsoft.com/office/drawing/2014/main" id="{F42FC7C4-3E0D-4BE4-9587-B5C350B42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518412">
              <a:off x="7949424" y="2348807"/>
              <a:ext cx="2834115" cy="110659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64CE35E-59D7-4EF7-A685-42CF02A772E5}"/>
              </a:ext>
            </a:extLst>
          </p:cNvPr>
          <p:cNvSpPr txBox="1"/>
          <p:nvPr/>
        </p:nvSpPr>
        <p:spPr>
          <a:xfrm>
            <a:off x="277536" y="1512712"/>
            <a:ext cx="9611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II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.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Dấu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tích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của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người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tối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cổ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ở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Đông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Nam Á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81503E-D165-437C-B57D-A81410B64128}"/>
              </a:ext>
            </a:extLst>
          </p:cNvPr>
          <p:cNvSpPr txBox="1"/>
          <p:nvPr/>
        </p:nvSpPr>
        <p:spPr>
          <a:xfrm>
            <a:off x="2143806" y="478595"/>
            <a:ext cx="7021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grpSp>
        <p:nvGrpSpPr>
          <p:cNvPr id="19" name="组合 20">
            <a:extLst>
              <a:ext uri="{FF2B5EF4-FFF2-40B4-BE49-F238E27FC236}">
                <a16:creationId xmlns:a16="http://schemas.microsoft.com/office/drawing/2014/main" id="{2CBDA78A-BC78-4A2C-AAE5-15F0C718AEE7}"/>
              </a:ext>
            </a:extLst>
          </p:cNvPr>
          <p:cNvGrpSpPr>
            <a:grpSpLocks/>
          </p:cNvGrpSpPr>
          <p:nvPr/>
        </p:nvGrpSpPr>
        <p:grpSpPr bwMode="auto">
          <a:xfrm>
            <a:off x="3090042" y="2758188"/>
            <a:ext cx="5833242" cy="3180759"/>
            <a:chOff x="3628426" y="1135052"/>
            <a:chExt cx="4873583" cy="3070654"/>
          </a:xfrm>
        </p:grpSpPr>
        <p:sp>
          <p:nvSpPr>
            <p:cNvPr id="20" name="思想气泡: 云 5">
              <a:extLst>
                <a:ext uri="{FF2B5EF4-FFF2-40B4-BE49-F238E27FC236}">
                  <a16:creationId xmlns:a16="http://schemas.microsoft.com/office/drawing/2014/main" id="{D151B0D9-D961-413E-AFDE-24D997792450}"/>
                </a:ext>
              </a:extLst>
            </p:cNvPr>
            <p:cNvSpPr/>
            <p:nvPr/>
          </p:nvSpPr>
          <p:spPr>
            <a:xfrm>
              <a:off x="3628426" y="1135052"/>
              <a:ext cx="4873583" cy="3070654"/>
            </a:xfrm>
            <a:prstGeom prst="cloudCallou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21" name="思想气泡: 云 6">
              <a:extLst>
                <a:ext uri="{FF2B5EF4-FFF2-40B4-BE49-F238E27FC236}">
                  <a16:creationId xmlns:a16="http://schemas.microsoft.com/office/drawing/2014/main" id="{99C334F3-1888-495C-B541-F31E995DC3F5}"/>
                </a:ext>
              </a:extLst>
            </p:cNvPr>
            <p:cNvSpPr/>
            <p:nvPr/>
          </p:nvSpPr>
          <p:spPr>
            <a:xfrm>
              <a:off x="3858708" y="1390566"/>
              <a:ext cx="4412221" cy="2559605"/>
            </a:xfrm>
            <a:prstGeom prst="cloudCallou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200" dirty="0" err="1">
                  <a:solidFill>
                    <a:schemeClr val="tx1"/>
                  </a:solidFill>
                  <a:latin typeface="#9Slide03 Arima Madurai ExtraBo" panose="00000900000000000000" pitchFamily="2" charset="0"/>
                  <a:ea typeface="字魂59号-创粗黑" panose="00000500000000000000" pitchFamily="2" charset="-122"/>
                  <a:cs typeface="#9Slide03 Arima Madurai ExtraBo" panose="00000900000000000000" pitchFamily="2" charset="0"/>
                  <a:sym typeface="+mn-lt"/>
                </a:rPr>
                <a:t>Trò</a:t>
              </a:r>
              <a:r>
                <a:rPr lang="en-US" altLang="zh-CN" sz="3200" dirty="0">
                  <a:solidFill>
                    <a:schemeClr val="tx1"/>
                  </a:solidFill>
                  <a:latin typeface="#9Slide03 Arima Madurai ExtraBo" panose="00000900000000000000" pitchFamily="2" charset="0"/>
                  <a:ea typeface="字魂59号-创粗黑" panose="00000500000000000000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/>
                  </a:solidFill>
                  <a:latin typeface="#9Slide03 Arima Madurai ExtraBo" panose="00000900000000000000" pitchFamily="2" charset="0"/>
                  <a:ea typeface="字魂59号-创粗黑" panose="00000500000000000000" pitchFamily="2" charset="-122"/>
                  <a:cs typeface="#9Slide03 Arima Madurai ExtraBo" panose="00000900000000000000" pitchFamily="2" charset="0"/>
                  <a:sym typeface="+mn-lt"/>
                </a:rPr>
                <a:t>chơi</a:t>
              </a:r>
              <a:br>
                <a:rPr lang="en-US" altLang="zh-CN" sz="3200" dirty="0">
                  <a:solidFill>
                    <a:schemeClr val="tx1"/>
                  </a:solidFill>
                  <a:latin typeface="#9Slide03 Arima Madurai ExtraBo" panose="00000900000000000000" pitchFamily="2" charset="0"/>
                  <a:ea typeface="字魂59号-创粗黑" panose="00000500000000000000" pitchFamily="2" charset="-122"/>
                  <a:cs typeface="#9Slide03 Arima Madurai ExtraBo" panose="00000900000000000000" pitchFamily="2" charset="0"/>
                  <a:sym typeface="+mn-lt"/>
                </a:rPr>
              </a:br>
              <a:r>
                <a:rPr lang="en-US" altLang="zh-CN" sz="3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59号-创粗黑" panose="00000500000000000000" pitchFamily="2" charset="-122"/>
                  <a:cs typeface="#9Slide03 Arima Madurai ExtraBo" panose="00000900000000000000" pitchFamily="2" charset="0"/>
                  <a:sym typeface="+mn-lt"/>
                </a:rPr>
                <a:t>“</a:t>
              </a:r>
              <a:r>
                <a:rPr lang="en-US" altLang="zh-CN" sz="3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59号-创粗黑" panose="00000500000000000000" pitchFamily="2" charset="-122"/>
                  <a:cs typeface="#9Slide03 Arima Madurai ExtraBo" panose="00000900000000000000" pitchFamily="2" charset="0"/>
                  <a:sym typeface="+mn-lt"/>
                </a:rPr>
                <a:t>Đi</a:t>
              </a:r>
              <a:r>
                <a:rPr lang="en-US" altLang="zh-CN" sz="3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59号-创粗黑" panose="00000500000000000000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59号-创粗黑" panose="00000500000000000000" pitchFamily="2" charset="-122"/>
                  <a:cs typeface="#9Slide03 Arima Madurai ExtraBo" panose="00000900000000000000" pitchFamily="2" charset="0"/>
                  <a:sym typeface="+mn-lt"/>
                </a:rPr>
                <a:t>tìm</a:t>
              </a:r>
              <a:r>
                <a:rPr lang="en-US" altLang="zh-CN" sz="3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59号-创粗黑" panose="00000500000000000000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59号-创粗黑" panose="00000500000000000000" pitchFamily="2" charset="-122"/>
                  <a:cs typeface="#9Slide03 Arima Madurai ExtraBo" panose="00000900000000000000" pitchFamily="2" charset="0"/>
                  <a:sym typeface="+mn-lt"/>
                </a:rPr>
                <a:t>địa</a:t>
              </a:r>
              <a:r>
                <a:rPr lang="en-US" altLang="zh-CN" sz="3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59号-创粗黑" panose="00000500000000000000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59号-创粗黑" panose="00000500000000000000" pitchFamily="2" charset="-122"/>
                  <a:cs typeface="#9Slide03 Arima Madurai ExtraBo" panose="00000900000000000000" pitchFamily="2" charset="0"/>
                  <a:sym typeface="+mn-lt"/>
                </a:rPr>
                <a:t>chỉ</a:t>
              </a:r>
              <a:r>
                <a:rPr lang="en-US" altLang="zh-CN" sz="3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59号-创粗黑" panose="00000500000000000000" pitchFamily="2" charset="-122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59号-创粗黑" panose="00000500000000000000" pitchFamily="2" charset="-122"/>
                  <a:cs typeface="#9Slide03 Arima Madurai ExtraBo" panose="00000900000000000000" pitchFamily="2" charset="0"/>
                  <a:sym typeface="+mn-lt"/>
                </a:rPr>
                <a:t>đỏ</a:t>
              </a:r>
              <a:r>
                <a:rPr lang="en-US" altLang="zh-CN" sz="3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59号-创粗黑" panose="00000500000000000000" pitchFamily="2" charset="-122"/>
                  <a:cs typeface="#9Slide03 Arima Madurai ExtraBo" panose="00000900000000000000" pitchFamily="2" charset="0"/>
                  <a:sym typeface="+mn-lt"/>
                </a:rPr>
                <a:t>”</a:t>
              </a:r>
              <a:endParaRPr lang="zh-CN" altLang="en-US" sz="3200" dirty="0">
                <a:solidFill>
                  <a:srgbClr val="C0000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88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57"/>
            <a:ext cx="12192000" cy="68579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0513CC-0017-4BED-B50A-D0573CE1C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888" y="-1054893"/>
            <a:ext cx="2428875" cy="2695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A21A20-700A-4056-B30B-10D85CB33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6816" y="1741523"/>
            <a:ext cx="6368144" cy="48235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AD32F5-9A68-49A2-89AA-56BBDDDD62E3}"/>
              </a:ext>
            </a:extLst>
          </p:cNvPr>
          <p:cNvSpPr txBox="1"/>
          <p:nvPr/>
        </p:nvSpPr>
        <p:spPr>
          <a:xfrm>
            <a:off x="337458" y="2460947"/>
            <a:ext cx="42889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i="1" kern="1200" dirty="0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- </a:t>
            </a:r>
            <a:r>
              <a:rPr lang="en-US" sz="2400" i="1" kern="1200" dirty="0" err="1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Mỗi</a:t>
            </a:r>
            <a:r>
              <a:rPr lang="en-US" sz="2400" i="1" kern="1200" dirty="0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2400" i="1" kern="1200" dirty="0" err="1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đội</a:t>
            </a:r>
            <a:r>
              <a:rPr lang="en-US" sz="2400" i="1" kern="1200" dirty="0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2400" i="1" kern="1200" dirty="0" err="1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chơi</a:t>
            </a:r>
            <a:r>
              <a:rPr lang="en-US" sz="2400" i="1" kern="1200" dirty="0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2400" i="1" kern="1200" dirty="0" err="1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là</a:t>
            </a:r>
            <a:r>
              <a:rPr lang="en-US" sz="2400" i="1" kern="1200" dirty="0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2400" i="1" kern="1200" dirty="0" err="1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một</a:t>
            </a:r>
            <a:r>
              <a:rPr lang="en-US" sz="2400" i="1" kern="1200" dirty="0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2400" i="1" kern="1200" dirty="0" err="1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cặp</a:t>
            </a:r>
            <a:r>
              <a:rPr lang="en-US" sz="2400" i="1" kern="1200" dirty="0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2400" i="1" kern="1200" dirty="0" err="1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đôi</a:t>
            </a:r>
            <a:endParaRPr lang="en-US" sz="2400" i="1" dirty="0">
              <a:solidFill>
                <a:srgbClr val="7030A0"/>
              </a:solidFill>
              <a:effectLst/>
            </a:endParaRPr>
          </a:p>
          <a:p>
            <a:pPr algn="just"/>
            <a:r>
              <a:rPr lang="en-US" sz="2400" i="1" kern="1200" dirty="0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2400" i="1" kern="1200" dirty="0" err="1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nhiệm</a:t>
            </a:r>
            <a:r>
              <a:rPr lang="en-US" sz="2400" i="1" kern="1200" dirty="0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2400" i="1" kern="1200" dirty="0" err="1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vụ</a:t>
            </a:r>
            <a:r>
              <a:rPr lang="en-US" sz="2400" i="1" kern="1200" dirty="0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 </a:t>
            </a:r>
            <a:r>
              <a:rPr lang="en-US" sz="2400" i="1" kern="1200" dirty="0" err="1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như</a:t>
            </a:r>
            <a:r>
              <a:rPr lang="en-US" sz="2400" i="1" kern="1200" dirty="0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 </a:t>
            </a:r>
            <a:r>
              <a:rPr lang="en-US" sz="2400" i="1" kern="1200" dirty="0" err="1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sau</a:t>
            </a:r>
            <a:r>
              <a:rPr lang="en-US" sz="2400" i="1" kern="1200" dirty="0">
                <a:solidFill>
                  <a:srgbClr val="7030A0"/>
                </a:solidFill>
                <a:effectLst/>
                <a:latin typeface="#9Slide03 Arima Madurai ExtraBo" panose="00000900000000000000" pitchFamily="2" charset="0"/>
                <a:ea typeface="字魂59号-创粗黑" panose="00000500000000000000"/>
                <a:cs typeface="#9Slide03 Arima Madurai ExtraBo" panose="00000900000000000000" pitchFamily="2" charset="0"/>
              </a:rPr>
              <a:t>: 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Quan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sát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lược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đồ</a:t>
            </a:r>
            <a:r>
              <a:rPr lang="en-US" sz="3200" dirty="0">
                <a:solidFill>
                  <a:srgbClr val="0070C0"/>
                </a:solidFill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trong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2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phút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,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sau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đó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đi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tìm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các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vị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trí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trên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lược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đồ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có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dấu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tích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của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Người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tối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cổ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ở </a:t>
            </a:r>
            <a:r>
              <a:rPr lang="en-US" sz="3200" kern="1200" dirty="0" err="1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Đông</a:t>
            </a:r>
            <a:r>
              <a:rPr lang="en-US" sz="3200" kern="1200" dirty="0">
                <a:solidFill>
                  <a:srgbClr val="0070C0"/>
                </a:solidFill>
                <a:effectLst/>
                <a:latin typeface="#9Slide05 Kathya" panose="02000000000000000000" pitchFamily="2" charset="0"/>
                <a:ea typeface="字魂59号-创粗黑" panose="00000500000000000000"/>
                <a:cs typeface="宋体" panose="02010600030101010101" pitchFamily="2" charset="-122"/>
              </a:rPr>
              <a:t> Nam Á</a:t>
            </a:r>
            <a:endParaRPr lang="en-US" sz="3200" dirty="0">
              <a:solidFill>
                <a:srgbClr val="0070C0"/>
              </a:solidFill>
              <a:effectLst/>
            </a:endParaRPr>
          </a:p>
          <a:p>
            <a:pPr algn="just" rtl="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i="1" dirty="0">
              <a:solidFill>
                <a:srgbClr val="7030A0"/>
              </a:solidFill>
              <a:effectLst/>
            </a:endParaRPr>
          </a:p>
          <a:p>
            <a:endParaRPr lang="en-US" sz="2400" i="1" dirty="0">
              <a:solidFill>
                <a:srgbClr val="7030A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A4B233-E2D7-4FE2-8EB4-E8CCECAF7E05}"/>
              </a:ext>
            </a:extLst>
          </p:cNvPr>
          <p:cNvSpPr txBox="1"/>
          <p:nvPr/>
        </p:nvSpPr>
        <p:spPr>
          <a:xfrm>
            <a:off x="215460" y="772818"/>
            <a:ext cx="9611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II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.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Dấu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tích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của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người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tối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cổ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ở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Đông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Nam Á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27517A-DD64-4E18-9705-6314FB625E68}"/>
              </a:ext>
            </a:extLst>
          </p:cNvPr>
          <p:cNvSpPr txBox="1"/>
          <p:nvPr/>
        </p:nvSpPr>
        <p:spPr>
          <a:xfrm>
            <a:off x="2143806" y="-22149"/>
            <a:ext cx="7021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D62D3CA-E027-406A-9E4A-022576C66F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066" y="1301515"/>
            <a:ext cx="6462474" cy="548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0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0BA4D8A-290B-4CC9-9790-206159D96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06C655F-37AF-4DB4-9B77-DF1247A8F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1" y="-6350"/>
            <a:ext cx="3517900" cy="3199956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7A7CB02F-0F65-4F83-B1F8-630A69984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8140" y="2211513"/>
            <a:ext cx="5677031" cy="4690936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20D42703-398A-43E6-9A21-95AEB34B0A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18412">
            <a:off x="5286656" y="1335953"/>
            <a:ext cx="2834115" cy="11065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A37BD9-A76F-4988-8554-A63D5D701FAF}"/>
              </a:ext>
            </a:extLst>
          </p:cNvPr>
          <p:cNvSpPr txBox="1"/>
          <p:nvPr/>
        </p:nvSpPr>
        <p:spPr>
          <a:xfrm>
            <a:off x="379136" y="924595"/>
            <a:ext cx="9611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II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.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Dấu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tích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của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người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tối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cổ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ở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Đông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Nam Á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89AE62-7844-4BC0-BA1E-7F9388361E93}"/>
              </a:ext>
            </a:extLst>
          </p:cNvPr>
          <p:cNvSpPr txBox="1"/>
          <p:nvPr/>
        </p:nvSpPr>
        <p:spPr>
          <a:xfrm>
            <a:off x="2290951" y="107272"/>
            <a:ext cx="7021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95A8C3-6A9C-457E-8F59-7547E4C13C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34" y="2388645"/>
            <a:ext cx="4644703" cy="3665309"/>
          </a:xfrm>
          <a:prstGeom prst="rect">
            <a:avLst/>
          </a:prstGeom>
        </p:spPr>
      </p:pic>
      <p:sp>
        <p:nvSpPr>
          <p:cNvPr id="15" name="文本框 12">
            <a:extLst>
              <a:ext uri="{FF2B5EF4-FFF2-40B4-BE49-F238E27FC236}">
                <a16:creationId xmlns:a16="http://schemas.microsoft.com/office/drawing/2014/main" id="{6E5839CB-B5D4-4D55-A7A7-254466681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63" y="2394608"/>
            <a:ext cx="6984908" cy="329320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appyZcool"/>
                <a:cs typeface="HappyZcoo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appyZcool"/>
                <a:cs typeface="HappyZcoo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appyZcool"/>
                <a:cs typeface="HappyZcoo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appyZcool"/>
                <a:cs typeface="HappyZcoo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appyZcool"/>
                <a:cs typeface="HappyZcool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appyZcool"/>
                <a:cs typeface="HappyZcool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appyZcool"/>
                <a:cs typeface="HappyZcool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appyZcool"/>
                <a:cs typeface="HappyZcool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appyZcool"/>
                <a:cs typeface="HappyZcool"/>
              </a:defRPr>
            </a:lvl9pPr>
          </a:lstStyle>
          <a:p>
            <a:pPr algn="just" eaLnBrk="1" hangingPunct="1"/>
            <a:r>
              <a:rPr lang="en-US" altLang="zh-CN" sz="2600" b="1" dirty="0">
                <a:solidFill>
                  <a:srgbClr val="FF000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- </a:t>
            </a:r>
            <a:r>
              <a:rPr lang="en-US" altLang="zh-CN" sz="2600" b="1" dirty="0" err="1">
                <a:solidFill>
                  <a:srgbClr val="FF000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Tại</a:t>
            </a:r>
            <a:r>
              <a:rPr lang="en-US" altLang="zh-CN" sz="2600" b="1" dirty="0">
                <a:solidFill>
                  <a:srgbClr val="FF000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Đông</a:t>
            </a:r>
            <a:r>
              <a:rPr lang="en-US" altLang="zh-CN" sz="2600" b="1" dirty="0">
                <a:solidFill>
                  <a:srgbClr val="FF000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Nam Á: </a:t>
            </a:r>
          </a:p>
          <a:p>
            <a:pPr algn="just" eaLnBrk="1" hangingPunct="1"/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+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Diễn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ra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quá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trình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tiến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hóa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từ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rất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sớm</a:t>
            </a:r>
            <a:endParaRPr lang="en-US" altLang="zh-CN" sz="2600" b="1" dirty="0">
              <a:solidFill>
                <a:srgbClr val="002060"/>
              </a:solidFill>
              <a:latin typeface="#9Slide03 Arima Madurai ExtraBo" panose="00000900000000000000" pitchFamily="2" charset="0"/>
              <a:ea typeface="字魂59号-创粗黑"/>
              <a:cs typeface="#9Slide03 Arima Madurai ExtraBo" panose="00000900000000000000" pitchFamily="2" charset="0"/>
              <a:sym typeface="+mn-lt"/>
            </a:endParaRPr>
          </a:p>
          <a:p>
            <a:pPr algn="just"/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+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Dấu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tích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ở: Gia-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va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(In-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đô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-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nê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-xi-a); Mi-an-ma,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Thái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Lan,...</a:t>
            </a:r>
          </a:p>
          <a:p>
            <a:pPr algn="just"/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+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Hiện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vật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tìm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được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: di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cốt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hóa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thạch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,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công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cụ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đá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2600" b="1" dirty="0">
                <a:solidFill>
                  <a:srgbClr val="FF000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- </a:t>
            </a:r>
            <a:r>
              <a:rPr lang="en-US" altLang="zh-CN" sz="2600" b="1" dirty="0" err="1">
                <a:solidFill>
                  <a:srgbClr val="FF000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Tại</a:t>
            </a:r>
            <a:r>
              <a:rPr lang="en-US" altLang="zh-CN" sz="2600" b="1" dirty="0">
                <a:solidFill>
                  <a:srgbClr val="FF000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Việt</a:t>
            </a:r>
            <a:r>
              <a:rPr lang="en-US" altLang="zh-CN" sz="2600" b="1" dirty="0">
                <a:solidFill>
                  <a:srgbClr val="FF000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Nam: 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An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Khê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(Gia Lai),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Núi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Đọ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(Thanh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Hóa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),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Thẩm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Khuyên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(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Lạng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Sơn</a:t>
            </a:r>
            <a:r>
              <a:rPr lang="en-US" altLang="zh-CN" sz="26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/>
                <a:cs typeface="#9Slide03 Arima Madurai ExtraBo" panose="00000900000000000000" pitchFamily="2" charset="0"/>
                <a:sym typeface="+mn-lt"/>
              </a:rPr>
              <a:t>),...</a:t>
            </a:r>
            <a:endParaRPr lang="zh-CN" altLang="en-US" sz="2600" b="1" dirty="0">
              <a:solidFill>
                <a:srgbClr val="002060"/>
              </a:solidFill>
              <a:latin typeface="#9Slide03 Arima Madurai ExtraBo" panose="00000900000000000000" pitchFamily="2" charset="0"/>
              <a:ea typeface="字魂59号-创粗黑"/>
              <a:cs typeface="#9Slide03 Arima Madurai ExtraBo" panose="00000900000000000000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345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0BA4D8A-290B-4CC9-9790-206159D96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06C655F-37AF-4DB4-9B77-DF1247A8F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1" y="-6350"/>
            <a:ext cx="3517900" cy="3199956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7A7CB02F-0F65-4F83-B1F8-630A69984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3350385"/>
            <a:ext cx="4148205" cy="3427666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20D42703-398A-43E6-9A21-95AEB34B0A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18412">
            <a:off x="4943114" y="119789"/>
            <a:ext cx="2834115" cy="1106596"/>
          </a:xfrm>
          <a:prstGeom prst="rect">
            <a:avLst/>
          </a:prstGeom>
        </p:spPr>
      </p:pic>
      <p:sp>
        <p:nvSpPr>
          <p:cNvPr id="8" name="文本框 2">
            <a:extLst>
              <a:ext uri="{FF2B5EF4-FFF2-40B4-BE49-F238E27FC236}">
                <a16:creationId xmlns:a16="http://schemas.microsoft.com/office/drawing/2014/main" id="{17585B80-2DDC-416F-90A7-855C3938CEB1}"/>
              </a:ext>
            </a:extLst>
          </p:cNvPr>
          <p:cNvSpPr txBox="1"/>
          <p:nvPr/>
        </p:nvSpPr>
        <p:spPr>
          <a:xfrm>
            <a:off x="338874" y="1534597"/>
            <a:ext cx="3367088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 err="1">
                <a:solidFill>
                  <a:srgbClr val="F98D6D"/>
                </a:solidFill>
                <a:latin typeface="#9Slide05 Kathya" panose="020000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Thảo</a:t>
            </a:r>
            <a:r>
              <a:rPr lang="en-US" altLang="zh-CN" sz="4400" b="1" dirty="0">
                <a:solidFill>
                  <a:srgbClr val="F98D6D"/>
                </a:solidFill>
                <a:latin typeface="#9Slide05 Kathya" panose="020000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98D6D"/>
                </a:solidFill>
                <a:latin typeface="#9Slide05 Kathya" panose="02000000000000000000" pitchFamily="2" charset="0"/>
                <a:ea typeface="字魂59号-创粗黑" panose="00000500000000000000" pitchFamily="2" charset="-122"/>
                <a:cs typeface="+mn-ea"/>
                <a:sym typeface="+mn-lt"/>
              </a:rPr>
              <a:t>luận</a:t>
            </a:r>
            <a:endParaRPr lang="zh-CN" altLang="en-US" sz="4400" b="1" dirty="0">
              <a:solidFill>
                <a:srgbClr val="F98D6D"/>
              </a:solidFill>
              <a:latin typeface="#9Slide05 Kathya" panose="02000000000000000000" pitchFamily="2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4" name="文本框 8">
            <a:extLst>
              <a:ext uri="{FF2B5EF4-FFF2-40B4-BE49-F238E27FC236}">
                <a16:creationId xmlns:a16="http://schemas.microsoft.com/office/drawing/2014/main" id="{DFBCA822-F077-40D7-9883-BE5252675CA0}"/>
              </a:ext>
            </a:extLst>
          </p:cNvPr>
          <p:cNvSpPr txBox="1"/>
          <p:nvPr/>
        </p:nvSpPr>
        <p:spPr>
          <a:xfrm>
            <a:off x="1230666" y="4859351"/>
            <a:ext cx="3825875" cy="11239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Đông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Nam Á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cái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nôi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loài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quá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trình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tiến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hóa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diễn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ra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tục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6" name="组合 13">
            <a:extLst>
              <a:ext uri="{FF2B5EF4-FFF2-40B4-BE49-F238E27FC236}">
                <a16:creationId xmlns:a16="http://schemas.microsoft.com/office/drawing/2014/main" id="{A95A4C3E-6221-4AF3-A8F3-8AB7FFA01245}"/>
              </a:ext>
            </a:extLst>
          </p:cNvPr>
          <p:cNvGrpSpPr>
            <a:grpSpLocks/>
          </p:cNvGrpSpPr>
          <p:nvPr/>
        </p:nvGrpSpPr>
        <p:grpSpPr bwMode="auto">
          <a:xfrm>
            <a:off x="1695010" y="2370682"/>
            <a:ext cx="2897188" cy="2197100"/>
            <a:chOff x="1631936" y="2649017"/>
            <a:chExt cx="2897202" cy="2196692"/>
          </a:xfrm>
        </p:grpSpPr>
        <p:sp>
          <p:nvSpPr>
            <p:cNvPr id="17" name="文本框 14">
              <a:extLst>
                <a:ext uri="{FF2B5EF4-FFF2-40B4-BE49-F238E27FC236}">
                  <a16:creationId xmlns:a16="http://schemas.microsoft.com/office/drawing/2014/main" id="{AD5DBE88-448D-4046-BA70-09F70B04D0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1989" y="2649017"/>
              <a:ext cx="217271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9pPr>
            </a:lstStyle>
            <a:p>
              <a:pPr eaLnBrk="1" hangingPunct="1"/>
              <a:r>
                <a:rPr lang="en-US" altLang="zh-CN" sz="2400" dirty="0" err="1"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Dấu</a:t>
              </a:r>
              <a:r>
                <a:rPr lang="en-US" altLang="zh-CN" sz="2400" dirty="0"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tích</a:t>
              </a:r>
              <a:r>
                <a:rPr lang="en-US" altLang="zh-CN" sz="2400" dirty="0"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của</a:t>
              </a:r>
              <a:r>
                <a:rPr lang="en-US" altLang="zh-CN" sz="2400" dirty="0"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người</a:t>
              </a:r>
              <a:r>
                <a:rPr lang="en-US" altLang="zh-CN" sz="2400" dirty="0"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tối</a:t>
              </a:r>
              <a:r>
                <a:rPr lang="en-US" altLang="zh-CN" sz="2400" dirty="0"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cổ</a:t>
              </a:r>
              <a:endParaRPr lang="zh-CN" altLang="en-US" sz="2400" dirty="0">
                <a:latin typeface="#9Slide03 Arima Madurai Bold" panose="00000800000000000000" pitchFamily="2" charset="0"/>
                <a:ea typeface="字魂59号-创粗黑"/>
                <a:cs typeface="#9Slide03 Arima Madurai Bold" panose="00000800000000000000" pitchFamily="2" charset="0"/>
                <a:sym typeface="+mn-lt"/>
              </a:endParaRPr>
            </a:p>
          </p:txBody>
        </p:sp>
        <p:sp>
          <p:nvSpPr>
            <p:cNvPr id="18" name="文本框 15">
              <a:extLst>
                <a:ext uri="{FF2B5EF4-FFF2-40B4-BE49-F238E27FC236}">
                  <a16:creationId xmlns:a16="http://schemas.microsoft.com/office/drawing/2014/main" id="{4DA5BD51-AE9D-49B8-B257-30B54A7238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1936" y="3522270"/>
              <a:ext cx="2897202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9pPr>
            </a:lstStyle>
            <a:p>
              <a:pPr algn="ctr" eaLnBrk="1" hangingPunct="1"/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Những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dấu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tích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của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người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tối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cổ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được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phát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hiện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ở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Đông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Nam Á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chứng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tỏ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điều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gì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?</a:t>
              </a:r>
              <a:endParaRPr lang="zh-CN" altLang="en-US" sz="2000" dirty="0">
                <a:solidFill>
                  <a:srgbClr val="C00000"/>
                </a:solidFill>
                <a:latin typeface="#9Slide03 Arima Madurai Bold" panose="00000800000000000000" pitchFamily="2" charset="0"/>
                <a:ea typeface="字魂59号-创粗黑"/>
                <a:cs typeface="#9Slide03 Arima Madurai Bold" panose="00000800000000000000" pitchFamily="2" charset="0"/>
                <a:sym typeface="+mn-lt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8E3FBECA-486A-45E1-A173-9CF9CCADA159}"/>
              </a:ext>
            </a:extLst>
          </p:cNvPr>
          <p:cNvSpPr txBox="1"/>
          <p:nvPr/>
        </p:nvSpPr>
        <p:spPr>
          <a:xfrm>
            <a:off x="7878893" y="5010651"/>
            <a:ext cx="3851275" cy="11239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thủy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xuất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ta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sớm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dùng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công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cụ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lao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E491C778-50B3-4F4D-996C-EC0C14DF1513}"/>
              </a:ext>
            </a:extLst>
          </p:cNvPr>
          <p:cNvGrpSpPr>
            <a:grpSpLocks/>
          </p:cNvGrpSpPr>
          <p:nvPr/>
        </p:nvGrpSpPr>
        <p:grpSpPr bwMode="auto">
          <a:xfrm>
            <a:off x="7994210" y="2370682"/>
            <a:ext cx="2897188" cy="2155825"/>
            <a:chOff x="1457497" y="2649809"/>
            <a:chExt cx="2897202" cy="2155139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F53A346-7855-4AEE-A3EC-4255D9164C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5159" y="2649809"/>
              <a:ext cx="164078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9pPr>
            </a:lstStyle>
            <a:p>
              <a:pPr algn="just" eaLnBrk="1" hangingPunct="1"/>
              <a:r>
                <a:rPr lang="en-US" altLang="zh-CN" sz="2400" dirty="0"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  </a:t>
              </a:r>
              <a:r>
                <a:rPr lang="en-US" altLang="zh-CN" sz="2400" dirty="0" err="1"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Công</a:t>
              </a:r>
              <a:r>
                <a:rPr lang="en-US" altLang="zh-CN" sz="2400" dirty="0"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cụ</a:t>
              </a:r>
              <a:r>
                <a:rPr lang="en-US" altLang="zh-CN" sz="2400" dirty="0"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,</a:t>
              </a:r>
            </a:p>
            <a:p>
              <a:pPr algn="ctr" eaLnBrk="1" hangingPunct="1"/>
              <a:r>
                <a:rPr lang="en-US" altLang="zh-CN" sz="2400" dirty="0" err="1"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hóa</a:t>
              </a:r>
              <a:r>
                <a:rPr lang="en-US" altLang="zh-CN" sz="2400" dirty="0"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thạch</a:t>
              </a:r>
              <a:endParaRPr lang="zh-CN" altLang="en-US" sz="2400" dirty="0">
                <a:latin typeface="#9Slide03 Arima Madurai Bold" panose="00000800000000000000" pitchFamily="2" charset="0"/>
                <a:ea typeface="字魂59号-创粗黑"/>
                <a:cs typeface="#9Slide03 Arima Madurai Bold" panose="00000800000000000000" pitchFamily="2" charset="0"/>
                <a:sym typeface="+mn-lt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DD0145E-8277-4310-AF79-F6F4598537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7497" y="3481509"/>
              <a:ext cx="2897202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appyZcool"/>
                  <a:cs typeface="HappyZcool"/>
                </a:defRPr>
              </a:lvl9pPr>
            </a:lstStyle>
            <a:p>
              <a:pPr algn="ctr" eaLnBrk="1" hangingPunct="1"/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Việc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phát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hiện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các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công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cụ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bằng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đá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và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răng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hóa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thạch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ở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nước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ta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cho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em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biết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thêm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điều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 </a:t>
              </a:r>
              <a:r>
                <a:rPr lang="en-US" altLang="zh-CN" sz="2000" dirty="0" err="1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gì</a:t>
              </a:r>
              <a:r>
                <a:rPr lang="en-US" altLang="zh-CN" sz="2000" dirty="0">
                  <a:solidFill>
                    <a:srgbClr val="C00000"/>
                  </a:solidFill>
                  <a:latin typeface="#9Slide03 Arima Madurai Bold" panose="00000800000000000000" pitchFamily="2" charset="0"/>
                  <a:ea typeface="字魂59号-创粗黑"/>
                  <a:cs typeface="#9Slide03 Arima Madurai Bold" panose="00000800000000000000" pitchFamily="2" charset="0"/>
                  <a:sym typeface="+mn-lt"/>
                </a:rPr>
                <a:t>? </a:t>
              </a:r>
              <a:endParaRPr lang="zh-CN" altLang="en-US" sz="2000" dirty="0">
                <a:solidFill>
                  <a:srgbClr val="C00000"/>
                </a:solidFill>
                <a:latin typeface="#9Slide03 Arima Madurai Bold" panose="00000800000000000000" pitchFamily="2" charset="0"/>
                <a:ea typeface="字魂59号-创粗黑"/>
                <a:cs typeface="#9Slide03 Arima Madurai Bold" panose="00000800000000000000" pitchFamily="2" charset="0"/>
                <a:sym typeface="+mn-lt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EF12C7F-7679-4609-91F7-88123FF4B25C}"/>
              </a:ext>
            </a:extLst>
          </p:cNvPr>
          <p:cNvSpPr txBox="1"/>
          <p:nvPr/>
        </p:nvSpPr>
        <p:spPr>
          <a:xfrm>
            <a:off x="379136" y="924595"/>
            <a:ext cx="9611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II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.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Dấu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tích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của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người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tối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cổ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ở </a:t>
            </a:r>
            <a:r>
              <a:rPr lang="en-US" altLang="zh-CN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Đông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Nam Á</a:t>
            </a:r>
            <a:endParaRPr lang="en-US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165E4B-96A8-4376-AEB8-DB2CB428E50C}"/>
              </a:ext>
            </a:extLst>
          </p:cNvPr>
          <p:cNvSpPr txBox="1"/>
          <p:nvPr/>
        </p:nvSpPr>
        <p:spPr>
          <a:xfrm>
            <a:off x="2290951" y="107272"/>
            <a:ext cx="7021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id="{2F936805-BA29-4681-A3BD-FCA7BDFCAD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807" y="2203914"/>
            <a:ext cx="2172700" cy="2363868"/>
          </a:xfrm>
          <a:prstGeom prst="rect">
            <a:avLst/>
          </a:prstGeom>
        </p:spPr>
      </p:pic>
      <p:pic>
        <p:nvPicPr>
          <p:cNvPr id="23" name="图片 9">
            <a:extLst>
              <a:ext uri="{FF2B5EF4-FFF2-40B4-BE49-F238E27FC236}">
                <a16:creationId xmlns:a16="http://schemas.microsoft.com/office/drawing/2014/main" id="{8F3BDBBA-BAD2-4857-A2F0-A1C3A3E75B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92" y="-483631"/>
            <a:ext cx="1595419" cy="177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8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0BA4D8A-290B-4CC9-9790-206159D96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0" y="11181"/>
            <a:ext cx="12192000" cy="68579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06C655F-37AF-4DB4-9B77-DF1247A8F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1" y="-6350"/>
            <a:ext cx="3517900" cy="3199956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7A7CB02F-0F65-4F83-B1F8-630A69984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4852" y="2202185"/>
            <a:ext cx="5677031" cy="4690936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20D42703-398A-43E6-9A21-95AEB34B0A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18412">
            <a:off x="5286656" y="1335953"/>
            <a:ext cx="2834115" cy="11065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A6371F6-551E-4B48-AE50-0BFA6015D037}"/>
              </a:ext>
            </a:extLst>
          </p:cNvPr>
          <p:cNvSpPr txBox="1"/>
          <p:nvPr/>
        </p:nvSpPr>
        <p:spPr>
          <a:xfrm>
            <a:off x="2290951" y="155154"/>
            <a:ext cx="7021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grpSp>
        <p:nvGrpSpPr>
          <p:cNvPr id="27" name="组合 3">
            <a:extLst>
              <a:ext uri="{FF2B5EF4-FFF2-40B4-BE49-F238E27FC236}">
                <a16:creationId xmlns:a16="http://schemas.microsoft.com/office/drawing/2014/main" id="{06C753AA-D4F9-4E48-B1D6-3328726E8037}"/>
              </a:ext>
            </a:extLst>
          </p:cNvPr>
          <p:cNvGrpSpPr/>
          <p:nvPr/>
        </p:nvGrpSpPr>
        <p:grpSpPr>
          <a:xfrm>
            <a:off x="189223" y="977219"/>
            <a:ext cx="5836704" cy="681063"/>
            <a:chOff x="4389121" y="1084217"/>
            <a:chExt cx="6309360" cy="736216"/>
          </a:xfrm>
        </p:grpSpPr>
        <p:sp>
          <p:nvSpPr>
            <p:cNvPr id="28" name="五边形 7">
              <a:extLst>
                <a:ext uri="{FF2B5EF4-FFF2-40B4-BE49-F238E27FC236}">
                  <a16:creationId xmlns:a16="http://schemas.microsoft.com/office/drawing/2014/main" id="{D71C74F1-B042-41DC-8B83-C2600E6D0539}"/>
                </a:ext>
              </a:extLst>
            </p:cNvPr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Luyện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tập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và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vận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dụng</a:t>
              </a:r>
              <a:endParaRPr lang="zh-CN" altLang="en-US" sz="3200" b="1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29" name="文本框 2">
              <a:extLst>
                <a:ext uri="{FF2B5EF4-FFF2-40B4-BE49-F238E27FC236}">
                  <a16:creationId xmlns:a16="http://schemas.microsoft.com/office/drawing/2014/main" id="{C39F4B5E-DB73-484A-8211-86B4820DFBED}"/>
                </a:ext>
              </a:extLst>
            </p:cNvPr>
            <p:cNvSpPr txBox="1"/>
            <p:nvPr/>
          </p:nvSpPr>
          <p:spPr>
            <a:xfrm>
              <a:off x="4653370" y="1201664"/>
              <a:ext cx="303589" cy="56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29A5B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I</a:t>
              </a:r>
              <a:endParaRPr lang="zh-CN" altLang="en-US" sz="2800" b="1" dirty="0">
                <a:solidFill>
                  <a:srgbClr val="F29A5B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3">
            <a:extLst>
              <a:ext uri="{FF2B5EF4-FFF2-40B4-BE49-F238E27FC236}">
                <a16:creationId xmlns:a16="http://schemas.microsoft.com/office/drawing/2014/main" id="{A29840EE-BBF3-47FE-9E82-727C4B844DE1}"/>
              </a:ext>
            </a:extLst>
          </p:cNvPr>
          <p:cNvGrpSpPr/>
          <p:nvPr/>
        </p:nvGrpSpPr>
        <p:grpSpPr>
          <a:xfrm>
            <a:off x="509083" y="2097408"/>
            <a:ext cx="4740129" cy="681063"/>
            <a:chOff x="4389119" y="1084217"/>
            <a:chExt cx="9091155" cy="736216"/>
          </a:xfrm>
        </p:grpSpPr>
        <p:sp>
          <p:nvSpPr>
            <p:cNvPr id="31" name="五边形 7">
              <a:extLst>
                <a:ext uri="{FF2B5EF4-FFF2-40B4-BE49-F238E27FC236}">
                  <a16:creationId xmlns:a16="http://schemas.microsoft.com/office/drawing/2014/main" id="{E541BF2A-F937-4D44-B2A2-ADD36EE5C18A}"/>
                </a:ext>
              </a:extLst>
            </p:cNvPr>
            <p:cNvSpPr/>
            <p:nvPr/>
          </p:nvSpPr>
          <p:spPr>
            <a:xfrm flipH="1">
              <a:off x="4389119" y="1084217"/>
              <a:ext cx="9091155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Luyện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tập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–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Bài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tập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1</a:t>
              </a:r>
              <a:endParaRPr lang="zh-CN" altLang="en-US" sz="3200" b="1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32" name="文本框 2">
              <a:extLst>
                <a:ext uri="{FF2B5EF4-FFF2-40B4-BE49-F238E27FC236}">
                  <a16:creationId xmlns:a16="http://schemas.microsoft.com/office/drawing/2014/main" id="{002AC75D-8900-43E8-80CC-4B579A77AC42}"/>
                </a:ext>
              </a:extLst>
            </p:cNvPr>
            <p:cNvSpPr txBox="1"/>
            <p:nvPr/>
          </p:nvSpPr>
          <p:spPr>
            <a:xfrm>
              <a:off x="4653370" y="1201664"/>
              <a:ext cx="303589" cy="56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29A5B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I</a:t>
              </a:r>
              <a:endParaRPr lang="zh-CN" altLang="en-US" sz="2800" b="1" dirty="0">
                <a:solidFill>
                  <a:srgbClr val="F29A5B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Cloud 32">
            <a:extLst>
              <a:ext uri="{FF2B5EF4-FFF2-40B4-BE49-F238E27FC236}">
                <a16:creationId xmlns:a16="http://schemas.microsoft.com/office/drawing/2014/main" id="{0DE1D35C-C57F-4583-BCD3-518D41D1A11E}"/>
              </a:ext>
            </a:extLst>
          </p:cNvPr>
          <p:cNvSpPr/>
          <p:nvPr/>
        </p:nvSpPr>
        <p:spPr>
          <a:xfrm>
            <a:off x="3501227" y="3162593"/>
            <a:ext cx="7021864" cy="274754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i="1" dirty="0" err="1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Hãy</a:t>
            </a:r>
            <a:r>
              <a:rPr lang="en-US" altLang="en-US" sz="3200" b="1" i="1" dirty="0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theo</a:t>
            </a:r>
            <a:r>
              <a:rPr lang="en-US" altLang="en-US" sz="3200" b="1" i="1" dirty="0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dõi</a:t>
            </a:r>
            <a:r>
              <a:rPr lang="en-US" altLang="en-US" sz="3200" b="1" i="1" dirty="0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video </a:t>
            </a:r>
            <a:r>
              <a:rPr lang="en-US" altLang="en-US" sz="3200" b="1" i="1" dirty="0" err="1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altLang="en-US" sz="3200" b="1" i="1" dirty="0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</a:t>
            </a:r>
            <a:r>
              <a:rPr lang="en-US" altLang="en-US" sz="3200" b="1" i="1" dirty="0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r>
              <a:rPr lang="en-US" altLang="en-US" sz="3200" b="1" i="1" dirty="0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đúng</a:t>
            </a:r>
            <a:r>
              <a:rPr lang="en-US" altLang="en-US" sz="3200" b="1" i="1" dirty="0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altLang="en-US" sz="3200" b="1" i="1" dirty="0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altLang="en-US" sz="3200" b="1" i="1" dirty="0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390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A88E6-F520-42A7-98DB-98CC51564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771DD57-E7A9-41B9-9E85-9A3BDC0F1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Quá trình tiến hóa của loài người - VnExpress">
            <a:hlinkClick r:id="" action="ppaction://media"/>
            <a:extLst>
              <a:ext uri="{FF2B5EF4-FFF2-40B4-BE49-F238E27FC236}">
                <a16:creationId xmlns:a16="http://schemas.microsoft.com/office/drawing/2014/main" id="{62226F79-72F2-4568-BD9F-0477A00381F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1" y="1825624"/>
            <a:ext cx="10983686" cy="4877221"/>
          </a:xfr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F0EFFD47-8DE0-48C7-A4FE-A5F13FDA6B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094" y="-514110"/>
            <a:ext cx="3517900" cy="3199956"/>
          </a:xfrm>
          <a:prstGeom prst="rect">
            <a:avLst/>
          </a:prstGeom>
        </p:spPr>
      </p:pic>
      <p:pic>
        <p:nvPicPr>
          <p:cNvPr id="7" name="图形 12">
            <a:extLst>
              <a:ext uri="{FF2B5EF4-FFF2-40B4-BE49-F238E27FC236}">
                <a16:creationId xmlns:a16="http://schemas.microsoft.com/office/drawing/2014/main" id="{7BA10FDB-D8BC-4BD7-8211-A6532E342E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18412">
            <a:off x="5286656" y="1335953"/>
            <a:ext cx="2834115" cy="11065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9776FA-A045-4D02-B050-335275687D1A}"/>
              </a:ext>
            </a:extLst>
          </p:cNvPr>
          <p:cNvSpPr txBox="1"/>
          <p:nvPr/>
        </p:nvSpPr>
        <p:spPr>
          <a:xfrm>
            <a:off x="2290951" y="155154"/>
            <a:ext cx="7021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pic>
        <p:nvPicPr>
          <p:cNvPr id="6" name="图形 11">
            <a:extLst>
              <a:ext uri="{FF2B5EF4-FFF2-40B4-BE49-F238E27FC236}">
                <a16:creationId xmlns:a16="http://schemas.microsoft.com/office/drawing/2014/main" id="{A5C142F9-4388-4866-A87F-67E850A772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-550526" y="2377034"/>
            <a:ext cx="5677031" cy="4690936"/>
          </a:xfrm>
          <a:prstGeom prst="rect">
            <a:avLst/>
          </a:prstGeom>
        </p:spPr>
      </p:pic>
      <p:grpSp>
        <p:nvGrpSpPr>
          <p:cNvPr id="9" name="组合 3">
            <a:extLst>
              <a:ext uri="{FF2B5EF4-FFF2-40B4-BE49-F238E27FC236}">
                <a16:creationId xmlns:a16="http://schemas.microsoft.com/office/drawing/2014/main" id="{DC626D3A-1E61-4C3F-B13D-855BDEB69BB0}"/>
              </a:ext>
            </a:extLst>
          </p:cNvPr>
          <p:cNvGrpSpPr/>
          <p:nvPr/>
        </p:nvGrpSpPr>
        <p:grpSpPr>
          <a:xfrm>
            <a:off x="189222" y="977219"/>
            <a:ext cx="4157569" cy="681063"/>
            <a:chOff x="4389119" y="1084217"/>
            <a:chExt cx="7973855" cy="736216"/>
          </a:xfrm>
        </p:grpSpPr>
        <p:sp>
          <p:nvSpPr>
            <p:cNvPr id="10" name="五边形 7">
              <a:extLst>
                <a:ext uri="{FF2B5EF4-FFF2-40B4-BE49-F238E27FC236}">
                  <a16:creationId xmlns:a16="http://schemas.microsoft.com/office/drawing/2014/main" id="{D3B62D78-78E1-4DEA-8C76-F8BF0DD90DF7}"/>
                </a:ext>
              </a:extLst>
            </p:cNvPr>
            <p:cNvSpPr/>
            <p:nvPr/>
          </p:nvSpPr>
          <p:spPr>
            <a:xfrm flipH="1">
              <a:off x="4389119" y="1084217"/>
              <a:ext cx="7973855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Luyện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tập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–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Bài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1</a:t>
              </a:r>
              <a:endParaRPr lang="zh-CN" altLang="en-US" sz="3200" b="1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11" name="文本框 2">
              <a:extLst>
                <a:ext uri="{FF2B5EF4-FFF2-40B4-BE49-F238E27FC236}">
                  <a16:creationId xmlns:a16="http://schemas.microsoft.com/office/drawing/2014/main" id="{51FA04BF-793D-48B0-BEBB-2CA05CAD5754}"/>
                </a:ext>
              </a:extLst>
            </p:cNvPr>
            <p:cNvSpPr txBox="1"/>
            <p:nvPr/>
          </p:nvSpPr>
          <p:spPr>
            <a:xfrm>
              <a:off x="4653370" y="1201664"/>
              <a:ext cx="303589" cy="56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29A5B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I</a:t>
              </a:r>
              <a:endParaRPr lang="zh-CN" altLang="en-US" sz="2800" b="1" dirty="0">
                <a:solidFill>
                  <a:srgbClr val="F29A5B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108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89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8166F8-9569-4516-9290-8DE6F552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C3AEBA-CD49-4475-9EDB-2CA408287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CC7DCDBD-DB13-481D-97A1-B17B6304E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93D7677-C0A7-4429-9280-62AD4A6DE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1" y="-6350"/>
            <a:ext cx="3517900" cy="3199956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id="{4115B152-F73C-4F79-AEE6-477CCD4B8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7552" y="2220339"/>
            <a:ext cx="5677031" cy="4690936"/>
          </a:xfrm>
          <a:prstGeom prst="rect">
            <a:avLst/>
          </a:prstGeom>
        </p:spPr>
      </p:pic>
      <p:pic>
        <p:nvPicPr>
          <p:cNvPr id="9" name="图形 12">
            <a:extLst>
              <a:ext uri="{FF2B5EF4-FFF2-40B4-BE49-F238E27FC236}">
                <a16:creationId xmlns:a16="http://schemas.microsoft.com/office/drawing/2014/main" id="{E73A2FC5-3EBF-423F-ACE7-A925A66583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18412">
            <a:off x="5286656" y="1335953"/>
            <a:ext cx="2834115" cy="11065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2B577F-3820-4AC7-8881-455A97570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840" y="2143883"/>
            <a:ext cx="992176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video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thấy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hóa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loài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vượn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dáng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45DB0B-F0A6-4788-A939-4666575A01B7}"/>
              </a:ext>
            </a:extLst>
          </p:cNvPr>
          <p:cNvSpPr txBox="1"/>
          <p:nvPr/>
        </p:nvSpPr>
        <p:spPr>
          <a:xfrm>
            <a:off x="2290951" y="155154"/>
            <a:ext cx="7021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grpSp>
        <p:nvGrpSpPr>
          <p:cNvPr id="17" name="组合 3">
            <a:extLst>
              <a:ext uri="{FF2B5EF4-FFF2-40B4-BE49-F238E27FC236}">
                <a16:creationId xmlns:a16="http://schemas.microsoft.com/office/drawing/2014/main" id="{9BF84C81-860A-472F-941A-FF8D0EC2D02F}"/>
              </a:ext>
            </a:extLst>
          </p:cNvPr>
          <p:cNvGrpSpPr/>
          <p:nvPr/>
        </p:nvGrpSpPr>
        <p:grpSpPr>
          <a:xfrm>
            <a:off x="189223" y="977219"/>
            <a:ext cx="4340736" cy="681063"/>
            <a:chOff x="4389121" y="1084217"/>
            <a:chExt cx="6309360" cy="736216"/>
          </a:xfrm>
        </p:grpSpPr>
        <p:sp>
          <p:nvSpPr>
            <p:cNvPr id="18" name="五边形 7">
              <a:extLst>
                <a:ext uri="{FF2B5EF4-FFF2-40B4-BE49-F238E27FC236}">
                  <a16:creationId xmlns:a16="http://schemas.microsoft.com/office/drawing/2014/main" id="{A6C1BFF5-2C08-4DAA-BB7F-C7A512BB5D4D}"/>
                </a:ext>
              </a:extLst>
            </p:cNvPr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Luyện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tập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–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Bài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1</a:t>
              </a:r>
              <a:endParaRPr lang="zh-CN" altLang="en-US" sz="3200" b="1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19" name="文本框 2">
              <a:extLst>
                <a:ext uri="{FF2B5EF4-FFF2-40B4-BE49-F238E27FC236}">
                  <a16:creationId xmlns:a16="http://schemas.microsoft.com/office/drawing/2014/main" id="{55BE2222-F611-4740-83BB-BFF2A9748A93}"/>
                </a:ext>
              </a:extLst>
            </p:cNvPr>
            <p:cNvSpPr txBox="1"/>
            <p:nvPr/>
          </p:nvSpPr>
          <p:spPr>
            <a:xfrm>
              <a:off x="4653370" y="1201664"/>
              <a:ext cx="303589" cy="56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29A5B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I</a:t>
              </a:r>
              <a:endParaRPr lang="zh-CN" altLang="en-US" sz="2800" b="1" dirty="0">
                <a:solidFill>
                  <a:srgbClr val="F29A5B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Cloud 22">
            <a:extLst>
              <a:ext uri="{FF2B5EF4-FFF2-40B4-BE49-F238E27FC236}">
                <a16:creationId xmlns:a16="http://schemas.microsoft.com/office/drawing/2014/main" id="{4B2EDA8D-6242-4CDF-A393-E80419AD8D80}"/>
              </a:ext>
            </a:extLst>
          </p:cNvPr>
          <p:cNvSpPr/>
          <p:nvPr/>
        </p:nvSpPr>
        <p:spPr>
          <a:xfrm>
            <a:off x="3103179" y="3079621"/>
            <a:ext cx="6442842" cy="364960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E196FE-D70E-4D7C-8EDE-455B2CB6C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2909" y="3878621"/>
            <a:ext cx="529195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Bắt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chuyển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bốn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chân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chân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Dáng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lom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khom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thẳng</a:t>
            </a:r>
            <a:r>
              <a:rPr lang="en-US" alt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đứng</a:t>
            </a:r>
            <a:endParaRPr lang="en-US" altLang="en-US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3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42E865-B1F9-46AD-B81E-9FB2D0760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3213E2-FA11-4280-B4BC-365A7C940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A23ECFED-5051-4C12-BC60-DAEC024CE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700A5F0-BD1B-4258-AE42-F553FFE0D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1" y="-6350"/>
            <a:ext cx="3517900" cy="3199956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id="{115EACAC-8B1C-42A5-8627-C9F897CE4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6879" y="2183266"/>
            <a:ext cx="5677031" cy="4690936"/>
          </a:xfrm>
          <a:prstGeom prst="rect">
            <a:avLst/>
          </a:prstGeom>
        </p:spPr>
      </p:pic>
      <p:pic>
        <p:nvPicPr>
          <p:cNvPr id="9" name="图形 12">
            <a:extLst>
              <a:ext uri="{FF2B5EF4-FFF2-40B4-BE49-F238E27FC236}">
                <a16:creationId xmlns:a16="http://schemas.microsoft.com/office/drawing/2014/main" id="{555EAC92-DDF1-4018-A89E-A4C9018038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18412">
            <a:off x="5286656" y="1335953"/>
            <a:ext cx="2834115" cy="11065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2E67B5-0ACF-4E35-A1CB-4DEE33CEA24D}"/>
              </a:ext>
            </a:extLst>
          </p:cNvPr>
          <p:cNvSpPr txBox="1"/>
          <p:nvPr/>
        </p:nvSpPr>
        <p:spPr>
          <a:xfrm>
            <a:off x="966952" y="2850959"/>
            <a:ext cx="98902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eaLnBrk="1" fontAlgn="base" hangingPunct="1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Con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phát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minh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ra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công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cụ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sát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qua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video </a:t>
            </a:r>
            <a:r>
              <a:rPr lang="en-US" sz="3200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sz="3200" kern="12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DECB9D-5783-4BEC-AE49-ACFCF81A3973}"/>
              </a:ext>
            </a:extLst>
          </p:cNvPr>
          <p:cNvSpPr txBox="1"/>
          <p:nvPr/>
        </p:nvSpPr>
        <p:spPr>
          <a:xfrm>
            <a:off x="2290951" y="155154"/>
            <a:ext cx="7021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grpSp>
        <p:nvGrpSpPr>
          <p:cNvPr id="16" name="组合 3">
            <a:extLst>
              <a:ext uri="{FF2B5EF4-FFF2-40B4-BE49-F238E27FC236}">
                <a16:creationId xmlns:a16="http://schemas.microsoft.com/office/drawing/2014/main" id="{C1E60EE8-8800-49CC-9CEE-392D1A0D61A7}"/>
              </a:ext>
            </a:extLst>
          </p:cNvPr>
          <p:cNvGrpSpPr/>
          <p:nvPr/>
        </p:nvGrpSpPr>
        <p:grpSpPr>
          <a:xfrm>
            <a:off x="189222" y="977219"/>
            <a:ext cx="4740129" cy="681063"/>
            <a:chOff x="4389119" y="1084217"/>
            <a:chExt cx="9091155" cy="736216"/>
          </a:xfrm>
        </p:grpSpPr>
        <p:sp>
          <p:nvSpPr>
            <p:cNvPr id="17" name="五边形 7">
              <a:extLst>
                <a:ext uri="{FF2B5EF4-FFF2-40B4-BE49-F238E27FC236}">
                  <a16:creationId xmlns:a16="http://schemas.microsoft.com/office/drawing/2014/main" id="{22928FAF-3500-4536-8757-0D872681EBA0}"/>
                </a:ext>
              </a:extLst>
            </p:cNvPr>
            <p:cNvSpPr/>
            <p:nvPr/>
          </p:nvSpPr>
          <p:spPr>
            <a:xfrm flipH="1">
              <a:off x="4389119" y="1084217"/>
              <a:ext cx="9091155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Luyện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tập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–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Bài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tập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1</a:t>
              </a:r>
              <a:endParaRPr lang="zh-CN" altLang="en-US" sz="3200" b="1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18" name="文本框 2">
              <a:extLst>
                <a:ext uri="{FF2B5EF4-FFF2-40B4-BE49-F238E27FC236}">
                  <a16:creationId xmlns:a16="http://schemas.microsoft.com/office/drawing/2014/main" id="{22B171A5-5FA2-4BC5-A241-7508918EE1EE}"/>
                </a:ext>
              </a:extLst>
            </p:cNvPr>
            <p:cNvSpPr txBox="1"/>
            <p:nvPr/>
          </p:nvSpPr>
          <p:spPr>
            <a:xfrm>
              <a:off x="4653370" y="1201664"/>
              <a:ext cx="303589" cy="56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29A5B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I</a:t>
              </a:r>
              <a:endParaRPr lang="zh-CN" altLang="en-US" sz="2800" b="1" dirty="0">
                <a:solidFill>
                  <a:srgbClr val="F29A5B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Cloud 19">
            <a:extLst>
              <a:ext uri="{FF2B5EF4-FFF2-40B4-BE49-F238E27FC236}">
                <a16:creationId xmlns:a16="http://schemas.microsoft.com/office/drawing/2014/main" id="{1E57B0BD-6F71-49CB-B039-5281F777C978}"/>
              </a:ext>
            </a:extLst>
          </p:cNvPr>
          <p:cNvSpPr/>
          <p:nvPr/>
        </p:nvSpPr>
        <p:spPr>
          <a:xfrm>
            <a:off x="3005959" y="4528734"/>
            <a:ext cx="7147034" cy="200587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6236C1-E4D5-498E-B1A1-A3F33E87583F}"/>
              </a:ext>
            </a:extLst>
          </p:cNvPr>
          <p:cNvSpPr txBox="1"/>
          <p:nvPr/>
        </p:nvSpPr>
        <p:spPr>
          <a:xfrm>
            <a:off x="1619909" y="5133163"/>
            <a:ext cx="98902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eaLnBrk="1" fontAlgn="base" hangingPunct="1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 err="1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Rìu</a:t>
            </a:r>
            <a:r>
              <a:rPr lang="en-US" sz="3200" kern="120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</a:t>
            </a:r>
            <a:r>
              <a:rPr lang="en-US" sz="3200" kern="120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200" kern="1200" dirty="0" err="1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Lửa</a:t>
            </a:r>
            <a:r>
              <a:rPr lang="en-US" sz="3200" kern="120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200" kern="1200" dirty="0" err="1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lao-giáo</a:t>
            </a:r>
            <a:r>
              <a:rPr lang="en-US" sz="3200" kern="120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3200" kern="120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kern="1200" dirty="0" err="1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gỗ</a:t>
            </a:r>
            <a:endParaRPr lang="en-US" sz="3200" dirty="0"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30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16823D0-3E50-42E7-B11C-77E2A93E4DE5}"/>
              </a:ext>
            </a:extLst>
          </p:cNvPr>
          <p:cNvSpPr txBox="1"/>
          <p:nvPr/>
        </p:nvSpPr>
        <p:spPr>
          <a:xfrm>
            <a:off x="4143069" y="228333"/>
            <a:ext cx="4467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MỤC TIÊU BÀI HỌC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0F07AB3-B687-444A-BC9C-1707891FB26E}"/>
              </a:ext>
            </a:extLst>
          </p:cNvPr>
          <p:cNvSpPr/>
          <p:nvPr/>
        </p:nvSpPr>
        <p:spPr>
          <a:xfrm>
            <a:off x="785231" y="3549587"/>
            <a:ext cx="2796553" cy="2305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2400" b="1" spc="300" noProof="1">
                <a:solidFill>
                  <a:prstClr val="black"/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</a:rPr>
              <a:t>Giới thiệu được quá trình  tiến hóa từ vượn người  thành người trên Trái </a:t>
            </a:r>
            <a:r>
              <a:rPr lang="en-US" altLang="zh-CN" sz="2400" b="1" spc="300" noProof="1">
                <a:solidFill>
                  <a:prstClr val="black"/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</a:rPr>
              <a:t>Đ</a:t>
            </a:r>
            <a:r>
              <a:rPr lang="vi-VN" altLang="zh-CN" sz="2400" b="1" spc="300" noProof="1">
                <a:solidFill>
                  <a:prstClr val="black"/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</a:rPr>
              <a:t>ất.</a:t>
            </a:r>
            <a:endParaRPr kumimoji="0" lang="en-US" altLang="zh-CN" sz="2400" b="1" i="0" u="none" strike="noStrike" kern="1200" cap="none" spc="30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pitchFamily="2" charset="0"/>
              <a:ea typeface="印品溜溜圆" panose="02000000000000000000" pitchFamily="2" charset="-122"/>
              <a:cs typeface="#9Slide03 Arima Madurai Bold" panose="00000800000000000000" pitchFamily="2" charset="0"/>
            </a:endParaRPr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47F7BB06-CFCC-44BE-8091-E41D2F06BE37}"/>
              </a:ext>
            </a:extLst>
          </p:cNvPr>
          <p:cNvSpPr/>
          <p:nvPr/>
        </p:nvSpPr>
        <p:spPr>
          <a:xfrm>
            <a:off x="4286450" y="3338058"/>
            <a:ext cx="3165389" cy="24033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2400" b="1" spc="300" noProof="1">
                <a:solidFill>
                  <a:prstClr val="black"/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</a:rPr>
              <a:t>Xác định được những dấu  tích của Người Tối Cổ ở  Đông Nam 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30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pitchFamily="2" charset="0"/>
              <a:ea typeface="印品溜溜圆" panose="02000000000000000000" pitchFamily="2" charset="-122"/>
              <a:cs typeface="#9Slide03 Arima Madurai Bold" panose="00000800000000000000" pitchFamily="2" charset="0"/>
            </a:endParaRPr>
          </a:p>
        </p:txBody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6CEBCA7F-DE2D-4A1B-ACE7-DF041D29CDA5}"/>
              </a:ext>
            </a:extLst>
          </p:cNvPr>
          <p:cNvSpPr/>
          <p:nvPr/>
        </p:nvSpPr>
        <p:spPr>
          <a:xfrm>
            <a:off x="8135007" y="3535326"/>
            <a:ext cx="3165390" cy="2403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2400" b="1" spc="300" noProof="1">
                <a:solidFill>
                  <a:prstClr val="black"/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</a:rPr>
              <a:t>Kể tên những địa điểm tìm  thấy dấu tích của Người tối  cổ trên đất nước Việt Nam.</a:t>
            </a:r>
            <a:endParaRPr kumimoji="0" lang="en-US" altLang="zh-CN" sz="2400" b="1" i="0" u="none" strike="noStrike" kern="1200" cap="none" spc="30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old" panose="00000800000000000000" pitchFamily="2" charset="0"/>
              <a:ea typeface="印品溜溜圆" panose="02000000000000000000" pitchFamily="2" charset="-122"/>
              <a:cs typeface="#9Slide03 Arima Madurai Bold" panose="00000800000000000000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87110B-D545-40E1-9A74-D6022BA45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39" y="854012"/>
            <a:ext cx="2428875" cy="269557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517FBBF-DDAA-419E-9C52-A22438E4B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96" y="877101"/>
            <a:ext cx="2428875" cy="26955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C0DF4E1-15A3-4301-9261-668BFE04C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18" y="854011"/>
            <a:ext cx="242887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E8CF4-E6E7-4B44-B14A-D4557CA6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E0AA-47D7-4096-97C9-BBCB7BDD9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E9F983C-9F51-4476-8CDA-E0219C5B1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80B40A62-8566-491F-83BD-3A04CFE0E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1" y="-6350"/>
            <a:ext cx="3517900" cy="3199956"/>
          </a:xfrm>
          <a:prstGeom prst="rect">
            <a:avLst/>
          </a:prstGeom>
        </p:spPr>
      </p:pic>
      <p:pic>
        <p:nvPicPr>
          <p:cNvPr id="6" name="图形 11">
            <a:extLst>
              <a:ext uri="{FF2B5EF4-FFF2-40B4-BE49-F238E27FC236}">
                <a16:creationId xmlns:a16="http://schemas.microsoft.com/office/drawing/2014/main" id="{28C25465-8270-4E4D-9BE5-E2C96B9BC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-8140" y="2211513"/>
            <a:ext cx="5677031" cy="4690936"/>
          </a:xfrm>
          <a:prstGeom prst="rect">
            <a:avLst/>
          </a:prstGeom>
        </p:spPr>
      </p:pic>
      <p:pic>
        <p:nvPicPr>
          <p:cNvPr id="7" name="图形 12">
            <a:extLst>
              <a:ext uri="{FF2B5EF4-FFF2-40B4-BE49-F238E27FC236}">
                <a16:creationId xmlns:a16="http://schemas.microsoft.com/office/drawing/2014/main" id="{E2EBC9C8-2010-42D4-89E7-D5072A04E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18412">
            <a:off x="5286656" y="1335953"/>
            <a:ext cx="2834115" cy="11065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5F9B0C-8D4C-451A-B0EF-CD52CE273D80}"/>
              </a:ext>
            </a:extLst>
          </p:cNvPr>
          <p:cNvSpPr txBox="1"/>
          <p:nvPr/>
        </p:nvSpPr>
        <p:spPr>
          <a:xfrm>
            <a:off x="189222" y="3010481"/>
            <a:ext cx="10951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eaLnBrk="1" fontAlgn="base" hangingPunct="1">
              <a:spcBef>
                <a:spcPts val="0"/>
              </a:spcBef>
              <a:spcAft>
                <a:spcPts val="0"/>
              </a:spcAft>
            </a:pPr>
            <a:r>
              <a:rPr lang="en-US" sz="3600" kern="1200" dirty="0" err="1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Vậy</a:t>
            </a:r>
            <a:r>
              <a:rPr lang="en-US" sz="3600" kern="1200" dirty="0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US" sz="3600" kern="1200" dirty="0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600" kern="1200" dirty="0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sz="3600" kern="1200" dirty="0" err="1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3600" kern="1200" dirty="0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3600" kern="1200" dirty="0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nguồn</a:t>
            </a:r>
            <a:r>
              <a:rPr lang="en-US" sz="3600" kern="1200" dirty="0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gốc</a:t>
            </a:r>
            <a:r>
              <a:rPr lang="en-US" sz="3600" kern="1200" dirty="0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3600" kern="1200" dirty="0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US" sz="3600" kern="1200" dirty="0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en-US" sz="3600" dirty="0"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9B87EB-5076-44B7-9E11-C4CD002ED1C4}"/>
              </a:ext>
            </a:extLst>
          </p:cNvPr>
          <p:cNvSpPr txBox="1"/>
          <p:nvPr/>
        </p:nvSpPr>
        <p:spPr>
          <a:xfrm>
            <a:off x="2290951" y="155154"/>
            <a:ext cx="7021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grpSp>
        <p:nvGrpSpPr>
          <p:cNvPr id="15" name="组合 3">
            <a:extLst>
              <a:ext uri="{FF2B5EF4-FFF2-40B4-BE49-F238E27FC236}">
                <a16:creationId xmlns:a16="http://schemas.microsoft.com/office/drawing/2014/main" id="{F9822BB9-1175-4B05-A33F-22017D0A0FA7}"/>
              </a:ext>
            </a:extLst>
          </p:cNvPr>
          <p:cNvGrpSpPr/>
          <p:nvPr/>
        </p:nvGrpSpPr>
        <p:grpSpPr>
          <a:xfrm>
            <a:off x="189222" y="977219"/>
            <a:ext cx="4740129" cy="681063"/>
            <a:chOff x="4389119" y="1084217"/>
            <a:chExt cx="9091155" cy="736216"/>
          </a:xfrm>
        </p:grpSpPr>
        <p:sp>
          <p:nvSpPr>
            <p:cNvPr id="16" name="五边形 7">
              <a:extLst>
                <a:ext uri="{FF2B5EF4-FFF2-40B4-BE49-F238E27FC236}">
                  <a16:creationId xmlns:a16="http://schemas.microsoft.com/office/drawing/2014/main" id="{ED67F8D0-789F-4C2C-8266-60831D0ECA2D}"/>
                </a:ext>
              </a:extLst>
            </p:cNvPr>
            <p:cNvSpPr/>
            <p:nvPr/>
          </p:nvSpPr>
          <p:spPr>
            <a:xfrm flipH="1">
              <a:off x="4389119" y="1084217"/>
              <a:ext cx="9091155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Luyện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tập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–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Bài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tập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1</a:t>
              </a:r>
              <a:endParaRPr lang="zh-CN" altLang="en-US" sz="3200" b="1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文本框 2">
              <a:extLst>
                <a:ext uri="{FF2B5EF4-FFF2-40B4-BE49-F238E27FC236}">
                  <a16:creationId xmlns:a16="http://schemas.microsoft.com/office/drawing/2014/main" id="{9D2ED967-2E8E-47DF-B0CE-E3658D83D9D5}"/>
                </a:ext>
              </a:extLst>
            </p:cNvPr>
            <p:cNvSpPr txBox="1"/>
            <p:nvPr/>
          </p:nvSpPr>
          <p:spPr>
            <a:xfrm>
              <a:off x="4653370" y="1201664"/>
              <a:ext cx="303589" cy="56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29A5B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I</a:t>
              </a:r>
              <a:endParaRPr lang="zh-CN" altLang="en-US" sz="2800" b="1" dirty="0">
                <a:solidFill>
                  <a:srgbClr val="F29A5B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Cloud 18">
            <a:extLst>
              <a:ext uri="{FF2B5EF4-FFF2-40B4-BE49-F238E27FC236}">
                <a16:creationId xmlns:a16="http://schemas.microsoft.com/office/drawing/2014/main" id="{18388030-10F7-4ADD-A94B-6E2AB7013049}"/>
              </a:ext>
            </a:extLst>
          </p:cNvPr>
          <p:cNvSpPr/>
          <p:nvPr/>
        </p:nvSpPr>
        <p:spPr>
          <a:xfrm>
            <a:off x="4281056" y="4038763"/>
            <a:ext cx="3941379" cy="1754919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0DF1E9-0B87-4900-A917-9FBFD4424350}"/>
              </a:ext>
            </a:extLst>
          </p:cNvPr>
          <p:cNvSpPr txBox="1"/>
          <p:nvPr/>
        </p:nvSpPr>
        <p:spPr>
          <a:xfrm>
            <a:off x="3085504" y="4556981"/>
            <a:ext cx="6332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eaLnBrk="1" fontAlgn="base" hangingPunct="1">
              <a:spcBef>
                <a:spcPts val="0"/>
              </a:spcBef>
              <a:spcAft>
                <a:spcPts val="0"/>
              </a:spcAft>
            </a:pPr>
            <a:r>
              <a:rPr lang="en-US" sz="3600" kern="1200" dirty="0" err="1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Vượn</a:t>
            </a:r>
            <a:r>
              <a:rPr lang="en-US" sz="3600" kern="120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kern="1200" dirty="0" err="1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endParaRPr lang="en-US" sz="3600" dirty="0"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5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4988B-3715-4C46-B825-58DE3646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9FD38-F251-4347-B3AC-886D8645B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0F1557F-6BD5-4264-8BA0-322577980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EB540E49-045E-4921-8781-BAEFC7FB5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1" y="-6350"/>
            <a:ext cx="3517900" cy="3199956"/>
          </a:xfrm>
          <a:prstGeom prst="rect">
            <a:avLst/>
          </a:prstGeom>
        </p:spPr>
      </p:pic>
      <p:pic>
        <p:nvPicPr>
          <p:cNvPr id="6" name="图形 11">
            <a:extLst>
              <a:ext uri="{FF2B5EF4-FFF2-40B4-BE49-F238E27FC236}">
                <a16:creationId xmlns:a16="http://schemas.microsoft.com/office/drawing/2014/main" id="{B3486BF2-B82A-41DC-BDE9-409EADA8B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-8140" y="2211513"/>
            <a:ext cx="5677031" cy="4690936"/>
          </a:xfrm>
          <a:prstGeom prst="rect">
            <a:avLst/>
          </a:prstGeom>
        </p:spPr>
      </p:pic>
      <p:pic>
        <p:nvPicPr>
          <p:cNvPr id="7" name="图形 12">
            <a:extLst>
              <a:ext uri="{FF2B5EF4-FFF2-40B4-BE49-F238E27FC236}">
                <a16:creationId xmlns:a16="http://schemas.microsoft.com/office/drawing/2014/main" id="{CFD92BE0-E565-4BB0-A95F-319AF52FA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18412">
            <a:off x="5286656" y="1335953"/>
            <a:ext cx="2834115" cy="11065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044653-BD14-401B-BC0A-08FADCF6E907}"/>
              </a:ext>
            </a:extLst>
          </p:cNvPr>
          <p:cNvSpPr txBox="1"/>
          <p:nvPr/>
        </p:nvSpPr>
        <p:spPr>
          <a:xfrm>
            <a:off x="2758965" y="2642617"/>
            <a:ext cx="62956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eaLnBrk="1" fontAlgn="base" hangingPunct="1">
              <a:spcBef>
                <a:spcPts val="0"/>
              </a:spcBef>
              <a:spcAft>
                <a:spcPts val="0"/>
              </a:spcAft>
            </a:pPr>
            <a:r>
              <a:rPr lang="en-US" sz="4400" kern="1200" dirty="0" err="1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Qúa</a:t>
            </a:r>
            <a:r>
              <a:rPr lang="en-US" sz="4400" kern="1200" dirty="0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kern="1200" dirty="0" err="1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US" sz="4400" kern="1200" dirty="0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kern="1200" dirty="0" err="1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sz="4400" kern="1200" dirty="0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kern="1200" dirty="0" err="1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gọi</a:t>
            </a:r>
            <a:r>
              <a:rPr lang="en-US" sz="4400" kern="1200" dirty="0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kern="1200" dirty="0" err="1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4400" kern="1200" dirty="0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kern="1200" dirty="0" err="1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sz="4400" kern="1200" dirty="0">
                <a:solidFill>
                  <a:srgbClr val="00206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en-US" sz="4400" dirty="0"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9A2494-7AE9-417A-B957-669C065E3A9E}"/>
              </a:ext>
            </a:extLst>
          </p:cNvPr>
          <p:cNvSpPr txBox="1"/>
          <p:nvPr/>
        </p:nvSpPr>
        <p:spPr>
          <a:xfrm>
            <a:off x="2290951" y="155154"/>
            <a:ext cx="7021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grpSp>
        <p:nvGrpSpPr>
          <p:cNvPr id="15" name="组合 3">
            <a:extLst>
              <a:ext uri="{FF2B5EF4-FFF2-40B4-BE49-F238E27FC236}">
                <a16:creationId xmlns:a16="http://schemas.microsoft.com/office/drawing/2014/main" id="{6A07606C-A807-452F-B6E4-FC586213C2D5}"/>
              </a:ext>
            </a:extLst>
          </p:cNvPr>
          <p:cNvGrpSpPr/>
          <p:nvPr/>
        </p:nvGrpSpPr>
        <p:grpSpPr>
          <a:xfrm>
            <a:off x="189222" y="977219"/>
            <a:ext cx="4740129" cy="681063"/>
            <a:chOff x="4389119" y="1084217"/>
            <a:chExt cx="9091155" cy="736216"/>
          </a:xfrm>
        </p:grpSpPr>
        <p:sp>
          <p:nvSpPr>
            <p:cNvPr id="16" name="五边形 7">
              <a:extLst>
                <a:ext uri="{FF2B5EF4-FFF2-40B4-BE49-F238E27FC236}">
                  <a16:creationId xmlns:a16="http://schemas.microsoft.com/office/drawing/2014/main" id="{05998B6D-601B-4DEA-A2F0-5FCBA4E5E9A8}"/>
                </a:ext>
              </a:extLst>
            </p:cNvPr>
            <p:cNvSpPr/>
            <p:nvPr/>
          </p:nvSpPr>
          <p:spPr>
            <a:xfrm flipH="1">
              <a:off x="4389119" y="1084217"/>
              <a:ext cx="9091155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Luyện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tập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–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Bài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tập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1</a:t>
              </a:r>
              <a:endParaRPr lang="zh-CN" altLang="en-US" sz="3200" b="1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文本框 2">
              <a:extLst>
                <a:ext uri="{FF2B5EF4-FFF2-40B4-BE49-F238E27FC236}">
                  <a16:creationId xmlns:a16="http://schemas.microsoft.com/office/drawing/2014/main" id="{9F367656-511D-4A4C-9DE1-BA787563BC80}"/>
                </a:ext>
              </a:extLst>
            </p:cNvPr>
            <p:cNvSpPr txBox="1"/>
            <p:nvPr/>
          </p:nvSpPr>
          <p:spPr>
            <a:xfrm>
              <a:off x="4653370" y="1201664"/>
              <a:ext cx="303589" cy="56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29A5B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I</a:t>
              </a:r>
              <a:endParaRPr lang="zh-CN" altLang="en-US" sz="2800" b="1" dirty="0">
                <a:solidFill>
                  <a:srgbClr val="F29A5B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Action Button: Go Back or Previous 1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6B86098-4537-45D9-8A22-DA70B7E876EB}"/>
              </a:ext>
            </a:extLst>
          </p:cNvPr>
          <p:cNvSpPr/>
          <p:nvPr/>
        </p:nvSpPr>
        <p:spPr>
          <a:xfrm>
            <a:off x="1008993" y="-52069"/>
            <a:ext cx="45719" cy="4571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1B7E9953-88C8-41D6-AFF0-37EC98853A9E}"/>
              </a:ext>
            </a:extLst>
          </p:cNvPr>
          <p:cNvSpPr/>
          <p:nvPr/>
        </p:nvSpPr>
        <p:spPr>
          <a:xfrm>
            <a:off x="3930869" y="3993931"/>
            <a:ext cx="4755932" cy="188685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811363-D2C0-428A-9529-48E14746630D}"/>
              </a:ext>
            </a:extLst>
          </p:cNvPr>
          <p:cNvSpPr txBox="1"/>
          <p:nvPr/>
        </p:nvSpPr>
        <p:spPr>
          <a:xfrm>
            <a:off x="3195236" y="4575421"/>
            <a:ext cx="63324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eaLnBrk="1" fontAlgn="base" hangingPunct="1">
              <a:spcBef>
                <a:spcPts val="0"/>
              </a:spcBef>
              <a:spcAft>
                <a:spcPts val="0"/>
              </a:spcAft>
            </a:pPr>
            <a:r>
              <a:rPr lang="en-US" sz="4400" kern="1200" dirty="0" err="1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Tiến</a:t>
            </a:r>
            <a:r>
              <a:rPr lang="en-US" sz="4400" kern="120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kern="1200" dirty="0" err="1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hóa</a:t>
            </a:r>
            <a:endParaRPr lang="en-US" sz="4400" dirty="0"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66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44BFF6D-F93D-443F-8EF9-9164CEA23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0" y="-12007"/>
            <a:ext cx="12192000" cy="6857999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D755A8BE-F8A1-455F-81E1-5904A5076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1" y="-6350"/>
            <a:ext cx="3517900" cy="3199956"/>
          </a:xfrm>
          <a:prstGeom prst="rect">
            <a:avLst/>
          </a:prstGeom>
        </p:spPr>
      </p:pic>
      <p:pic>
        <p:nvPicPr>
          <p:cNvPr id="6" name="图形 11">
            <a:extLst>
              <a:ext uri="{FF2B5EF4-FFF2-40B4-BE49-F238E27FC236}">
                <a16:creationId xmlns:a16="http://schemas.microsoft.com/office/drawing/2014/main" id="{F1DCA4AB-ECE5-4B54-8CA9-D441F49C4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-8140" y="2232533"/>
            <a:ext cx="5677031" cy="4690936"/>
          </a:xfrm>
          <a:prstGeom prst="rect">
            <a:avLst/>
          </a:prstGeom>
        </p:spPr>
      </p:pic>
      <p:pic>
        <p:nvPicPr>
          <p:cNvPr id="7" name="图形 12">
            <a:extLst>
              <a:ext uri="{FF2B5EF4-FFF2-40B4-BE49-F238E27FC236}">
                <a16:creationId xmlns:a16="http://schemas.microsoft.com/office/drawing/2014/main" id="{F9A4DEA7-AE30-4389-9CDB-F789493505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18412">
            <a:off x="5286656" y="1335953"/>
            <a:ext cx="2834115" cy="11065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2F2CE5-B53E-475D-9B03-727580AF0255}"/>
              </a:ext>
            </a:extLst>
          </p:cNvPr>
          <p:cNvSpPr txBox="1"/>
          <p:nvPr/>
        </p:nvSpPr>
        <p:spPr>
          <a:xfrm>
            <a:off x="2290951" y="155154"/>
            <a:ext cx="7021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grpSp>
        <p:nvGrpSpPr>
          <p:cNvPr id="11" name="组合 3">
            <a:extLst>
              <a:ext uri="{FF2B5EF4-FFF2-40B4-BE49-F238E27FC236}">
                <a16:creationId xmlns:a16="http://schemas.microsoft.com/office/drawing/2014/main" id="{990F7BB3-CFC3-4935-A920-B2252B484E56}"/>
              </a:ext>
            </a:extLst>
          </p:cNvPr>
          <p:cNvGrpSpPr/>
          <p:nvPr/>
        </p:nvGrpSpPr>
        <p:grpSpPr>
          <a:xfrm>
            <a:off x="189222" y="924595"/>
            <a:ext cx="4740129" cy="681063"/>
            <a:chOff x="4389119" y="1084217"/>
            <a:chExt cx="9091155" cy="736216"/>
          </a:xfrm>
        </p:grpSpPr>
        <p:sp>
          <p:nvSpPr>
            <p:cNvPr id="12" name="五边形 7">
              <a:extLst>
                <a:ext uri="{FF2B5EF4-FFF2-40B4-BE49-F238E27FC236}">
                  <a16:creationId xmlns:a16="http://schemas.microsoft.com/office/drawing/2014/main" id="{0545C111-2F97-4278-A77F-62790916742A}"/>
                </a:ext>
              </a:extLst>
            </p:cNvPr>
            <p:cNvSpPr/>
            <p:nvPr/>
          </p:nvSpPr>
          <p:spPr>
            <a:xfrm flipH="1">
              <a:off x="4389119" y="1084217"/>
              <a:ext cx="9091155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Luyện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tập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–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Bài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tập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2</a:t>
              </a:r>
              <a:endParaRPr lang="zh-CN" altLang="en-US" sz="3200" b="1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13" name="文本框 2">
              <a:extLst>
                <a:ext uri="{FF2B5EF4-FFF2-40B4-BE49-F238E27FC236}">
                  <a16:creationId xmlns:a16="http://schemas.microsoft.com/office/drawing/2014/main" id="{EBF71B78-4EF2-4C92-86AF-531B665B0FAE}"/>
                </a:ext>
              </a:extLst>
            </p:cNvPr>
            <p:cNvSpPr txBox="1"/>
            <p:nvPr/>
          </p:nvSpPr>
          <p:spPr>
            <a:xfrm>
              <a:off x="4653370" y="1201664"/>
              <a:ext cx="303589" cy="56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29A5B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I</a:t>
              </a:r>
              <a:endParaRPr lang="zh-CN" altLang="en-US" sz="2800" b="1" dirty="0">
                <a:solidFill>
                  <a:srgbClr val="F29A5B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Cloud 15">
            <a:extLst>
              <a:ext uri="{FF2B5EF4-FFF2-40B4-BE49-F238E27FC236}">
                <a16:creationId xmlns:a16="http://schemas.microsoft.com/office/drawing/2014/main" id="{78F09403-4CEC-42E7-860E-BFE90C526186}"/>
              </a:ext>
            </a:extLst>
          </p:cNvPr>
          <p:cNvSpPr/>
          <p:nvPr/>
        </p:nvSpPr>
        <p:spPr>
          <a:xfrm>
            <a:off x="2290951" y="2049517"/>
            <a:ext cx="7857858" cy="359060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200" b="1" i="1" dirty="0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Dựa vào lược đồ bên phải, em hãy tô màu vào các tỉnh/khu vực trong bản đồ bên trái có chứa dấu tích của người nguyên thủy.</a:t>
            </a:r>
          </a:p>
        </p:txBody>
      </p:sp>
    </p:spTree>
    <p:extLst>
      <p:ext uri="{BB962C8B-B14F-4D97-AF65-F5344CB8AC3E}">
        <p14:creationId xmlns:p14="http://schemas.microsoft.com/office/powerpoint/2010/main" val="12188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0513CC-0017-4BED-B50A-D0573CE1C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294" y="-1073796"/>
            <a:ext cx="2428875" cy="2695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6C9725-AFF9-44EB-9CA9-6CB0B4977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486" y="1849190"/>
            <a:ext cx="4679399" cy="500880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03F0A5-2860-4B6A-8242-497C7240A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629" y="1849190"/>
            <a:ext cx="5007427" cy="50088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4E2A938-DE46-48B7-B89F-24A75DE023E1}"/>
              </a:ext>
            </a:extLst>
          </p:cNvPr>
          <p:cNvSpPr txBox="1"/>
          <p:nvPr/>
        </p:nvSpPr>
        <p:spPr>
          <a:xfrm>
            <a:off x="2290951" y="155154"/>
            <a:ext cx="7021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grpSp>
        <p:nvGrpSpPr>
          <p:cNvPr id="20" name="组合 3">
            <a:extLst>
              <a:ext uri="{FF2B5EF4-FFF2-40B4-BE49-F238E27FC236}">
                <a16:creationId xmlns:a16="http://schemas.microsoft.com/office/drawing/2014/main" id="{76D35D00-DCB1-4ADF-85F4-4A8E5E71BE90}"/>
              </a:ext>
            </a:extLst>
          </p:cNvPr>
          <p:cNvGrpSpPr/>
          <p:nvPr/>
        </p:nvGrpSpPr>
        <p:grpSpPr>
          <a:xfrm>
            <a:off x="189222" y="924595"/>
            <a:ext cx="4740129" cy="681063"/>
            <a:chOff x="4389119" y="1084217"/>
            <a:chExt cx="9091155" cy="736216"/>
          </a:xfrm>
        </p:grpSpPr>
        <p:sp>
          <p:nvSpPr>
            <p:cNvPr id="21" name="五边形 7">
              <a:extLst>
                <a:ext uri="{FF2B5EF4-FFF2-40B4-BE49-F238E27FC236}">
                  <a16:creationId xmlns:a16="http://schemas.microsoft.com/office/drawing/2014/main" id="{F0AB1773-C261-44DF-852E-A0BBDCBEE7DF}"/>
                </a:ext>
              </a:extLst>
            </p:cNvPr>
            <p:cNvSpPr/>
            <p:nvPr/>
          </p:nvSpPr>
          <p:spPr>
            <a:xfrm flipH="1">
              <a:off x="4389119" y="1084217"/>
              <a:ext cx="9091155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Luyện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tập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–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Bài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tập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2</a:t>
              </a:r>
              <a:endParaRPr lang="zh-CN" altLang="en-US" sz="3200" b="1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22" name="文本框 2">
              <a:extLst>
                <a:ext uri="{FF2B5EF4-FFF2-40B4-BE49-F238E27FC236}">
                  <a16:creationId xmlns:a16="http://schemas.microsoft.com/office/drawing/2014/main" id="{102C8744-0236-475C-BDF1-9BE2F6BB6FA1}"/>
                </a:ext>
              </a:extLst>
            </p:cNvPr>
            <p:cNvSpPr txBox="1"/>
            <p:nvPr/>
          </p:nvSpPr>
          <p:spPr>
            <a:xfrm>
              <a:off x="4653370" y="1201664"/>
              <a:ext cx="303589" cy="56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29A5B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I</a:t>
              </a:r>
              <a:endParaRPr lang="zh-CN" altLang="en-US" sz="2800" b="1" dirty="0">
                <a:solidFill>
                  <a:srgbClr val="F29A5B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23" name="图片 6">
            <a:extLst>
              <a:ext uri="{FF2B5EF4-FFF2-40B4-BE49-F238E27FC236}">
                <a16:creationId xmlns:a16="http://schemas.microsoft.com/office/drawing/2014/main" id="{A00F1C14-63AB-45C5-B125-23E9F8F25C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99" y="-6350"/>
            <a:ext cx="2070101" cy="18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3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0513CC-0017-4BED-B50A-D0573CE1C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4198" y="-1117530"/>
            <a:ext cx="2496684" cy="27830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D5CB4B-E189-4894-BFD2-10B3262709B0}"/>
              </a:ext>
            </a:extLst>
          </p:cNvPr>
          <p:cNvSpPr txBox="1"/>
          <p:nvPr/>
        </p:nvSpPr>
        <p:spPr>
          <a:xfrm>
            <a:off x="2290951" y="155154"/>
            <a:ext cx="7021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grpSp>
        <p:nvGrpSpPr>
          <p:cNvPr id="21" name="组合 3">
            <a:extLst>
              <a:ext uri="{FF2B5EF4-FFF2-40B4-BE49-F238E27FC236}">
                <a16:creationId xmlns:a16="http://schemas.microsoft.com/office/drawing/2014/main" id="{6DE69334-F021-4D4F-BD6D-3303C72C7430}"/>
              </a:ext>
            </a:extLst>
          </p:cNvPr>
          <p:cNvGrpSpPr/>
          <p:nvPr/>
        </p:nvGrpSpPr>
        <p:grpSpPr>
          <a:xfrm>
            <a:off x="189222" y="924595"/>
            <a:ext cx="3849378" cy="681063"/>
            <a:chOff x="4389119" y="1084217"/>
            <a:chExt cx="7382772" cy="736216"/>
          </a:xfrm>
        </p:grpSpPr>
        <p:sp>
          <p:nvSpPr>
            <p:cNvPr id="23" name="五边形 7">
              <a:extLst>
                <a:ext uri="{FF2B5EF4-FFF2-40B4-BE49-F238E27FC236}">
                  <a16:creationId xmlns:a16="http://schemas.microsoft.com/office/drawing/2014/main" id="{D3625EE7-C013-452B-891B-602B20209891}"/>
                </a:ext>
              </a:extLst>
            </p:cNvPr>
            <p:cNvSpPr/>
            <p:nvPr/>
          </p:nvSpPr>
          <p:spPr>
            <a:xfrm flipH="1">
              <a:off x="4389119" y="1084217"/>
              <a:ext cx="7382772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Vận</a:t>
              </a:r>
              <a:r>
                <a:rPr lang="en-US" altLang="zh-CN" sz="3200" b="1" dirty="0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200" b="1" dirty="0" err="1"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Dụng</a:t>
              </a:r>
              <a:endParaRPr lang="zh-CN" altLang="en-US" sz="3200" b="1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25" name="文本框 2">
              <a:extLst>
                <a:ext uri="{FF2B5EF4-FFF2-40B4-BE49-F238E27FC236}">
                  <a16:creationId xmlns:a16="http://schemas.microsoft.com/office/drawing/2014/main" id="{0D826049-E24D-4CAB-A669-01FE61B038E1}"/>
                </a:ext>
              </a:extLst>
            </p:cNvPr>
            <p:cNvSpPr txBox="1"/>
            <p:nvPr/>
          </p:nvSpPr>
          <p:spPr>
            <a:xfrm>
              <a:off x="4653370" y="1201664"/>
              <a:ext cx="303589" cy="56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29A5B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I</a:t>
              </a:r>
              <a:endParaRPr lang="zh-CN" altLang="en-US" sz="2800" b="1" dirty="0">
                <a:solidFill>
                  <a:srgbClr val="F29A5B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4E41C711-626A-4786-98A8-FD0BC14DB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457" y="1849190"/>
            <a:ext cx="10112828" cy="5694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09AE0B-A4F6-418A-A3F5-91B3FF008C67}"/>
              </a:ext>
            </a:extLst>
          </p:cNvPr>
          <p:cNvSpPr txBox="1"/>
          <p:nvPr/>
        </p:nvSpPr>
        <p:spPr>
          <a:xfrm>
            <a:off x="5355772" y="2783044"/>
            <a:ext cx="6313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Ngày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nay con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còn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tiếp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tục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tiến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hóa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Tại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sao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43691-3851-44F8-B82C-98C50C333AAA}"/>
              </a:ext>
            </a:extLst>
          </p:cNvPr>
          <p:cNvSpPr txBox="1"/>
          <p:nvPr/>
        </p:nvSpPr>
        <p:spPr>
          <a:xfrm>
            <a:off x="5138058" y="4076971"/>
            <a:ext cx="66343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2.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lớn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châu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Phi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da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đen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châu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Á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da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vàng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châu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Âu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da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trắng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liệu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chung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nguồn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gốc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hay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pic>
        <p:nvPicPr>
          <p:cNvPr id="29" name="图片 6">
            <a:extLst>
              <a:ext uri="{FF2B5EF4-FFF2-40B4-BE49-F238E27FC236}">
                <a16:creationId xmlns:a16="http://schemas.microsoft.com/office/drawing/2014/main" id="{D0807CFF-1212-4488-93B8-7E07F0125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116" y="-418927"/>
            <a:ext cx="3517900" cy="319995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D30E0C7-AFB9-4324-B5F8-68312B34912C}"/>
              </a:ext>
            </a:extLst>
          </p:cNvPr>
          <p:cNvGrpSpPr/>
          <p:nvPr/>
        </p:nvGrpSpPr>
        <p:grpSpPr>
          <a:xfrm>
            <a:off x="-86598" y="2210162"/>
            <a:ext cx="3475360" cy="1675189"/>
            <a:chOff x="-86598" y="2210162"/>
            <a:chExt cx="3475360" cy="1675189"/>
          </a:xfrm>
        </p:grpSpPr>
        <p:pic>
          <p:nvPicPr>
            <p:cNvPr id="30" name="Picture 10" descr="TR6">
              <a:extLst>
                <a:ext uri="{FF2B5EF4-FFF2-40B4-BE49-F238E27FC236}">
                  <a16:creationId xmlns:a16="http://schemas.microsoft.com/office/drawing/2014/main" id="{C4FB8532-754F-494E-9CD8-92E55F4B4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5" t="70000" r="71666" b="12222"/>
            <a:stretch>
              <a:fillRect/>
            </a:stretch>
          </p:blipFill>
          <p:spPr bwMode="auto">
            <a:xfrm>
              <a:off x="-86598" y="2673993"/>
              <a:ext cx="896007" cy="1211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1" descr="TR6">
              <a:extLst>
                <a:ext uri="{FF2B5EF4-FFF2-40B4-BE49-F238E27FC236}">
                  <a16:creationId xmlns:a16="http://schemas.microsoft.com/office/drawing/2014/main" id="{6BE88976-97E2-4FC4-8DC5-44DEB2A30C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66" t="48889" r="37272" b="15555"/>
            <a:stretch/>
          </p:blipFill>
          <p:spPr bwMode="auto">
            <a:xfrm>
              <a:off x="1130931" y="2461973"/>
              <a:ext cx="752904" cy="142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2" descr="TR6">
              <a:extLst>
                <a:ext uri="{FF2B5EF4-FFF2-40B4-BE49-F238E27FC236}">
                  <a16:creationId xmlns:a16="http://schemas.microsoft.com/office/drawing/2014/main" id="{62B33B6C-CD42-4A75-A31D-2E7C2C650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33" r="5000" b="61111"/>
            <a:stretch>
              <a:fillRect/>
            </a:stretch>
          </p:blipFill>
          <p:spPr bwMode="auto">
            <a:xfrm>
              <a:off x="2330140" y="2210162"/>
              <a:ext cx="1058622" cy="1675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ight Arrow 2">
              <a:extLst>
                <a:ext uri="{FF2B5EF4-FFF2-40B4-BE49-F238E27FC236}">
                  <a16:creationId xmlns:a16="http://schemas.microsoft.com/office/drawing/2014/main" id="{0736881A-E240-41DB-A370-A332D5299780}"/>
                </a:ext>
              </a:extLst>
            </p:cNvPr>
            <p:cNvSpPr/>
            <p:nvPr/>
          </p:nvSpPr>
          <p:spPr>
            <a:xfrm>
              <a:off x="797785" y="3296804"/>
              <a:ext cx="288265" cy="28820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Right Arrow 2">
              <a:extLst>
                <a:ext uri="{FF2B5EF4-FFF2-40B4-BE49-F238E27FC236}">
                  <a16:creationId xmlns:a16="http://schemas.microsoft.com/office/drawing/2014/main" id="{E469FA60-77EA-44C5-9E57-4E9FA55C5439}"/>
                </a:ext>
              </a:extLst>
            </p:cNvPr>
            <p:cNvSpPr/>
            <p:nvPr/>
          </p:nvSpPr>
          <p:spPr>
            <a:xfrm>
              <a:off x="1886357" y="3296804"/>
              <a:ext cx="288265" cy="28820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1FDF063-36C6-43BE-A41E-FDE8F20E7D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3" y="4131543"/>
            <a:ext cx="2940758" cy="195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5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2B1554A-991A-4621-863C-3D61E1AA2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EC7C1DA-C1E3-44FC-88D7-582266C3D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6350"/>
            <a:ext cx="2696184" cy="245250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9D05DE0-44C3-498A-9020-02D2924FD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3" y="2424044"/>
            <a:ext cx="4648617" cy="37387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5FE1CF1-339B-4FA8-8A8A-2DFABA7CA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1" y="-6350"/>
            <a:ext cx="3517900" cy="31999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5FB0A05-AE52-41D1-B5A0-13B29C032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42" y="5594035"/>
            <a:ext cx="3267075" cy="119920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356ACA-2411-4268-A229-625C6886E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" y="5916514"/>
            <a:ext cx="4816433" cy="104897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96126D-EEE6-4B1F-BD5C-9766561EE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982" y="4057584"/>
            <a:ext cx="1744845" cy="19364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B07EABA-E95D-4C78-8724-D720A23920D0}"/>
              </a:ext>
            </a:extLst>
          </p:cNvPr>
          <p:cNvSpPr txBox="1"/>
          <p:nvPr/>
        </p:nvSpPr>
        <p:spPr>
          <a:xfrm>
            <a:off x="1348092" y="815866"/>
            <a:ext cx="97837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 dirty="0">
                <a:solidFill>
                  <a:srgbClr val="FF0000"/>
                </a:solidFill>
                <a:latin typeface="#9Slide05 FS Blonde Script" panose="03000503000000000000" pitchFamily="65" charset="0"/>
                <a:ea typeface="字魂59号-创粗黑" panose="00000500000000000000" pitchFamily="2" charset="-122"/>
                <a:cs typeface="+mn-ea"/>
                <a:sym typeface="+mn-lt"/>
              </a:rPr>
              <a:t>Xin </a:t>
            </a:r>
            <a:r>
              <a:rPr lang="en-US" altLang="zh-CN" sz="7200" b="1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字魂59号-创粗黑" panose="00000500000000000000" pitchFamily="2" charset="-122"/>
                <a:cs typeface="+mn-ea"/>
                <a:sym typeface="+mn-lt"/>
              </a:rPr>
              <a:t>chào</a:t>
            </a:r>
            <a:r>
              <a:rPr lang="en-US" altLang="zh-CN" sz="7200" b="1" dirty="0">
                <a:solidFill>
                  <a:srgbClr val="FF0000"/>
                </a:solidFill>
                <a:latin typeface="#9Slide05 FS Blonde Script" panose="03000503000000000000" pitchFamily="65" charset="0"/>
                <a:ea typeface="字魂59号-创粗黑" panose="00000500000000000000" pitchFamily="2" charset="-122"/>
                <a:cs typeface="+mn-ea"/>
                <a:sym typeface="+mn-lt"/>
              </a:rPr>
              <a:t>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字魂59号-创粗黑" panose="00000500000000000000" pitchFamily="2" charset="-122"/>
                <a:cs typeface="+mn-ea"/>
                <a:sym typeface="+mn-lt"/>
              </a:rPr>
              <a:t>Hẹn</a:t>
            </a:r>
            <a:r>
              <a:rPr lang="en-US" altLang="zh-CN" sz="7200" b="1" dirty="0">
                <a:solidFill>
                  <a:srgbClr val="FF0000"/>
                </a:solidFill>
                <a:latin typeface="#9Slide05 FS Blonde Script" panose="03000503000000000000" pitchFamily="65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字魂59号-创粗黑" panose="00000500000000000000" pitchFamily="2" charset="-122"/>
                <a:cs typeface="+mn-ea"/>
                <a:sym typeface="+mn-lt"/>
              </a:rPr>
              <a:t>gặp</a:t>
            </a:r>
            <a:r>
              <a:rPr lang="en-US" altLang="zh-CN" sz="7200" b="1" dirty="0">
                <a:solidFill>
                  <a:srgbClr val="FF0000"/>
                </a:solidFill>
                <a:latin typeface="#9Slide05 FS Blonde Script" panose="03000503000000000000" pitchFamily="65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字魂59号-创粗黑" panose="00000500000000000000" pitchFamily="2" charset="-122"/>
                <a:cs typeface="+mn-ea"/>
                <a:sym typeface="+mn-lt"/>
              </a:rPr>
              <a:t>lại</a:t>
            </a:r>
            <a:r>
              <a:rPr lang="en-US" altLang="zh-CN" sz="7200" b="1" dirty="0">
                <a:solidFill>
                  <a:srgbClr val="FF0000"/>
                </a:solidFill>
                <a:latin typeface="#9Slide05 FS Blonde Script" panose="03000503000000000000" pitchFamily="65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字魂59号-创粗黑" panose="00000500000000000000" pitchFamily="2" charset="-122"/>
                <a:cs typeface="+mn-ea"/>
                <a:sym typeface="+mn-lt"/>
              </a:rPr>
              <a:t>các</a:t>
            </a:r>
            <a:r>
              <a:rPr lang="en-US" altLang="zh-CN" sz="7200" b="1" dirty="0">
                <a:solidFill>
                  <a:srgbClr val="FF0000"/>
                </a:solidFill>
                <a:latin typeface="#9Slide05 FS Blonde Script" panose="03000503000000000000" pitchFamily="65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字魂59号-创粗黑" panose="00000500000000000000" pitchFamily="2" charset="-122"/>
                <a:cs typeface="+mn-ea"/>
                <a:sym typeface="+mn-lt"/>
              </a:rPr>
              <a:t>em</a:t>
            </a:r>
            <a:r>
              <a:rPr lang="en-US" altLang="zh-CN" sz="7200" b="1" dirty="0">
                <a:solidFill>
                  <a:srgbClr val="FF0000"/>
                </a:solidFill>
                <a:latin typeface="#9Slide05 FS Blonde Script" panose="03000503000000000000" pitchFamily="65" charset="0"/>
                <a:ea typeface="字魂59号-创粗黑" panose="00000500000000000000" pitchFamily="2" charset="-122"/>
                <a:cs typeface="+mn-ea"/>
                <a:sym typeface="+mn-lt"/>
              </a:rPr>
              <a:t>!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16823D0-3E50-42E7-B11C-77E2A93E4DE5}"/>
              </a:ext>
            </a:extLst>
          </p:cNvPr>
          <p:cNvSpPr txBox="1"/>
          <p:nvPr/>
        </p:nvSpPr>
        <p:spPr>
          <a:xfrm>
            <a:off x="4226590" y="136525"/>
            <a:ext cx="3276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AllRoundGothic" panose="020B0703020202020104" pitchFamily="34" charset="0"/>
                <a:ea typeface="印品溜溜圆" panose="02000000000000000000" pitchFamily="2" charset="-122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AllRoundGothic" panose="020B0703020202020104" pitchFamily="34" charset="0"/>
                <a:ea typeface="印品溜溜圆" panose="02000000000000000000" pitchFamily="2" charset="-122"/>
                <a:cs typeface="+mn-ea"/>
                <a:sym typeface="+mn-lt"/>
              </a:rPr>
              <a:t> 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AllRoundGothic" panose="020B0703020202020104" pitchFamily="34" charset="0"/>
              <a:ea typeface="印品溜溜圆" panose="020000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80513CC-0017-4BED-B50A-D0573CE1C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43" y="-608974"/>
            <a:ext cx="2428875" cy="2695575"/>
          </a:xfrm>
          <a:prstGeom prst="rect">
            <a:avLst/>
          </a:prstGeom>
        </p:spPr>
      </p:pic>
      <p:pic>
        <p:nvPicPr>
          <p:cNvPr id="23" name="图片 39">
            <a:extLst>
              <a:ext uri="{FF2B5EF4-FFF2-40B4-BE49-F238E27FC236}">
                <a16:creationId xmlns:a16="http://schemas.microsoft.com/office/drawing/2014/main" id="{5EDDC81C-B57F-4B5C-8AD8-812C72402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2666313"/>
            <a:ext cx="4491902" cy="3452873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1DFD4AC-3D87-4423-826D-BB9B4CCBB611}"/>
              </a:ext>
            </a:extLst>
          </p:cNvPr>
          <p:cNvSpPr/>
          <p:nvPr/>
        </p:nvSpPr>
        <p:spPr>
          <a:xfrm>
            <a:off x="4647664" y="1042491"/>
            <a:ext cx="7166294" cy="418859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Con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chúng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ta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nguồn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gốc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  <a:p>
            <a:pPr algn="ctr"/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nêu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điểm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ra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đời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loài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314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16823D0-3E50-42E7-B11C-77E2A93E4DE5}"/>
              </a:ext>
            </a:extLst>
          </p:cNvPr>
          <p:cNvSpPr txBox="1"/>
          <p:nvPr/>
        </p:nvSpPr>
        <p:spPr>
          <a:xfrm>
            <a:off x="3886100" y="209205"/>
            <a:ext cx="44198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Nội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dung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học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80513CC-0017-4BED-B50A-D0573CE1C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509" y="-610907"/>
            <a:ext cx="2428875" cy="269557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41DF8AB-53B4-46DD-9C33-3942D0200CE8}"/>
              </a:ext>
            </a:extLst>
          </p:cNvPr>
          <p:cNvGrpSpPr/>
          <p:nvPr/>
        </p:nvGrpSpPr>
        <p:grpSpPr>
          <a:xfrm>
            <a:off x="1284186" y="2117835"/>
            <a:ext cx="9267888" cy="2698426"/>
            <a:chOff x="1282700" y="2393440"/>
            <a:chExt cx="9270749" cy="2699260"/>
          </a:xfrm>
        </p:grpSpPr>
        <p:sp>
          <p:nvSpPr>
            <p:cNvPr id="9" name="Freeform 28">
              <a:extLst>
                <a:ext uri="{FF2B5EF4-FFF2-40B4-BE49-F238E27FC236}">
                  <a16:creationId xmlns:a16="http://schemas.microsoft.com/office/drawing/2014/main" id="{11228BE0-AF32-42D0-82BD-BA118AEE4F3A}"/>
                </a:ext>
              </a:extLst>
            </p:cNvPr>
            <p:cNvSpPr/>
            <p:nvPr/>
          </p:nvSpPr>
          <p:spPr bwMode="auto">
            <a:xfrm>
              <a:off x="10305543" y="2393440"/>
              <a:ext cx="247906" cy="42097"/>
            </a:xfrm>
            <a:custGeom>
              <a:avLst/>
              <a:gdLst>
                <a:gd name="T0" fmla="*/ 0 w 59"/>
                <a:gd name="T1" fmla="*/ 7 h 10"/>
                <a:gd name="T2" fmla="*/ 43 w 59"/>
                <a:gd name="T3" fmla="*/ 1 h 10"/>
                <a:gd name="T4" fmla="*/ 59 w 59"/>
                <a:gd name="T5" fmla="*/ 4 h 10"/>
                <a:gd name="T6" fmla="*/ 7 w 59"/>
                <a:gd name="T7" fmla="*/ 10 h 10"/>
                <a:gd name="T8" fmla="*/ 0 w 5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0">
                  <a:moveTo>
                    <a:pt x="0" y="7"/>
                  </a:moveTo>
                  <a:cubicBezTo>
                    <a:pt x="14" y="5"/>
                    <a:pt x="29" y="1"/>
                    <a:pt x="43" y="1"/>
                  </a:cubicBezTo>
                  <a:cubicBezTo>
                    <a:pt x="48" y="0"/>
                    <a:pt x="55" y="1"/>
                    <a:pt x="59" y="4"/>
                  </a:cubicBezTo>
                  <a:cubicBezTo>
                    <a:pt x="42" y="6"/>
                    <a:pt x="25" y="4"/>
                    <a:pt x="7" y="10"/>
                  </a:cubicBezTo>
                  <a:cubicBezTo>
                    <a:pt x="5" y="9"/>
                    <a:pt x="2" y="10"/>
                    <a:pt x="0" y="7"/>
                  </a:cubicBezTo>
                  <a:close/>
                </a:path>
              </a:pathLst>
            </a:custGeom>
            <a:solidFill>
              <a:srgbClr val="C3E0D3"/>
            </a:solidFill>
            <a:ln w="9525">
              <a:solidFill>
                <a:srgbClr val="C3E0D3"/>
              </a:solidFill>
              <a:round/>
            </a:ln>
          </p:spPr>
          <p:txBody>
            <a:bodyPr vert="horz" wrap="square" lIns="91412" tIns="45706" rIns="91412" bIns="45706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lt"/>
              </a:endParaRPr>
            </a:p>
          </p:txBody>
        </p:sp>
        <p:sp>
          <p:nvSpPr>
            <p:cNvPr id="8" name="任意多边形 8">
              <a:extLst>
                <a:ext uri="{FF2B5EF4-FFF2-40B4-BE49-F238E27FC236}">
                  <a16:creationId xmlns:a16="http://schemas.microsoft.com/office/drawing/2014/main" id="{CF9D98AB-FBF3-4AC0-AFE5-7BBEA71EA61F}"/>
                </a:ext>
              </a:extLst>
            </p:cNvPr>
            <p:cNvSpPr/>
            <p:nvPr/>
          </p:nvSpPr>
          <p:spPr>
            <a:xfrm>
              <a:off x="1282700" y="3390900"/>
              <a:ext cx="7924800" cy="1701800"/>
            </a:xfrm>
            <a:custGeom>
              <a:avLst/>
              <a:gdLst>
                <a:gd name="connsiteX0" fmla="*/ 0 w 7924800"/>
                <a:gd name="connsiteY0" fmla="*/ 1701800 h 1701800"/>
                <a:gd name="connsiteX1" fmla="*/ 1244600 w 7924800"/>
                <a:gd name="connsiteY1" fmla="*/ 876300 h 1701800"/>
                <a:gd name="connsiteX2" fmla="*/ 3454400 w 7924800"/>
                <a:gd name="connsiteY2" fmla="*/ 1435100 h 1701800"/>
                <a:gd name="connsiteX3" fmla="*/ 5080000 w 7924800"/>
                <a:gd name="connsiteY3" fmla="*/ 215900 h 1701800"/>
                <a:gd name="connsiteX4" fmla="*/ 6858000 w 7924800"/>
                <a:gd name="connsiteY4" fmla="*/ 685800 h 1701800"/>
                <a:gd name="connsiteX5" fmla="*/ 7924800 w 7924800"/>
                <a:gd name="connsiteY5" fmla="*/ 0 h 170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24800" h="1701800">
                  <a:moveTo>
                    <a:pt x="0" y="1701800"/>
                  </a:moveTo>
                  <a:cubicBezTo>
                    <a:pt x="334433" y="1311275"/>
                    <a:pt x="668867" y="920750"/>
                    <a:pt x="1244600" y="876300"/>
                  </a:cubicBezTo>
                  <a:cubicBezTo>
                    <a:pt x="1820333" y="831850"/>
                    <a:pt x="2815167" y="1545167"/>
                    <a:pt x="3454400" y="1435100"/>
                  </a:cubicBezTo>
                  <a:cubicBezTo>
                    <a:pt x="4093633" y="1325033"/>
                    <a:pt x="4512733" y="340783"/>
                    <a:pt x="5080000" y="215900"/>
                  </a:cubicBezTo>
                  <a:cubicBezTo>
                    <a:pt x="5647267" y="91017"/>
                    <a:pt x="6383867" y="721783"/>
                    <a:pt x="6858000" y="685800"/>
                  </a:cubicBezTo>
                  <a:cubicBezTo>
                    <a:pt x="7332133" y="649817"/>
                    <a:pt x="7628466" y="324908"/>
                    <a:pt x="7924800" y="0"/>
                  </a:cubicBezTo>
                </a:path>
              </a:pathLst>
            </a:cu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lt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A00BA4AC-5E6F-40AE-B420-7B1F693DFF70}"/>
              </a:ext>
            </a:extLst>
          </p:cNvPr>
          <p:cNvSpPr/>
          <p:nvPr/>
        </p:nvSpPr>
        <p:spPr>
          <a:xfrm>
            <a:off x="5245362" y="4284081"/>
            <a:ext cx="3362609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12185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Dấu</a:t>
            </a:r>
            <a:r>
              <a:rPr kumimoji="0" lang="en-US" altLang="zh-CN" sz="28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28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tích</a:t>
            </a:r>
            <a:r>
              <a:rPr kumimoji="0" lang="en-US" altLang="zh-CN" sz="28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28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của</a:t>
            </a:r>
            <a:r>
              <a:rPr kumimoji="0" lang="en-US" altLang="zh-CN" sz="28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28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người</a:t>
            </a:r>
            <a:r>
              <a:rPr kumimoji="0" lang="en-US" altLang="zh-CN" sz="28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28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tối</a:t>
            </a:r>
            <a:r>
              <a:rPr kumimoji="0" lang="en-US" altLang="zh-CN" sz="28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28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cổ</a:t>
            </a:r>
            <a:r>
              <a:rPr kumimoji="0" lang="en-US" altLang="zh-CN" sz="28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ở </a:t>
            </a:r>
            <a:r>
              <a:rPr kumimoji="0" lang="en-US" altLang="zh-CN" sz="28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Đông</a:t>
            </a:r>
            <a:r>
              <a:rPr kumimoji="0" lang="en-US" altLang="zh-CN" sz="28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Nam Á</a:t>
            </a:r>
            <a:r>
              <a:rPr lang="en-US" altLang="zh-CN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.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3 Arima Madurai Bold" panose="00000800000000000000" pitchFamily="2" charset="0"/>
              <a:ea typeface="印品溜溜圆" panose="02000000000000000000" pitchFamily="2" charset="-122"/>
              <a:cs typeface="#9Slide03 Arima Madurai Bold" panose="00000800000000000000" pitchFamily="2" charset="0"/>
              <a:sym typeface="站酷快乐体2016修订版" panose="0201060003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DB91AB6-47B5-4A28-B371-D1771E49F2C7}"/>
              </a:ext>
            </a:extLst>
          </p:cNvPr>
          <p:cNvSpPr/>
          <p:nvPr/>
        </p:nvSpPr>
        <p:spPr>
          <a:xfrm>
            <a:off x="1087491" y="2422489"/>
            <a:ext cx="2997835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12185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Quá</a:t>
            </a:r>
            <a:r>
              <a:rPr kumimoji="0" lang="en-US" altLang="zh-CN" sz="28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28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trình</a:t>
            </a:r>
            <a:r>
              <a:rPr kumimoji="0" lang="en-US" altLang="zh-CN" sz="28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28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tiến</a:t>
            </a:r>
            <a:r>
              <a:rPr kumimoji="0" lang="en-US" altLang="zh-CN" sz="28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28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hóa</a:t>
            </a:r>
            <a:r>
              <a:rPr kumimoji="0" lang="en-US" altLang="zh-CN" sz="28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28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từ</a:t>
            </a:r>
            <a:r>
              <a:rPr kumimoji="0" lang="en-US" altLang="zh-CN" sz="28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28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vượn</a:t>
            </a:r>
            <a:r>
              <a:rPr kumimoji="0" lang="en-US" altLang="zh-CN" sz="28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28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thành</a:t>
            </a:r>
            <a:r>
              <a:rPr kumimoji="0" lang="en-US" altLang="zh-CN" sz="28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28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người</a:t>
            </a:r>
            <a:r>
              <a: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。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D48A68A-5B01-4E4F-A56B-5E49A37D74FD}"/>
              </a:ext>
            </a:extLst>
          </p:cNvPr>
          <p:cNvGrpSpPr/>
          <p:nvPr/>
        </p:nvGrpSpPr>
        <p:grpSpPr>
          <a:xfrm>
            <a:off x="1866984" y="3982926"/>
            <a:ext cx="1171156" cy="1171156"/>
            <a:chOff x="1866984" y="3982926"/>
            <a:chExt cx="1171156" cy="117115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19F8295-1629-4470-9CF9-D3DB85100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984" y="3982926"/>
              <a:ext cx="1171156" cy="11711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7F7FDEA7-FB56-47B2-BD8A-518DFA77EE1A}"/>
                </a:ext>
              </a:extLst>
            </p:cNvPr>
            <p:cNvSpPr txBox="1"/>
            <p:nvPr/>
          </p:nvSpPr>
          <p:spPr>
            <a:xfrm>
              <a:off x="2113366" y="4311207"/>
              <a:ext cx="6783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印品溜溜圆" panose="02000000000000000000" pitchFamily="2" charset="-122"/>
                  <a:ea typeface="印品溜溜圆" panose="02000000000000000000" pitchFamily="2" charset="-122"/>
                  <a:cs typeface="+mn-lt"/>
                  <a:sym typeface="站酷快乐体2016修订版" panose="02010600030101010101" pitchFamily="2" charset="-122"/>
                </a:rPr>
                <a:t>I</a:t>
              </a: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lt"/>
                <a:sym typeface="站酷快乐体2016修订版" panose="02010600030101010101" pitchFamily="2" charset="-122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4211FA0F-1830-4495-BA72-CE8AFB515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854" y="1174768"/>
            <a:ext cx="2032026" cy="2255150"/>
          </a:xfrm>
          <a:prstGeom prst="rect">
            <a:avLst/>
          </a:prstGeom>
        </p:spPr>
      </p:pic>
      <p:grpSp>
        <p:nvGrpSpPr>
          <p:cNvPr id="26" name="组合 5">
            <a:extLst>
              <a:ext uri="{FF2B5EF4-FFF2-40B4-BE49-F238E27FC236}">
                <a16:creationId xmlns:a16="http://schemas.microsoft.com/office/drawing/2014/main" id="{0ED41613-F66E-41CB-AB72-6A093CB8DE17}"/>
              </a:ext>
            </a:extLst>
          </p:cNvPr>
          <p:cNvGrpSpPr/>
          <p:nvPr/>
        </p:nvGrpSpPr>
        <p:grpSpPr>
          <a:xfrm>
            <a:off x="5997012" y="2059497"/>
            <a:ext cx="1171156" cy="1171156"/>
            <a:chOff x="4054141" y="3321005"/>
            <a:chExt cx="1171156" cy="1171156"/>
          </a:xfrm>
        </p:grpSpPr>
        <p:pic>
          <p:nvPicPr>
            <p:cNvPr id="27" name="图片 33">
              <a:extLst>
                <a:ext uri="{FF2B5EF4-FFF2-40B4-BE49-F238E27FC236}">
                  <a16:creationId xmlns:a16="http://schemas.microsoft.com/office/drawing/2014/main" id="{54E83737-4B3E-413D-A454-E01ECEAFF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4141" y="3321005"/>
              <a:ext cx="1171156" cy="11711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TextBox 17">
              <a:extLst>
                <a:ext uri="{FF2B5EF4-FFF2-40B4-BE49-F238E27FC236}">
                  <a16:creationId xmlns:a16="http://schemas.microsoft.com/office/drawing/2014/main" id="{7B1FD140-57E6-499A-96C7-FC228C0DE8A6}"/>
                </a:ext>
              </a:extLst>
            </p:cNvPr>
            <p:cNvSpPr txBox="1"/>
            <p:nvPr/>
          </p:nvSpPr>
          <p:spPr>
            <a:xfrm>
              <a:off x="4269205" y="3629800"/>
              <a:ext cx="6783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印品溜溜圆" panose="02000000000000000000" pitchFamily="2" charset="-122"/>
                  <a:ea typeface="印品溜溜圆" panose="02000000000000000000" pitchFamily="2" charset="-122"/>
                  <a:cs typeface="+mn-lt"/>
                  <a:sym typeface="站酷快乐体2016修订版" panose="02010600030101010101" pitchFamily="2" charset="-122"/>
                </a:rPr>
                <a:t>II</a:t>
              </a: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lt"/>
                <a:sym typeface="站酷快乐体2016修订版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1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2D0E89C-FDF1-455E-AF6A-E7BD80F900D1}"/>
              </a:ext>
            </a:extLst>
          </p:cNvPr>
          <p:cNvGrpSpPr/>
          <p:nvPr/>
        </p:nvGrpSpPr>
        <p:grpSpPr>
          <a:xfrm>
            <a:off x="-22293" y="-6350"/>
            <a:ext cx="12226994" cy="6870699"/>
            <a:chOff x="-22293" y="-6350"/>
            <a:chExt cx="12226994" cy="687069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0BA4D8A-290B-4CC9-9790-206159D96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06C655F-37AF-4DB4-9B77-DF1247A8F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1" y="-6350"/>
              <a:ext cx="3517900" cy="3199956"/>
            </a:xfrm>
            <a:prstGeom prst="rect">
              <a:avLst/>
            </a:prstGeom>
          </p:spPr>
        </p:pic>
        <p:pic>
          <p:nvPicPr>
            <p:cNvPr id="12" name="图形 11">
              <a:extLst>
                <a:ext uri="{FF2B5EF4-FFF2-40B4-BE49-F238E27FC236}">
                  <a16:creationId xmlns:a16="http://schemas.microsoft.com/office/drawing/2014/main" id="{7A7CB02F-0F65-4F83-B1F8-630A6998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-22293" y="2173413"/>
              <a:ext cx="5677031" cy="4690936"/>
            </a:xfrm>
            <a:prstGeom prst="rect">
              <a:avLst/>
            </a:prstGeom>
          </p:spPr>
        </p:pic>
        <p:pic>
          <p:nvPicPr>
            <p:cNvPr id="13" name="图形 12">
              <a:extLst>
                <a:ext uri="{FF2B5EF4-FFF2-40B4-BE49-F238E27FC236}">
                  <a16:creationId xmlns:a16="http://schemas.microsoft.com/office/drawing/2014/main" id="{20D42703-398A-43E6-9A21-95AEB34B0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518412">
              <a:off x="5286656" y="1335953"/>
              <a:ext cx="2834115" cy="110659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76EF8F-B90A-41D0-ACA7-DBA90FABCE08}"/>
              </a:ext>
            </a:extLst>
          </p:cNvPr>
          <p:cNvSpPr txBox="1"/>
          <p:nvPr/>
        </p:nvSpPr>
        <p:spPr>
          <a:xfrm>
            <a:off x="215460" y="1605799"/>
            <a:ext cx="9611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I.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Quá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trình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tiến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hóa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từ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vượn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thành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người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DEF311-A864-479C-9FCE-C943D2241228}"/>
              </a:ext>
            </a:extLst>
          </p:cNvPr>
          <p:cNvSpPr txBox="1"/>
          <p:nvPr/>
        </p:nvSpPr>
        <p:spPr>
          <a:xfrm>
            <a:off x="2143806" y="495756"/>
            <a:ext cx="7021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3E4F43A-4869-44DA-A2A8-9135F75FB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0971" y="2415807"/>
            <a:ext cx="6128077" cy="51051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BBBA4DD-E5E4-4458-8A8D-EE98D802EEDF}"/>
              </a:ext>
            </a:extLst>
          </p:cNvPr>
          <p:cNvSpPr txBox="1"/>
          <p:nvPr/>
        </p:nvSpPr>
        <p:spPr>
          <a:xfrm>
            <a:off x="5896663" y="3507635"/>
            <a:ext cx="42566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dõi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phim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thông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tin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mục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I/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sgk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hoàn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mẫu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lang="en-US" sz="2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tiến</a:t>
            </a:r>
            <a:r>
              <a:rPr lang="en-US" sz="2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hóa</a:t>
            </a:r>
            <a:r>
              <a:rPr lang="en-US" sz="2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Vượn</a:t>
            </a:r>
            <a:r>
              <a:rPr lang="en-US" sz="2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(10 </a:t>
            </a:r>
            <a:r>
              <a:rPr lang="en-US" sz="24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r>
              <a:rPr lang="en-US" sz="24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</a:t>
            </a:r>
            <a:endParaRPr lang="en-US" sz="2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E3C52AA-0BBF-4CBB-B3C0-A5C7472A59B8}"/>
              </a:ext>
            </a:extLst>
          </p:cNvPr>
          <p:cNvSpPr/>
          <p:nvPr/>
        </p:nvSpPr>
        <p:spPr>
          <a:xfrm>
            <a:off x="2283220" y="2203177"/>
            <a:ext cx="3132083" cy="182837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280329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B190AC2-ECE2-4680-B307-65198EF61AAC}"/>
              </a:ext>
            </a:extLst>
          </p:cNvPr>
          <p:cNvGrpSpPr/>
          <p:nvPr/>
        </p:nvGrpSpPr>
        <p:grpSpPr>
          <a:xfrm>
            <a:off x="-22293" y="-6350"/>
            <a:ext cx="12226994" cy="6870699"/>
            <a:chOff x="-22293" y="-6350"/>
            <a:chExt cx="12226994" cy="6870699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329CE5FF-93C0-4F14-A074-63CB84070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C0250756-F911-4EC0-ADB2-5D8C6438C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1" y="-6350"/>
              <a:ext cx="3517900" cy="3199956"/>
            </a:xfrm>
            <a:prstGeom prst="rect">
              <a:avLst/>
            </a:prstGeom>
          </p:spPr>
        </p:pic>
        <p:pic>
          <p:nvPicPr>
            <p:cNvPr id="7" name="图形 11">
              <a:extLst>
                <a:ext uri="{FF2B5EF4-FFF2-40B4-BE49-F238E27FC236}">
                  <a16:creationId xmlns:a16="http://schemas.microsoft.com/office/drawing/2014/main" id="{A2D64C88-33E1-4E35-8052-6E3162249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-22293" y="2173413"/>
              <a:ext cx="5677031" cy="4690936"/>
            </a:xfrm>
            <a:prstGeom prst="rect">
              <a:avLst/>
            </a:prstGeom>
          </p:spPr>
        </p:pic>
        <p:pic>
          <p:nvPicPr>
            <p:cNvPr id="8" name="图形 12">
              <a:extLst>
                <a:ext uri="{FF2B5EF4-FFF2-40B4-BE49-F238E27FC236}">
                  <a16:creationId xmlns:a16="http://schemas.microsoft.com/office/drawing/2014/main" id="{59DFF08C-6C2F-4019-B1E5-60C014A44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518412">
              <a:off x="5286656" y="1335953"/>
              <a:ext cx="2834115" cy="110659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6742C1F-3B86-4ADA-A287-5BD6A1F2632F}"/>
              </a:ext>
            </a:extLst>
          </p:cNvPr>
          <p:cNvSpPr txBox="1"/>
          <p:nvPr/>
        </p:nvSpPr>
        <p:spPr>
          <a:xfrm>
            <a:off x="1990280" y="155154"/>
            <a:ext cx="7021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pic>
        <p:nvPicPr>
          <p:cNvPr id="2" name="Nguon goc loai nguoi">
            <a:hlinkClick r:id="" action="ppaction://media"/>
            <a:extLst>
              <a:ext uri="{FF2B5EF4-FFF2-40B4-BE49-F238E27FC236}">
                <a16:creationId xmlns:a16="http://schemas.microsoft.com/office/drawing/2014/main" id="{90EC6B4E-314C-445A-AD2B-27DD2CB58B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22436" y="1171120"/>
            <a:ext cx="7590971" cy="56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4AB84-7FBA-46A1-B010-56ADA182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C9217-BDBB-4846-8BEA-0DD238A00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1AFAA56-ECB6-4598-AECC-6C290BCD5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A4728252-A222-4958-BCD8-CCE8D2587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885" y="-898706"/>
            <a:ext cx="2428875" cy="2695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148029-67E8-4398-9E80-A9314E2597C3}"/>
              </a:ext>
            </a:extLst>
          </p:cNvPr>
          <p:cNvSpPr txBox="1"/>
          <p:nvPr/>
        </p:nvSpPr>
        <p:spPr>
          <a:xfrm>
            <a:off x="211836" y="1183339"/>
            <a:ext cx="9611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I.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Quá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trình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tiến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hóa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từ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vượn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thành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người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65E38B-A58C-4E03-BD9F-A57A1BB0F7D4}"/>
              </a:ext>
            </a:extLst>
          </p:cNvPr>
          <p:cNvSpPr txBox="1"/>
          <p:nvPr/>
        </p:nvSpPr>
        <p:spPr>
          <a:xfrm>
            <a:off x="2143806" y="343354"/>
            <a:ext cx="7021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B0F31E45-51C6-435E-96DD-29E60100B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1" y="-6350"/>
            <a:ext cx="3517900" cy="319995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6EDDF31-963D-4A20-AB11-3458767E179C}"/>
              </a:ext>
            </a:extLst>
          </p:cNvPr>
          <p:cNvGrpSpPr/>
          <p:nvPr/>
        </p:nvGrpSpPr>
        <p:grpSpPr>
          <a:xfrm>
            <a:off x="-1518557" y="1748328"/>
            <a:ext cx="15229114" cy="6134342"/>
            <a:chOff x="-1518557" y="1748328"/>
            <a:chExt cx="15229114" cy="6134342"/>
          </a:xfrm>
        </p:grpSpPr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E048A276-A895-4070-99BA-23132F2DF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8557" y="1748328"/>
              <a:ext cx="15229114" cy="613434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5370C4-365F-46DB-AC82-5255D68EB725}"/>
                </a:ext>
              </a:extLst>
            </p:cNvPr>
            <p:cNvSpPr txBox="1"/>
            <p:nvPr/>
          </p:nvSpPr>
          <p:spPr>
            <a:xfrm>
              <a:off x="1148007" y="2923345"/>
              <a:ext cx="9611711" cy="3916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0" kern="1200" dirty="0" err="1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Thời</a:t>
              </a:r>
              <a:r>
                <a:rPr lang="en-US" sz="2800" b="0" kern="1200" baseline="0" dirty="0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</a:t>
              </a:r>
              <a:r>
                <a:rPr lang="en-US" sz="2800" b="0" kern="1200" baseline="0" dirty="0" err="1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gian</a:t>
              </a:r>
              <a:r>
                <a:rPr lang="en-US" sz="2800" b="0" kern="1200" baseline="0" dirty="0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</a:t>
              </a:r>
              <a:r>
                <a:rPr lang="en-US" sz="2800" b="0" kern="1200" baseline="0" dirty="0" err="1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xuất</a:t>
              </a:r>
              <a:r>
                <a:rPr lang="en-US" sz="2800" b="0" kern="1200" baseline="0" dirty="0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</a:t>
              </a:r>
              <a:r>
                <a:rPr lang="en-US" sz="2800" b="0" kern="1200" baseline="0" dirty="0" err="1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hiện</a:t>
              </a:r>
              <a:r>
                <a:rPr lang="en-US" sz="2800" b="0" kern="1200" baseline="0" dirty="0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  </a:t>
              </a:r>
              <a:r>
                <a:rPr lang="en-US" sz="2800" b="0" kern="1200" baseline="0" dirty="0">
                  <a:solidFill>
                    <a:srgbClr val="FF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………………………….    ………………………………      ………………………</a:t>
              </a:r>
            </a:p>
            <a:p>
              <a:pPr>
                <a:lnSpc>
                  <a:spcPct val="150000"/>
                </a:lnSpc>
              </a:pPr>
              <a:r>
                <a:rPr lang="en-US" sz="2800" b="0" kern="1200" dirty="0" err="1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Địa</a:t>
              </a:r>
              <a:r>
                <a:rPr lang="en-US" sz="2800" b="0" kern="1200" baseline="0" dirty="0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</a:t>
              </a:r>
              <a:r>
                <a:rPr lang="en-US" sz="2800" b="0" kern="1200" baseline="0" dirty="0" err="1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điểm</a:t>
              </a:r>
              <a:r>
                <a:rPr lang="en-US" sz="2800" b="0" kern="1200" baseline="0" dirty="0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                        </a:t>
              </a:r>
              <a:r>
                <a:rPr lang="en-US" sz="2800" b="0" kern="1200" baseline="0" dirty="0">
                  <a:solidFill>
                    <a:srgbClr val="FF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………………………….    ………………………………      ………………………</a:t>
              </a:r>
              <a:endParaRPr lang="en-US" sz="2800" b="0" kern="1200" baseline="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b="0" kern="1200" baseline="0" dirty="0" err="1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Thể</a:t>
              </a:r>
              <a:r>
                <a:rPr lang="en-US" sz="2800" b="0" kern="1200" baseline="0" dirty="0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</a:t>
              </a:r>
              <a:r>
                <a:rPr lang="en-US" sz="2800" b="0" kern="1200" baseline="0" dirty="0" err="1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tích</a:t>
              </a:r>
              <a:r>
                <a:rPr lang="en-US" sz="2800" b="0" kern="1200" baseline="0" dirty="0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</a:t>
              </a:r>
              <a:r>
                <a:rPr lang="en-US" sz="2800" b="0" kern="1200" baseline="0" dirty="0" err="1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não</a:t>
              </a:r>
              <a:r>
                <a:rPr lang="en-US" sz="2800" b="0" kern="1200" baseline="0" dirty="0">
                  <a:solidFill>
                    <a:srgbClr val="FF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	       ………………………….    ………………………………      ………………………</a:t>
              </a:r>
              <a:endPara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b="0" kern="1200" dirty="0" err="1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Đặc</a:t>
              </a:r>
              <a:r>
                <a:rPr lang="en-US" sz="2800" b="0" kern="1200" baseline="0" dirty="0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</a:t>
              </a:r>
              <a:r>
                <a:rPr lang="en-US" sz="2800" b="0" kern="1200" baseline="0" dirty="0" err="1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điểm</a:t>
              </a:r>
              <a:r>
                <a:rPr lang="en-US" sz="2800" b="0" kern="1200" baseline="0" dirty="0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</a:t>
              </a:r>
              <a:r>
                <a:rPr lang="en-US" sz="2800" b="0" kern="1200" baseline="0" dirty="0" err="1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vận</a:t>
              </a:r>
              <a:r>
                <a:rPr lang="en-US" sz="2800" b="0" kern="1200" baseline="0" dirty="0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</a:t>
              </a:r>
              <a:r>
                <a:rPr lang="en-US" sz="2800" b="0" kern="1200" baseline="0" dirty="0" err="1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động</a:t>
              </a:r>
              <a:r>
                <a:rPr lang="en-US" sz="2800" b="0" kern="1200" baseline="0" dirty="0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  </a:t>
              </a:r>
              <a:r>
                <a:rPr lang="en-US" sz="2800" b="0" kern="1200" baseline="0" dirty="0">
                  <a:solidFill>
                    <a:srgbClr val="FF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………………………….    ………………………………      ………………………</a:t>
              </a:r>
              <a:endPara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b="0" kern="1200" dirty="0" err="1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Công</a:t>
              </a:r>
              <a:r>
                <a:rPr lang="en-US" sz="2800" b="0" kern="1200" baseline="0" dirty="0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</a:t>
              </a:r>
              <a:r>
                <a:rPr lang="en-US" sz="2800" b="0" kern="1200" baseline="0" dirty="0" err="1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cụ</a:t>
              </a:r>
              <a:r>
                <a:rPr lang="en-US" sz="2800" b="0" kern="1200" baseline="0" dirty="0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</a:t>
              </a:r>
              <a:r>
                <a:rPr lang="en-US" sz="2800" b="0" kern="1200" baseline="0" dirty="0" err="1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lao</a:t>
              </a:r>
              <a:r>
                <a:rPr lang="en-US" sz="2800" b="0" kern="1200" baseline="0" dirty="0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</a:t>
              </a:r>
              <a:r>
                <a:rPr lang="en-US" sz="2800" b="0" kern="1200" baseline="0" dirty="0" err="1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động</a:t>
              </a:r>
              <a:r>
                <a:rPr lang="en-US" sz="2800" b="0" kern="1200" baseline="0" dirty="0">
                  <a:solidFill>
                    <a:srgbClr val="00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      </a:t>
              </a:r>
              <a:r>
                <a:rPr lang="en-US" sz="2800" b="0" kern="1200" baseline="0" dirty="0">
                  <a:solidFill>
                    <a:srgbClr val="FF0000"/>
                  </a:solidFill>
                  <a:effectLst/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………………………….    ………………………………      ………………………</a:t>
              </a:r>
              <a:endPara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  <a:p>
              <a:pPr marL="0" algn="l" rtl="0" eaLnBrk="1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ABC0C8-04BA-4152-A18F-19640CDA37A0}"/>
                </a:ext>
              </a:extLst>
            </p:cNvPr>
            <p:cNvSpPr txBox="1"/>
            <p:nvPr/>
          </p:nvSpPr>
          <p:spPr>
            <a:xfrm>
              <a:off x="4388417" y="2325816"/>
              <a:ext cx="20537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7030A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Vượn Người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96F9DD-2E34-4CA6-9BAD-E54FC0D7FEA6}"/>
                </a:ext>
              </a:extLst>
            </p:cNvPr>
            <p:cNvSpPr txBox="1"/>
            <p:nvPr/>
          </p:nvSpPr>
          <p:spPr>
            <a:xfrm>
              <a:off x="6533244" y="2322411"/>
              <a:ext cx="2431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7030A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Người</a:t>
              </a:r>
              <a:r>
                <a:rPr lang="en-US" sz="2800" b="1" dirty="0">
                  <a:solidFill>
                    <a:srgbClr val="7030A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Tối</a:t>
              </a:r>
              <a:r>
                <a:rPr lang="en-US" sz="2800" b="1" dirty="0">
                  <a:solidFill>
                    <a:srgbClr val="7030A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cổ</a:t>
              </a:r>
              <a:endParaRPr lang="en-US" sz="2800" b="1" dirty="0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1F1DB5-A771-4FFC-80B5-D574732508DD}"/>
                </a:ext>
              </a:extLst>
            </p:cNvPr>
            <p:cNvSpPr txBox="1"/>
            <p:nvPr/>
          </p:nvSpPr>
          <p:spPr>
            <a:xfrm>
              <a:off x="8887375" y="2235813"/>
              <a:ext cx="187234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7030A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Người Tinh khôn</a:t>
              </a:r>
            </a:p>
            <a:p>
              <a:pPr algn="ctr"/>
              <a:endParaRPr lang="en-US" sz="2800" b="1" dirty="0">
                <a:solidFill>
                  <a:srgbClr val="7030A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5B70BC-7A28-4336-864A-C20B2F7605CC}"/>
              </a:ext>
            </a:extLst>
          </p:cNvPr>
          <p:cNvCxnSpPr/>
          <p:nvPr/>
        </p:nvCxnSpPr>
        <p:spPr>
          <a:xfrm>
            <a:off x="4352318" y="2630731"/>
            <a:ext cx="0" cy="39296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25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4"/>
            <a:ext cx="12192000" cy="68579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0513CC-0017-4BED-B50A-D0573CE1C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081" y="-1101947"/>
            <a:ext cx="2428875" cy="26955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CF3462B-C757-4ECC-A3BF-0D222F45147D}"/>
              </a:ext>
            </a:extLst>
          </p:cNvPr>
          <p:cNvSpPr txBox="1"/>
          <p:nvPr/>
        </p:nvSpPr>
        <p:spPr>
          <a:xfrm>
            <a:off x="252251" y="636026"/>
            <a:ext cx="9611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1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I. </a:t>
            </a:r>
            <a:r>
              <a:rPr kumimoji="0" lang="en-US" altLang="zh-CN" sz="2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Quá</a:t>
            </a:r>
            <a:r>
              <a:rPr kumimoji="0" lang="en-US" altLang="zh-CN" sz="24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24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trình</a:t>
            </a:r>
            <a:r>
              <a:rPr kumimoji="0" lang="en-US" altLang="zh-CN" sz="24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24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tiến</a:t>
            </a:r>
            <a:r>
              <a:rPr kumimoji="0" lang="en-US" altLang="zh-CN" sz="24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24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hóa</a:t>
            </a:r>
            <a:r>
              <a:rPr kumimoji="0" lang="en-US" altLang="zh-CN" sz="24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24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từ</a:t>
            </a:r>
            <a:r>
              <a:rPr kumimoji="0" lang="en-US" altLang="zh-CN" sz="24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24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vượn</a:t>
            </a:r>
            <a:r>
              <a:rPr kumimoji="0" lang="en-US" altLang="zh-CN" sz="24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24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thành</a:t>
            </a:r>
            <a:r>
              <a:rPr kumimoji="0" lang="en-US" altLang="zh-CN" sz="24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24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người</a:t>
            </a:r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8451D3-CBA9-40E4-B3B7-AED1EAD6BE63}"/>
              </a:ext>
            </a:extLst>
          </p:cNvPr>
          <p:cNvSpPr txBox="1"/>
          <p:nvPr/>
        </p:nvSpPr>
        <p:spPr>
          <a:xfrm>
            <a:off x="2323187" y="50694"/>
            <a:ext cx="7021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pic>
        <p:nvPicPr>
          <p:cNvPr id="28" name="图片 6">
            <a:extLst>
              <a:ext uri="{FF2B5EF4-FFF2-40B4-BE49-F238E27FC236}">
                <a16:creationId xmlns:a16="http://schemas.microsoft.com/office/drawing/2014/main" id="{DEFF583F-D4D0-4CAD-93E1-868F5409B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1" y="-6350"/>
            <a:ext cx="3517900" cy="3199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797103-8439-4C48-832F-7ECE9C16DC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265"/>
            <a:ext cx="12191999" cy="567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5E92C1-48C7-413A-9FF1-B123844FA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0513CC-0017-4BED-B50A-D0573CE1C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945" y="-1119188"/>
            <a:ext cx="2428875" cy="2695575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E4B5604-6E72-4DBC-AFBE-5CA7812E5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442" y="102194"/>
            <a:ext cx="242887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1667639-8F4F-4D44-B1FE-67D0FEE1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454" y="2701428"/>
            <a:ext cx="2506687" cy="216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3DB8F8A9-81BB-408B-A5D4-F2F3662B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166" y="5016001"/>
            <a:ext cx="2506687" cy="192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A5F4A1-4928-4D8B-96E0-EEBC20E038E6}"/>
              </a:ext>
            </a:extLst>
          </p:cNvPr>
          <p:cNvSpPr txBox="1"/>
          <p:nvPr/>
        </p:nvSpPr>
        <p:spPr>
          <a:xfrm>
            <a:off x="157654" y="847407"/>
            <a:ext cx="9611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I.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Quá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trình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tiến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hóa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từ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vượn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thành</a:t>
            </a:r>
            <a:r>
              <a:rPr kumimoji="0" lang="en-US" altLang="zh-CN" sz="3200" b="1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印品溜溜圆" panose="02000000000000000000" pitchFamily="2" charset="-122"/>
                <a:cs typeface="#9Slide03 Arima Madurai Bold" panose="00000800000000000000" pitchFamily="2" charset="0"/>
                <a:sym typeface="站酷快乐体2016修订版" panose="02010600030101010101" pitchFamily="2" charset="-122"/>
              </a:rPr>
              <a:t>người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0AB30F-2210-4793-A77B-8D61E586AC7C}"/>
              </a:ext>
            </a:extLst>
          </p:cNvPr>
          <p:cNvSpPr txBox="1"/>
          <p:nvPr/>
        </p:nvSpPr>
        <p:spPr>
          <a:xfrm>
            <a:off x="2100754" y="135052"/>
            <a:ext cx="70218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3.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Nguồn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gốc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loài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印品溜溜圆" panose="02000000000000000000" pitchFamily="2" charset="-122"/>
                <a:cs typeface="#9Slide03 Arima Madurai Black" panose="00000A00000000000000" pitchFamily="2" charset="0"/>
                <a:sym typeface="+mn-lt"/>
              </a:rPr>
              <a:t>người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印品溜溜圆" panose="02000000000000000000" pitchFamily="2" charset="-122"/>
              <a:cs typeface="#9Slide03 Arima Madurai Black" panose="00000A00000000000000" pitchFamily="2" charset="0"/>
              <a:sym typeface="+mn-lt"/>
            </a:endParaRPr>
          </a:p>
        </p:txBody>
      </p:sp>
      <p:pic>
        <p:nvPicPr>
          <p:cNvPr id="20" name="Picture 10" descr="TR6">
            <a:extLst>
              <a:ext uri="{FF2B5EF4-FFF2-40B4-BE49-F238E27FC236}">
                <a16:creationId xmlns:a16="http://schemas.microsoft.com/office/drawing/2014/main" id="{232A533D-2C84-47C5-A657-AD049211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5" t="70000" r="71666" b="12222"/>
          <a:stretch>
            <a:fillRect/>
          </a:stretch>
        </p:blipFill>
        <p:spPr bwMode="auto">
          <a:xfrm>
            <a:off x="157654" y="5410200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1">
            <a:extLst>
              <a:ext uri="{FF2B5EF4-FFF2-40B4-BE49-F238E27FC236}">
                <a16:creationId xmlns:a16="http://schemas.microsoft.com/office/drawing/2014/main" id="{38486584-49E9-4749-9227-0652ED85E1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7654" y="2743200"/>
            <a:ext cx="9144000" cy="411480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13DC793C-9A3D-4226-A078-1C0B6C0425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81654" y="5867400"/>
            <a:ext cx="838200" cy="9906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74EB58E3-D0C3-4DF2-8F7B-8E03FC77E5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9854" y="5334000"/>
            <a:ext cx="1143000" cy="1524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14">
            <a:extLst>
              <a:ext uri="{FF2B5EF4-FFF2-40B4-BE49-F238E27FC236}">
                <a16:creationId xmlns:a16="http://schemas.microsoft.com/office/drawing/2014/main" id="{31BA485B-B56B-4DA0-B213-D5CFCFEEBC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0454" y="4572000"/>
            <a:ext cx="1828800" cy="2286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EF776E74-59FE-48AE-B2AF-7B0DD83157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2454" y="3886200"/>
            <a:ext cx="2514600" cy="29718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D20DD071-A35E-4491-93A0-93711DB4C4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6854" y="3124200"/>
            <a:ext cx="3276600" cy="37338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33C32397-3610-4092-BCDA-C765E4B2BF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9854" y="3276600"/>
            <a:ext cx="2971800" cy="35814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C681CDDE-A329-40D3-B3D5-41097728A9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63454" y="5715000"/>
            <a:ext cx="838200" cy="1143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id="{81EC676D-1BC0-477A-A396-AD84D71DB5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72854" y="4648200"/>
            <a:ext cx="1828800" cy="22098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id="{92F73121-32AF-45D2-9F58-128F86F421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3454" y="6248400"/>
            <a:ext cx="685800" cy="6096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1" name="Picture 21" descr="TR6">
            <a:extLst>
              <a:ext uri="{FF2B5EF4-FFF2-40B4-BE49-F238E27FC236}">
                <a16:creationId xmlns:a16="http://schemas.microsoft.com/office/drawing/2014/main" id="{3E93B310-4833-48AF-BA98-39E91C416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6" t="48889" r="36667" b="15555"/>
          <a:stretch>
            <a:fillRect/>
          </a:stretch>
        </p:blipFill>
        <p:spPr bwMode="auto">
          <a:xfrm>
            <a:off x="2900854" y="2895600"/>
            <a:ext cx="1066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2" descr="TR6">
            <a:extLst>
              <a:ext uri="{FF2B5EF4-FFF2-40B4-BE49-F238E27FC236}">
                <a16:creationId xmlns:a16="http://schemas.microsoft.com/office/drawing/2014/main" id="{B96AB6A3-A46A-4D21-97E5-52FD6ED1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3" r="5000" b="61111"/>
          <a:stretch>
            <a:fillRect/>
          </a:stretch>
        </p:blipFill>
        <p:spPr bwMode="auto">
          <a:xfrm>
            <a:off x="5872654" y="1295400"/>
            <a:ext cx="1295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94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C 0.00404 -0.02037 0.00794 -0.04074 0.02083 -0.04722 C 0.03372 -0.05371 0.06185 -0.02917 0.07708 -0.03889 C 0.09232 -0.04861 0.09792 -0.09491 0.1125 -0.10556 C 0.12708 -0.11621 0.15352 -0.10278 0.16458 -0.10278 C 0.17565 -0.10278 0.17253 -0.09676 0.17917 -0.10556 C 0.18581 -0.11435 0.19336 -0.14769 0.20417 -0.15556 C 0.21497 -0.16343 0.23542 -0.15324 0.24375 -0.15278 " pathEditMode="relative" rAng="0" ptsTypes="AAAAAAAA">
                                      <p:cBhvr>
                                        <p:cTn id="2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C 0.01237 -0.02454 0.02461 -0.04907 0.03958 -0.05833 C 0.05456 -0.06759 0.07357 -0.04537 0.08958 -0.05556 C 0.1056 -0.06574 0.1194 -0.10926 0.13542 -0.11944 C 0.15143 -0.12963 0.17122 -0.10787 0.18542 -0.11667 C 0.19961 -0.12546 0.20794 -0.16343 0.22083 -0.17222 C 0.23372 -0.18102 0.25482 -0.17037 0.2625 -0.16944 " pathEditMode="relative" rAng="0" ptsTypes="AAAAAAA">
                                      <p:cBhvr>
                                        <p:cTn id="3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C 0.01054 -0.02893 0.02122 -0.05787 0.04166 -0.06944 C 0.06211 -0.08102 0.10208 -0.05231 0.12291 -0.06944 C 0.14375 -0.08657 0.14895 -0.15972 0.16666 -0.17222 C 0.18437 -0.18472 0.21979 -0.14676 0.22916 -0.14444 C 0.23854 -0.14213 0.23072 -0.15023 0.22291 -0.15833 " pathEditMode="relative" rAng="0" ptsTypes="AAAAAA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5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500"/>
                            </p:stCondLst>
                            <p:childTnLst>
                              <p:par>
                                <p:cTn id="5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新品发布面膜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1101</Words>
  <Application>Microsoft Office PowerPoint</Application>
  <PresentationFormat>Widescreen</PresentationFormat>
  <Paragraphs>134</Paragraphs>
  <Slides>25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等线 Light</vt:lpstr>
      <vt:lpstr>印品溜溜圆</vt:lpstr>
      <vt:lpstr>Calibri</vt:lpstr>
      <vt:lpstr>Arial</vt:lpstr>
      <vt:lpstr>#9Slide03 Arima Madurai Black</vt:lpstr>
      <vt:lpstr>#9Slide05 Kathya</vt:lpstr>
      <vt:lpstr>#9Slide03 Arima Madurai Bold</vt:lpstr>
      <vt:lpstr>字魂59号-创粗黑</vt:lpstr>
      <vt:lpstr>#9Slide03 AllRoundGothic</vt:lpstr>
      <vt:lpstr>#9Slide05 FS Blonde Script</vt:lpstr>
      <vt:lpstr>#9Slide03 Arima Madurai ExtraBo</vt:lpstr>
      <vt:lpstr>Times New Roman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新品发布面膜</dc:title>
  <dc:creator>张 建春</dc:creator>
  <cp:lastModifiedBy>BVD Hang</cp:lastModifiedBy>
  <cp:revision>58</cp:revision>
  <dcterms:created xsi:type="dcterms:W3CDTF">2019-03-20T13:51:38Z</dcterms:created>
  <dcterms:modified xsi:type="dcterms:W3CDTF">2021-08-23T13:41:15Z</dcterms:modified>
</cp:coreProperties>
</file>