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475F-14CE-75E4-5282-C472FC1B1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D130C-2560-AAA6-7FF4-10CCF776A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0507-F366-472F-A596-A44008EA1407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7CEB21-05BE-77A8-3756-C987BF42F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F0BCDF-5ACB-2E36-7F25-45FB6EF8C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95BC-7AF6-4999-BF79-3FB7A1CA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9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FD970E-4131-DF89-27F9-35BDCD428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5BB23-1770-9358-480E-4C5180186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97F13-D296-5479-6E12-CB6A60F11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F0507-F366-472F-A596-A44008EA1407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FEA85-3199-AB19-27C3-CA6AFE018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6A414-0B42-8970-00AC-98551093C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195BC-7AF6-4999-BF79-3FB7A1CA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6B25AE-DCF1-446B-88FF-58F81328D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87EF67-4FA4-5533-F2DE-34ADA0E716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22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E32200-EB95-09EE-A8B2-32F387253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F601AB-F249-D28B-471F-48C1072B18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36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EAA724-1A08-6409-BD46-3CBCE9274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F47486-752F-10DA-E75A-19E19E27F9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27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811D01-D63E-2F11-4373-62D3208B9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AD08AD-A137-7991-BC28-DB6DAD85A7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90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CA3D3F-F9DA-D165-03F3-7921D2D17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5C6B31-FF28-8CB4-5B7C-A34A188B0B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45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2532F3-5E9E-E93A-4123-E580E212C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B8E147-C7DC-A3F8-8B8E-FBACDA9BD7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77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D21DF7-F731-6C24-FB64-DDB94F379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17DB72-0FD8-B203-0F24-D1E8C73604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55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94E956-39DE-D141-B398-EACA015C8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8AFA74-DC62-483C-91DD-C31C4F2C55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60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D17AE7-54E4-12BA-FAAB-D711B6423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B2A8FE-E4E2-D58D-0C78-165626A153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64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99EFD3-BEBF-7AB3-0BEF-80F8A5E14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68A6D-4AE6-9295-B8F6-5959F8A075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39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D4EB68-DD7D-0604-DE77-63450F3AB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DA7472-3F4B-B19C-85CD-6A348C65AB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10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777592-5C41-2B92-7768-76C1F29E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C04659-1C6E-CDEA-256A-2070DC1A0A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35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EEF2DA-760E-C4DF-B4B6-96A2D5917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08945C-567F-4283-D9A3-F624755DD6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92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4DCC3D-46D8-47C0-11A0-0EFC234DF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52C398-F726-EDCA-0ECB-B8A3EA848B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71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697A8E-382C-B919-51A3-B44575BA0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006982-7390-8A38-ED02-F955C5F96E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2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AC0916-5681-8792-A0F6-F78A6318A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5B069B-B55E-EB03-89F7-92F7E9443D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32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A6AC58-3817-0EA1-1870-7C0455400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FFBFAA-EDBF-A376-FD3B-0B8BE486B9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72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75F90E-064E-CB1B-6CC1-6B5DE1170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DEA28F-107C-B79D-5047-957FF3D53E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44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DAE96A-F755-E739-63D7-6AB5A9791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6E7F67-C649-6824-E49F-37583ED205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9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5F6859-AA5C-7FC5-B280-570DE9BB8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C60DEB-5D9E-9B20-C8B8-5E965DF04B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07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B30DF4-D70A-4898-7254-800E22DC1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FD7249-6E80-A398-E49E-6636E41B39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80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621098-F74A-041B-1AF9-B66BE7694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231DB3-6CFA-10A6-8EEA-094D7346E5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93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A0DF7D-5AF1-92C1-937C-692006181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E8E072-6004-2030-2734-8393068D53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56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9BB1C5-91B6-E5CD-9D37-AC826AE40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201238-BC05-A839-AD6B-6DA0BB348F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09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98F27C-61C5-1D6C-037C-59897EAA6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37B2F2-4CE1-0733-0C3B-9F471E8816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03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093690-6F47-BF9D-BCC7-DC95432C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7B013B-1795-4C6F-02FE-DFD5C74844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64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63F619-7B2B-A56D-21F2-4B4381E5E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24B256-DBD4-E4E3-70D4-55EDC2DEE5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84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C2FB29-2D52-D618-C100-EB796B41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2D3D68-F97C-7540-1FE5-D225E7D896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48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AD8387-5555-A558-833B-E19D670F0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968D46-62B4-D580-A471-0AAF03FDDB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3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971358-198E-D230-43E6-4A265F018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C20A99-7AA3-0FF1-32EF-1B54B3D303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48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B26FE8-0196-24F2-F01D-B2C9AE2C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A4337C-EC8F-EDB5-AC28-215AACFDBC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79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7E3382-D12F-F130-B343-3227F6623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B9257B-9375-E575-61EE-2D6A9FC487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05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F80A60-4D60-7CE2-A9C3-AF37FE2FC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AB846D-B254-6C3C-F056-1A680D6A0F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11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B2AEDB-65F8-D1FB-1540-4740FDF65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FDC5C9-AFCC-A1C5-E1E7-D0A41BC868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59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1DA660-399D-6C97-8E0D-E9E23C8C2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69F3BC-25DD-C775-3671-3B39EC574D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44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6147FB-2F4C-D1F7-F924-CCC88041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4F110F-BB24-61FD-71CD-008F05C18B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25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BE209C-DB2F-1A9C-FAF9-651B5ADAF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0EEF3-B2B0-4F3C-FD52-97DC6EF96F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38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913E9F-E923-5EBE-9826-D37283CBD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3BD909-38DF-0347-10A4-C4716169BE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82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2E7EF0-18DD-0FD9-CC86-BF615C91E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602DEA-30AE-A84A-3114-8F117A7786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14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2B0DD0-9F42-20F2-8D80-EE676F9A4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883DFD-9F57-45D4-371D-21B6DC8E5E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11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E57158-EEB2-7F50-6209-E370E1713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1920C8-B198-630A-CC5E-9223C585A1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38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752D58-687D-ECF1-9E0F-7717CA6A4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124BE5-4F66-0E9D-C3F4-2F149B98C2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55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653B25-307C-43E3-5FE3-47CE7AE58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C310BD-9ED6-34CD-AD05-E2061CDFF5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85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26592E-586F-520E-DEAF-73B3AFA3C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10350F-03A0-5308-480E-14F9DA1E18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03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1B419B-CE59-6DF3-2A41-6A5A5DDAC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54FB9B-2307-EE24-5E32-393B32716A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24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2C4D34-F264-FFA4-1801-91780B3EF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263AB5-F10D-9A56-203A-6430851E74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37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6E24D1-48C7-50DC-470C-708342807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9288A0-FD4C-C58F-A905-72F5E74EC5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95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53AF5B-8BE5-0D7D-CBF9-A735438AF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57FF1E-C871-3C2E-C4EC-70B2B61FF0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54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52DD4A-8523-226A-6C30-F6DB8BF3A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3F150D-1FCF-FB3E-28B3-D50F0F9E5F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33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Ky Anh</cp:lastModifiedBy>
  <cp:revision>1</cp:revision>
  <dcterms:created xsi:type="dcterms:W3CDTF">2022-11-04T19:15:07Z</dcterms:created>
  <dcterms:modified xsi:type="dcterms:W3CDTF">2022-11-04T19:15:07Z</dcterms:modified>
</cp:coreProperties>
</file>