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media/audio2.wav" ContentType="audio/x-wav"/>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Lst>
  <p:notesMasterIdLst>
    <p:notesMasterId r:id="rId33"/>
  </p:notesMasterIdLst>
  <p:handoutMasterIdLst>
    <p:handoutMasterId r:id="rId34"/>
  </p:handoutMasterIdLst>
  <p:sldIdLst>
    <p:sldId id="306" r:id="rId4"/>
    <p:sldId id="307" r:id="rId5"/>
    <p:sldId id="309" r:id="rId6"/>
    <p:sldId id="311" r:id="rId7"/>
    <p:sldId id="310" r:id="rId8"/>
    <p:sldId id="259" r:id="rId9"/>
    <p:sldId id="301" r:id="rId10"/>
    <p:sldId id="260" r:id="rId11"/>
    <p:sldId id="256" r:id="rId12"/>
    <p:sldId id="288" r:id="rId13"/>
    <p:sldId id="286" r:id="rId14"/>
    <p:sldId id="287" r:id="rId15"/>
    <p:sldId id="267" r:id="rId16"/>
    <p:sldId id="262" r:id="rId17"/>
    <p:sldId id="296" r:id="rId18"/>
    <p:sldId id="278" r:id="rId19"/>
    <p:sldId id="295" r:id="rId20"/>
    <p:sldId id="291" r:id="rId21"/>
    <p:sldId id="292" r:id="rId22"/>
    <p:sldId id="297" r:id="rId23"/>
    <p:sldId id="268" r:id="rId24"/>
    <p:sldId id="271" r:id="rId25"/>
    <p:sldId id="300" r:id="rId26"/>
    <p:sldId id="302" r:id="rId27"/>
    <p:sldId id="298" r:id="rId28"/>
    <p:sldId id="275" r:id="rId29"/>
    <p:sldId id="276" r:id="rId30"/>
    <p:sldId id="266" r:id="rId31"/>
    <p:sldId id="305"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9900CC"/>
    <a:srgbClr val="772571"/>
    <a:srgbClr val="008000"/>
    <a:srgbClr val="FFCC00"/>
    <a:srgbClr val="CC3300"/>
    <a:srgbClr val="FF0066"/>
    <a:srgbClr val="2ADF11"/>
    <a:srgbClr val="03ED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811" y="48"/>
      </p:cViewPr>
      <p:guideLst>
        <p:guide orient="horz" pos="1620"/>
        <p:guide pos="2880"/>
      </p:guideLst>
    </p:cSldViewPr>
  </p:slid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A96F53-1E61-4281-8786-1785640E7776}" type="datetimeFigureOut">
              <a:rPr lang="en-US" smtClean="0"/>
              <a:t>9/8/2023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74016F-AE88-43B9-8C22-598BF5DCF607}" type="slidenum">
              <a:rPr lang="en-US" smtClean="0"/>
              <a:t>‹#›</a:t>
            </a:fld>
            <a:endParaRPr lang="en-US"/>
          </a:p>
        </p:txBody>
      </p:sp>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2993453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B31F73-64D7-4987-9F80-7FD5EF66D6AB}" type="datetimeFigureOut">
              <a:rPr lang="en-US" smtClean="0"/>
              <a:t>9/8/2023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C01812-3E5D-4BD3-BF61-B16EEE71B9FD}" type="slidenum">
              <a:rPr lang="en-US" smtClean="0"/>
              <a:t>‹#›</a:t>
            </a:fld>
            <a:endParaRPr lang="en-US"/>
          </a:p>
        </p:txBody>
      </p:sp>
    </p:spTree>
    <p:extLst>
      <p:ext uri="{BB962C8B-B14F-4D97-AF65-F5344CB8AC3E}">
        <p14:creationId xmlns:p14="http://schemas.microsoft.com/office/powerpoint/2010/main" val="4179793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4CD8A958-C137-4FCA-AC96-A7E8513EE640}" type="slidenum">
              <a:rPr lang="en-US" sz="1200"/>
              <a:pPr/>
              <a:t>1</a:t>
            </a:fld>
            <a:endParaRPr lang="en-US" sz="1200"/>
          </a:p>
        </p:txBody>
      </p:sp>
      <p:sp>
        <p:nvSpPr>
          <p:cNvPr id="31747"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C01812-3E5D-4BD3-BF61-B16EEE71B9FD}" type="slidenum">
              <a:rPr lang="en-US" smtClean="0"/>
              <a:t>9</a:t>
            </a:fld>
            <a:endParaRPr lang="en-US"/>
          </a:p>
        </p:txBody>
      </p:sp>
    </p:spTree>
    <p:extLst>
      <p:ext uri="{BB962C8B-B14F-4D97-AF65-F5344CB8AC3E}">
        <p14:creationId xmlns:p14="http://schemas.microsoft.com/office/powerpoint/2010/main" val="960261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C01812-3E5D-4BD3-BF61-B16EEE71B9FD}" type="slidenum">
              <a:rPr lang="en-US" smtClean="0"/>
              <a:t>13</a:t>
            </a:fld>
            <a:endParaRPr lang="en-US"/>
          </a:p>
        </p:txBody>
      </p:sp>
    </p:spTree>
    <p:extLst>
      <p:ext uri="{BB962C8B-B14F-4D97-AF65-F5344CB8AC3E}">
        <p14:creationId xmlns:p14="http://schemas.microsoft.com/office/powerpoint/2010/main" val="960261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C01812-3E5D-4BD3-BF61-B16EEE71B9FD}" type="slidenum">
              <a:rPr lang="en-US" smtClean="0"/>
              <a:t>14</a:t>
            </a:fld>
            <a:endParaRPr lang="en-US"/>
          </a:p>
        </p:txBody>
      </p:sp>
    </p:spTree>
    <p:extLst>
      <p:ext uri="{BB962C8B-B14F-4D97-AF65-F5344CB8AC3E}">
        <p14:creationId xmlns:p14="http://schemas.microsoft.com/office/powerpoint/2010/main" val="960261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C01812-3E5D-4BD3-BF61-B16EEE71B9FD}" type="slidenum">
              <a:rPr lang="en-US" smtClean="0"/>
              <a:t>17</a:t>
            </a:fld>
            <a:endParaRPr lang="en-US"/>
          </a:p>
        </p:txBody>
      </p:sp>
    </p:spTree>
    <p:extLst>
      <p:ext uri="{BB962C8B-B14F-4D97-AF65-F5344CB8AC3E}">
        <p14:creationId xmlns:p14="http://schemas.microsoft.com/office/powerpoint/2010/main" val="960261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C01812-3E5D-4BD3-BF61-B16EEE71B9FD}" type="slidenum">
              <a:rPr lang="en-US" smtClean="0"/>
              <a:t>21</a:t>
            </a:fld>
            <a:endParaRPr lang="en-US"/>
          </a:p>
        </p:txBody>
      </p:sp>
    </p:spTree>
    <p:extLst>
      <p:ext uri="{BB962C8B-B14F-4D97-AF65-F5344CB8AC3E}">
        <p14:creationId xmlns:p14="http://schemas.microsoft.com/office/powerpoint/2010/main" val="960261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366D2F4-766E-4070-A69C-4AA11AF2FBAC}" type="slidenum">
              <a:rPr lang="en-US" sz="1200" smtClean="0">
                <a:latin typeface="Arial" charset="0"/>
              </a:rPr>
              <a:pPr eaLnBrk="1" hangingPunct="1"/>
              <a:t>26</a:t>
            </a:fld>
            <a:endParaRPr lang="en-US" sz="1200">
              <a:latin typeface="Arial" charset="0"/>
            </a:endParaRPr>
          </a:p>
        </p:txBody>
      </p:sp>
      <p:sp>
        <p:nvSpPr>
          <p:cNvPr id="17411" name="Rectangle 2"/>
          <p:cNvSpPr>
            <a:spLocks noGrp="1" noRot="1" noChangeAspect="1" noChangeArrowheads="1" noTextEdit="1"/>
          </p:cNvSpPr>
          <p:nvPr>
            <p:ph type="sldImg"/>
          </p:nvPr>
        </p:nvSpPr>
        <p:spPr>
          <a:xfrm>
            <a:off x="381000" y="685800"/>
            <a:ext cx="6096000" cy="3429000"/>
          </a:xfrm>
          <a:ln/>
        </p:spPr>
      </p:sp>
      <p:sp>
        <p:nvSpPr>
          <p:cNvPr id="174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5A25417-B29D-43FA-9137-0356B2E808CE}" type="slidenum">
              <a:rPr lang="en-US" sz="1200" smtClean="0">
                <a:latin typeface="Arial" charset="0"/>
              </a:rPr>
              <a:pPr eaLnBrk="1" hangingPunct="1"/>
              <a:t>27</a:t>
            </a:fld>
            <a:endParaRPr lang="en-US" sz="1200">
              <a:latin typeface="Arial" charset="0"/>
            </a:endParaRPr>
          </a:p>
        </p:txBody>
      </p:sp>
      <p:sp>
        <p:nvSpPr>
          <p:cNvPr id="18435" name="Rectangle 2"/>
          <p:cNvSpPr>
            <a:spLocks noGrp="1" noRot="1" noChangeAspect="1" noChangeArrowheads="1" noTextEdit="1"/>
          </p:cNvSpPr>
          <p:nvPr>
            <p:ph type="sldImg"/>
          </p:nvPr>
        </p:nvSpPr>
        <p:spPr>
          <a:xfrm>
            <a:off x="381000" y="685800"/>
            <a:ext cx="6096000" cy="3429000"/>
          </a:xfrm>
          <a:ln/>
        </p:spPr>
      </p:sp>
      <p:sp>
        <p:nvSpPr>
          <p:cNvPr id="184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C01812-3E5D-4BD3-BF61-B16EEE71B9FD}" type="slidenum">
              <a:rPr lang="en-US" smtClean="0"/>
              <a:t>28</a:t>
            </a:fld>
            <a:endParaRPr lang="en-US"/>
          </a:p>
        </p:txBody>
      </p:sp>
    </p:spTree>
    <p:extLst>
      <p:ext uri="{BB962C8B-B14F-4D97-AF65-F5344CB8AC3E}">
        <p14:creationId xmlns:p14="http://schemas.microsoft.com/office/powerpoint/2010/main" val="419551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353108-BAC8-4D4F-AB1F-DDBE5F16A79D}" type="datetime1">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60420-3FBF-43F2-B4A5-E0C4E7CA7BC4}" type="slidenum">
              <a:rPr lang="en-US" smtClean="0"/>
              <a:t>‹#›</a:t>
            </a:fld>
            <a:endParaRPr lang="en-US"/>
          </a:p>
        </p:txBody>
      </p:sp>
    </p:spTree>
    <p:extLst>
      <p:ext uri="{BB962C8B-B14F-4D97-AF65-F5344CB8AC3E}">
        <p14:creationId xmlns:p14="http://schemas.microsoft.com/office/powerpoint/2010/main" val="1087395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BF1A07-7C6A-4A88-9729-DF0A428A65E8}" type="datetime1">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60420-3FBF-43F2-B4A5-E0C4E7CA7BC4}" type="slidenum">
              <a:rPr lang="en-US" smtClean="0"/>
              <a:t>‹#›</a:t>
            </a:fld>
            <a:endParaRPr lang="en-US"/>
          </a:p>
        </p:txBody>
      </p:sp>
    </p:spTree>
    <p:extLst>
      <p:ext uri="{BB962C8B-B14F-4D97-AF65-F5344CB8AC3E}">
        <p14:creationId xmlns:p14="http://schemas.microsoft.com/office/powerpoint/2010/main" val="2527069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CDA933-6520-40B5-9DB6-8E1E49B2C2BC}" type="datetime1">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60420-3FBF-43F2-B4A5-E0C4E7CA7BC4}" type="slidenum">
              <a:rPr lang="en-US" smtClean="0"/>
              <a:t>‹#›</a:t>
            </a:fld>
            <a:endParaRPr lang="en-US"/>
          </a:p>
        </p:txBody>
      </p:sp>
    </p:spTree>
    <p:extLst>
      <p:ext uri="{BB962C8B-B14F-4D97-AF65-F5344CB8AC3E}">
        <p14:creationId xmlns:p14="http://schemas.microsoft.com/office/powerpoint/2010/main" val="2387987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6DC18B7-67B6-48FF-AEA8-0F7227B3B5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9267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C14CD91-9631-4F56-8B49-3C152BFEFBF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82813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DC924F1-D74D-41E6-92A1-B370990F38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51548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57A4202-79C9-4E58-9A0A-CE290A87A87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20756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C236AD6-27A8-411B-861D-365EE019FEB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91541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4CEC96B-F958-4834-84B6-01589D2F23A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4332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9B50F70-4D1C-4A4D-81E2-149469E8569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51116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AF66795-A00A-484B-9056-8885BDFD1AF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34589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A6B6BC-851B-4A61-90FF-10F5835B7A64}" type="datetime1">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60420-3FBF-43F2-B4A5-E0C4E7CA7BC4}" type="slidenum">
              <a:rPr lang="en-US" smtClean="0"/>
              <a:t>‹#›</a:t>
            </a:fld>
            <a:endParaRPr lang="en-US"/>
          </a:p>
        </p:txBody>
      </p:sp>
    </p:spTree>
    <p:extLst>
      <p:ext uri="{BB962C8B-B14F-4D97-AF65-F5344CB8AC3E}">
        <p14:creationId xmlns:p14="http://schemas.microsoft.com/office/powerpoint/2010/main" val="34895823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F582DC3-E2B2-4826-9BD8-94619BB21D5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27699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143244-B498-4848-9C17-2DCA8AA13A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96293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5F6ACB-1C24-4AA6-BAFA-3345E4A5CD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34834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6DC18B7-67B6-48FF-AEA8-0F7227B3B5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43940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C14CD91-9631-4F56-8B49-3C152BFEFBF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714802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DC924F1-D74D-41E6-92A1-B370990F38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801047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57A4202-79C9-4E58-9A0A-CE290A87A87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007265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C236AD6-27A8-411B-861D-365EE019FEB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097422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4CEC96B-F958-4834-84B6-01589D2F23A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230087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9B50F70-4D1C-4A4D-81E2-149469E8569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6782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9CE910-E6A0-4A86-9A54-E48780F8A70E}" type="datetime1">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60420-3FBF-43F2-B4A5-E0C4E7CA7BC4}" type="slidenum">
              <a:rPr lang="en-US" smtClean="0"/>
              <a:t>‹#›</a:t>
            </a:fld>
            <a:endParaRPr lang="en-US"/>
          </a:p>
        </p:txBody>
      </p:sp>
    </p:spTree>
    <p:extLst>
      <p:ext uri="{BB962C8B-B14F-4D97-AF65-F5344CB8AC3E}">
        <p14:creationId xmlns:p14="http://schemas.microsoft.com/office/powerpoint/2010/main" val="19568221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AF66795-A00A-484B-9056-8885BDFD1AF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06241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F582DC3-E2B2-4826-9BD8-94619BB21D5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09541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143244-B498-4848-9C17-2DCA8AA13A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116763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5F6ACB-1C24-4AA6-BAFA-3345E4A5CD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5512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0B708F-5998-43D2-BC35-B19D31B988F1}" type="datetime1">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60420-3FBF-43F2-B4A5-E0C4E7CA7BC4}" type="slidenum">
              <a:rPr lang="en-US" smtClean="0"/>
              <a:t>‹#›</a:t>
            </a:fld>
            <a:endParaRPr lang="en-US"/>
          </a:p>
        </p:txBody>
      </p:sp>
    </p:spTree>
    <p:extLst>
      <p:ext uri="{BB962C8B-B14F-4D97-AF65-F5344CB8AC3E}">
        <p14:creationId xmlns:p14="http://schemas.microsoft.com/office/powerpoint/2010/main" val="2711789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60DB47-B5A3-4281-B0B9-D3FA89F1A9DB}" type="datetime1">
              <a:rPr lang="en-US" smtClean="0"/>
              <a:t>9/8/2023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460420-3FBF-43F2-B4A5-E0C4E7CA7BC4}" type="slidenum">
              <a:rPr lang="en-US" smtClean="0"/>
              <a:t>‹#›</a:t>
            </a:fld>
            <a:endParaRPr lang="en-US"/>
          </a:p>
        </p:txBody>
      </p:sp>
    </p:spTree>
    <p:extLst>
      <p:ext uri="{BB962C8B-B14F-4D97-AF65-F5344CB8AC3E}">
        <p14:creationId xmlns:p14="http://schemas.microsoft.com/office/powerpoint/2010/main" val="1245462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9D7D69D-F238-4861-8B57-5EEF01047958}" type="datetime1">
              <a:rPr lang="en-US" smtClean="0"/>
              <a:t>9/8/2023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460420-3FBF-43F2-B4A5-E0C4E7CA7BC4}" type="slidenum">
              <a:rPr lang="en-US" smtClean="0"/>
              <a:t>‹#›</a:t>
            </a:fld>
            <a:endParaRPr lang="en-US"/>
          </a:p>
        </p:txBody>
      </p:sp>
    </p:spTree>
    <p:extLst>
      <p:ext uri="{BB962C8B-B14F-4D97-AF65-F5344CB8AC3E}">
        <p14:creationId xmlns:p14="http://schemas.microsoft.com/office/powerpoint/2010/main" val="3773547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2CC6CB-851B-4599-88D3-9C40196407A4}" type="datetime1">
              <a:rPr lang="en-US" smtClean="0"/>
              <a:t>9/8/2023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460420-3FBF-43F2-B4A5-E0C4E7CA7BC4}" type="slidenum">
              <a:rPr lang="en-US" smtClean="0"/>
              <a:t>‹#›</a:t>
            </a:fld>
            <a:endParaRPr lang="en-US"/>
          </a:p>
        </p:txBody>
      </p:sp>
    </p:spTree>
    <p:extLst>
      <p:ext uri="{BB962C8B-B14F-4D97-AF65-F5344CB8AC3E}">
        <p14:creationId xmlns:p14="http://schemas.microsoft.com/office/powerpoint/2010/main" val="2150369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E03955-1D7F-4BA2-A24E-5B283CFEC3D0}" type="datetime1">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60420-3FBF-43F2-B4A5-E0C4E7CA7BC4}" type="slidenum">
              <a:rPr lang="en-US" smtClean="0"/>
              <a:t>‹#›</a:t>
            </a:fld>
            <a:endParaRPr lang="en-US"/>
          </a:p>
        </p:txBody>
      </p:sp>
    </p:spTree>
    <p:extLst>
      <p:ext uri="{BB962C8B-B14F-4D97-AF65-F5344CB8AC3E}">
        <p14:creationId xmlns:p14="http://schemas.microsoft.com/office/powerpoint/2010/main" val="1981402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A1004D-552E-43EF-8CF1-8B21CDADE0CD}" type="datetime1">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60420-3FBF-43F2-B4A5-E0C4E7CA7BC4}" type="slidenum">
              <a:rPr lang="en-US" smtClean="0"/>
              <a:t>‹#›</a:t>
            </a:fld>
            <a:endParaRPr lang="en-US"/>
          </a:p>
        </p:txBody>
      </p:sp>
    </p:spTree>
    <p:extLst>
      <p:ext uri="{BB962C8B-B14F-4D97-AF65-F5344CB8AC3E}">
        <p14:creationId xmlns:p14="http://schemas.microsoft.com/office/powerpoint/2010/main" val="3909108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9BF6B3D-17C0-4CDF-9AB7-0D837BB4DD12}" type="datetime1">
              <a:rPr lang="en-US" smtClean="0"/>
              <a:t>9/8/2023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3460420-3FBF-43F2-B4A5-E0C4E7CA7BC4}" type="slidenum">
              <a:rPr lang="en-US" smtClean="0"/>
              <a:t>‹#›</a:t>
            </a:fld>
            <a:endParaRPr lang="en-US"/>
          </a:p>
        </p:txBody>
      </p:sp>
    </p:spTree>
    <p:extLst>
      <p:ext uri="{BB962C8B-B14F-4D97-AF65-F5344CB8AC3E}">
        <p14:creationId xmlns:p14="http://schemas.microsoft.com/office/powerpoint/2010/main" val="20561851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3C107EE-18A5-4D71-9B58-BB755AACD276}"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60937376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3C107EE-18A5-4D71-9B58-BB755AACD276}"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4312348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audio" Target="../media/audio1.wav"/><Relationship Id="rId7"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2.png"/><Relationship Id="rId10" Type="http://schemas.openxmlformats.org/officeDocument/2006/relationships/image" Target="../media/image7.gif"/><Relationship Id="rId4" Type="http://schemas.openxmlformats.org/officeDocument/2006/relationships/image" Target="../media/image1.jpeg"/><Relationship Id="rId9" Type="http://schemas.openxmlformats.org/officeDocument/2006/relationships/image" Target="../media/image6.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audio" Target="../media/audio3.wav"/><Relationship Id="rId7" Type="http://schemas.openxmlformats.org/officeDocument/2006/relationships/audio" Target="../media/audio7.wav"/><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audio" Target="../media/audio6.wav"/><Relationship Id="rId5" Type="http://schemas.openxmlformats.org/officeDocument/2006/relationships/audio" Target="../media/audio5.wav"/><Relationship Id="rId4" Type="http://schemas.openxmlformats.org/officeDocument/2006/relationships/image" Target="../media/image23.gif"/></Relationships>
</file>

<file path=ppt/slides/_rels/slide27.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24.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audio" Target="../media/audio7.wav"/><Relationship Id="rId5" Type="http://schemas.openxmlformats.org/officeDocument/2006/relationships/audio" Target="../media/audio6.wav"/><Relationship Id="rId4" Type="http://schemas.openxmlformats.org/officeDocument/2006/relationships/audio" Target="../media/audio5.wav"/></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image" Target="../media/image14.png"/><Relationship Id="rId2" Type="http://schemas.openxmlformats.org/officeDocument/2006/relationships/image" Target="../media/image9.gif"/><Relationship Id="rId1" Type="http://schemas.openxmlformats.org/officeDocument/2006/relationships/slideLayout" Target="../slideLayouts/slideLayout7.xml"/><Relationship Id="rId6" Type="http://schemas.openxmlformats.org/officeDocument/2006/relationships/image" Target="../media/image13.emf"/><Relationship Id="rId5" Type="http://schemas.openxmlformats.org/officeDocument/2006/relationships/image" Target="../media/image12.png"/><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descr="Blue tissue paper"/>
          <p:cNvSpPr>
            <a:spLocks noChangeArrowheads="1"/>
          </p:cNvSpPr>
          <p:nvPr/>
        </p:nvSpPr>
        <p:spPr bwMode="auto">
          <a:xfrm>
            <a:off x="0" y="0"/>
            <a:ext cx="9144000" cy="5143500"/>
          </a:xfrm>
          <a:prstGeom prst="rect">
            <a:avLst/>
          </a:prstGeom>
          <a:blipFill dpi="0" rotWithShape="1">
            <a:blip r:embed="rId4"/>
            <a:srcRect/>
            <a:tile tx="0" ty="0" sx="100000" sy="100000" flip="none" algn="tl"/>
          </a:blipFill>
          <a:ln w="9525">
            <a:solidFill>
              <a:schemeClr val="tx1"/>
            </a:solidFill>
            <a:miter lim="800000"/>
            <a:headEnd/>
            <a:tailEnd/>
          </a:ln>
        </p:spPr>
        <p:txBody>
          <a:bodyPr wrap="none" anchor="ctr"/>
          <a:lstStyle/>
          <a:p>
            <a:pPr algn="ctr" eaLnBrk="1" hangingPunct="1"/>
            <a:endParaRPr lang="en-US">
              <a:solidFill>
                <a:srgbClr val="F98792"/>
              </a:solidFill>
            </a:endParaRP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073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natures1%20(1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2114550"/>
            <a:ext cx="19812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AutoShape 5"/>
          <p:cNvSpPr>
            <a:spLocks noChangeArrowheads="1"/>
          </p:cNvSpPr>
          <p:nvPr/>
        </p:nvSpPr>
        <p:spPr bwMode="auto">
          <a:xfrm>
            <a:off x="7696200" y="628650"/>
            <a:ext cx="685800" cy="4572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eaLnBrk="1" hangingPunct="1">
              <a:defRPr/>
            </a:pPr>
            <a:endParaRPr lang="en-US" dirty="0"/>
          </a:p>
        </p:txBody>
      </p:sp>
      <p:sp>
        <p:nvSpPr>
          <p:cNvPr id="3078" name="AutoShape 6"/>
          <p:cNvSpPr>
            <a:spLocks noChangeArrowheads="1"/>
          </p:cNvSpPr>
          <p:nvPr/>
        </p:nvSpPr>
        <p:spPr bwMode="auto">
          <a:xfrm>
            <a:off x="8153400" y="2343150"/>
            <a:ext cx="685800" cy="4572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eaLnBrk="1" hangingPunct="1">
              <a:defRPr/>
            </a:pPr>
            <a:endParaRPr lang="en-US" dirty="0"/>
          </a:p>
        </p:txBody>
      </p:sp>
      <p:sp>
        <p:nvSpPr>
          <p:cNvPr id="3079" name="AutoShape 7"/>
          <p:cNvSpPr>
            <a:spLocks noChangeArrowheads="1"/>
          </p:cNvSpPr>
          <p:nvPr/>
        </p:nvSpPr>
        <p:spPr bwMode="auto">
          <a:xfrm>
            <a:off x="533400" y="2228850"/>
            <a:ext cx="685800" cy="4572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eaLnBrk="1" hangingPunct="1">
              <a:defRPr/>
            </a:pPr>
            <a:endParaRPr lang="en-US" dirty="0"/>
          </a:p>
        </p:txBody>
      </p:sp>
      <p:sp>
        <p:nvSpPr>
          <p:cNvPr id="3080" name="AutoShape 8"/>
          <p:cNvSpPr>
            <a:spLocks noChangeArrowheads="1"/>
          </p:cNvSpPr>
          <p:nvPr/>
        </p:nvSpPr>
        <p:spPr bwMode="auto">
          <a:xfrm>
            <a:off x="533400" y="514350"/>
            <a:ext cx="685800" cy="4572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eaLnBrk="1" hangingPunct="1">
              <a:defRPr/>
            </a:pPr>
            <a:endParaRPr lang="en-US" dirty="0"/>
          </a:p>
        </p:txBody>
      </p:sp>
      <p:sp>
        <p:nvSpPr>
          <p:cNvPr id="3081" name="AutoShape 9"/>
          <p:cNvSpPr>
            <a:spLocks noChangeArrowheads="1"/>
          </p:cNvSpPr>
          <p:nvPr/>
        </p:nvSpPr>
        <p:spPr bwMode="auto">
          <a:xfrm>
            <a:off x="838200" y="3543300"/>
            <a:ext cx="685800" cy="4572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eaLnBrk="1" hangingPunct="1">
              <a:defRPr/>
            </a:pPr>
            <a:endParaRPr lang="en-US" dirty="0"/>
          </a:p>
        </p:txBody>
      </p:sp>
      <p:sp>
        <p:nvSpPr>
          <p:cNvPr id="3082" name="AutoShape 10"/>
          <p:cNvSpPr>
            <a:spLocks noChangeArrowheads="1"/>
          </p:cNvSpPr>
          <p:nvPr/>
        </p:nvSpPr>
        <p:spPr bwMode="auto">
          <a:xfrm>
            <a:off x="6781800" y="4457700"/>
            <a:ext cx="685800" cy="4572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eaLnBrk="1" hangingPunct="1">
              <a:defRPr/>
            </a:pPr>
            <a:endParaRPr lang="en-US" dirty="0"/>
          </a:p>
        </p:txBody>
      </p:sp>
      <p:sp>
        <p:nvSpPr>
          <p:cNvPr id="3083" name="AutoShape 11"/>
          <p:cNvSpPr>
            <a:spLocks noChangeArrowheads="1"/>
          </p:cNvSpPr>
          <p:nvPr/>
        </p:nvSpPr>
        <p:spPr bwMode="auto">
          <a:xfrm>
            <a:off x="2514601" y="2743200"/>
            <a:ext cx="403225" cy="294085"/>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dirty="0"/>
          </a:p>
        </p:txBody>
      </p:sp>
      <p:sp>
        <p:nvSpPr>
          <p:cNvPr id="3084" name="AutoShape 12"/>
          <p:cNvSpPr>
            <a:spLocks noChangeArrowheads="1"/>
          </p:cNvSpPr>
          <p:nvPr/>
        </p:nvSpPr>
        <p:spPr bwMode="auto">
          <a:xfrm>
            <a:off x="6858001" y="2057400"/>
            <a:ext cx="403225" cy="294085"/>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dirty="0"/>
          </a:p>
        </p:txBody>
      </p:sp>
      <p:sp>
        <p:nvSpPr>
          <p:cNvPr id="3085" name="AutoShape 13"/>
          <p:cNvSpPr>
            <a:spLocks noChangeArrowheads="1"/>
          </p:cNvSpPr>
          <p:nvPr/>
        </p:nvSpPr>
        <p:spPr bwMode="auto">
          <a:xfrm>
            <a:off x="1905001" y="2114550"/>
            <a:ext cx="403225" cy="294085"/>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dirty="0"/>
          </a:p>
        </p:txBody>
      </p:sp>
      <p:sp>
        <p:nvSpPr>
          <p:cNvPr id="3086" name="AutoShape 14"/>
          <p:cNvSpPr>
            <a:spLocks noChangeArrowheads="1"/>
          </p:cNvSpPr>
          <p:nvPr/>
        </p:nvSpPr>
        <p:spPr bwMode="auto">
          <a:xfrm>
            <a:off x="5943601" y="2628900"/>
            <a:ext cx="493713" cy="404813"/>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p>
        </p:txBody>
      </p:sp>
      <p:sp>
        <p:nvSpPr>
          <p:cNvPr id="3087" name="AutoShape 15"/>
          <p:cNvSpPr>
            <a:spLocks noChangeArrowheads="1"/>
          </p:cNvSpPr>
          <p:nvPr/>
        </p:nvSpPr>
        <p:spPr bwMode="auto">
          <a:xfrm>
            <a:off x="3124201" y="2343150"/>
            <a:ext cx="493713" cy="404813"/>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p>
        </p:txBody>
      </p:sp>
      <p:sp>
        <p:nvSpPr>
          <p:cNvPr id="3088" name="AutoShape 16"/>
          <p:cNvSpPr>
            <a:spLocks noChangeArrowheads="1"/>
          </p:cNvSpPr>
          <p:nvPr/>
        </p:nvSpPr>
        <p:spPr bwMode="auto">
          <a:xfrm>
            <a:off x="2667001" y="3714750"/>
            <a:ext cx="493713" cy="404813"/>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p>
        </p:txBody>
      </p:sp>
      <p:sp>
        <p:nvSpPr>
          <p:cNvPr id="3089" name="AutoShape 17"/>
          <p:cNvSpPr>
            <a:spLocks noChangeArrowheads="1"/>
          </p:cNvSpPr>
          <p:nvPr/>
        </p:nvSpPr>
        <p:spPr bwMode="auto">
          <a:xfrm>
            <a:off x="1905001" y="2857500"/>
            <a:ext cx="493713" cy="404813"/>
          </a:xfrm>
          <a:prstGeom prst="star4">
            <a:avLst>
              <a:gd name="adj" fmla="val 12500"/>
            </a:avLst>
          </a:prstGeom>
          <a:gradFill rotWithShape="1">
            <a:gsLst>
              <a:gs pos="0">
                <a:srgbClr val="06E81C"/>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p>
        </p:txBody>
      </p:sp>
      <p:sp>
        <p:nvSpPr>
          <p:cNvPr id="3090" name="AutoShape 18"/>
          <p:cNvSpPr>
            <a:spLocks noChangeArrowheads="1"/>
          </p:cNvSpPr>
          <p:nvPr/>
        </p:nvSpPr>
        <p:spPr bwMode="auto">
          <a:xfrm>
            <a:off x="1447801" y="4457700"/>
            <a:ext cx="493713" cy="404813"/>
          </a:xfrm>
          <a:prstGeom prst="star4">
            <a:avLst>
              <a:gd name="adj" fmla="val 12500"/>
            </a:avLst>
          </a:prstGeom>
          <a:gradFill rotWithShape="1">
            <a:gsLst>
              <a:gs pos="0">
                <a:srgbClr val="06E81C"/>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p>
        </p:txBody>
      </p:sp>
      <p:sp>
        <p:nvSpPr>
          <p:cNvPr id="3091" name="AutoShape 19"/>
          <p:cNvSpPr>
            <a:spLocks noChangeArrowheads="1"/>
          </p:cNvSpPr>
          <p:nvPr/>
        </p:nvSpPr>
        <p:spPr bwMode="auto">
          <a:xfrm>
            <a:off x="7772401" y="3429000"/>
            <a:ext cx="493713" cy="404813"/>
          </a:xfrm>
          <a:prstGeom prst="star4">
            <a:avLst>
              <a:gd name="adj" fmla="val 12500"/>
            </a:avLst>
          </a:prstGeom>
          <a:gradFill rotWithShape="1">
            <a:gsLst>
              <a:gs pos="0">
                <a:srgbClr val="06E81C"/>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p>
        </p:txBody>
      </p:sp>
      <p:sp>
        <p:nvSpPr>
          <p:cNvPr id="3092" name="AutoShape 20"/>
          <p:cNvSpPr>
            <a:spLocks noChangeArrowheads="1"/>
          </p:cNvSpPr>
          <p:nvPr/>
        </p:nvSpPr>
        <p:spPr bwMode="auto">
          <a:xfrm>
            <a:off x="7391401" y="1714500"/>
            <a:ext cx="385763" cy="329804"/>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eaLnBrk="1" hangingPunct="1">
              <a:defRPr/>
            </a:pPr>
            <a:endParaRPr lang="en-US" dirty="0"/>
          </a:p>
        </p:txBody>
      </p:sp>
      <p:sp>
        <p:nvSpPr>
          <p:cNvPr id="3093" name="AutoShape 21"/>
          <p:cNvSpPr>
            <a:spLocks noChangeArrowheads="1"/>
          </p:cNvSpPr>
          <p:nvPr/>
        </p:nvSpPr>
        <p:spPr bwMode="auto">
          <a:xfrm>
            <a:off x="1905001" y="1828800"/>
            <a:ext cx="385763" cy="329804"/>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eaLnBrk="1" hangingPunct="1">
              <a:defRPr/>
            </a:pPr>
            <a:endParaRPr lang="en-US" dirty="0"/>
          </a:p>
        </p:txBody>
      </p:sp>
      <p:grpSp>
        <p:nvGrpSpPr>
          <p:cNvPr id="2071" name="Group 23"/>
          <p:cNvGrpSpPr>
            <a:grpSpLocks/>
          </p:cNvGrpSpPr>
          <p:nvPr/>
        </p:nvGrpSpPr>
        <p:grpSpPr bwMode="auto">
          <a:xfrm>
            <a:off x="0" y="-2381"/>
            <a:ext cx="9144000" cy="5145881"/>
            <a:chOff x="0" y="-2"/>
            <a:chExt cx="5760" cy="4322"/>
          </a:xfrm>
        </p:grpSpPr>
        <p:pic>
          <p:nvPicPr>
            <p:cNvPr id="2096" name="Picture 24" descr="duong phan cac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 y="-2"/>
              <a:ext cx="571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 name="Picture 25" descr="duong phan cac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200000" flipH="1">
              <a:off x="-2101" y="2101"/>
              <a:ext cx="4269"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8" name="Picture 26" descr="duong phan cac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200000" flipH="1">
              <a:off x="3591" y="2101"/>
              <a:ext cx="4269"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 name="Picture 27" descr="duong phan cac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224"/>
              <a:ext cx="57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00" name="AutoShape 28"/>
          <p:cNvSpPr>
            <a:spLocks noChangeArrowheads="1"/>
          </p:cNvSpPr>
          <p:nvPr/>
        </p:nvSpPr>
        <p:spPr bwMode="auto">
          <a:xfrm>
            <a:off x="4953000" y="4457700"/>
            <a:ext cx="685800" cy="4572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eaLnBrk="1" hangingPunct="1">
              <a:defRPr/>
            </a:pPr>
            <a:endParaRPr lang="en-US"/>
          </a:p>
        </p:txBody>
      </p:sp>
      <p:sp>
        <p:nvSpPr>
          <p:cNvPr id="3101" name="AutoShape 29"/>
          <p:cNvSpPr>
            <a:spLocks noChangeArrowheads="1"/>
          </p:cNvSpPr>
          <p:nvPr/>
        </p:nvSpPr>
        <p:spPr bwMode="auto">
          <a:xfrm>
            <a:off x="6248400" y="228600"/>
            <a:ext cx="685800" cy="4572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eaLnBrk="1" hangingPunct="1">
              <a:defRPr/>
            </a:pPr>
            <a:endParaRPr lang="en-US"/>
          </a:p>
        </p:txBody>
      </p:sp>
      <p:sp>
        <p:nvSpPr>
          <p:cNvPr id="3102" name="AutoShape 30"/>
          <p:cNvSpPr>
            <a:spLocks noChangeArrowheads="1"/>
          </p:cNvSpPr>
          <p:nvPr/>
        </p:nvSpPr>
        <p:spPr bwMode="auto">
          <a:xfrm>
            <a:off x="4114800" y="285750"/>
            <a:ext cx="685800" cy="4572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eaLnBrk="1" hangingPunct="1">
              <a:defRPr/>
            </a:pPr>
            <a:endParaRPr lang="en-US"/>
          </a:p>
        </p:txBody>
      </p:sp>
      <p:sp>
        <p:nvSpPr>
          <p:cNvPr id="3103" name="AutoShape 31"/>
          <p:cNvSpPr>
            <a:spLocks noChangeArrowheads="1"/>
          </p:cNvSpPr>
          <p:nvPr/>
        </p:nvSpPr>
        <p:spPr bwMode="auto">
          <a:xfrm>
            <a:off x="3276600" y="4457700"/>
            <a:ext cx="685800" cy="4572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eaLnBrk="1" hangingPunct="1">
              <a:defRPr/>
            </a:pPr>
            <a:endParaRPr lang="en-US"/>
          </a:p>
        </p:txBody>
      </p:sp>
      <p:sp>
        <p:nvSpPr>
          <p:cNvPr id="3104" name="AutoShape 32"/>
          <p:cNvSpPr>
            <a:spLocks noChangeArrowheads="1"/>
          </p:cNvSpPr>
          <p:nvPr/>
        </p:nvSpPr>
        <p:spPr bwMode="auto">
          <a:xfrm>
            <a:off x="5257801" y="3143250"/>
            <a:ext cx="403225" cy="294085"/>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a:p>
        </p:txBody>
      </p:sp>
      <p:sp>
        <p:nvSpPr>
          <p:cNvPr id="3105" name="AutoShape 33"/>
          <p:cNvSpPr>
            <a:spLocks noChangeArrowheads="1"/>
          </p:cNvSpPr>
          <p:nvPr/>
        </p:nvSpPr>
        <p:spPr bwMode="auto">
          <a:xfrm>
            <a:off x="7848601" y="3028950"/>
            <a:ext cx="403225" cy="294085"/>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a:p>
        </p:txBody>
      </p:sp>
      <p:sp>
        <p:nvSpPr>
          <p:cNvPr id="3106" name="AutoShape 34"/>
          <p:cNvSpPr>
            <a:spLocks noChangeArrowheads="1"/>
          </p:cNvSpPr>
          <p:nvPr/>
        </p:nvSpPr>
        <p:spPr bwMode="auto">
          <a:xfrm>
            <a:off x="2743201" y="685800"/>
            <a:ext cx="403225" cy="294085"/>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a:p>
        </p:txBody>
      </p:sp>
      <p:sp>
        <p:nvSpPr>
          <p:cNvPr id="3107" name="AutoShape 35"/>
          <p:cNvSpPr>
            <a:spLocks noChangeArrowheads="1"/>
          </p:cNvSpPr>
          <p:nvPr/>
        </p:nvSpPr>
        <p:spPr bwMode="auto">
          <a:xfrm>
            <a:off x="8077201" y="285750"/>
            <a:ext cx="403225" cy="294085"/>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a:p>
        </p:txBody>
      </p:sp>
      <p:sp>
        <p:nvSpPr>
          <p:cNvPr id="3108" name="AutoShape 36"/>
          <p:cNvSpPr>
            <a:spLocks noChangeArrowheads="1"/>
          </p:cNvSpPr>
          <p:nvPr/>
        </p:nvSpPr>
        <p:spPr bwMode="auto">
          <a:xfrm>
            <a:off x="5105401" y="1257300"/>
            <a:ext cx="403225" cy="294085"/>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a:p>
        </p:txBody>
      </p:sp>
      <p:sp>
        <p:nvSpPr>
          <p:cNvPr id="3109" name="AutoShape 37"/>
          <p:cNvSpPr>
            <a:spLocks noChangeArrowheads="1"/>
          </p:cNvSpPr>
          <p:nvPr/>
        </p:nvSpPr>
        <p:spPr bwMode="auto">
          <a:xfrm>
            <a:off x="3810001" y="2171700"/>
            <a:ext cx="493713" cy="404813"/>
          </a:xfrm>
          <a:prstGeom prst="star4">
            <a:avLst>
              <a:gd name="adj" fmla="val 12500"/>
            </a:avLst>
          </a:prstGeom>
          <a:gradFill rotWithShape="1">
            <a:gsLst>
              <a:gs pos="0">
                <a:srgbClr val="06E81C"/>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p>
        </p:txBody>
      </p:sp>
      <p:sp>
        <p:nvSpPr>
          <p:cNvPr id="3110" name="AutoShape 38"/>
          <p:cNvSpPr>
            <a:spLocks noChangeArrowheads="1"/>
          </p:cNvSpPr>
          <p:nvPr/>
        </p:nvSpPr>
        <p:spPr bwMode="auto">
          <a:xfrm>
            <a:off x="6172201" y="4057650"/>
            <a:ext cx="493713" cy="404813"/>
          </a:xfrm>
          <a:prstGeom prst="star4">
            <a:avLst>
              <a:gd name="adj" fmla="val 12500"/>
            </a:avLst>
          </a:prstGeom>
          <a:gradFill rotWithShape="1">
            <a:gsLst>
              <a:gs pos="0">
                <a:srgbClr val="06E81C"/>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p>
        </p:txBody>
      </p:sp>
      <p:sp>
        <p:nvSpPr>
          <p:cNvPr id="3111" name="AutoShape 39"/>
          <p:cNvSpPr>
            <a:spLocks noChangeArrowheads="1"/>
          </p:cNvSpPr>
          <p:nvPr/>
        </p:nvSpPr>
        <p:spPr bwMode="auto">
          <a:xfrm>
            <a:off x="5791201" y="2171700"/>
            <a:ext cx="493713" cy="404813"/>
          </a:xfrm>
          <a:prstGeom prst="star4">
            <a:avLst>
              <a:gd name="adj" fmla="val 12500"/>
            </a:avLst>
          </a:prstGeom>
          <a:gradFill rotWithShape="1">
            <a:gsLst>
              <a:gs pos="0">
                <a:srgbClr val="06E81C"/>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p>
        </p:txBody>
      </p:sp>
      <p:sp>
        <p:nvSpPr>
          <p:cNvPr id="3112" name="AutoShape 40"/>
          <p:cNvSpPr>
            <a:spLocks noChangeArrowheads="1"/>
          </p:cNvSpPr>
          <p:nvPr/>
        </p:nvSpPr>
        <p:spPr bwMode="auto">
          <a:xfrm>
            <a:off x="6172201" y="3028950"/>
            <a:ext cx="493713" cy="404813"/>
          </a:xfrm>
          <a:prstGeom prst="star4">
            <a:avLst>
              <a:gd name="adj" fmla="val 12380"/>
            </a:avLst>
          </a:prstGeom>
          <a:gradFill rotWithShape="1">
            <a:gsLst>
              <a:gs pos="0">
                <a:srgbClr val="06E81C"/>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p>
        </p:txBody>
      </p:sp>
      <p:pic>
        <p:nvPicPr>
          <p:cNvPr id="2085" name="Picture 41" descr="kimtuocvn"/>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21112931" flipH="1">
            <a:off x="1676400" y="2628900"/>
            <a:ext cx="1600200" cy="98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6" name="Picture 42" descr="kimtuocvn"/>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2514600"/>
            <a:ext cx="1676400" cy="1037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6" name="Text Box 44"/>
          <p:cNvSpPr txBox="1">
            <a:spLocks noChangeArrowheads="1"/>
          </p:cNvSpPr>
          <p:nvPr/>
        </p:nvSpPr>
        <p:spPr bwMode="auto">
          <a:xfrm>
            <a:off x="1055688" y="3162984"/>
            <a:ext cx="7315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sz="3600" dirty="0">
                <a:solidFill>
                  <a:srgbClr val="FF3300"/>
                </a:solidFill>
                <a:latin typeface="Times New Roman" pitchFamily="18" charset="0"/>
                <a:cs typeface="Times New Roman" pitchFamily="18" charset="0"/>
              </a:rPr>
              <a:t>MÔN : VẬT LÍ 8</a:t>
            </a:r>
          </a:p>
        </p:txBody>
      </p:sp>
      <p:sp>
        <p:nvSpPr>
          <p:cNvPr id="3117" name="WordArt 45"/>
          <p:cNvSpPr>
            <a:spLocks noChangeArrowheads="1" noChangeShapeType="1" noTextEdit="1"/>
          </p:cNvSpPr>
          <p:nvPr/>
        </p:nvSpPr>
        <p:spPr bwMode="auto">
          <a:xfrm>
            <a:off x="1295401" y="800100"/>
            <a:ext cx="7400925" cy="720329"/>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gradFill rotWithShape="1">
                  <a:gsLst>
                    <a:gs pos="0">
                      <a:srgbClr val="FF3399"/>
                    </a:gs>
                    <a:gs pos="25000">
                      <a:srgbClr val="FF6633"/>
                    </a:gs>
                    <a:gs pos="50000">
                      <a:srgbClr val="FFFF00"/>
                    </a:gs>
                    <a:gs pos="75000">
                      <a:srgbClr val="01A78F"/>
                    </a:gs>
                    <a:gs pos="100000">
                      <a:srgbClr val="3366FF"/>
                    </a:gs>
                  </a:gsLst>
                  <a:lin ang="5400000" scaled="1"/>
                </a:gradFill>
                <a:latin typeface="Times New Roman"/>
                <a:cs typeface="Times New Roman"/>
              </a:rPr>
              <a:t>TRƯỜNG THCS LÝ THÁNH TÔNG Q8 </a:t>
            </a:r>
            <a:endParaRPr lang="en-US" sz="3600" kern="10" dirty="0">
              <a:ln w="9525">
                <a:solidFill>
                  <a:srgbClr val="000000"/>
                </a:solidFill>
                <a:round/>
                <a:headEnd/>
                <a:tailEnd/>
              </a:ln>
              <a:gradFill rotWithShape="1">
                <a:gsLst>
                  <a:gs pos="0">
                    <a:srgbClr val="FF3399"/>
                  </a:gs>
                  <a:gs pos="25000">
                    <a:srgbClr val="FF6633"/>
                  </a:gs>
                  <a:gs pos="50000">
                    <a:srgbClr val="FFFF00"/>
                  </a:gs>
                  <a:gs pos="75000">
                    <a:srgbClr val="01A78F"/>
                  </a:gs>
                  <a:gs pos="100000">
                    <a:srgbClr val="3366FF"/>
                  </a:gs>
                </a:gsLst>
                <a:lin ang="5400000" scaled="1"/>
              </a:gradFill>
              <a:latin typeface="Times New Roman"/>
              <a:cs typeface="Times New Roman"/>
            </a:endParaRPr>
          </a:p>
        </p:txBody>
      </p:sp>
      <p:pic>
        <p:nvPicPr>
          <p:cNvPr id="2090" name="Picture 46" descr="Fireworks-0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590801" y="0"/>
            <a:ext cx="13049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1" name="Picture 47" descr="Fireworks-0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590801" y="0"/>
            <a:ext cx="13049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2" name="Picture 48" descr="Fireworks-02"/>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2514600" y="1"/>
            <a:ext cx="1447800" cy="907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3" name="Picture 49" descr="Fireworks-0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705601" y="0"/>
            <a:ext cx="130492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4" name="Picture 50" descr="Fireworks-02"/>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6553200" y="1"/>
            <a:ext cx="1447800" cy="907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5" name="Picture 51" descr="Fireworks-02"/>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6624638" y="75010"/>
            <a:ext cx="1447800" cy="85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1080185" y="1586278"/>
            <a:ext cx="6696074" cy="65773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BÀI </a:t>
            </a:r>
            <a:r>
              <a:rPr lang="en-US" sz="36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5: BIỂU DIỄN LỰC</a:t>
            </a:r>
            <a:endParaRPr lang="en-US" sz="3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62193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repeatCount="indefinite" fill="hold" nodeType="with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p:cTn id="7" dur="1000" fill="hold"/>
                                        <p:tgtEl>
                                          <p:spTgt spid="3077"/>
                                        </p:tgtEl>
                                        <p:attrNameLst>
                                          <p:attrName>ppt_w</p:attrName>
                                        </p:attrNameLst>
                                      </p:cBhvr>
                                      <p:tavLst>
                                        <p:tav tm="0">
                                          <p:val>
                                            <p:fltVal val="0"/>
                                          </p:val>
                                        </p:tav>
                                        <p:tav tm="100000">
                                          <p:val>
                                            <p:strVal val="#ppt_w"/>
                                          </p:val>
                                        </p:tav>
                                      </p:tavLst>
                                    </p:anim>
                                    <p:anim calcmode="lin" valueType="num">
                                      <p:cBhvr>
                                        <p:cTn id="8" dur="1000" fill="hold"/>
                                        <p:tgtEl>
                                          <p:spTgt spid="3077"/>
                                        </p:tgtEl>
                                        <p:attrNameLst>
                                          <p:attrName>ppt_h</p:attrName>
                                        </p:attrNameLst>
                                      </p:cBhvr>
                                      <p:tavLst>
                                        <p:tav tm="0">
                                          <p:val>
                                            <p:fltVal val="0"/>
                                          </p:val>
                                        </p:tav>
                                        <p:tav tm="100000">
                                          <p:val>
                                            <p:strVal val="#ppt_h"/>
                                          </p:val>
                                        </p:tav>
                                      </p:tavLst>
                                    </p:anim>
                                    <p:anim calcmode="lin" valueType="num">
                                      <p:cBhvr>
                                        <p:cTn id="9" dur="1000" fill="hold"/>
                                        <p:tgtEl>
                                          <p:spTgt spid="3077"/>
                                        </p:tgtEl>
                                        <p:attrNameLst>
                                          <p:attrName>ppt_x</p:attrName>
                                        </p:attrNameLst>
                                      </p:cBhvr>
                                      <p:tavLst>
                                        <p:tav tm="0">
                                          <p:val>
                                            <p:fltVal val="0.5"/>
                                          </p:val>
                                        </p:tav>
                                        <p:tav tm="100000">
                                          <p:val>
                                            <p:strVal val="#ppt_x"/>
                                          </p:val>
                                        </p:tav>
                                      </p:tavLst>
                                    </p:anim>
                                    <p:anim calcmode="lin" valueType="num">
                                      <p:cBhvr>
                                        <p:cTn id="10" dur="1000" fill="hold"/>
                                        <p:tgtEl>
                                          <p:spTgt spid="3077"/>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nodeType="with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p:cTn id="13" dur="1000" fill="hold"/>
                                        <p:tgtEl>
                                          <p:spTgt spid="3078"/>
                                        </p:tgtEl>
                                        <p:attrNameLst>
                                          <p:attrName>ppt_w</p:attrName>
                                        </p:attrNameLst>
                                      </p:cBhvr>
                                      <p:tavLst>
                                        <p:tav tm="0">
                                          <p:val>
                                            <p:fltVal val="0"/>
                                          </p:val>
                                        </p:tav>
                                        <p:tav tm="100000">
                                          <p:val>
                                            <p:strVal val="#ppt_w"/>
                                          </p:val>
                                        </p:tav>
                                      </p:tavLst>
                                    </p:anim>
                                    <p:anim calcmode="lin" valueType="num">
                                      <p:cBhvr>
                                        <p:cTn id="14" dur="1000" fill="hold"/>
                                        <p:tgtEl>
                                          <p:spTgt spid="3078"/>
                                        </p:tgtEl>
                                        <p:attrNameLst>
                                          <p:attrName>ppt_h</p:attrName>
                                        </p:attrNameLst>
                                      </p:cBhvr>
                                      <p:tavLst>
                                        <p:tav tm="0">
                                          <p:val>
                                            <p:fltVal val="0"/>
                                          </p:val>
                                        </p:tav>
                                        <p:tav tm="100000">
                                          <p:val>
                                            <p:strVal val="#ppt_h"/>
                                          </p:val>
                                        </p:tav>
                                      </p:tavLst>
                                    </p:anim>
                                    <p:anim calcmode="lin" valueType="num">
                                      <p:cBhvr>
                                        <p:cTn id="15" dur="1000" fill="hold"/>
                                        <p:tgtEl>
                                          <p:spTgt spid="3078"/>
                                        </p:tgtEl>
                                        <p:attrNameLst>
                                          <p:attrName>ppt_x</p:attrName>
                                        </p:attrNameLst>
                                      </p:cBhvr>
                                      <p:tavLst>
                                        <p:tav tm="0">
                                          <p:val>
                                            <p:fltVal val="0.5"/>
                                          </p:val>
                                        </p:tav>
                                        <p:tav tm="100000">
                                          <p:val>
                                            <p:strVal val="#ppt_x"/>
                                          </p:val>
                                        </p:tav>
                                      </p:tavLst>
                                    </p:anim>
                                    <p:anim calcmode="lin" valueType="num">
                                      <p:cBhvr>
                                        <p:cTn id="16" dur="1000" fill="hold"/>
                                        <p:tgtEl>
                                          <p:spTgt spid="3078"/>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nodeType="withEffect">
                                  <p:stCondLst>
                                    <p:cond delay="0"/>
                                  </p:stCondLst>
                                  <p:childTnLst>
                                    <p:set>
                                      <p:cBhvr>
                                        <p:cTn id="18" dur="1" fill="hold">
                                          <p:stCondLst>
                                            <p:cond delay="0"/>
                                          </p:stCondLst>
                                        </p:cTn>
                                        <p:tgtEl>
                                          <p:spTgt spid="3079"/>
                                        </p:tgtEl>
                                        <p:attrNameLst>
                                          <p:attrName>style.visibility</p:attrName>
                                        </p:attrNameLst>
                                      </p:cBhvr>
                                      <p:to>
                                        <p:strVal val="visible"/>
                                      </p:to>
                                    </p:set>
                                    <p:anim calcmode="lin" valueType="num">
                                      <p:cBhvr>
                                        <p:cTn id="19" dur="1000" fill="hold"/>
                                        <p:tgtEl>
                                          <p:spTgt spid="3079"/>
                                        </p:tgtEl>
                                        <p:attrNameLst>
                                          <p:attrName>ppt_w</p:attrName>
                                        </p:attrNameLst>
                                      </p:cBhvr>
                                      <p:tavLst>
                                        <p:tav tm="0">
                                          <p:val>
                                            <p:fltVal val="0"/>
                                          </p:val>
                                        </p:tav>
                                        <p:tav tm="100000">
                                          <p:val>
                                            <p:strVal val="#ppt_w"/>
                                          </p:val>
                                        </p:tav>
                                      </p:tavLst>
                                    </p:anim>
                                    <p:anim calcmode="lin" valueType="num">
                                      <p:cBhvr>
                                        <p:cTn id="20" dur="1000" fill="hold"/>
                                        <p:tgtEl>
                                          <p:spTgt spid="3079"/>
                                        </p:tgtEl>
                                        <p:attrNameLst>
                                          <p:attrName>ppt_h</p:attrName>
                                        </p:attrNameLst>
                                      </p:cBhvr>
                                      <p:tavLst>
                                        <p:tav tm="0">
                                          <p:val>
                                            <p:fltVal val="0"/>
                                          </p:val>
                                        </p:tav>
                                        <p:tav tm="100000">
                                          <p:val>
                                            <p:strVal val="#ppt_h"/>
                                          </p:val>
                                        </p:tav>
                                      </p:tavLst>
                                    </p:anim>
                                    <p:anim calcmode="lin" valueType="num">
                                      <p:cBhvr>
                                        <p:cTn id="21" dur="1000" fill="hold"/>
                                        <p:tgtEl>
                                          <p:spTgt spid="3079"/>
                                        </p:tgtEl>
                                        <p:attrNameLst>
                                          <p:attrName>ppt_x</p:attrName>
                                        </p:attrNameLst>
                                      </p:cBhvr>
                                      <p:tavLst>
                                        <p:tav tm="0">
                                          <p:val>
                                            <p:fltVal val="0.5"/>
                                          </p:val>
                                        </p:tav>
                                        <p:tav tm="100000">
                                          <p:val>
                                            <p:strVal val="#ppt_x"/>
                                          </p:val>
                                        </p:tav>
                                      </p:tavLst>
                                    </p:anim>
                                    <p:anim calcmode="lin" valueType="num">
                                      <p:cBhvr>
                                        <p:cTn id="22" dur="1000" fill="hold"/>
                                        <p:tgtEl>
                                          <p:spTgt spid="3079"/>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nodeType="withEffect">
                                  <p:stCondLst>
                                    <p:cond delay="0"/>
                                  </p:stCondLst>
                                  <p:childTnLst>
                                    <p:set>
                                      <p:cBhvr>
                                        <p:cTn id="24" dur="1" fill="hold">
                                          <p:stCondLst>
                                            <p:cond delay="0"/>
                                          </p:stCondLst>
                                        </p:cTn>
                                        <p:tgtEl>
                                          <p:spTgt spid="3080"/>
                                        </p:tgtEl>
                                        <p:attrNameLst>
                                          <p:attrName>style.visibility</p:attrName>
                                        </p:attrNameLst>
                                      </p:cBhvr>
                                      <p:to>
                                        <p:strVal val="visible"/>
                                      </p:to>
                                    </p:set>
                                    <p:anim calcmode="lin" valueType="num">
                                      <p:cBhvr>
                                        <p:cTn id="25" dur="1000" fill="hold"/>
                                        <p:tgtEl>
                                          <p:spTgt spid="3080"/>
                                        </p:tgtEl>
                                        <p:attrNameLst>
                                          <p:attrName>ppt_w</p:attrName>
                                        </p:attrNameLst>
                                      </p:cBhvr>
                                      <p:tavLst>
                                        <p:tav tm="0">
                                          <p:val>
                                            <p:fltVal val="0"/>
                                          </p:val>
                                        </p:tav>
                                        <p:tav tm="100000">
                                          <p:val>
                                            <p:strVal val="#ppt_w"/>
                                          </p:val>
                                        </p:tav>
                                      </p:tavLst>
                                    </p:anim>
                                    <p:anim calcmode="lin" valueType="num">
                                      <p:cBhvr>
                                        <p:cTn id="26" dur="1000" fill="hold"/>
                                        <p:tgtEl>
                                          <p:spTgt spid="3080"/>
                                        </p:tgtEl>
                                        <p:attrNameLst>
                                          <p:attrName>ppt_h</p:attrName>
                                        </p:attrNameLst>
                                      </p:cBhvr>
                                      <p:tavLst>
                                        <p:tav tm="0">
                                          <p:val>
                                            <p:fltVal val="0"/>
                                          </p:val>
                                        </p:tav>
                                        <p:tav tm="100000">
                                          <p:val>
                                            <p:strVal val="#ppt_h"/>
                                          </p:val>
                                        </p:tav>
                                      </p:tavLst>
                                    </p:anim>
                                    <p:anim calcmode="lin" valueType="num">
                                      <p:cBhvr>
                                        <p:cTn id="27" dur="1000" fill="hold"/>
                                        <p:tgtEl>
                                          <p:spTgt spid="3080"/>
                                        </p:tgtEl>
                                        <p:attrNameLst>
                                          <p:attrName>ppt_x</p:attrName>
                                        </p:attrNameLst>
                                      </p:cBhvr>
                                      <p:tavLst>
                                        <p:tav tm="0">
                                          <p:val>
                                            <p:fltVal val="0.5"/>
                                          </p:val>
                                        </p:tav>
                                        <p:tav tm="100000">
                                          <p:val>
                                            <p:strVal val="#ppt_x"/>
                                          </p:val>
                                        </p:tav>
                                      </p:tavLst>
                                    </p:anim>
                                    <p:anim calcmode="lin" valueType="num">
                                      <p:cBhvr>
                                        <p:cTn id="28" dur="1000" fill="hold"/>
                                        <p:tgtEl>
                                          <p:spTgt spid="3080"/>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nodeType="withEffect">
                                  <p:stCondLst>
                                    <p:cond delay="0"/>
                                  </p:stCondLst>
                                  <p:childTnLst>
                                    <p:set>
                                      <p:cBhvr>
                                        <p:cTn id="30" dur="1" fill="hold">
                                          <p:stCondLst>
                                            <p:cond delay="0"/>
                                          </p:stCondLst>
                                        </p:cTn>
                                        <p:tgtEl>
                                          <p:spTgt spid="3081"/>
                                        </p:tgtEl>
                                        <p:attrNameLst>
                                          <p:attrName>style.visibility</p:attrName>
                                        </p:attrNameLst>
                                      </p:cBhvr>
                                      <p:to>
                                        <p:strVal val="visible"/>
                                      </p:to>
                                    </p:set>
                                    <p:anim calcmode="lin" valueType="num">
                                      <p:cBhvr>
                                        <p:cTn id="31" dur="1000" fill="hold"/>
                                        <p:tgtEl>
                                          <p:spTgt spid="3081"/>
                                        </p:tgtEl>
                                        <p:attrNameLst>
                                          <p:attrName>ppt_w</p:attrName>
                                        </p:attrNameLst>
                                      </p:cBhvr>
                                      <p:tavLst>
                                        <p:tav tm="0">
                                          <p:val>
                                            <p:fltVal val="0"/>
                                          </p:val>
                                        </p:tav>
                                        <p:tav tm="100000">
                                          <p:val>
                                            <p:strVal val="#ppt_w"/>
                                          </p:val>
                                        </p:tav>
                                      </p:tavLst>
                                    </p:anim>
                                    <p:anim calcmode="lin" valueType="num">
                                      <p:cBhvr>
                                        <p:cTn id="32" dur="1000" fill="hold"/>
                                        <p:tgtEl>
                                          <p:spTgt spid="3081"/>
                                        </p:tgtEl>
                                        <p:attrNameLst>
                                          <p:attrName>ppt_h</p:attrName>
                                        </p:attrNameLst>
                                      </p:cBhvr>
                                      <p:tavLst>
                                        <p:tav tm="0">
                                          <p:val>
                                            <p:fltVal val="0"/>
                                          </p:val>
                                        </p:tav>
                                        <p:tav tm="100000">
                                          <p:val>
                                            <p:strVal val="#ppt_h"/>
                                          </p:val>
                                        </p:tav>
                                      </p:tavLst>
                                    </p:anim>
                                    <p:anim calcmode="lin" valueType="num">
                                      <p:cBhvr>
                                        <p:cTn id="33" dur="1000" fill="hold"/>
                                        <p:tgtEl>
                                          <p:spTgt spid="3081"/>
                                        </p:tgtEl>
                                        <p:attrNameLst>
                                          <p:attrName>ppt_x</p:attrName>
                                        </p:attrNameLst>
                                      </p:cBhvr>
                                      <p:tavLst>
                                        <p:tav tm="0">
                                          <p:val>
                                            <p:fltVal val="0.5"/>
                                          </p:val>
                                        </p:tav>
                                        <p:tav tm="100000">
                                          <p:val>
                                            <p:strVal val="#ppt_x"/>
                                          </p:val>
                                        </p:tav>
                                      </p:tavLst>
                                    </p:anim>
                                    <p:anim calcmode="lin" valueType="num">
                                      <p:cBhvr>
                                        <p:cTn id="34" dur="1000" fill="hold"/>
                                        <p:tgtEl>
                                          <p:spTgt spid="3081"/>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nodeType="withEffect">
                                  <p:stCondLst>
                                    <p:cond delay="0"/>
                                  </p:stCondLst>
                                  <p:childTnLst>
                                    <p:set>
                                      <p:cBhvr>
                                        <p:cTn id="36" dur="1" fill="hold">
                                          <p:stCondLst>
                                            <p:cond delay="0"/>
                                          </p:stCondLst>
                                        </p:cTn>
                                        <p:tgtEl>
                                          <p:spTgt spid="3082"/>
                                        </p:tgtEl>
                                        <p:attrNameLst>
                                          <p:attrName>style.visibility</p:attrName>
                                        </p:attrNameLst>
                                      </p:cBhvr>
                                      <p:to>
                                        <p:strVal val="visible"/>
                                      </p:to>
                                    </p:set>
                                    <p:anim calcmode="lin" valueType="num">
                                      <p:cBhvr>
                                        <p:cTn id="37" dur="1000" fill="hold"/>
                                        <p:tgtEl>
                                          <p:spTgt spid="3082"/>
                                        </p:tgtEl>
                                        <p:attrNameLst>
                                          <p:attrName>ppt_w</p:attrName>
                                        </p:attrNameLst>
                                      </p:cBhvr>
                                      <p:tavLst>
                                        <p:tav tm="0">
                                          <p:val>
                                            <p:fltVal val="0"/>
                                          </p:val>
                                        </p:tav>
                                        <p:tav tm="100000">
                                          <p:val>
                                            <p:strVal val="#ppt_w"/>
                                          </p:val>
                                        </p:tav>
                                      </p:tavLst>
                                    </p:anim>
                                    <p:anim calcmode="lin" valueType="num">
                                      <p:cBhvr>
                                        <p:cTn id="38" dur="1000" fill="hold"/>
                                        <p:tgtEl>
                                          <p:spTgt spid="3082"/>
                                        </p:tgtEl>
                                        <p:attrNameLst>
                                          <p:attrName>ppt_h</p:attrName>
                                        </p:attrNameLst>
                                      </p:cBhvr>
                                      <p:tavLst>
                                        <p:tav tm="0">
                                          <p:val>
                                            <p:fltVal val="0"/>
                                          </p:val>
                                        </p:tav>
                                        <p:tav tm="100000">
                                          <p:val>
                                            <p:strVal val="#ppt_h"/>
                                          </p:val>
                                        </p:tav>
                                      </p:tavLst>
                                    </p:anim>
                                    <p:anim calcmode="lin" valueType="num">
                                      <p:cBhvr>
                                        <p:cTn id="39" dur="1000" fill="hold"/>
                                        <p:tgtEl>
                                          <p:spTgt spid="3082"/>
                                        </p:tgtEl>
                                        <p:attrNameLst>
                                          <p:attrName>ppt_x</p:attrName>
                                        </p:attrNameLst>
                                      </p:cBhvr>
                                      <p:tavLst>
                                        <p:tav tm="0">
                                          <p:val>
                                            <p:fltVal val="0.5"/>
                                          </p:val>
                                        </p:tav>
                                        <p:tav tm="100000">
                                          <p:val>
                                            <p:strVal val="#ppt_x"/>
                                          </p:val>
                                        </p:tav>
                                      </p:tavLst>
                                    </p:anim>
                                    <p:anim calcmode="lin" valueType="num">
                                      <p:cBhvr>
                                        <p:cTn id="40" dur="1000" fill="hold"/>
                                        <p:tgtEl>
                                          <p:spTgt spid="3082"/>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nodeType="withEffect">
                                  <p:stCondLst>
                                    <p:cond delay="1500"/>
                                  </p:stCondLst>
                                  <p:childTnLst>
                                    <p:set>
                                      <p:cBhvr>
                                        <p:cTn id="42" dur="1" fill="hold">
                                          <p:stCondLst>
                                            <p:cond delay="0"/>
                                          </p:stCondLst>
                                        </p:cTn>
                                        <p:tgtEl>
                                          <p:spTgt spid="3083"/>
                                        </p:tgtEl>
                                        <p:attrNameLst>
                                          <p:attrName>style.visibility</p:attrName>
                                        </p:attrNameLst>
                                      </p:cBhvr>
                                      <p:to>
                                        <p:strVal val="visible"/>
                                      </p:to>
                                    </p:set>
                                    <p:anim calcmode="lin" valueType="num">
                                      <p:cBhvr>
                                        <p:cTn id="43" dur="1000" fill="hold"/>
                                        <p:tgtEl>
                                          <p:spTgt spid="3083"/>
                                        </p:tgtEl>
                                        <p:attrNameLst>
                                          <p:attrName>ppt_w</p:attrName>
                                        </p:attrNameLst>
                                      </p:cBhvr>
                                      <p:tavLst>
                                        <p:tav tm="0">
                                          <p:val>
                                            <p:fltVal val="0"/>
                                          </p:val>
                                        </p:tav>
                                        <p:tav tm="100000">
                                          <p:val>
                                            <p:strVal val="#ppt_w"/>
                                          </p:val>
                                        </p:tav>
                                      </p:tavLst>
                                    </p:anim>
                                    <p:anim calcmode="lin" valueType="num">
                                      <p:cBhvr>
                                        <p:cTn id="44" dur="1000" fill="hold"/>
                                        <p:tgtEl>
                                          <p:spTgt spid="3083"/>
                                        </p:tgtEl>
                                        <p:attrNameLst>
                                          <p:attrName>ppt_h</p:attrName>
                                        </p:attrNameLst>
                                      </p:cBhvr>
                                      <p:tavLst>
                                        <p:tav tm="0">
                                          <p:val>
                                            <p:fltVal val="0"/>
                                          </p:val>
                                        </p:tav>
                                        <p:tav tm="100000">
                                          <p:val>
                                            <p:strVal val="#ppt_h"/>
                                          </p:val>
                                        </p:tav>
                                      </p:tavLst>
                                    </p:anim>
                                    <p:anim calcmode="lin" valueType="num">
                                      <p:cBhvr>
                                        <p:cTn id="45" dur="1000" fill="hold"/>
                                        <p:tgtEl>
                                          <p:spTgt spid="3083"/>
                                        </p:tgtEl>
                                        <p:attrNameLst>
                                          <p:attrName>ppt_x</p:attrName>
                                        </p:attrNameLst>
                                      </p:cBhvr>
                                      <p:tavLst>
                                        <p:tav tm="0">
                                          <p:val>
                                            <p:fltVal val="0.5"/>
                                          </p:val>
                                        </p:tav>
                                        <p:tav tm="100000">
                                          <p:val>
                                            <p:strVal val="#ppt_x"/>
                                          </p:val>
                                        </p:tav>
                                      </p:tavLst>
                                    </p:anim>
                                    <p:anim calcmode="lin" valueType="num">
                                      <p:cBhvr>
                                        <p:cTn id="46" dur="1000" fill="hold"/>
                                        <p:tgtEl>
                                          <p:spTgt spid="3083"/>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nodeType="withEffect">
                                  <p:stCondLst>
                                    <p:cond delay="1500"/>
                                  </p:stCondLst>
                                  <p:childTnLst>
                                    <p:set>
                                      <p:cBhvr>
                                        <p:cTn id="48" dur="1" fill="hold">
                                          <p:stCondLst>
                                            <p:cond delay="0"/>
                                          </p:stCondLst>
                                        </p:cTn>
                                        <p:tgtEl>
                                          <p:spTgt spid="3084"/>
                                        </p:tgtEl>
                                        <p:attrNameLst>
                                          <p:attrName>style.visibility</p:attrName>
                                        </p:attrNameLst>
                                      </p:cBhvr>
                                      <p:to>
                                        <p:strVal val="visible"/>
                                      </p:to>
                                    </p:set>
                                    <p:anim calcmode="lin" valueType="num">
                                      <p:cBhvr>
                                        <p:cTn id="49" dur="1000" fill="hold"/>
                                        <p:tgtEl>
                                          <p:spTgt spid="3084"/>
                                        </p:tgtEl>
                                        <p:attrNameLst>
                                          <p:attrName>ppt_w</p:attrName>
                                        </p:attrNameLst>
                                      </p:cBhvr>
                                      <p:tavLst>
                                        <p:tav tm="0">
                                          <p:val>
                                            <p:fltVal val="0"/>
                                          </p:val>
                                        </p:tav>
                                        <p:tav tm="100000">
                                          <p:val>
                                            <p:strVal val="#ppt_w"/>
                                          </p:val>
                                        </p:tav>
                                      </p:tavLst>
                                    </p:anim>
                                    <p:anim calcmode="lin" valueType="num">
                                      <p:cBhvr>
                                        <p:cTn id="50" dur="1000" fill="hold"/>
                                        <p:tgtEl>
                                          <p:spTgt spid="3084"/>
                                        </p:tgtEl>
                                        <p:attrNameLst>
                                          <p:attrName>ppt_h</p:attrName>
                                        </p:attrNameLst>
                                      </p:cBhvr>
                                      <p:tavLst>
                                        <p:tav tm="0">
                                          <p:val>
                                            <p:fltVal val="0"/>
                                          </p:val>
                                        </p:tav>
                                        <p:tav tm="100000">
                                          <p:val>
                                            <p:strVal val="#ppt_h"/>
                                          </p:val>
                                        </p:tav>
                                      </p:tavLst>
                                    </p:anim>
                                    <p:anim calcmode="lin" valueType="num">
                                      <p:cBhvr>
                                        <p:cTn id="51" dur="1000" fill="hold"/>
                                        <p:tgtEl>
                                          <p:spTgt spid="3084"/>
                                        </p:tgtEl>
                                        <p:attrNameLst>
                                          <p:attrName>ppt_x</p:attrName>
                                        </p:attrNameLst>
                                      </p:cBhvr>
                                      <p:tavLst>
                                        <p:tav tm="0">
                                          <p:val>
                                            <p:fltVal val="0.5"/>
                                          </p:val>
                                        </p:tav>
                                        <p:tav tm="100000">
                                          <p:val>
                                            <p:strVal val="#ppt_x"/>
                                          </p:val>
                                        </p:tav>
                                      </p:tavLst>
                                    </p:anim>
                                    <p:anim calcmode="lin" valueType="num">
                                      <p:cBhvr>
                                        <p:cTn id="52" dur="1000" fill="hold"/>
                                        <p:tgtEl>
                                          <p:spTgt spid="3084"/>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nodeType="withEffect">
                                  <p:stCondLst>
                                    <p:cond delay="1500"/>
                                  </p:stCondLst>
                                  <p:childTnLst>
                                    <p:set>
                                      <p:cBhvr>
                                        <p:cTn id="54" dur="1" fill="hold">
                                          <p:stCondLst>
                                            <p:cond delay="0"/>
                                          </p:stCondLst>
                                        </p:cTn>
                                        <p:tgtEl>
                                          <p:spTgt spid="3085"/>
                                        </p:tgtEl>
                                        <p:attrNameLst>
                                          <p:attrName>style.visibility</p:attrName>
                                        </p:attrNameLst>
                                      </p:cBhvr>
                                      <p:to>
                                        <p:strVal val="visible"/>
                                      </p:to>
                                    </p:set>
                                    <p:anim calcmode="lin" valueType="num">
                                      <p:cBhvr>
                                        <p:cTn id="55" dur="1000" fill="hold"/>
                                        <p:tgtEl>
                                          <p:spTgt spid="3085"/>
                                        </p:tgtEl>
                                        <p:attrNameLst>
                                          <p:attrName>ppt_w</p:attrName>
                                        </p:attrNameLst>
                                      </p:cBhvr>
                                      <p:tavLst>
                                        <p:tav tm="0">
                                          <p:val>
                                            <p:fltVal val="0"/>
                                          </p:val>
                                        </p:tav>
                                        <p:tav tm="100000">
                                          <p:val>
                                            <p:strVal val="#ppt_w"/>
                                          </p:val>
                                        </p:tav>
                                      </p:tavLst>
                                    </p:anim>
                                    <p:anim calcmode="lin" valueType="num">
                                      <p:cBhvr>
                                        <p:cTn id="56" dur="1000" fill="hold"/>
                                        <p:tgtEl>
                                          <p:spTgt spid="3085"/>
                                        </p:tgtEl>
                                        <p:attrNameLst>
                                          <p:attrName>ppt_h</p:attrName>
                                        </p:attrNameLst>
                                      </p:cBhvr>
                                      <p:tavLst>
                                        <p:tav tm="0">
                                          <p:val>
                                            <p:fltVal val="0"/>
                                          </p:val>
                                        </p:tav>
                                        <p:tav tm="100000">
                                          <p:val>
                                            <p:strVal val="#ppt_h"/>
                                          </p:val>
                                        </p:tav>
                                      </p:tavLst>
                                    </p:anim>
                                    <p:anim calcmode="lin" valueType="num">
                                      <p:cBhvr>
                                        <p:cTn id="57" dur="1000" fill="hold"/>
                                        <p:tgtEl>
                                          <p:spTgt spid="3085"/>
                                        </p:tgtEl>
                                        <p:attrNameLst>
                                          <p:attrName>ppt_x</p:attrName>
                                        </p:attrNameLst>
                                      </p:cBhvr>
                                      <p:tavLst>
                                        <p:tav tm="0">
                                          <p:val>
                                            <p:fltVal val="0.5"/>
                                          </p:val>
                                        </p:tav>
                                        <p:tav tm="100000">
                                          <p:val>
                                            <p:strVal val="#ppt_x"/>
                                          </p:val>
                                        </p:tav>
                                      </p:tavLst>
                                    </p:anim>
                                    <p:anim calcmode="lin" valueType="num">
                                      <p:cBhvr>
                                        <p:cTn id="58" dur="1000" fill="hold"/>
                                        <p:tgtEl>
                                          <p:spTgt spid="3085"/>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grpId="0" nodeType="withEffect">
                                  <p:stCondLst>
                                    <p:cond delay="0"/>
                                  </p:stCondLst>
                                  <p:childTnLst>
                                    <p:set>
                                      <p:cBhvr>
                                        <p:cTn id="60" dur="1" fill="hold">
                                          <p:stCondLst>
                                            <p:cond delay="0"/>
                                          </p:stCondLst>
                                        </p:cTn>
                                        <p:tgtEl>
                                          <p:spTgt spid="3086"/>
                                        </p:tgtEl>
                                        <p:attrNameLst>
                                          <p:attrName>style.visibility</p:attrName>
                                        </p:attrNameLst>
                                      </p:cBhvr>
                                      <p:to>
                                        <p:strVal val="visible"/>
                                      </p:to>
                                    </p:set>
                                    <p:anim calcmode="lin" valueType="num">
                                      <p:cBhvr>
                                        <p:cTn id="61" dur="1000" fill="hold"/>
                                        <p:tgtEl>
                                          <p:spTgt spid="3086"/>
                                        </p:tgtEl>
                                        <p:attrNameLst>
                                          <p:attrName>ppt_w</p:attrName>
                                        </p:attrNameLst>
                                      </p:cBhvr>
                                      <p:tavLst>
                                        <p:tav tm="0">
                                          <p:val>
                                            <p:fltVal val="0"/>
                                          </p:val>
                                        </p:tav>
                                        <p:tav tm="100000">
                                          <p:val>
                                            <p:strVal val="#ppt_w"/>
                                          </p:val>
                                        </p:tav>
                                      </p:tavLst>
                                    </p:anim>
                                    <p:anim calcmode="lin" valueType="num">
                                      <p:cBhvr>
                                        <p:cTn id="62" dur="1000" fill="hold"/>
                                        <p:tgtEl>
                                          <p:spTgt spid="3086"/>
                                        </p:tgtEl>
                                        <p:attrNameLst>
                                          <p:attrName>ppt_h</p:attrName>
                                        </p:attrNameLst>
                                      </p:cBhvr>
                                      <p:tavLst>
                                        <p:tav tm="0">
                                          <p:val>
                                            <p:fltVal val="0"/>
                                          </p:val>
                                        </p:tav>
                                        <p:tav tm="100000">
                                          <p:val>
                                            <p:strVal val="#ppt_h"/>
                                          </p:val>
                                        </p:tav>
                                      </p:tavLst>
                                    </p:anim>
                                    <p:anim calcmode="lin" valueType="num">
                                      <p:cBhvr>
                                        <p:cTn id="63" dur="1000" fill="hold"/>
                                        <p:tgtEl>
                                          <p:spTgt spid="3086"/>
                                        </p:tgtEl>
                                        <p:attrNameLst>
                                          <p:attrName>ppt_x</p:attrName>
                                        </p:attrNameLst>
                                      </p:cBhvr>
                                      <p:tavLst>
                                        <p:tav tm="0">
                                          <p:val>
                                            <p:fltVal val="0.5"/>
                                          </p:val>
                                        </p:tav>
                                        <p:tav tm="100000">
                                          <p:val>
                                            <p:strVal val="#ppt_x"/>
                                          </p:val>
                                        </p:tav>
                                      </p:tavLst>
                                    </p:anim>
                                    <p:anim calcmode="lin" valueType="num">
                                      <p:cBhvr>
                                        <p:cTn id="64" dur="1000" fill="hold"/>
                                        <p:tgtEl>
                                          <p:spTgt spid="3086"/>
                                        </p:tgtEl>
                                        <p:attrNameLst>
                                          <p:attrName>ppt_y</p:attrName>
                                        </p:attrNameLst>
                                      </p:cBhvr>
                                      <p:tavLst>
                                        <p:tav tm="0">
                                          <p:val>
                                            <p:fltVal val="0.5"/>
                                          </p:val>
                                        </p:tav>
                                        <p:tav tm="100000">
                                          <p:val>
                                            <p:strVal val="#ppt_y"/>
                                          </p:val>
                                        </p:tav>
                                      </p:tavLst>
                                    </p:anim>
                                  </p:childTnLst>
                                </p:cTn>
                              </p:par>
                              <p:par>
                                <p:cTn id="65" presetID="23" presetClass="entr" presetSubtype="528" repeatCount="indefinite" fill="hold" grpId="0" nodeType="withEffect">
                                  <p:stCondLst>
                                    <p:cond delay="0"/>
                                  </p:stCondLst>
                                  <p:childTnLst>
                                    <p:set>
                                      <p:cBhvr>
                                        <p:cTn id="66" dur="1" fill="hold">
                                          <p:stCondLst>
                                            <p:cond delay="0"/>
                                          </p:stCondLst>
                                        </p:cTn>
                                        <p:tgtEl>
                                          <p:spTgt spid="3087"/>
                                        </p:tgtEl>
                                        <p:attrNameLst>
                                          <p:attrName>style.visibility</p:attrName>
                                        </p:attrNameLst>
                                      </p:cBhvr>
                                      <p:to>
                                        <p:strVal val="visible"/>
                                      </p:to>
                                    </p:set>
                                    <p:anim calcmode="lin" valueType="num">
                                      <p:cBhvr>
                                        <p:cTn id="67" dur="1000" fill="hold"/>
                                        <p:tgtEl>
                                          <p:spTgt spid="3087"/>
                                        </p:tgtEl>
                                        <p:attrNameLst>
                                          <p:attrName>ppt_w</p:attrName>
                                        </p:attrNameLst>
                                      </p:cBhvr>
                                      <p:tavLst>
                                        <p:tav tm="0">
                                          <p:val>
                                            <p:fltVal val="0"/>
                                          </p:val>
                                        </p:tav>
                                        <p:tav tm="100000">
                                          <p:val>
                                            <p:strVal val="#ppt_w"/>
                                          </p:val>
                                        </p:tav>
                                      </p:tavLst>
                                    </p:anim>
                                    <p:anim calcmode="lin" valueType="num">
                                      <p:cBhvr>
                                        <p:cTn id="68" dur="1000" fill="hold"/>
                                        <p:tgtEl>
                                          <p:spTgt spid="3087"/>
                                        </p:tgtEl>
                                        <p:attrNameLst>
                                          <p:attrName>ppt_h</p:attrName>
                                        </p:attrNameLst>
                                      </p:cBhvr>
                                      <p:tavLst>
                                        <p:tav tm="0">
                                          <p:val>
                                            <p:fltVal val="0"/>
                                          </p:val>
                                        </p:tav>
                                        <p:tav tm="100000">
                                          <p:val>
                                            <p:strVal val="#ppt_h"/>
                                          </p:val>
                                        </p:tav>
                                      </p:tavLst>
                                    </p:anim>
                                    <p:anim calcmode="lin" valueType="num">
                                      <p:cBhvr>
                                        <p:cTn id="69" dur="1000" fill="hold"/>
                                        <p:tgtEl>
                                          <p:spTgt spid="3087"/>
                                        </p:tgtEl>
                                        <p:attrNameLst>
                                          <p:attrName>ppt_x</p:attrName>
                                        </p:attrNameLst>
                                      </p:cBhvr>
                                      <p:tavLst>
                                        <p:tav tm="0">
                                          <p:val>
                                            <p:fltVal val="0.5"/>
                                          </p:val>
                                        </p:tav>
                                        <p:tav tm="100000">
                                          <p:val>
                                            <p:strVal val="#ppt_x"/>
                                          </p:val>
                                        </p:tav>
                                      </p:tavLst>
                                    </p:anim>
                                    <p:anim calcmode="lin" valueType="num">
                                      <p:cBhvr>
                                        <p:cTn id="70" dur="1000" fill="hold"/>
                                        <p:tgtEl>
                                          <p:spTgt spid="3087"/>
                                        </p:tgtEl>
                                        <p:attrNameLst>
                                          <p:attrName>ppt_y</p:attrName>
                                        </p:attrNameLst>
                                      </p:cBhvr>
                                      <p:tavLst>
                                        <p:tav tm="0">
                                          <p:val>
                                            <p:fltVal val="0.5"/>
                                          </p:val>
                                        </p:tav>
                                        <p:tav tm="100000">
                                          <p:val>
                                            <p:strVal val="#ppt_y"/>
                                          </p:val>
                                        </p:tav>
                                      </p:tavLst>
                                    </p:anim>
                                  </p:childTnLst>
                                </p:cTn>
                              </p:par>
                              <p:par>
                                <p:cTn id="71" presetID="23" presetClass="entr" presetSubtype="528" repeatCount="indefinite" fill="hold" grpId="0" nodeType="withEffect">
                                  <p:stCondLst>
                                    <p:cond delay="0"/>
                                  </p:stCondLst>
                                  <p:childTnLst>
                                    <p:set>
                                      <p:cBhvr>
                                        <p:cTn id="72" dur="1" fill="hold">
                                          <p:stCondLst>
                                            <p:cond delay="0"/>
                                          </p:stCondLst>
                                        </p:cTn>
                                        <p:tgtEl>
                                          <p:spTgt spid="3088"/>
                                        </p:tgtEl>
                                        <p:attrNameLst>
                                          <p:attrName>style.visibility</p:attrName>
                                        </p:attrNameLst>
                                      </p:cBhvr>
                                      <p:to>
                                        <p:strVal val="visible"/>
                                      </p:to>
                                    </p:set>
                                    <p:anim calcmode="lin" valueType="num">
                                      <p:cBhvr>
                                        <p:cTn id="73" dur="1000" fill="hold"/>
                                        <p:tgtEl>
                                          <p:spTgt spid="3088"/>
                                        </p:tgtEl>
                                        <p:attrNameLst>
                                          <p:attrName>ppt_w</p:attrName>
                                        </p:attrNameLst>
                                      </p:cBhvr>
                                      <p:tavLst>
                                        <p:tav tm="0">
                                          <p:val>
                                            <p:fltVal val="0"/>
                                          </p:val>
                                        </p:tav>
                                        <p:tav tm="100000">
                                          <p:val>
                                            <p:strVal val="#ppt_w"/>
                                          </p:val>
                                        </p:tav>
                                      </p:tavLst>
                                    </p:anim>
                                    <p:anim calcmode="lin" valueType="num">
                                      <p:cBhvr>
                                        <p:cTn id="74" dur="1000" fill="hold"/>
                                        <p:tgtEl>
                                          <p:spTgt spid="3088"/>
                                        </p:tgtEl>
                                        <p:attrNameLst>
                                          <p:attrName>ppt_h</p:attrName>
                                        </p:attrNameLst>
                                      </p:cBhvr>
                                      <p:tavLst>
                                        <p:tav tm="0">
                                          <p:val>
                                            <p:fltVal val="0"/>
                                          </p:val>
                                        </p:tav>
                                        <p:tav tm="100000">
                                          <p:val>
                                            <p:strVal val="#ppt_h"/>
                                          </p:val>
                                        </p:tav>
                                      </p:tavLst>
                                    </p:anim>
                                    <p:anim calcmode="lin" valueType="num">
                                      <p:cBhvr>
                                        <p:cTn id="75" dur="1000" fill="hold"/>
                                        <p:tgtEl>
                                          <p:spTgt spid="3088"/>
                                        </p:tgtEl>
                                        <p:attrNameLst>
                                          <p:attrName>ppt_x</p:attrName>
                                        </p:attrNameLst>
                                      </p:cBhvr>
                                      <p:tavLst>
                                        <p:tav tm="0">
                                          <p:val>
                                            <p:fltVal val="0.5"/>
                                          </p:val>
                                        </p:tav>
                                        <p:tav tm="100000">
                                          <p:val>
                                            <p:strVal val="#ppt_x"/>
                                          </p:val>
                                        </p:tav>
                                      </p:tavLst>
                                    </p:anim>
                                    <p:anim calcmode="lin" valueType="num">
                                      <p:cBhvr>
                                        <p:cTn id="76" dur="1000" fill="hold"/>
                                        <p:tgtEl>
                                          <p:spTgt spid="3088"/>
                                        </p:tgtEl>
                                        <p:attrNameLst>
                                          <p:attrName>ppt_y</p:attrName>
                                        </p:attrNameLst>
                                      </p:cBhvr>
                                      <p:tavLst>
                                        <p:tav tm="0">
                                          <p:val>
                                            <p:fltVal val="0.5"/>
                                          </p:val>
                                        </p:tav>
                                        <p:tav tm="100000">
                                          <p:val>
                                            <p:strVal val="#ppt_y"/>
                                          </p:val>
                                        </p:tav>
                                      </p:tavLst>
                                    </p:anim>
                                  </p:childTnLst>
                                </p:cTn>
                              </p:par>
                              <p:par>
                                <p:cTn id="77" presetID="23" presetClass="entr" presetSubtype="528" repeatCount="indefinite" fill="hold" grpId="0" nodeType="withEffect">
                                  <p:stCondLst>
                                    <p:cond delay="0"/>
                                  </p:stCondLst>
                                  <p:childTnLst>
                                    <p:set>
                                      <p:cBhvr>
                                        <p:cTn id="78" dur="1" fill="hold">
                                          <p:stCondLst>
                                            <p:cond delay="0"/>
                                          </p:stCondLst>
                                        </p:cTn>
                                        <p:tgtEl>
                                          <p:spTgt spid="3089"/>
                                        </p:tgtEl>
                                        <p:attrNameLst>
                                          <p:attrName>style.visibility</p:attrName>
                                        </p:attrNameLst>
                                      </p:cBhvr>
                                      <p:to>
                                        <p:strVal val="visible"/>
                                      </p:to>
                                    </p:set>
                                    <p:anim calcmode="lin" valueType="num">
                                      <p:cBhvr>
                                        <p:cTn id="79" dur="1000" fill="hold"/>
                                        <p:tgtEl>
                                          <p:spTgt spid="3089"/>
                                        </p:tgtEl>
                                        <p:attrNameLst>
                                          <p:attrName>ppt_w</p:attrName>
                                        </p:attrNameLst>
                                      </p:cBhvr>
                                      <p:tavLst>
                                        <p:tav tm="0">
                                          <p:val>
                                            <p:fltVal val="0"/>
                                          </p:val>
                                        </p:tav>
                                        <p:tav tm="100000">
                                          <p:val>
                                            <p:strVal val="#ppt_w"/>
                                          </p:val>
                                        </p:tav>
                                      </p:tavLst>
                                    </p:anim>
                                    <p:anim calcmode="lin" valueType="num">
                                      <p:cBhvr>
                                        <p:cTn id="80" dur="1000" fill="hold"/>
                                        <p:tgtEl>
                                          <p:spTgt spid="3089"/>
                                        </p:tgtEl>
                                        <p:attrNameLst>
                                          <p:attrName>ppt_h</p:attrName>
                                        </p:attrNameLst>
                                      </p:cBhvr>
                                      <p:tavLst>
                                        <p:tav tm="0">
                                          <p:val>
                                            <p:fltVal val="0"/>
                                          </p:val>
                                        </p:tav>
                                        <p:tav tm="100000">
                                          <p:val>
                                            <p:strVal val="#ppt_h"/>
                                          </p:val>
                                        </p:tav>
                                      </p:tavLst>
                                    </p:anim>
                                    <p:anim calcmode="lin" valueType="num">
                                      <p:cBhvr>
                                        <p:cTn id="81" dur="1000" fill="hold"/>
                                        <p:tgtEl>
                                          <p:spTgt spid="3089"/>
                                        </p:tgtEl>
                                        <p:attrNameLst>
                                          <p:attrName>ppt_x</p:attrName>
                                        </p:attrNameLst>
                                      </p:cBhvr>
                                      <p:tavLst>
                                        <p:tav tm="0">
                                          <p:val>
                                            <p:fltVal val="0.5"/>
                                          </p:val>
                                        </p:tav>
                                        <p:tav tm="100000">
                                          <p:val>
                                            <p:strVal val="#ppt_x"/>
                                          </p:val>
                                        </p:tav>
                                      </p:tavLst>
                                    </p:anim>
                                    <p:anim calcmode="lin" valueType="num">
                                      <p:cBhvr>
                                        <p:cTn id="82" dur="1000" fill="hold"/>
                                        <p:tgtEl>
                                          <p:spTgt spid="3089"/>
                                        </p:tgtEl>
                                        <p:attrNameLst>
                                          <p:attrName>ppt_y</p:attrName>
                                        </p:attrNameLst>
                                      </p:cBhvr>
                                      <p:tavLst>
                                        <p:tav tm="0">
                                          <p:val>
                                            <p:fltVal val="0.5"/>
                                          </p:val>
                                        </p:tav>
                                        <p:tav tm="100000">
                                          <p:val>
                                            <p:strVal val="#ppt_y"/>
                                          </p:val>
                                        </p:tav>
                                      </p:tavLst>
                                    </p:anim>
                                  </p:childTnLst>
                                </p:cTn>
                              </p:par>
                              <p:par>
                                <p:cTn id="83" presetID="23" presetClass="entr" presetSubtype="528" repeatCount="indefinite" fill="hold" grpId="0" nodeType="withEffect">
                                  <p:stCondLst>
                                    <p:cond delay="0"/>
                                  </p:stCondLst>
                                  <p:childTnLst>
                                    <p:set>
                                      <p:cBhvr>
                                        <p:cTn id="84" dur="1" fill="hold">
                                          <p:stCondLst>
                                            <p:cond delay="0"/>
                                          </p:stCondLst>
                                        </p:cTn>
                                        <p:tgtEl>
                                          <p:spTgt spid="3090"/>
                                        </p:tgtEl>
                                        <p:attrNameLst>
                                          <p:attrName>style.visibility</p:attrName>
                                        </p:attrNameLst>
                                      </p:cBhvr>
                                      <p:to>
                                        <p:strVal val="visible"/>
                                      </p:to>
                                    </p:set>
                                    <p:anim calcmode="lin" valueType="num">
                                      <p:cBhvr>
                                        <p:cTn id="85" dur="1000" fill="hold"/>
                                        <p:tgtEl>
                                          <p:spTgt spid="3090"/>
                                        </p:tgtEl>
                                        <p:attrNameLst>
                                          <p:attrName>ppt_w</p:attrName>
                                        </p:attrNameLst>
                                      </p:cBhvr>
                                      <p:tavLst>
                                        <p:tav tm="0">
                                          <p:val>
                                            <p:fltVal val="0"/>
                                          </p:val>
                                        </p:tav>
                                        <p:tav tm="100000">
                                          <p:val>
                                            <p:strVal val="#ppt_w"/>
                                          </p:val>
                                        </p:tav>
                                      </p:tavLst>
                                    </p:anim>
                                    <p:anim calcmode="lin" valueType="num">
                                      <p:cBhvr>
                                        <p:cTn id="86" dur="1000" fill="hold"/>
                                        <p:tgtEl>
                                          <p:spTgt spid="3090"/>
                                        </p:tgtEl>
                                        <p:attrNameLst>
                                          <p:attrName>ppt_h</p:attrName>
                                        </p:attrNameLst>
                                      </p:cBhvr>
                                      <p:tavLst>
                                        <p:tav tm="0">
                                          <p:val>
                                            <p:fltVal val="0"/>
                                          </p:val>
                                        </p:tav>
                                        <p:tav tm="100000">
                                          <p:val>
                                            <p:strVal val="#ppt_h"/>
                                          </p:val>
                                        </p:tav>
                                      </p:tavLst>
                                    </p:anim>
                                    <p:anim calcmode="lin" valueType="num">
                                      <p:cBhvr>
                                        <p:cTn id="87" dur="1000" fill="hold"/>
                                        <p:tgtEl>
                                          <p:spTgt spid="3090"/>
                                        </p:tgtEl>
                                        <p:attrNameLst>
                                          <p:attrName>ppt_x</p:attrName>
                                        </p:attrNameLst>
                                      </p:cBhvr>
                                      <p:tavLst>
                                        <p:tav tm="0">
                                          <p:val>
                                            <p:fltVal val="0.5"/>
                                          </p:val>
                                        </p:tav>
                                        <p:tav tm="100000">
                                          <p:val>
                                            <p:strVal val="#ppt_x"/>
                                          </p:val>
                                        </p:tav>
                                      </p:tavLst>
                                    </p:anim>
                                    <p:anim calcmode="lin" valueType="num">
                                      <p:cBhvr>
                                        <p:cTn id="88" dur="1000" fill="hold"/>
                                        <p:tgtEl>
                                          <p:spTgt spid="3090"/>
                                        </p:tgtEl>
                                        <p:attrNameLst>
                                          <p:attrName>ppt_y</p:attrName>
                                        </p:attrNameLst>
                                      </p:cBhvr>
                                      <p:tavLst>
                                        <p:tav tm="0">
                                          <p:val>
                                            <p:fltVal val="0.5"/>
                                          </p:val>
                                        </p:tav>
                                        <p:tav tm="100000">
                                          <p:val>
                                            <p:strVal val="#ppt_y"/>
                                          </p:val>
                                        </p:tav>
                                      </p:tavLst>
                                    </p:anim>
                                  </p:childTnLst>
                                </p:cTn>
                              </p:par>
                              <p:par>
                                <p:cTn id="89" presetID="23" presetClass="entr" presetSubtype="528" repeatCount="indefinite" fill="hold" grpId="0" nodeType="withEffect">
                                  <p:stCondLst>
                                    <p:cond delay="0"/>
                                  </p:stCondLst>
                                  <p:childTnLst>
                                    <p:set>
                                      <p:cBhvr>
                                        <p:cTn id="90" dur="1" fill="hold">
                                          <p:stCondLst>
                                            <p:cond delay="0"/>
                                          </p:stCondLst>
                                        </p:cTn>
                                        <p:tgtEl>
                                          <p:spTgt spid="3091"/>
                                        </p:tgtEl>
                                        <p:attrNameLst>
                                          <p:attrName>style.visibility</p:attrName>
                                        </p:attrNameLst>
                                      </p:cBhvr>
                                      <p:to>
                                        <p:strVal val="visible"/>
                                      </p:to>
                                    </p:set>
                                    <p:anim calcmode="lin" valueType="num">
                                      <p:cBhvr>
                                        <p:cTn id="91" dur="1000" fill="hold"/>
                                        <p:tgtEl>
                                          <p:spTgt spid="3091"/>
                                        </p:tgtEl>
                                        <p:attrNameLst>
                                          <p:attrName>ppt_w</p:attrName>
                                        </p:attrNameLst>
                                      </p:cBhvr>
                                      <p:tavLst>
                                        <p:tav tm="0">
                                          <p:val>
                                            <p:fltVal val="0"/>
                                          </p:val>
                                        </p:tav>
                                        <p:tav tm="100000">
                                          <p:val>
                                            <p:strVal val="#ppt_w"/>
                                          </p:val>
                                        </p:tav>
                                      </p:tavLst>
                                    </p:anim>
                                    <p:anim calcmode="lin" valueType="num">
                                      <p:cBhvr>
                                        <p:cTn id="92" dur="1000" fill="hold"/>
                                        <p:tgtEl>
                                          <p:spTgt spid="3091"/>
                                        </p:tgtEl>
                                        <p:attrNameLst>
                                          <p:attrName>ppt_h</p:attrName>
                                        </p:attrNameLst>
                                      </p:cBhvr>
                                      <p:tavLst>
                                        <p:tav tm="0">
                                          <p:val>
                                            <p:fltVal val="0"/>
                                          </p:val>
                                        </p:tav>
                                        <p:tav tm="100000">
                                          <p:val>
                                            <p:strVal val="#ppt_h"/>
                                          </p:val>
                                        </p:tav>
                                      </p:tavLst>
                                    </p:anim>
                                    <p:anim calcmode="lin" valueType="num">
                                      <p:cBhvr>
                                        <p:cTn id="93" dur="1000" fill="hold"/>
                                        <p:tgtEl>
                                          <p:spTgt spid="3091"/>
                                        </p:tgtEl>
                                        <p:attrNameLst>
                                          <p:attrName>ppt_x</p:attrName>
                                        </p:attrNameLst>
                                      </p:cBhvr>
                                      <p:tavLst>
                                        <p:tav tm="0">
                                          <p:val>
                                            <p:fltVal val="0.5"/>
                                          </p:val>
                                        </p:tav>
                                        <p:tav tm="100000">
                                          <p:val>
                                            <p:strVal val="#ppt_x"/>
                                          </p:val>
                                        </p:tav>
                                      </p:tavLst>
                                    </p:anim>
                                    <p:anim calcmode="lin" valueType="num">
                                      <p:cBhvr>
                                        <p:cTn id="94" dur="1000" fill="hold"/>
                                        <p:tgtEl>
                                          <p:spTgt spid="3091"/>
                                        </p:tgtEl>
                                        <p:attrNameLst>
                                          <p:attrName>ppt_y</p:attrName>
                                        </p:attrNameLst>
                                      </p:cBhvr>
                                      <p:tavLst>
                                        <p:tav tm="0">
                                          <p:val>
                                            <p:fltVal val="0.5"/>
                                          </p:val>
                                        </p:tav>
                                        <p:tav tm="100000">
                                          <p:val>
                                            <p:strVal val="#ppt_y"/>
                                          </p:val>
                                        </p:tav>
                                      </p:tavLst>
                                    </p:anim>
                                  </p:childTnLst>
                                </p:cTn>
                              </p:par>
                              <p:par>
                                <p:cTn id="95" presetID="23" presetClass="entr" presetSubtype="528" repeatCount="indefinite" fill="hold" nodeType="withEffect">
                                  <p:stCondLst>
                                    <p:cond delay="0"/>
                                  </p:stCondLst>
                                  <p:childTnLst>
                                    <p:set>
                                      <p:cBhvr>
                                        <p:cTn id="96" dur="1" fill="hold">
                                          <p:stCondLst>
                                            <p:cond delay="0"/>
                                          </p:stCondLst>
                                        </p:cTn>
                                        <p:tgtEl>
                                          <p:spTgt spid="3092"/>
                                        </p:tgtEl>
                                        <p:attrNameLst>
                                          <p:attrName>style.visibility</p:attrName>
                                        </p:attrNameLst>
                                      </p:cBhvr>
                                      <p:to>
                                        <p:strVal val="visible"/>
                                      </p:to>
                                    </p:set>
                                    <p:anim calcmode="lin" valueType="num">
                                      <p:cBhvr>
                                        <p:cTn id="97" dur="1000" fill="hold"/>
                                        <p:tgtEl>
                                          <p:spTgt spid="3092"/>
                                        </p:tgtEl>
                                        <p:attrNameLst>
                                          <p:attrName>ppt_w</p:attrName>
                                        </p:attrNameLst>
                                      </p:cBhvr>
                                      <p:tavLst>
                                        <p:tav tm="0">
                                          <p:val>
                                            <p:fltVal val="0"/>
                                          </p:val>
                                        </p:tav>
                                        <p:tav tm="100000">
                                          <p:val>
                                            <p:strVal val="#ppt_w"/>
                                          </p:val>
                                        </p:tav>
                                      </p:tavLst>
                                    </p:anim>
                                    <p:anim calcmode="lin" valueType="num">
                                      <p:cBhvr>
                                        <p:cTn id="98" dur="1000" fill="hold"/>
                                        <p:tgtEl>
                                          <p:spTgt spid="3092"/>
                                        </p:tgtEl>
                                        <p:attrNameLst>
                                          <p:attrName>ppt_h</p:attrName>
                                        </p:attrNameLst>
                                      </p:cBhvr>
                                      <p:tavLst>
                                        <p:tav tm="0">
                                          <p:val>
                                            <p:fltVal val="0"/>
                                          </p:val>
                                        </p:tav>
                                        <p:tav tm="100000">
                                          <p:val>
                                            <p:strVal val="#ppt_h"/>
                                          </p:val>
                                        </p:tav>
                                      </p:tavLst>
                                    </p:anim>
                                    <p:anim calcmode="lin" valueType="num">
                                      <p:cBhvr>
                                        <p:cTn id="99" dur="1000" fill="hold"/>
                                        <p:tgtEl>
                                          <p:spTgt spid="3092"/>
                                        </p:tgtEl>
                                        <p:attrNameLst>
                                          <p:attrName>ppt_x</p:attrName>
                                        </p:attrNameLst>
                                      </p:cBhvr>
                                      <p:tavLst>
                                        <p:tav tm="0">
                                          <p:val>
                                            <p:fltVal val="0.5"/>
                                          </p:val>
                                        </p:tav>
                                        <p:tav tm="100000">
                                          <p:val>
                                            <p:strVal val="#ppt_x"/>
                                          </p:val>
                                        </p:tav>
                                      </p:tavLst>
                                    </p:anim>
                                    <p:anim calcmode="lin" valueType="num">
                                      <p:cBhvr>
                                        <p:cTn id="100" dur="1000" fill="hold"/>
                                        <p:tgtEl>
                                          <p:spTgt spid="3092"/>
                                        </p:tgtEl>
                                        <p:attrNameLst>
                                          <p:attrName>ppt_y</p:attrName>
                                        </p:attrNameLst>
                                      </p:cBhvr>
                                      <p:tavLst>
                                        <p:tav tm="0">
                                          <p:val>
                                            <p:fltVal val="0.5"/>
                                          </p:val>
                                        </p:tav>
                                        <p:tav tm="100000">
                                          <p:val>
                                            <p:strVal val="#ppt_y"/>
                                          </p:val>
                                        </p:tav>
                                      </p:tavLst>
                                    </p:anim>
                                  </p:childTnLst>
                                </p:cTn>
                              </p:par>
                              <p:par>
                                <p:cTn id="101" presetID="23" presetClass="entr" presetSubtype="528" repeatCount="indefinite" fill="hold" nodeType="withEffect">
                                  <p:stCondLst>
                                    <p:cond delay="0"/>
                                  </p:stCondLst>
                                  <p:childTnLst>
                                    <p:set>
                                      <p:cBhvr>
                                        <p:cTn id="102" dur="1" fill="hold">
                                          <p:stCondLst>
                                            <p:cond delay="0"/>
                                          </p:stCondLst>
                                        </p:cTn>
                                        <p:tgtEl>
                                          <p:spTgt spid="3093"/>
                                        </p:tgtEl>
                                        <p:attrNameLst>
                                          <p:attrName>style.visibility</p:attrName>
                                        </p:attrNameLst>
                                      </p:cBhvr>
                                      <p:to>
                                        <p:strVal val="visible"/>
                                      </p:to>
                                    </p:set>
                                    <p:anim calcmode="lin" valueType="num">
                                      <p:cBhvr>
                                        <p:cTn id="103" dur="1000" fill="hold"/>
                                        <p:tgtEl>
                                          <p:spTgt spid="3093"/>
                                        </p:tgtEl>
                                        <p:attrNameLst>
                                          <p:attrName>ppt_w</p:attrName>
                                        </p:attrNameLst>
                                      </p:cBhvr>
                                      <p:tavLst>
                                        <p:tav tm="0">
                                          <p:val>
                                            <p:fltVal val="0"/>
                                          </p:val>
                                        </p:tav>
                                        <p:tav tm="100000">
                                          <p:val>
                                            <p:strVal val="#ppt_w"/>
                                          </p:val>
                                        </p:tav>
                                      </p:tavLst>
                                    </p:anim>
                                    <p:anim calcmode="lin" valueType="num">
                                      <p:cBhvr>
                                        <p:cTn id="104" dur="1000" fill="hold"/>
                                        <p:tgtEl>
                                          <p:spTgt spid="3093"/>
                                        </p:tgtEl>
                                        <p:attrNameLst>
                                          <p:attrName>ppt_h</p:attrName>
                                        </p:attrNameLst>
                                      </p:cBhvr>
                                      <p:tavLst>
                                        <p:tav tm="0">
                                          <p:val>
                                            <p:fltVal val="0"/>
                                          </p:val>
                                        </p:tav>
                                        <p:tav tm="100000">
                                          <p:val>
                                            <p:strVal val="#ppt_h"/>
                                          </p:val>
                                        </p:tav>
                                      </p:tavLst>
                                    </p:anim>
                                    <p:anim calcmode="lin" valueType="num">
                                      <p:cBhvr>
                                        <p:cTn id="105" dur="1000" fill="hold"/>
                                        <p:tgtEl>
                                          <p:spTgt spid="3093"/>
                                        </p:tgtEl>
                                        <p:attrNameLst>
                                          <p:attrName>ppt_x</p:attrName>
                                        </p:attrNameLst>
                                      </p:cBhvr>
                                      <p:tavLst>
                                        <p:tav tm="0">
                                          <p:val>
                                            <p:fltVal val="0.5"/>
                                          </p:val>
                                        </p:tav>
                                        <p:tav tm="100000">
                                          <p:val>
                                            <p:strVal val="#ppt_x"/>
                                          </p:val>
                                        </p:tav>
                                      </p:tavLst>
                                    </p:anim>
                                    <p:anim calcmode="lin" valueType="num">
                                      <p:cBhvr>
                                        <p:cTn id="106" dur="1000" fill="hold"/>
                                        <p:tgtEl>
                                          <p:spTgt spid="3093"/>
                                        </p:tgtEl>
                                        <p:attrNameLst>
                                          <p:attrName>ppt_y</p:attrName>
                                        </p:attrNameLst>
                                      </p:cBhvr>
                                      <p:tavLst>
                                        <p:tav tm="0">
                                          <p:val>
                                            <p:fltVal val="0.5"/>
                                          </p:val>
                                        </p:tav>
                                        <p:tav tm="100000">
                                          <p:val>
                                            <p:strVal val="#ppt_y"/>
                                          </p:val>
                                        </p:tav>
                                      </p:tavLst>
                                    </p:anim>
                                  </p:childTnLst>
                                </p:cTn>
                              </p:par>
                              <p:par>
                                <p:cTn id="107" presetID="23" presetClass="entr" presetSubtype="528" repeatCount="indefinite" fill="hold" nodeType="withEffect">
                                  <p:stCondLst>
                                    <p:cond delay="0"/>
                                  </p:stCondLst>
                                  <p:childTnLst>
                                    <p:set>
                                      <p:cBhvr>
                                        <p:cTn id="108" dur="1" fill="hold">
                                          <p:stCondLst>
                                            <p:cond delay="0"/>
                                          </p:stCondLst>
                                        </p:cTn>
                                        <p:tgtEl>
                                          <p:spTgt spid="3100"/>
                                        </p:tgtEl>
                                        <p:attrNameLst>
                                          <p:attrName>style.visibility</p:attrName>
                                        </p:attrNameLst>
                                      </p:cBhvr>
                                      <p:to>
                                        <p:strVal val="visible"/>
                                      </p:to>
                                    </p:set>
                                    <p:anim calcmode="lin" valueType="num">
                                      <p:cBhvr>
                                        <p:cTn id="109" dur="1000" fill="hold"/>
                                        <p:tgtEl>
                                          <p:spTgt spid="3100"/>
                                        </p:tgtEl>
                                        <p:attrNameLst>
                                          <p:attrName>ppt_w</p:attrName>
                                        </p:attrNameLst>
                                      </p:cBhvr>
                                      <p:tavLst>
                                        <p:tav tm="0">
                                          <p:val>
                                            <p:fltVal val="0"/>
                                          </p:val>
                                        </p:tav>
                                        <p:tav tm="100000">
                                          <p:val>
                                            <p:strVal val="#ppt_w"/>
                                          </p:val>
                                        </p:tav>
                                      </p:tavLst>
                                    </p:anim>
                                    <p:anim calcmode="lin" valueType="num">
                                      <p:cBhvr>
                                        <p:cTn id="110" dur="1000" fill="hold"/>
                                        <p:tgtEl>
                                          <p:spTgt spid="3100"/>
                                        </p:tgtEl>
                                        <p:attrNameLst>
                                          <p:attrName>ppt_h</p:attrName>
                                        </p:attrNameLst>
                                      </p:cBhvr>
                                      <p:tavLst>
                                        <p:tav tm="0">
                                          <p:val>
                                            <p:fltVal val="0"/>
                                          </p:val>
                                        </p:tav>
                                        <p:tav tm="100000">
                                          <p:val>
                                            <p:strVal val="#ppt_h"/>
                                          </p:val>
                                        </p:tav>
                                      </p:tavLst>
                                    </p:anim>
                                    <p:anim calcmode="lin" valueType="num">
                                      <p:cBhvr>
                                        <p:cTn id="111" dur="1000" fill="hold"/>
                                        <p:tgtEl>
                                          <p:spTgt spid="3100"/>
                                        </p:tgtEl>
                                        <p:attrNameLst>
                                          <p:attrName>ppt_x</p:attrName>
                                        </p:attrNameLst>
                                      </p:cBhvr>
                                      <p:tavLst>
                                        <p:tav tm="0">
                                          <p:val>
                                            <p:fltVal val="0.5"/>
                                          </p:val>
                                        </p:tav>
                                        <p:tav tm="100000">
                                          <p:val>
                                            <p:strVal val="#ppt_x"/>
                                          </p:val>
                                        </p:tav>
                                      </p:tavLst>
                                    </p:anim>
                                    <p:anim calcmode="lin" valueType="num">
                                      <p:cBhvr>
                                        <p:cTn id="112" dur="1000" fill="hold"/>
                                        <p:tgtEl>
                                          <p:spTgt spid="3100"/>
                                        </p:tgtEl>
                                        <p:attrNameLst>
                                          <p:attrName>ppt_y</p:attrName>
                                        </p:attrNameLst>
                                      </p:cBhvr>
                                      <p:tavLst>
                                        <p:tav tm="0">
                                          <p:val>
                                            <p:fltVal val="0.5"/>
                                          </p:val>
                                        </p:tav>
                                        <p:tav tm="100000">
                                          <p:val>
                                            <p:strVal val="#ppt_y"/>
                                          </p:val>
                                        </p:tav>
                                      </p:tavLst>
                                    </p:anim>
                                  </p:childTnLst>
                                </p:cTn>
                              </p:par>
                              <p:par>
                                <p:cTn id="113" presetID="23" presetClass="entr" presetSubtype="528" repeatCount="indefinite" fill="hold" nodeType="withEffect">
                                  <p:stCondLst>
                                    <p:cond delay="0"/>
                                  </p:stCondLst>
                                  <p:childTnLst>
                                    <p:set>
                                      <p:cBhvr>
                                        <p:cTn id="114" dur="1" fill="hold">
                                          <p:stCondLst>
                                            <p:cond delay="0"/>
                                          </p:stCondLst>
                                        </p:cTn>
                                        <p:tgtEl>
                                          <p:spTgt spid="3101"/>
                                        </p:tgtEl>
                                        <p:attrNameLst>
                                          <p:attrName>style.visibility</p:attrName>
                                        </p:attrNameLst>
                                      </p:cBhvr>
                                      <p:to>
                                        <p:strVal val="visible"/>
                                      </p:to>
                                    </p:set>
                                    <p:anim calcmode="lin" valueType="num">
                                      <p:cBhvr>
                                        <p:cTn id="115" dur="1000" fill="hold"/>
                                        <p:tgtEl>
                                          <p:spTgt spid="3101"/>
                                        </p:tgtEl>
                                        <p:attrNameLst>
                                          <p:attrName>ppt_w</p:attrName>
                                        </p:attrNameLst>
                                      </p:cBhvr>
                                      <p:tavLst>
                                        <p:tav tm="0">
                                          <p:val>
                                            <p:fltVal val="0"/>
                                          </p:val>
                                        </p:tav>
                                        <p:tav tm="100000">
                                          <p:val>
                                            <p:strVal val="#ppt_w"/>
                                          </p:val>
                                        </p:tav>
                                      </p:tavLst>
                                    </p:anim>
                                    <p:anim calcmode="lin" valueType="num">
                                      <p:cBhvr>
                                        <p:cTn id="116" dur="1000" fill="hold"/>
                                        <p:tgtEl>
                                          <p:spTgt spid="3101"/>
                                        </p:tgtEl>
                                        <p:attrNameLst>
                                          <p:attrName>ppt_h</p:attrName>
                                        </p:attrNameLst>
                                      </p:cBhvr>
                                      <p:tavLst>
                                        <p:tav tm="0">
                                          <p:val>
                                            <p:fltVal val="0"/>
                                          </p:val>
                                        </p:tav>
                                        <p:tav tm="100000">
                                          <p:val>
                                            <p:strVal val="#ppt_h"/>
                                          </p:val>
                                        </p:tav>
                                      </p:tavLst>
                                    </p:anim>
                                    <p:anim calcmode="lin" valueType="num">
                                      <p:cBhvr>
                                        <p:cTn id="117" dur="1000" fill="hold"/>
                                        <p:tgtEl>
                                          <p:spTgt spid="3101"/>
                                        </p:tgtEl>
                                        <p:attrNameLst>
                                          <p:attrName>ppt_x</p:attrName>
                                        </p:attrNameLst>
                                      </p:cBhvr>
                                      <p:tavLst>
                                        <p:tav tm="0">
                                          <p:val>
                                            <p:fltVal val="0.5"/>
                                          </p:val>
                                        </p:tav>
                                        <p:tav tm="100000">
                                          <p:val>
                                            <p:strVal val="#ppt_x"/>
                                          </p:val>
                                        </p:tav>
                                      </p:tavLst>
                                    </p:anim>
                                    <p:anim calcmode="lin" valueType="num">
                                      <p:cBhvr>
                                        <p:cTn id="118" dur="1000" fill="hold"/>
                                        <p:tgtEl>
                                          <p:spTgt spid="3101"/>
                                        </p:tgtEl>
                                        <p:attrNameLst>
                                          <p:attrName>ppt_y</p:attrName>
                                        </p:attrNameLst>
                                      </p:cBhvr>
                                      <p:tavLst>
                                        <p:tav tm="0">
                                          <p:val>
                                            <p:fltVal val="0.5"/>
                                          </p:val>
                                        </p:tav>
                                        <p:tav tm="100000">
                                          <p:val>
                                            <p:strVal val="#ppt_y"/>
                                          </p:val>
                                        </p:tav>
                                      </p:tavLst>
                                    </p:anim>
                                  </p:childTnLst>
                                </p:cTn>
                              </p:par>
                              <p:par>
                                <p:cTn id="119" presetID="23" presetClass="entr" presetSubtype="528" repeatCount="indefinite" fill="hold" nodeType="withEffect">
                                  <p:stCondLst>
                                    <p:cond delay="0"/>
                                  </p:stCondLst>
                                  <p:childTnLst>
                                    <p:set>
                                      <p:cBhvr>
                                        <p:cTn id="120" dur="1" fill="hold">
                                          <p:stCondLst>
                                            <p:cond delay="0"/>
                                          </p:stCondLst>
                                        </p:cTn>
                                        <p:tgtEl>
                                          <p:spTgt spid="3102"/>
                                        </p:tgtEl>
                                        <p:attrNameLst>
                                          <p:attrName>style.visibility</p:attrName>
                                        </p:attrNameLst>
                                      </p:cBhvr>
                                      <p:to>
                                        <p:strVal val="visible"/>
                                      </p:to>
                                    </p:set>
                                    <p:anim calcmode="lin" valueType="num">
                                      <p:cBhvr>
                                        <p:cTn id="121" dur="1000" fill="hold"/>
                                        <p:tgtEl>
                                          <p:spTgt spid="3102"/>
                                        </p:tgtEl>
                                        <p:attrNameLst>
                                          <p:attrName>ppt_w</p:attrName>
                                        </p:attrNameLst>
                                      </p:cBhvr>
                                      <p:tavLst>
                                        <p:tav tm="0">
                                          <p:val>
                                            <p:fltVal val="0"/>
                                          </p:val>
                                        </p:tav>
                                        <p:tav tm="100000">
                                          <p:val>
                                            <p:strVal val="#ppt_w"/>
                                          </p:val>
                                        </p:tav>
                                      </p:tavLst>
                                    </p:anim>
                                    <p:anim calcmode="lin" valueType="num">
                                      <p:cBhvr>
                                        <p:cTn id="122" dur="1000" fill="hold"/>
                                        <p:tgtEl>
                                          <p:spTgt spid="3102"/>
                                        </p:tgtEl>
                                        <p:attrNameLst>
                                          <p:attrName>ppt_h</p:attrName>
                                        </p:attrNameLst>
                                      </p:cBhvr>
                                      <p:tavLst>
                                        <p:tav tm="0">
                                          <p:val>
                                            <p:fltVal val="0"/>
                                          </p:val>
                                        </p:tav>
                                        <p:tav tm="100000">
                                          <p:val>
                                            <p:strVal val="#ppt_h"/>
                                          </p:val>
                                        </p:tav>
                                      </p:tavLst>
                                    </p:anim>
                                    <p:anim calcmode="lin" valueType="num">
                                      <p:cBhvr>
                                        <p:cTn id="123" dur="1000" fill="hold"/>
                                        <p:tgtEl>
                                          <p:spTgt spid="3102"/>
                                        </p:tgtEl>
                                        <p:attrNameLst>
                                          <p:attrName>ppt_x</p:attrName>
                                        </p:attrNameLst>
                                      </p:cBhvr>
                                      <p:tavLst>
                                        <p:tav tm="0">
                                          <p:val>
                                            <p:fltVal val="0.5"/>
                                          </p:val>
                                        </p:tav>
                                        <p:tav tm="100000">
                                          <p:val>
                                            <p:strVal val="#ppt_x"/>
                                          </p:val>
                                        </p:tav>
                                      </p:tavLst>
                                    </p:anim>
                                    <p:anim calcmode="lin" valueType="num">
                                      <p:cBhvr>
                                        <p:cTn id="124" dur="1000" fill="hold"/>
                                        <p:tgtEl>
                                          <p:spTgt spid="3102"/>
                                        </p:tgtEl>
                                        <p:attrNameLst>
                                          <p:attrName>ppt_y</p:attrName>
                                        </p:attrNameLst>
                                      </p:cBhvr>
                                      <p:tavLst>
                                        <p:tav tm="0">
                                          <p:val>
                                            <p:fltVal val="0.5"/>
                                          </p:val>
                                        </p:tav>
                                        <p:tav tm="100000">
                                          <p:val>
                                            <p:strVal val="#ppt_y"/>
                                          </p:val>
                                        </p:tav>
                                      </p:tavLst>
                                    </p:anim>
                                  </p:childTnLst>
                                </p:cTn>
                              </p:par>
                              <p:par>
                                <p:cTn id="125" presetID="23" presetClass="entr" presetSubtype="528" repeatCount="indefinite" fill="hold" nodeType="withEffect">
                                  <p:stCondLst>
                                    <p:cond delay="0"/>
                                  </p:stCondLst>
                                  <p:childTnLst>
                                    <p:set>
                                      <p:cBhvr>
                                        <p:cTn id="126" dur="1" fill="hold">
                                          <p:stCondLst>
                                            <p:cond delay="0"/>
                                          </p:stCondLst>
                                        </p:cTn>
                                        <p:tgtEl>
                                          <p:spTgt spid="3103"/>
                                        </p:tgtEl>
                                        <p:attrNameLst>
                                          <p:attrName>style.visibility</p:attrName>
                                        </p:attrNameLst>
                                      </p:cBhvr>
                                      <p:to>
                                        <p:strVal val="visible"/>
                                      </p:to>
                                    </p:set>
                                    <p:anim calcmode="lin" valueType="num">
                                      <p:cBhvr>
                                        <p:cTn id="127" dur="1000" fill="hold"/>
                                        <p:tgtEl>
                                          <p:spTgt spid="3103"/>
                                        </p:tgtEl>
                                        <p:attrNameLst>
                                          <p:attrName>ppt_w</p:attrName>
                                        </p:attrNameLst>
                                      </p:cBhvr>
                                      <p:tavLst>
                                        <p:tav tm="0">
                                          <p:val>
                                            <p:fltVal val="0"/>
                                          </p:val>
                                        </p:tav>
                                        <p:tav tm="100000">
                                          <p:val>
                                            <p:strVal val="#ppt_w"/>
                                          </p:val>
                                        </p:tav>
                                      </p:tavLst>
                                    </p:anim>
                                    <p:anim calcmode="lin" valueType="num">
                                      <p:cBhvr>
                                        <p:cTn id="128" dur="1000" fill="hold"/>
                                        <p:tgtEl>
                                          <p:spTgt spid="3103"/>
                                        </p:tgtEl>
                                        <p:attrNameLst>
                                          <p:attrName>ppt_h</p:attrName>
                                        </p:attrNameLst>
                                      </p:cBhvr>
                                      <p:tavLst>
                                        <p:tav tm="0">
                                          <p:val>
                                            <p:fltVal val="0"/>
                                          </p:val>
                                        </p:tav>
                                        <p:tav tm="100000">
                                          <p:val>
                                            <p:strVal val="#ppt_h"/>
                                          </p:val>
                                        </p:tav>
                                      </p:tavLst>
                                    </p:anim>
                                    <p:anim calcmode="lin" valueType="num">
                                      <p:cBhvr>
                                        <p:cTn id="129" dur="1000" fill="hold"/>
                                        <p:tgtEl>
                                          <p:spTgt spid="3103"/>
                                        </p:tgtEl>
                                        <p:attrNameLst>
                                          <p:attrName>ppt_x</p:attrName>
                                        </p:attrNameLst>
                                      </p:cBhvr>
                                      <p:tavLst>
                                        <p:tav tm="0">
                                          <p:val>
                                            <p:fltVal val="0.5"/>
                                          </p:val>
                                        </p:tav>
                                        <p:tav tm="100000">
                                          <p:val>
                                            <p:strVal val="#ppt_x"/>
                                          </p:val>
                                        </p:tav>
                                      </p:tavLst>
                                    </p:anim>
                                    <p:anim calcmode="lin" valueType="num">
                                      <p:cBhvr>
                                        <p:cTn id="130" dur="1000" fill="hold"/>
                                        <p:tgtEl>
                                          <p:spTgt spid="3103"/>
                                        </p:tgtEl>
                                        <p:attrNameLst>
                                          <p:attrName>ppt_y</p:attrName>
                                        </p:attrNameLst>
                                      </p:cBhvr>
                                      <p:tavLst>
                                        <p:tav tm="0">
                                          <p:val>
                                            <p:fltVal val="0.5"/>
                                          </p:val>
                                        </p:tav>
                                        <p:tav tm="100000">
                                          <p:val>
                                            <p:strVal val="#ppt_y"/>
                                          </p:val>
                                        </p:tav>
                                      </p:tavLst>
                                    </p:anim>
                                  </p:childTnLst>
                                </p:cTn>
                              </p:par>
                              <p:par>
                                <p:cTn id="131" presetID="23" presetClass="entr" presetSubtype="528" repeatCount="indefinite" fill="hold" nodeType="withEffect">
                                  <p:stCondLst>
                                    <p:cond delay="1500"/>
                                  </p:stCondLst>
                                  <p:childTnLst>
                                    <p:set>
                                      <p:cBhvr>
                                        <p:cTn id="132" dur="1" fill="hold">
                                          <p:stCondLst>
                                            <p:cond delay="0"/>
                                          </p:stCondLst>
                                        </p:cTn>
                                        <p:tgtEl>
                                          <p:spTgt spid="3104"/>
                                        </p:tgtEl>
                                        <p:attrNameLst>
                                          <p:attrName>style.visibility</p:attrName>
                                        </p:attrNameLst>
                                      </p:cBhvr>
                                      <p:to>
                                        <p:strVal val="visible"/>
                                      </p:to>
                                    </p:set>
                                    <p:anim calcmode="lin" valueType="num">
                                      <p:cBhvr>
                                        <p:cTn id="133" dur="1000" fill="hold"/>
                                        <p:tgtEl>
                                          <p:spTgt spid="3104"/>
                                        </p:tgtEl>
                                        <p:attrNameLst>
                                          <p:attrName>ppt_w</p:attrName>
                                        </p:attrNameLst>
                                      </p:cBhvr>
                                      <p:tavLst>
                                        <p:tav tm="0">
                                          <p:val>
                                            <p:fltVal val="0"/>
                                          </p:val>
                                        </p:tav>
                                        <p:tav tm="100000">
                                          <p:val>
                                            <p:strVal val="#ppt_w"/>
                                          </p:val>
                                        </p:tav>
                                      </p:tavLst>
                                    </p:anim>
                                    <p:anim calcmode="lin" valueType="num">
                                      <p:cBhvr>
                                        <p:cTn id="134" dur="1000" fill="hold"/>
                                        <p:tgtEl>
                                          <p:spTgt spid="3104"/>
                                        </p:tgtEl>
                                        <p:attrNameLst>
                                          <p:attrName>ppt_h</p:attrName>
                                        </p:attrNameLst>
                                      </p:cBhvr>
                                      <p:tavLst>
                                        <p:tav tm="0">
                                          <p:val>
                                            <p:fltVal val="0"/>
                                          </p:val>
                                        </p:tav>
                                        <p:tav tm="100000">
                                          <p:val>
                                            <p:strVal val="#ppt_h"/>
                                          </p:val>
                                        </p:tav>
                                      </p:tavLst>
                                    </p:anim>
                                    <p:anim calcmode="lin" valueType="num">
                                      <p:cBhvr>
                                        <p:cTn id="135" dur="1000" fill="hold"/>
                                        <p:tgtEl>
                                          <p:spTgt spid="3104"/>
                                        </p:tgtEl>
                                        <p:attrNameLst>
                                          <p:attrName>ppt_x</p:attrName>
                                        </p:attrNameLst>
                                      </p:cBhvr>
                                      <p:tavLst>
                                        <p:tav tm="0">
                                          <p:val>
                                            <p:fltVal val="0.5"/>
                                          </p:val>
                                        </p:tav>
                                        <p:tav tm="100000">
                                          <p:val>
                                            <p:strVal val="#ppt_x"/>
                                          </p:val>
                                        </p:tav>
                                      </p:tavLst>
                                    </p:anim>
                                    <p:anim calcmode="lin" valueType="num">
                                      <p:cBhvr>
                                        <p:cTn id="136" dur="1000" fill="hold"/>
                                        <p:tgtEl>
                                          <p:spTgt spid="3104"/>
                                        </p:tgtEl>
                                        <p:attrNameLst>
                                          <p:attrName>ppt_y</p:attrName>
                                        </p:attrNameLst>
                                      </p:cBhvr>
                                      <p:tavLst>
                                        <p:tav tm="0">
                                          <p:val>
                                            <p:fltVal val="0.5"/>
                                          </p:val>
                                        </p:tav>
                                        <p:tav tm="100000">
                                          <p:val>
                                            <p:strVal val="#ppt_y"/>
                                          </p:val>
                                        </p:tav>
                                      </p:tavLst>
                                    </p:anim>
                                  </p:childTnLst>
                                </p:cTn>
                              </p:par>
                              <p:par>
                                <p:cTn id="137" presetID="23" presetClass="entr" presetSubtype="528" repeatCount="indefinite" fill="hold" nodeType="withEffect">
                                  <p:stCondLst>
                                    <p:cond delay="1500"/>
                                  </p:stCondLst>
                                  <p:childTnLst>
                                    <p:set>
                                      <p:cBhvr>
                                        <p:cTn id="138" dur="1" fill="hold">
                                          <p:stCondLst>
                                            <p:cond delay="0"/>
                                          </p:stCondLst>
                                        </p:cTn>
                                        <p:tgtEl>
                                          <p:spTgt spid="3105"/>
                                        </p:tgtEl>
                                        <p:attrNameLst>
                                          <p:attrName>style.visibility</p:attrName>
                                        </p:attrNameLst>
                                      </p:cBhvr>
                                      <p:to>
                                        <p:strVal val="visible"/>
                                      </p:to>
                                    </p:set>
                                    <p:anim calcmode="lin" valueType="num">
                                      <p:cBhvr>
                                        <p:cTn id="139" dur="1000" fill="hold"/>
                                        <p:tgtEl>
                                          <p:spTgt spid="3105"/>
                                        </p:tgtEl>
                                        <p:attrNameLst>
                                          <p:attrName>ppt_w</p:attrName>
                                        </p:attrNameLst>
                                      </p:cBhvr>
                                      <p:tavLst>
                                        <p:tav tm="0">
                                          <p:val>
                                            <p:fltVal val="0"/>
                                          </p:val>
                                        </p:tav>
                                        <p:tav tm="100000">
                                          <p:val>
                                            <p:strVal val="#ppt_w"/>
                                          </p:val>
                                        </p:tav>
                                      </p:tavLst>
                                    </p:anim>
                                    <p:anim calcmode="lin" valueType="num">
                                      <p:cBhvr>
                                        <p:cTn id="140" dur="1000" fill="hold"/>
                                        <p:tgtEl>
                                          <p:spTgt spid="3105"/>
                                        </p:tgtEl>
                                        <p:attrNameLst>
                                          <p:attrName>ppt_h</p:attrName>
                                        </p:attrNameLst>
                                      </p:cBhvr>
                                      <p:tavLst>
                                        <p:tav tm="0">
                                          <p:val>
                                            <p:fltVal val="0"/>
                                          </p:val>
                                        </p:tav>
                                        <p:tav tm="100000">
                                          <p:val>
                                            <p:strVal val="#ppt_h"/>
                                          </p:val>
                                        </p:tav>
                                      </p:tavLst>
                                    </p:anim>
                                    <p:anim calcmode="lin" valueType="num">
                                      <p:cBhvr>
                                        <p:cTn id="141" dur="1000" fill="hold"/>
                                        <p:tgtEl>
                                          <p:spTgt spid="3105"/>
                                        </p:tgtEl>
                                        <p:attrNameLst>
                                          <p:attrName>ppt_x</p:attrName>
                                        </p:attrNameLst>
                                      </p:cBhvr>
                                      <p:tavLst>
                                        <p:tav tm="0">
                                          <p:val>
                                            <p:fltVal val="0.5"/>
                                          </p:val>
                                        </p:tav>
                                        <p:tav tm="100000">
                                          <p:val>
                                            <p:strVal val="#ppt_x"/>
                                          </p:val>
                                        </p:tav>
                                      </p:tavLst>
                                    </p:anim>
                                    <p:anim calcmode="lin" valueType="num">
                                      <p:cBhvr>
                                        <p:cTn id="142" dur="1000" fill="hold"/>
                                        <p:tgtEl>
                                          <p:spTgt spid="3105"/>
                                        </p:tgtEl>
                                        <p:attrNameLst>
                                          <p:attrName>ppt_y</p:attrName>
                                        </p:attrNameLst>
                                      </p:cBhvr>
                                      <p:tavLst>
                                        <p:tav tm="0">
                                          <p:val>
                                            <p:fltVal val="0.5"/>
                                          </p:val>
                                        </p:tav>
                                        <p:tav tm="100000">
                                          <p:val>
                                            <p:strVal val="#ppt_y"/>
                                          </p:val>
                                        </p:tav>
                                      </p:tavLst>
                                    </p:anim>
                                  </p:childTnLst>
                                </p:cTn>
                              </p:par>
                              <p:par>
                                <p:cTn id="143" presetID="23" presetClass="entr" presetSubtype="528" repeatCount="indefinite" fill="hold" nodeType="withEffect">
                                  <p:stCondLst>
                                    <p:cond delay="1500"/>
                                  </p:stCondLst>
                                  <p:childTnLst>
                                    <p:set>
                                      <p:cBhvr>
                                        <p:cTn id="144" dur="1" fill="hold">
                                          <p:stCondLst>
                                            <p:cond delay="0"/>
                                          </p:stCondLst>
                                        </p:cTn>
                                        <p:tgtEl>
                                          <p:spTgt spid="3106"/>
                                        </p:tgtEl>
                                        <p:attrNameLst>
                                          <p:attrName>style.visibility</p:attrName>
                                        </p:attrNameLst>
                                      </p:cBhvr>
                                      <p:to>
                                        <p:strVal val="visible"/>
                                      </p:to>
                                    </p:set>
                                    <p:anim calcmode="lin" valueType="num">
                                      <p:cBhvr>
                                        <p:cTn id="145" dur="1000" fill="hold"/>
                                        <p:tgtEl>
                                          <p:spTgt spid="3106"/>
                                        </p:tgtEl>
                                        <p:attrNameLst>
                                          <p:attrName>ppt_w</p:attrName>
                                        </p:attrNameLst>
                                      </p:cBhvr>
                                      <p:tavLst>
                                        <p:tav tm="0">
                                          <p:val>
                                            <p:fltVal val="0"/>
                                          </p:val>
                                        </p:tav>
                                        <p:tav tm="100000">
                                          <p:val>
                                            <p:strVal val="#ppt_w"/>
                                          </p:val>
                                        </p:tav>
                                      </p:tavLst>
                                    </p:anim>
                                    <p:anim calcmode="lin" valueType="num">
                                      <p:cBhvr>
                                        <p:cTn id="146" dur="1000" fill="hold"/>
                                        <p:tgtEl>
                                          <p:spTgt spid="3106"/>
                                        </p:tgtEl>
                                        <p:attrNameLst>
                                          <p:attrName>ppt_h</p:attrName>
                                        </p:attrNameLst>
                                      </p:cBhvr>
                                      <p:tavLst>
                                        <p:tav tm="0">
                                          <p:val>
                                            <p:fltVal val="0"/>
                                          </p:val>
                                        </p:tav>
                                        <p:tav tm="100000">
                                          <p:val>
                                            <p:strVal val="#ppt_h"/>
                                          </p:val>
                                        </p:tav>
                                      </p:tavLst>
                                    </p:anim>
                                    <p:anim calcmode="lin" valueType="num">
                                      <p:cBhvr>
                                        <p:cTn id="147" dur="1000" fill="hold"/>
                                        <p:tgtEl>
                                          <p:spTgt spid="3106"/>
                                        </p:tgtEl>
                                        <p:attrNameLst>
                                          <p:attrName>ppt_x</p:attrName>
                                        </p:attrNameLst>
                                      </p:cBhvr>
                                      <p:tavLst>
                                        <p:tav tm="0">
                                          <p:val>
                                            <p:fltVal val="0.5"/>
                                          </p:val>
                                        </p:tav>
                                        <p:tav tm="100000">
                                          <p:val>
                                            <p:strVal val="#ppt_x"/>
                                          </p:val>
                                        </p:tav>
                                      </p:tavLst>
                                    </p:anim>
                                    <p:anim calcmode="lin" valueType="num">
                                      <p:cBhvr>
                                        <p:cTn id="148" dur="1000" fill="hold"/>
                                        <p:tgtEl>
                                          <p:spTgt spid="3106"/>
                                        </p:tgtEl>
                                        <p:attrNameLst>
                                          <p:attrName>ppt_y</p:attrName>
                                        </p:attrNameLst>
                                      </p:cBhvr>
                                      <p:tavLst>
                                        <p:tav tm="0">
                                          <p:val>
                                            <p:fltVal val="0.5"/>
                                          </p:val>
                                        </p:tav>
                                        <p:tav tm="100000">
                                          <p:val>
                                            <p:strVal val="#ppt_y"/>
                                          </p:val>
                                        </p:tav>
                                      </p:tavLst>
                                    </p:anim>
                                  </p:childTnLst>
                                </p:cTn>
                              </p:par>
                              <p:par>
                                <p:cTn id="149" presetID="23" presetClass="entr" presetSubtype="528" repeatCount="indefinite" fill="hold" nodeType="withEffect">
                                  <p:stCondLst>
                                    <p:cond delay="1500"/>
                                  </p:stCondLst>
                                  <p:childTnLst>
                                    <p:set>
                                      <p:cBhvr>
                                        <p:cTn id="150" dur="1" fill="hold">
                                          <p:stCondLst>
                                            <p:cond delay="0"/>
                                          </p:stCondLst>
                                        </p:cTn>
                                        <p:tgtEl>
                                          <p:spTgt spid="3107"/>
                                        </p:tgtEl>
                                        <p:attrNameLst>
                                          <p:attrName>style.visibility</p:attrName>
                                        </p:attrNameLst>
                                      </p:cBhvr>
                                      <p:to>
                                        <p:strVal val="visible"/>
                                      </p:to>
                                    </p:set>
                                    <p:anim calcmode="lin" valueType="num">
                                      <p:cBhvr>
                                        <p:cTn id="151" dur="1000" fill="hold"/>
                                        <p:tgtEl>
                                          <p:spTgt spid="3107"/>
                                        </p:tgtEl>
                                        <p:attrNameLst>
                                          <p:attrName>ppt_w</p:attrName>
                                        </p:attrNameLst>
                                      </p:cBhvr>
                                      <p:tavLst>
                                        <p:tav tm="0">
                                          <p:val>
                                            <p:fltVal val="0"/>
                                          </p:val>
                                        </p:tav>
                                        <p:tav tm="100000">
                                          <p:val>
                                            <p:strVal val="#ppt_w"/>
                                          </p:val>
                                        </p:tav>
                                      </p:tavLst>
                                    </p:anim>
                                    <p:anim calcmode="lin" valueType="num">
                                      <p:cBhvr>
                                        <p:cTn id="152" dur="1000" fill="hold"/>
                                        <p:tgtEl>
                                          <p:spTgt spid="3107"/>
                                        </p:tgtEl>
                                        <p:attrNameLst>
                                          <p:attrName>ppt_h</p:attrName>
                                        </p:attrNameLst>
                                      </p:cBhvr>
                                      <p:tavLst>
                                        <p:tav tm="0">
                                          <p:val>
                                            <p:fltVal val="0"/>
                                          </p:val>
                                        </p:tav>
                                        <p:tav tm="100000">
                                          <p:val>
                                            <p:strVal val="#ppt_h"/>
                                          </p:val>
                                        </p:tav>
                                      </p:tavLst>
                                    </p:anim>
                                    <p:anim calcmode="lin" valueType="num">
                                      <p:cBhvr>
                                        <p:cTn id="153" dur="1000" fill="hold"/>
                                        <p:tgtEl>
                                          <p:spTgt spid="3107"/>
                                        </p:tgtEl>
                                        <p:attrNameLst>
                                          <p:attrName>ppt_x</p:attrName>
                                        </p:attrNameLst>
                                      </p:cBhvr>
                                      <p:tavLst>
                                        <p:tav tm="0">
                                          <p:val>
                                            <p:fltVal val="0.5"/>
                                          </p:val>
                                        </p:tav>
                                        <p:tav tm="100000">
                                          <p:val>
                                            <p:strVal val="#ppt_x"/>
                                          </p:val>
                                        </p:tav>
                                      </p:tavLst>
                                    </p:anim>
                                    <p:anim calcmode="lin" valueType="num">
                                      <p:cBhvr>
                                        <p:cTn id="154" dur="1000" fill="hold"/>
                                        <p:tgtEl>
                                          <p:spTgt spid="3107"/>
                                        </p:tgtEl>
                                        <p:attrNameLst>
                                          <p:attrName>ppt_y</p:attrName>
                                        </p:attrNameLst>
                                      </p:cBhvr>
                                      <p:tavLst>
                                        <p:tav tm="0">
                                          <p:val>
                                            <p:fltVal val="0.5"/>
                                          </p:val>
                                        </p:tav>
                                        <p:tav tm="100000">
                                          <p:val>
                                            <p:strVal val="#ppt_y"/>
                                          </p:val>
                                        </p:tav>
                                      </p:tavLst>
                                    </p:anim>
                                  </p:childTnLst>
                                </p:cTn>
                              </p:par>
                              <p:par>
                                <p:cTn id="155" presetID="23" presetClass="entr" presetSubtype="528" repeatCount="indefinite" fill="hold" nodeType="withEffect">
                                  <p:stCondLst>
                                    <p:cond delay="1500"/>
                                  </p:stCondLst>
                                  <p:childTnLst>
                                    <p:set>
                                      <p:cBhvr>
                                        <p:cTn id="156" dur="1" fill="hold">
                                          <p:stCondLst>
                                            <p:cond delay="0"/>
                                          </p:stCondLst>
                                        </p:cTn>
                                        <p:tgtEl>
                                          <p:spTgt spid="3108"/>
                                        </p:tgtEl>
                                        <p:attrNameLst>
                                          <p:attrName>style.visibility</p:attrName>
                                        </p:attrNameLst>
                                      </p:cBhvr>
                                      <p:to>
                                        <p:strVal val="visible"/>
                                      </p:to>
                                    </p:set>
                                    <p:anim calcmode="lin" valueType="num">
                                      <p:cBhvr>
                                        <p:cTn id="157" dur="1000" fill="hold"/>
                                        <p:tgtEl>
                                          <p:spTgt spid="3108"/>
                                        </p:tgtEl>
                                        <p:attrNameLst>
                                          <p:attrName>ppt_w</p:attrName>
                                        </p:attrNameLst>
                                      </p:cBhvr>
                                      <p:tavLst>
                                        <p:tav tm="0">
                                          <p:val>
                                            <p:fltVal val="0"/>
                                          </p:val>
                                        </p:tav>
                                        <p:tav tm="100000">
                                          <p:val>
                                            <p:strVal val="#ppt_w"/>
                                          </p:val>
                                        </p:tav>
                                      </p:tavLst>
                                    </p:anim>
                                    <p:anim calcmode="lin" valueType="num">
                                      <p:cBhvr>
                                        <p:cTn id="158" dur="1000" fill="hold"/>
                                        <p:tgtEl>
                                          <p:spTgt spid="3108"/>
                                        </p:tgtEl>
                                        <p:attrNameLst>
                                          <p:attrName>ppt_h</p:attrName>
                                        </p:attrNameLst>
                                      </p:cBhvr>
                                      <p:tavLst>
                                        <p:tav tm="0">
                                          <p:val>
                                            <p:fltVal val="0"/>
                                          </p:val>
                                        </p:tav>
                                        <p:tav tm="100000">
                                          <p:val>
                                            <p:strVal val="#ppt_h"/>
                                          </p:val>
                                        </p:tav>
                                      </p:tavLst>
                                    </p:anim>
                                    <p:anim calcmode="lin" valueType="num">
                                      <p:cBhvr>
                                        <p:cTn id="159" dur="1000" fill="hold"/>
                                        <p:tgtEl>
                                          <p:spTgt spid="3108"/>
                                        </p:tgtEl>
                                        <p:attrNameLst>
                                          <p:attrName>ppt_x</p:attrName>
                                        </p:attrNameLst>
                                      </p:cBhvr>
                                      <p:tavLst>
                                        <p:tav tm="0">
                                          <p:val>
                                            <p:fltVal val="0.5"/>
                                          </p:val>
                                        </p:tav>
                                        <p:tav tm="100000">
                                          <p:val>
                                            <p:strVal val="#ppt_x"/>
                                          </p:val>
                                        </p:tav>
                                      </p:tavLst>
                                    </p:anim>
                                    <p:anim calcmode="lin" valueType="num">
                                      <p:cBhvr>
                                        <p:cTn id="160" dur="1000" fill="hold"/>
                                        <p:tgtEl>
                                          <p:spTgt spid="3108"/>
                                        </p:tgtEl>
                                        <p:attrNameLst>
                                          <p:attrName>ppt_y</p:attrName>
                                        </p:attrNameLst>
                                      </p:cBhvr>
                                      <p:tavLst>
                                        <p:tav tm="0">
                                          <p:val>
                                            <p:fltVal val="0.5"/>
                                          </p:val>
                                        </p:tav>
                                        <p:tav tm="100000">
                                          <p:val>
                                            <p:strVal val="#ppt_y"/>
                                          </p:val>
                                        </p:tav>
                                      </p:tavLst>
                                    </p:anim>
                                  </p:childTnLst>
                                </p:cTn>
                              </p:par>
                              <p:par>
                                <p:cTn id="161" presetID="23" presetClass="entr" presetSubtype="528" repeatCount="indefinite" fill="hold" grpId="0" nodeType="withEffect">
                                  <p:stCondLst>
                                    <p:cond delay="0"/>
                                  </p:stCondLst>
                                  <p:childTnLst>
                                    <p:set>
                                      <p:cBhvr>
                                        <p:cTn id="162" dur="1" fill="hold">
                                          <p:stCondLst>
                                            <p:cond delay="0"/>
                                          </p:stCondLst>
                                        </p:cTn>
                                        <p:tgtEl>
                                          <p:spTgt spid="3109"/>
                                        </p:tgtEl>
                                        <p:attrNameLst>
                                          <p:attrName>style.visibility</p:attrName>
                                        </p:attrNameLst>
                                      </p:cBhvr>
                                      <p:to>
                                        <p:strVal val="visible"/>
                                      </p:to>
                                    </p:set>
                                    <p:anim calcmode="lin" valueType="num">
                                      <p:cBhvr>
                                        <p:cTn id="163" dur="1000" fill="hold"/>
                                        <p:tgtEl>
                                          <p:spTgt spid="3109"/>
                                        </p:tgtEl>
                                        <p:attrNameLst>
                                          <p:attrName>ppt_w</p:attrName>
                                        </p:attrNameLst>
                                      </p:cBhvr>
                                      <p:tavLst>
                                        <p:tav tm="0">
                                          <p:val>
                                            <p:fltVal val="0"/>
                                          </p:val>
                                        </p:tav>
                                        <p:tav tm="100000">
                                          <p:val>
                                            <p:strVal val="#ppt_w"/>
                                          </p:val>
                                        </p:tav>
                                      </p:tavLst>
                                    </p:anim>
                                    <p:anim calcmode="lin" valueType="num">
                                      <p:cBhvr>
                                        <p:cTn id="164" dur="1000" fill="hold"/>
                                        <p:tgtEl>
                                          <p:spTgt spid="3109"/>
                                        </p:tgtEl>
                                        <p:attrNameLst>
                                          <p:attrName>ppt_h</p:attrName>
                                        </p:attrNameLst>
                                      </p:cBhvr>
                                      <p:tavLst>
                                        <p:tav tm="0">
                                          <p:val>
                                            <p:fltVal val="0"/>
                                          </p:val>
                                        </p:tav>
                                        <p:tav tm="100000">
                                          <p:val>
                                            <p:strVal val="#ppt_h"/>
                                          </p:val>
                                        </p:tav>
                                      </p:tavLst>
                                    </p:anim>
                                    <p:anim calcmode="lin" valueType="num">
                                      <p:cBhvr>
                                        <p:cTn id="165" dur="1000" fill="hold"/>
                                        <p:tgtEl>
                                          <p:spTgt spid="3109"/>
                                        </p:tgtEl>
                                        <p:attrNameLst>
                                          <p:attrName>ppt_x</p:attrName>
                                        </p:attrNameLst>
                                      </p:cBhvr>
                                      <p:tavLst>
                                        <p:tav tm="0">
                                          <p:val>
                                            <p:fltVal val="0.5"/>
                                          </p:val>
                                        </p:tav>
                                        <p:tav tm="100000">
                                          <p:val>
                                            <p:strVal val="#ppt_x"/>
                                          </p:val>
                                        </p:tav>
                                      </p:tavLst>
                                    </p:anim>
                                    <p:anim calcmode="lin" valueType="num">
                                      <p:cBhvr>
                                        <p:cTn id="166" dur="1000" fill="hold"/>
                                        <p:tgtEl>
                                          <p:spTgt spid="3109"/>
                                        </p:tgtEl>
                                        <p:attrNameLst>
                                          <p:attrName>ppt_y</p:attrName>
                                        </p:attrNameLst>
                                      </p:cBhvr>
                                      <p:tavLst>
                                        <p:tav tm="0">
                                          <p:val>
                                            <p:fltVal val="0.5"/>
                                          </p:val>
                                        </p:tav>
                                        <p:tav tm="100000">
                                          <p:val>
                                            <p:strVal val="#ppt_y"/>
                                          </p:val>
                                        </p:tav>
                                      </p:tavLst>
                                    </p:anim>
                                  </p:childTnLst>
                                </p:cTn>
                              </p:par>
                              <p:par>
                                <p:cTn id="167" presetID="23" presetClass="entr" presetSubtype="528" repeatCount="indefinite" fill="hold" grpId="0" nodeType="withEffect">
                                  <p:stCondLst>
                                    <p:cond delay="0"/>
                                  </p:stCondLst>
                                  <p:childTnLst>
                                    <p:set>
                                      <p:cBhvr>
                                        <p:cTn id="168" dur="1" fill="hold">
                                          <p:stCondLst>
                                            <p:cond delay="0"/>
                                          </p:stCondLst>
                                        </p:cTn>
                                        <p:tgtEl>
                                          <p:spTgt spid="3110"/>
                                        </p:tgtEl>
                                        <p:attrNameLst>
                                          <p:attrName>style.visibility</p:attrName>
                                        </p:attrNameLst>
                                      </p:cBhvr>
                                      <p:to>
                                        <p:strVal val="visible"/>
                                      </p:to>
                                    </p:set>
                                    <p:anim calcmode="lin" valueType="num">
                                      <p:cBhvr>
                                        <p:cTn id="169" dur="1000" fill="hold"/>
                                        <p:tgtEl>
                                          <p:spTgt spid="3110"/>
                                        </p:tgtEl>
                                        <p:attrNameLst>
                                          <p:attrName>ppt_w</p:attrName>
                                        </p:attrNameLst>
                                      </p:cBhvr>
                                      <p:tavLst>
                                        <p:tav tm="0">
                                          <p:val>
                                            <p:fltVal val="0"/>
                                          </p:val>
                                        </p:tav>
                                        <p:tav tm="100000">
                                          <p:val>
                                            <p:strVal val="#ppt_w"/>
                                          </p:val>
                                        </p:tav>
                                      </p:tavLst>
                                    </p:anim>
                                    <p:anim calcmode="lin" valueType="num">
                                      <p:cBhvr>
                                        <p:cTn id="170" dur="1000" fill="hold"/>
                                        <p:tgtEl>
                                          <p:spTgt spid="3110"/>
                                        </p:tgtEl>
                                        <p:attrNameLst>
                                          <p:attrName>ppt_h</p:attrName>
                                        </p:attrNameLst>
                                      </p:cBhvr>
                                      <p:tavLst>
                                        <p:tav tm="0">
                                          <p:val>
                                            <p:fltVal val="0"/>
                                          </p:val>
                                        </p:tav>
                                        <p:tav tm="100000">
                                          <p:val>
                                            <p:strVal val="#ppt_h"/>
                                          </p:val>
                                        </p:tav>
                                      </p:tavLst>
                                    </p:anim>
                                    <p:anim calcmode="lin" valueType="num">
                                      <p:cBhvr>
                                        <p:cTn id="171" dur="1000" fill="hold"/>
                                        <p:tgtEl>
                                          <p:spTgt spid="3110"/>
                                        </p:tgtEl>
                                        <p:attrNameLst>
                                          <p:attrName>ppt_x</p:attrName>
                                        </p:attrNameLst>
                                      </p:cBhvr>
                                      <p:tavLst>
                                        <p:tav tm="0">
                                          <p:val>
                                            <p:fltVal val="0.5"/>
                                          </p:val>
                                        </p:tav>
                                        <p:tav tm="100000">
                                          <p:val>
                                            <p:strVal val="#ppt_x"/>
                                          </p:val>
                                        </p:tav>
                                      </p:tavLst>
                                    </p:anim>
                                    <p:anim calcmode="lin" valueType="num">
                                      <p:cBhvr>
                                        <p:cTn id="172" dur="1000" fill="hold"/>
                                        <p:tgtEl>
                                          <p:spTgt spid="3110"/>
                                        </p:tgtEl>
                                        <p:attrNameLst>
                                          <p:attrName>ppt_y</p:attrName>
                                        </p:attrNameLst>
                                      </p:cBhvr>
                                      <p:tavLst>
                                        <p:tav tm="0">
                                          <p:val>
                                            <p:fltVal val="0.5"/>
                                          </p:val>
                                        </p:tav>
                                        <p:tav tm="100000">
                                          <p:val>
                                            <p:strVal val="#ppt_y"/>
                                          </p:val>
                                        </p:tav>
                                      </p:tavLst>
                                    </p:anim>
                                  </p:childTnLst>
                                </p:cTn>
                              </p:par>
                              <p:par>
                                <p:cTn id="173" presetID="23" presetClass="entr" presetSubtype="528" repeatCount="indefinite" fill="hold" grpId="0" nodeType="withEffect">
                                  <p:stCondLst>
                                    <p:cond delay="0"/>
                                  </p:stCondLst>
                                  <p:childTnLst>
                                    <p:set>
                                      <p:cBhvr>
                                        <p:cTn id="174" dur="1" fill="hold">
                                          <p:stCondLst>
                                            <p:cond delay="0"/>
                                          </p:stCondLst>
                                        </p:cTn>
                                        <p:tgtEl>
                                          <p:spTgt spid="3111"/>
                                        </p:tgtEl>
                                        <p:attrNameLst>
                                          <p:attrName>style.visibility</p:attrName>
                                        </p:attrNameLst>
                                      </p:cBhvr>
                                      <p:to>
                                        <p:strVal val="visible"/>
                                      </p:to>
                                    </p:set>
                                    <p:anim calcmode="lin" valueType="num">
                                      <p:cBhvr>
                                        <p:cTn id="175" dur="1000" fill="hold"/>
                                        <p:tgtEl>
                                          <p:spTgt spid="3111"/>
                                        </p:tgtEl>
                                        <p:attrNameLst>
                                          <p:attrName>ppt_w</p:attrName>
                                        </p:attrNameLst>
                                      </p:cBhvr>
                                      <p:tavLst>
                                        <p:tav tm="0">
                                          <p:val>
                                            <p:fltVal val="0"/>
                                          </p:val>
                                        </p:tav>
                                        <p:tav tm="100000">
                                          <p:val>
                                            <p:strVal val="#ppt_w"/>
                                          </p:val>
                                        </p:tav>
                                      </p:tavLst>
                                    </p:anim>
                                    <p:anim calcmode="lin" valueType="num">
                                      <p:cBhvr>
                                        <p:cTn id="176" dur="1000" fill="hold"/>
                                        <p:tgtEl>
                                          <p:spTgt spid="3111"/>
                                        </p:tgtEl>
                                        <p:attrNameLst>
                                          <p:attrName>ppt_h</p:attrName>
                                        </p:attrNameLst>
                                      </p:cBhvr>
                                      <p:tavLst>
                                        <p:tav tm="0">
                                          <p:val>
                                            <p:fltVal val="0"/>
                                          </p:val>
                                        </p:tav>
                                        <p:tav tm="100000">
                                          <p:val>
                                            <p:strVal val="#ppt_h"/>
                                          </p:val>
                                        </p:tav>
                                      </p:tavLst>
                                    </p:anim>
                                    <p:anim calcmode="lin" valueType="num">
                                      <p:cBhvr>
                                        <p:cTn id="177" dur="1000" fill="hold"/>
                                        <p:tgtEl>
                                          <p:spTgt spid="3111"/>
                                        </p:tgtEl>
                                        <p:attrNameLst>
                                          <p:attrName>ppt_x</p:attrName>
                                        </p:attrNameLst>
                                      </p:cBhvr>
                                      <p:tavLst>
                                        <p:tav tm="0">
                                          <p:val>
                                            <p:fltVal val="0.5"/>
                                          </p:val>
                                        </p:tav>
                                        <p:tav tm="100000">
                                          <p:val>
                                            <p:strVal val="#ppt_x"/>
                                          </p:val>
                                        </p:tav>
                                      </p:tavLst>
                                    </p:anim>
                                    <p:anim calcmode="lin" valueType="num">
                                      <p:cBhvr>
                                        <p:cTn id="178" dur="1000" fill="hold"/>
                                        <p:tgtEl>
                                          <p:spTgt spid="3111"/>
                                        </p:tgtEl>
                                        <p:attrNameLst>
                                          <p:attrName>ppt_y</p:attrName>
                                        </p:attrNameLst>
                                      </p:cBhvr>
                                      <p:tavLst>
                                        <p:tav tm="0">
                                          <p:val>
                                            <p:fltVal val="0.5"/>
                                          </p:val>
                                        </p:tav>
                                        <p:tav tm="100000">
                                          <p:val>
                                            <p:strVal val="#ppt_y"/>
                                          </p:val>
                                        </p:tav>
                                      </p:tavLst>
                                    </p:anim>
                                  </p:childTnLst>
                                </p:cTn>
                              </p:par>
                              <p:par>
                                <p:cTn id="179" presetID="23" presetClass="entr" presetSubtype="528" repeatCount="indefinite" fill="hold" grpId="0" nodeType="withEffect">
                                  <p:stCondLst>
                                    <p:cond delay="0"/>
                                  </p:stCondLst>
                                  <p:childTnLst>
                                    <p:set>
                                      <p:cBhvr>
                                        <p:cTn id="180" dur="1" fill="hold">
                                          <p:stCondLst>
                                            <p:cond delay="0"/>
                                          </p:stCondLst>
                                        </p:cTn>
                                        <p:tgtEl>
                                          <p:spTgt spid="3112"/>
                                        </p:tgtEl>
                                        <p:attrNameLst>
                                          <p:attrName>style.visibility</p:attrName>
                                        </p:attrNameLst>
                                      </p:cBhvr>
                                      <p:to>
                                        <p:strVal val="visible"/>
                                      </p:to>
                                    </p:set>
                                    <p:anim calcmode="lin" valueType="num">
                                      <p:cBhvr>
                                        <p:cTn id="181" dur="1000" fill="hold"/>
                                        <p:tgtEl>
                                          <p:spTgt spid="3112"/>
                                        </p:tgtEl>
                                        <p:attrNameLst>
                                          <p:attrName>ppt_w</p:attrName>
                                        </p:attrNameLst>
                                      </p:cBhvr>
                                      <p:tavLst>
                                        <p:tav tm="0">
                                          <p:val>
                                            <p:fltVal val="0"/>
                                          </p:val>
                                        </p:tav>
                                        <p:tav tm="100000">
                                          <p:val>
                                            <p:strVal val="#ppt_w"/>
                                          </p:val>
                                        </p:tav>
                                      </p:tavLst>
                                    </p:anim>
                                    <p:anim calcmode="lin" valueType="num">
                                      <p:cBhvr>
                                        <p:cTn id="182" dur="1000" fill="hold"/>
                                        <p:tgtEl>
                                          <p:spTgt spid="3112"/>
                                        </p:tgtEl>
                                        <p:attrNameLst>
                                          <p:attrName>ppt_h</p:attrName>
                                        </p:attrNameLst>
                                      </p:cBhvr>
                                      <p:tavLst>
                                        <p:tav tm="0">
                                          <p:val>
                                            <p:fltVal val="0"/>
                                          </p:val>
                                        </p:tav>
                                        <p:tav tm="100000">
                                          <p:val>
                                            <p:strVal val="#ppt_h"/>
                                          </p:val>
                                        </p:tav>
                                      </p:tavLst>
                                    </p:anim>
                                    <p:anim calcmode="lin" valueType="num">
                                      <p:cBhvr>
                                        <p:cTn id="183" dur="1000" fill="hold"/>
                                        <p:tgtEl>
                                          <p:spTgt spid="3112"/>
                                        </p:tgtEl>
                                        <p:attrNameLst>
                                          <p:attrName>ppt_x</p:attrName>
                                        </p:attrNameLst>
                                      </p:cBhvr>
                                      <p:tavLst>
                                        <p:tav tm="0">
                                          <p:val>
                                            <p:fltVal val="0.5"/>
                                          </p:val>
                                        </p:tav>
                                        <p:tav tm="100000">
                                          <p:val>
                                            <p:strVal val="#ppt_x"/>
                                          </p:val>
                                        </p:tav>
                                      </p:tavLst>
                                    </p:anim>
                                    <p:anim calcmode="lin" valueType="num">
                                      <p:cBhvr>
                                        <p:cTn id="184" dur="1000" fill="hold"/>
                                        <p:tgtEl>
                                          <p:spTgt spid="3112"/>
                                        </p:tgtEl>
                                        <p:attrNameLst>
                                          <p:attrName>ppt_y</p:attrName>
                                        </p:attrNameLst>
                                      </p:cBhvr>
                                      <p:tavLst>
                                        <p:tav tm="0">
                                          <p:val>
                                            <p:fltVal val="0.5"/>
                                          </p:val>
                                        </p:tav>
                                        <p:tav tm="100000">
                                          <p:val>
                                            <p:strVal val="#ppt_y"/>
                                          </p:val>
                                        </p:tav>
                                      </p:tavLst>
                                    </p:anim>
                                  </p:childTnLst>
                                </p:cTn>
                              </p:par>
                              <p:par>
                                <p:cTn id="185" presetID="21" presetClass="entr" presetSubtype="4" fill="hold" grpId="0" nodeType="withEffect">
                                  <p:stCondLst>
                                    <p:cond delay="0"/>
                                  </p:stCondLst>
                                  <p:childTnLst>
                                    <p:set>
                                      <p:cBhvr>
                                        <p:cTn id="186" dur="1" fill="hold">
                                          <p:stCondLst>
                                            <p:cond delay="0"/>
                                          </p:stCondLst>
                                        </p:cTn>
                                        <p:tgtEl>
                                          <p:spTgt spid="3117"/>
                                        </p:tgtEl>
                                        <p:attrNameLst>
                                          <p:attrName>style.visibility</p:attrName>
                                        </p:attrNameLst>
                                      </p:cBhvr>
                                      <p:to>
                                        <p:strVal val="visible"/>
                                      </p:to>
                                    </p:set>
                                    <p:animEffect transition="in" filter="wheel(4)">
                                      <p:cBhvr>
                                        <p:cTn id="187" dur="2000"/>
                                        <p:tgtEl>
                                          <p:spTgt spid="3117"/>
                                        </p:tgtEl>
                                      </p:cBhvr>
                                    </p:animEffect>
                                  </p:childTnLst>
                                  <p:subTnLst>
                                    <p:audio>
                                      <p:cMediaNode vol="100000">
                                        <p:cTn display="0" masterRel="sameClick">
                                          <p:stCondLst>
                                            <p:cond evt="begin" delay="0">
                                              <p:tn val="185"/>
                                            </p:cond>
                                          </p:stCondLst>
                                          <p:endCondLst>
                                            <p:cond evt="onStopAudio" delay="0">
                                              <p:tgtEl>
                                                <p:sldTgt/>
                                              </p:tgtEl>
                                            </p:cond>
                                          </p:endCondLst>
                                        </p:cTn>
                                        <p:tgtEl>
                                          <p:sndTgt r:embed="rId3" name="bai ca sinh vien.wav"/>
                                        </p:tgtEl>
                                      </p:cMediaNode>
                                    </p:audio>
                                  </p:subTnLst>
                                </p:cTn>
                              </p:par>
                              <p:par>
                                <p:cTn id="188" presetID="20" presetClass="emph" presetSubtype="0" repeatCount="indefinite" fill="hold" nodeType="withEffect">
                                  <p:stCondLst>
                                    <p:cond delay="0"/>
                                  </p:stCondLst>
                                  <p:endCondLst>
                                    <p:cond evt="onNext" delay="0">
                                      <p:tgtEl>
                                        <p:sldTgt/>
                                      </p:tgtEl>
                                    </p:cond>
                                  </p:endCondLst>
                                  <p:iterate type="lt">
                                    <p:tmPct val="10000"/>
                                  </p:iterate>
                                  <p:childTnLst>
                                    <p:set>
                                      <p:cBhvr override="childStyle">
                                        <p:cTn id="189" dur="500" autoRev="1" fill="hold"/>
                                        <p:tgtEl>
                                          <p:spTgt spid="3116">
                                            <p:txEl>
                                              <p:pRg st="0" end="0"/>
                                            </p:txEl>
                                          </p:spTgt>
                                        </p:tgtEl>
                                        <p:attrNameLst>
                                          <p:attrName>style.color</p:attrName>
                                        </p:attrNameLst>
                                      </p:cBhvr>
                                      <p:to>
                                        <p:clrVal>
                                          <a:srgbClr val="3333FF"/>
                                        </p:clrVal>
                                      </p:to>
                                    </p:set>
                                    <p:set>
                                      <p:cBhvr>
                                        <p:cTn id="190" dur="500" autoRev="1" fill="hold"/>
                                        <p:tgtEl>
                                          <p:spTgt spid="3116">
                                            <p:txEl>
                                              <p:pRg st="0" end="0"/>
                                            </p:txEl>
                                          </p:spTgt>
                                        </p:tgtEl>
                                        <p:attrNameLst>
                                          <p:attrName>fillcolor</p:attrName>
                                        </p:attrNameLst>
                                      </p:cBhvr>
                                      <p:to>
                                        <p:clrVal>
                                          <a:srgbClr val="3333FF"/>
                                        </p:clrVal>
                                      </p:to>
                                    </p:set>
                                    <p:set>
                                      <p:cBhvr>
                                        <p:cTn id="191" dur="500" autoRev="1" fill="hold"/>
                                        <p:tgtEl>
                                          <p:spTgt spid="3116">
                                            <p:txEl>
                                              <p:pRg st="0" end="0"/>
                                            </p:txEl>
                                          </p:spTgt>
                                        </p:tgtEl>
                                        <p:attrNameLst>
                                          <p:attrName>fill.type</p:attrName>
                                        </p:attrNameLst>
                                      </p:cBhvr>
                                      <p:to>
                                        <p:strVal val="solid"/>
                                      </p:to>
                                    </p:set>
                                  </p:childTnLst>
                                </p:cTn>
                              </p:par>
                              <p:par>
                                <p:cTn id="192" presetID="21" presetClass="emph" presetSubtype="0" repeatCount="indefinite" fill="hold" grpId="0" nodeType="withEffect">
                                  <p:stCondLst>
                                    <p:cond delay="0"/>
                                  </p:stCondLst>
                                  <p:endCondLst>
                                    <p:cond evt="onNext" delay="0">
                                      <p:tgtEl>
                                        <p:sldTgt/>
                                      </p:tgtEl>
                                    </p:cond>
                                  </p:endCondLst>
                                  <p:iterate type="lt">
                                    <p:tmPct val="0"/>
                                  </p:iterate>
                                  <p:childTnLst>
                                    <p:animClr clrSpc="hsl" dir="cw">
                                      <p:cBhvr override="childStyle">
                                        <p:cTn id="193" dur="500" fill="hold"/>
                                        <p:tgtEl>
                                          <p:spTgt spid="3116">
                                            <p:txEl>
                                              <p:pRg st="0" end="0"/>
                                            </p:txEl>
                                          </p:spTgt>
                                        </p:tgtEl>
                                        <p:attrNameLst>
                                          <p:attrName>style.color</p:attrName>
                                        </p:attrNameLst>
                                      </p:cBhvr>
                                      <p:by>
                                        <p:hsl h="7200000" s="0" l="0"/>
                                      </p:by>
                                    </p:animClr>
                                    <p:animClr clrSpc="hsl" dir="cw">
                                      <p:cBhvr>
                                        <p:cTn id="194" dur="500" fill="hold"/>
                                        <p:tgtEl>
                                          <p:spTgt spid="3116">
                                            <p:txEl>
                                              <p:pRg st="0" end="0"/>
                                            </p:txEl>
                                          </p:spTgt>
                                        </p:tgtEl>
                                        <p:attrNameLst>
                                          <p:attrName>fillcolor</p:attrName>
                                        </p:attrNameLst>
                                      </p:cBhvr>
                                      <p:by>
                                        <p:hsl h="7200000" s="0" l="0"/>
                                      </p:by>
                                    </p:animClr>
                                    <p:animClr clrSpc="hsl" dir="cw">
                                      <p:cBhvr>
                                        <p:cTn id="195" dur="500" fill="hold"/>
                                        <p:tgtEl>
                                          <p:spTgt spid="3116">
                                            <p:txEl>
                                              <p:pRg st="0" end="0"/>
                                            </p:txEl>
                                          </p:spTgt>
                                        </p:tgtEl>
                                        <p:attrNameLst>
                                          <p:attrName>stroke.color</p:attrName>
                                        </p:attrNameLst>
                                      </p:cBhvr>
                                      <p:by>
                                        <p:hsl h="7200000" s="0" l="0"/>
                                      </p:by>
                                    </p:animClr>
                                    <p:set>
                                      <p:cBhvr>
                                        <p:cTn id="196" dur="500" fill="hold"/>
                                        <p:tgtEl>
                                          <p:spTgt spid="311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6" grpId="0" animBg="1"/>
      <p:bldP spid="3087" grpId="0" animBg="1"/>
      <p:bldP spid="3088" grpId="0" animBg="1"/>
      <p:bldP spid="3089" grpId="0" animBg="1"/>
      <p:bldP spid="3090" grpId="0" animBg="1"/>
      <p:bldP spid="3091" grpId="0" animBg="1"/>
      <p:bldP spid="3109" grpId="0" animBg="1"/>
      <p:bldP spid="3110" grpId="0" animBg="1"/>
      <p:bldP spid="3111" grpId="0" animBg="1"/>
      <p:bldP spid="3112" grpId="0" animBg="1"/>
      <p:bldP spid="3116" grpId="0" build="allAtOnce"/>
      <p:bldP spid="31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76200" y="584916"/>
            <a:ext cx="8915400" cy="1200025"/>
            <a:chOff x="0" y="2526"/>
            <a:chExt cx="5424" cy="1415"/>
          </a:xfrm>
        </p:grpSpPr>
        <p:sp>
          <p:nvSpPr>
            <p:cNvPr id="5136" name="Text Box 11"/>
            <p:cNvSpPr txBox="1">
              <a:spLocks noChangeArrowheads="1"/>
            </p:cNvSpPr>
            <p:nvPr/>
          </p:nvSpPr>
          <p:spPr bwMode="auto">
            <a:xfrm>
              <a:off x="96" y="2526"/>
              <a:ext cx="5328" cy="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20000"/>
                </a:spcBef>
              </a:pPr>
              <a:r>
                <a:rPr lang="en-US" b="1" dirty="0">
                  <a:solidFill>
                    <a:prstClr val="black"/>
                  </a:solidFill>
                  <a:latin typeface="Arial" pitchFamily="34" charset="0"/>
                  <a:cs typeface="Arial" pitchFamily="34" charset="0"/>
                </a:rPr>
                <a:t>     </a:t>
              </a:r>
              <a:r>
                <a:rPr lang="en-US" b="1" dirty="0" err="1">
                  <a:solidFill>
                    <a:prstClr val="black"/>
                  </a:solidFill>
                  <a:latin typeface="Arial" pitchFamily="34" charset="0"/>
                  <a:cs typeface="Arial" pitchFamily="34" charset="0"/>
                </a:rPr>
                <a:t>Hãy</a:t>
              </a:r>
              <a:r>
                <a:rPr lang="en-US" b="1" dirty="0">
                  <a:solidFill>
                    <a:prstClr val="black"/>
                  </a:solidFill>
                  <a:latin typeface="Arial" pitchFamily="34" charset="0"/>
                  <a:cs typeface="Arial" pitchFamily="34" charset="0"/>
                </a:rPr>
                <a:t> </a:t>
              </a:r>
              <a:r>
                <a:rPr lang="en-US" b="1" dirty="0" err="1">
                  <a:solidFill>
                    <a:prstClr val="black"/>
                  </a:solidFill>
                  <a:latin typeface="Arial" pitchFamily="34" charset="0"/>
                  <a:cs typeface="Arial" pitchFamily="34" charset="0"/>
                </a:rPr>
                <a:t>mô</a:t>
              </a:r>
              <a:r>
                <a:rPr lang="en-US" b="1" dirty="0">
                  <a:solidFill>
                    <a:prstClr val="black"/>
                  </a:solidFill>
                  <a:latin typeface="Arial" pitchFamily="34" charset="0"/>
                  <a:cs typeface="Arial" pitchFamily="34" charset="0"/>
                </a:rPr>
                <a:t> </a:t>
              </a:r>
              <a:r>
                <a:rPr lang="en-US" b="1" dirty="0" err="1">
                  <a:solidFill>
                    <a:prstClr val="black"/>
                  </a:solidFill>
                  <a:latin typeface="Arial" pitchFamily="34" charset="0"/>
                  <a:cs typeface="Arial" pitchFamily="34" charset="0"/>
                </a:rPr>
                <a:t>tả</a:t>
              </a:r>
              <a:r>
                <a:rPr lang="en-US" b="1" dirty="0">
                  <a:solidFill>
                    <a:prstClr val="black"/>
                  </a:solidFill>
                  <a:latin typeface="Arial" pitchFamily="34" charset="0"/>
                  <a:cs typeface="Arial" pitchFamily="34" charset="0"/>
                </a:rPr>
                <a:t> </a:t>
              </a:r>
              <a:r>
                <a:rPr lang="en-US" b="1" dirty="0" err="1">
                  <a:solidFill>
                    <a:prstClr val="black"/>
                  </a:solidFill>
                  <a:latin typeface="Arial" pitchFamily="34" charset="0"/>
                  <a:cs typeface="Arial" pitchFamily="34" charset="0"/>
                </a:rPr>
                <a:t>thí</a:t>
              </a:r>
              <a:r>
                <a:rPr lang="en-US" b="1" dirty="0">
                  <a:solidFill>
                    <a:prstClr val="black"/>
                  </a:solidFill>
                  <a:latin typeface="Arial" pitchFamily="34" charset="0"/>
                  <a:cs typeface="Arial" pitchFamily="34" charset="0"/>
                </a:rPr>
                <a:t> </a:t>
              </a:r>
              <a:r>
                <a:rPr lang="en-US" b="1" dirty="0" err="1">
                  <a:solidFill>
                    <a:prstClr val="black"/>
                  </a:solidFill>
                  <a:latin typeface="Arial" pitchFamily="34" charset="0"/>
                  <a:cs typeface="Arial" pitchFamily="34" charset="0"/>
                </a:rPr>
                <a:t>nghiệm</a:t>
              </a:r>
              <a:r>
                <a:rPr lang="en-US" b="1" dirty="0">
                  <a:solidFill>
                    <a:prstClr val="black"/>
                  </a:solidFill>
                  <a:latin typeface="Arial" pitchFamily="34" charset="0"/>
                  <a:cs typeface="Arial" pitchFamily="34" charset="0"/>
                </a:rPr>
                <a:t> </a:t>
              </a:r>
              <a:r>
                <a:rPr lang="en-US" b="1" dirty="0" err="1">
                  <a:solidFill>
                    <a:prstClr val="black"/>
                  </a:solidFill>
                  <a:latin typeface="Arial" pitchFamily="34" charset="0"/>
                  <a:cs typeface="Arial" pitchFamily="34" charset="0"/>
                </a:rPr>
                <a:t>trong</a:t>
              </a:r>
              <a:r>
                <a:rPr lang="en-US" b="1" dirty="0">
                  <a:solidFill>
                    <a:prstClr val="black"/>
                  </a:solidFill>
                  <a:latin typeface="Arial" pitchFamily="34" charset="0"/>
                  <a:cs typeface="Arial" pitchFamily="34" charset="0"/>
                </a:rPr>
                <a:t> </a:t>
              </a:r>
              <a:r>
                <a:rPr lang="en-US" b="1" dirty="0" err="1">
                  <a:solidFill>
                    <a:prstClr val="black"/>
                  </a:solidFill>
                  <a:latin typeface="Arial" pitchFamily="34" charset="0"/>
                  <a:cs typeface="Arial" pitchFamily="34" charset="0"/>
                </a:rPr>
                <a:t>hình</a:t>
              </a:r>
              <a:r>
                <a:rPr lang="en-US" b="1" dirty="0">
                  <a:solidFill>
                    <a:prstClr val="black"/>
                  </a:solidFill>
                  <a:latin typeface="Arial" pitchFamily="34" charset="0"/>
                  <a:cs typeface="Arial" pitchFamily="34" charset="0"/>
                </a:rPr>
                <a:t> 4.1, </a:t>
              </a:r>
              <a:r>
                <a:rPr lang="en-US" b="1" dirty="0" err="1">
                  <a:solidFill>
                    <a:prstClr val="black"/>
                  </a:solidFill>
                  <a:latin typeface="Arial" pitchFamily="34" charset="0"/>
                  <a:cs typeface="Arial" pitchFamily="34" charset="0"/>
                </a:rPr>
                <a:t>hiện</a:t>
              </a:r>
              <a:r>
                <a:rPr lang="en-US" b="1" dirty="0">
                  <a:solidFill>
                    <a:prstClr val="black"/>
                  </a:solidFill>
                  <a:latin typeface="Arial" pitchFamily="34" charset="0"/>
                  <a:cs typeface="Arial" pitchFamily="34" charset="0"/>
                </a:rPr>
                <a:t> </a:t>
              </a:r>
              <a:r>
                <a:rPr lang="en-US" b="1" dirty="0" err="1">
                  <a:solidFill>
                    <a:prstClr val="black"/>
                  </a:solidFill>
                  <a:latin typeface="Arial" pitchFamily="34" charset="0"/>
                  <a:cs typeface="Arial" pitchFamily="34" charset="0"/>
                </a:rPr>
                <a:t>tượng</a:t>
              </a:r>
              <a:r>
                <a:rPr lang="en-US" b="1" dirty="0">
                  <a:solidFill>
                    <a:prstClr val="black"/>
                  </a:solidFill>
                  <a:latin typeface="Arial" pitchFamily="34" charset="0"/>
                  <a:cs typeface="Arial" pitchFamily="34" charset="0"/>
                </a:rPr>
                <a:t> </a:t>
              </a:r>
              <a:r>
                <a:rPr lang="en-US" b="1" dirty="0" err="1">
                  <a:solidFill>
                    <a:prstClr val="black"/>
                  </a:solidFill>
                  <a:latin typeface="Arial" pitchFamily="34" charset="0"/>
                  <a:cs typeface="Arial" pitchFamily="34" charset="0"/>
                </a:rPr>
                <a:t>trong</a:t>
              </a:r>
              <a:r>
                <a:rPr lang="en-US" b="1" dirty="0">
                  <a:solidFill>
                    <a:prstClr val="black"/>
                  </a:solidFill>
                  <a:latin typeface="Arial" pitchFamily="34" charset="0"/>
                  <a:cs typeface="Arial" pitchFamily="34" charset="0"/>
                </a:rPr>
                <a:t> </a:t>
              </a:r>
              <a:r>
                <a:rPr lang="en-US" b="1" dirty="0" err="1">
                  <a:solidFill>
                    <a:prstClr val="black"/>
                  </a:solidFill>
                  <a:latin typeface="Arial" pitchFamily="34" charset="0"/>
                  <a:cs typeface="Arial" pitchFamily="34" charset="0"/>
                </a:rPr>
                <a:t>hình</a:t>
              </a:r>
              <a:r>
                <a:rPr lang="en-US" b="1" dirty="0">
                  <a:solidFill>
                    <a:prstClr val="black"/>
                  </a:solidFill>
                  <a:latin typeface="Arial" pitchFamily="34" charset="0"/>
                  <a:cs typeface="Arial" pitchFamily="34" charset="0"/>
                </a:rPr>
                <a:t> 4.2 </a:t>
              </a:r>
              <a:r>
                <a:rPr lang="en-US" b="1" dirty="0" err="1">
                  <a:solidFill>
                    <a:prstClr val="black"/>
                  </a:solidFill>
                  <a:latin typeface="Arial" pitchFamily="34" charset="0"/>
                  <a:cs typeface="Arial" pitchFamily="34" charset="0"/>
                </a:rPr>
                <a:t>và</a:t>
              </a:r>
              <a:r>
                <a:rPr lang="en-US" b="1" dirty="0">
                  <a:solidFill>
                    <a:prstClr val="black"/>
                  </a:solidFill>
                  <a:latin typeface="Arial" pitchFamily="34" charset="0"/>
                  <a:cs typeface="Arial" pitchFamily="34" charset="0"/>
                </a:rPr>
                <a:t> </a:t>
              </a:r>
              <a:r>
                <a:rPr lang="en-US" b="1" dirty="0" err="1">
                  <a:solidFill>
                    <a:prstClr val="black"/>
                  </a:solidFill>
                  <a:latin typeface="Arial" pitchFamily="34" charset="0"/>
                  <a:cs typeface="Arial" pitchFamily="34" charset="0"/>
                </a:rPr>
                <a:t>nêu</a:t>
              </a:r>
              <a:r>
                <a:rPr lang="en-US" b="1" dirty="0">
                  <a:solidFill>
                    <a:prstClr val="black"/>
                  </a:solidFill>
                  <a:latin typeface="Arial" pitchFamily="34" charset="0"/>
                  <a:cs typeface="Arial" pitchFamily="34" charset="0"/>
                </a:rPr>
                <a:t> </a:t>
              </a:r>
              <a:r>
                <a:rPr lang="en-US" b="1" dirty="0" err="1">
                  <a:solidFill>
                    <a:prstClr val="black"/>
                  </a:solidFill>
                  <a:latin typeface="Arial" pitchFamily="34" charset="0"/>
                  <a:cs typeface="Arial" pitchFamily="34" charset="0"/>
                </a:rPr>
                <a:t>kết</a:t>
              </a:r>
              <a:r>
                <a:rPr lang="en-US" b="1" dirty="0">
                  <a:solidFill>
                    <a:prstClr val="black"/>
                  </a:solidFill>
                  <a:latin typeface="Arial" pitchFamily="34" charset="0"/>
                  <a:cs typeface="Arial" pitchFamily="34" charset="0"/>
                </a:rPr>
                <a:t> </a:t>
              </a:r>
              <a:r>
                <a:rPr lang="en-US" b="1" dirty="0" err="1">
                  <a:solidFill>
                    <a:prstClr val="black"/>
                  </a:solidFill>
                  <a:latin typeface="Arial" pitchFamily="34" charset="0"/>
                  <a:cs typeface="Arial" pitchFamily="34" charset="0"/>
                </a:rPr>
                <a:t>quả</a:t>
              </a:r>
              <a:r>
                <a:rPr lang="en-US" b="1" dirty="0">
                  <a:solidFill>
                    <a:prstClr val="black"/>
                  </a:solidFill>
                  <a:latin typeface="Arial" pitchFamily="34" charset="0"/>
                  <a:cs typeface="Arial" pitchFamily="34" charset="0"/>
                </a:rPr>
                <a:t> </a:t>
              </a:r>
              <a:r>
                <a:rPr lang="en-US" b="1" dirty="0" err="1">
                  <a:solidFill>
                    <a:prstClr val="black"/>
                  </a:solidFill>
                  <a:latin typeface="Arial" pitchFamily="34" charset="0"/>
                  <a:cs typeface="Arial" pitchFamily="34" charset="0"/>
                </a:rPr>
                <a:t>tác</a:t>
              </a:r>
              <a:r>
                <a:rPr lang="en-US" b="1" dirty="0">
                  <a:solidFill>
                    <a:prstClr val="black"/>
                  </a:solidFill>
                  <a:latin typeface="Arial" pitchFamily="34" charset="0"/>
                  <a:cs typeface="Arial" pitchFamily="34" charset="0"/>
                </a:rPr>
                <a:t> </a:t>
              </a:r>
              <a:r>
                <a:rPr lang="en-US" b="1" dirty="0" err="1">
                  <a:solidFill>
                    <a:prstClr val="black"/>
                  </a:solidFill>
                  <a:latin typeface="Arial" pitchFamily="34" charset="0"/>
                  <a:cs typeface="Arial" pitchFamily="34" charset="0"/>
                </a:rPr>
                <a:t>dụng</a:t>
              </a:r>
              <a:r>
                <a:rPr lang="en-US" b="1" dirty="0">
                  <a:solidFill>
                    <a:prstClr val="black"/>
                  </a:solidFill>
                  <a:latin typeface="Arial" pitchFamily="34" charset="0"/>
                  <a:cs typeface="Arial" pitchFamily="34" charset="0"/>
                </a:rPr>
                <a:t> </a:t>
              </a:r>
              <a:r>
                <a:rPr lang="en-US" b="1" dirty="0" err="1">
                  <a:solidFill>
                    <a:prstClr val="black"/>
                  </a:solidFill>
                  <a:latin typeface="Arial" pitchFamily="34" charset="0"/>
                  <a:cs typeface="Arial" pitchFamily="34" charset="0"/>
                </a:rPr>
                <a:t>của</a:t>
              </a:r>
              <a:r>
                <a:rPr lang="en-US" b="1" dirty="0">
                  <a:solidFill>
                    <a:prstClr val="black"/>
                  </a:solidFill>
                  <a:latin typeface="Arial" pitchFamily="34" charset="0"/>
                  <a:cs typeface="Arial" pitchFamily="34" charset="0"/>
                </a:rPr>
                <a:t> </a:t>
              </a:r>
              <a:r>
                <a:rPr lang="en-US" b="1" dirty="0" err="1">
                  <a:solidFill>
                    <a:prstClr val="black"/>
                  </a:solidFill>
                  <a:latin typeface="Arial" pitchFamily="34" charset="0"/>
                  <a:cs typeface="Arial" pitchFamily="34" charset="0"/>
                </a:rPr>
                <a:t>lực</a:t>
              </a:r>
              <a:r>
                <a:rPr lang="en-US" b="1" dirty="0">
                  <a:solidFill>
                    <a:prstClr val="black"/>
                  </a:solidFill>
                  <a:latin typeface="Arial" pitchFamily="34" charset="0"/>
                  <a:cs typeface="Arial" pitchFamily="34" charset="0"/>
                </a:rPr>
                <a:t> </a:t>
              </a:r>
              <a:r>
                <a:rPr lang="en-US" b="1" dirty="0" err="1">
                  <a:solidFill>
                    <a:prstClr val="black"/>
                  </a:solidFill>
                  <a:latin typeface="Arial" pitchFamily="34" charset="0"/>
                  <a:cs typeface="Arial" pitchFamily="34" charset="0"/>
                </a:rPr>
                <a:t>trong</a:t>
              </a:r>
              <a:r>
                <a:rPr lang="en-US" b="1" dirty="0">
                  <a:solidFill>
                    <a:prstClr val="black"/>
                  </a:solidFill>
                  <a:latin typeface="Arial" pitchFamily="34" charset="0"/>
                  <a:cs typeface="Arial" pitchFamily="34" charset="0"/>
                </a:rPr>
                <a:t> </a:t>
              </a:r>
              <a:r>
                <a:rPr lang="en-US" b="1" dirty="0" err="1">
                  <a:solidFill>
                    <a:prstClr val="black"/>
                  </a:solidFill>
                  <a:latin typeface="Arial" pitchFamily="34" charset="0"/>
                  <a:cs typeface="Arial" pitchFamily="34" charset="0"/>
                </a:rPr>
                <a:t>từng</a:t>
              </a:r>
              <a:r>
                <a:rPr lang="en-US" b="1" dirty="0">
                  <a:solidFill>
                    <a:prstClr val="black"/>
                  </a:solidFill>
                  <a:latin typeface="Arial" pitchFamily="34" charset="0"/>
                  <a:cs typeface="Arial" pitchFamily="34" charset="0"/>
                </a:rPr>
                <a:t> </a:t>
              </a:r>
              <a:r>
                <a:rPr lang="en-US" b="1" dirty="0" err="1">
                  <a:solidFill>
                    <a:prstClr val="black"/>
                  </a:solidFill>
                  <a:latin typeface="Arial" pitchFamily="34" charset="0"/>
                  <a:cs typeface="Arial" pitchFamily="34" charset="0"/>
                </a:rPr>
                <a:t>trường</a:t>
              </a:r>
              <a:r>
                <a:rPr lang="en-US" b="1" dirty="0">
                  <a:solidFill>
                    <a:prstClr val="black"/>
                  </a:solidFill>
                  <a:latin typeface="Arial" pitchFamily="34" charset="0"/>
                  <a:cs typeface="Arial" pitchFamily="34" charset="0"/>
                </a:rPr>
                <a:t> </a:t>
              </a:r>
              <a:r>
                <a:rPr lang="en-US" b="1" dirty="0" err="1">
                  <a:solidFill>
                    <a:prstClr val="black"/>
                  </a:solidFill>
                  <a:latin typeface="Arial" pitchFamily="34" charset="0"/>
                  <a:cs typeface="Arial" pitchFamily="34" charset="0"/>
                </a:rPr>
                <a:t>hợp</a:t>
              </a:r>
              <a:r>
                <a:rPr lang="en-US" b="1" dirty="0">
                  <a:solidFill>
                    <a:prstClr val="black"/>
                  </a:solidFill>
                  <a:latin typeface="Arial" pitchFamily="34" charset="0"/>
                  <a:cs typeface="Arial" pitchFamily="34" charset="0"/>
                </a:rPr>
                <a:t>.</a:t>
              </a:r>
              <a:endParaRPr lang="en-US" dirty="0">
                <a:solidFill>
                  <a:prstClr val="black"/>
                </a:solidFill>
                <a:latin typeface="Arial" pitchFamily="34" charset="0"/>
                <a:cs typeface="Arial" pitchFamily="34" charset="0"/>
              </a:endParaRPr>
            </a:p>
          </p:txBody>
        </p:sp>
        <p:sp>
          <p:nvSpPr>
            <p:cNvPr id="5137" name="Text Box 12"/>
            <p:cNvSpPr txBox="1">
              <a:spLocks noChangeArrowheads="1"/>
            </p:cNvSpPr>
            <p:nvPr/>
          </p:nvSpPr>
          <p:spPr bwMode="auto">
            <a:xfrm>
              <a:off x="0" y="2592"/>
              <a:ext cx="384" cy="435"/>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dirty="0">
                  <a:solidFill>
                    <a:prstClr val="white"/>
                  </a:solidFill>
                  <a:latin typeface=".VnArialH" pitchFamily="34" charset="0"/>
                </a:rPr>
                <a:t>C1</a:t>
              </a:r>
            </a:p>
          </p:txBody>
        </p:sp>
      </p:grpSp>
      <p:sp>
        <p:nvSpPr>
          <p:cNvPr id="5131" name="Oval 40"/>
          <p:cNvSpPr>
            <a:spLocks noChangeArrowheads="1"/>
          </p:cNvSpPr>
          <p:nvPr/>
        </p:nvSpPr>
        <p:spPr bwMode="auto">
          <a:xfrm>
            <a:off x="5334000" y="2057400"/>
            <a:ext cx="1463488" cy="9144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prstClr val="black"/>
              </a:solidFill>
            </a:endParaRPr>
          </a:p>
        </p:txBody>
      </p:sp>
      <p:sp>
        <p:nvSpPr>
          <p:cNvPr id="18" name="Title 4"/>
          <p:cNvSpPr>
            <a:spLocks noGrp="1"/>
          </p:cNvSpPr>
          <p:nvPr>
            <p:ph type="title"/>
          </p:nvPr>
        </p:nvSpPr>
        <p:spPr>
          <a:xfrm>
            <a:off x="0" y="0"/>
            <a:ext cx="9144000" cy="514350"/>
          </a:xfrm>
          <a:solidFill>
            <a:schemeClr val="tx2"/>
          </a:solidFill>
        </p:spPr>
        <p:txBody>
          <a:bodyPr>
            <a:normAutofit fontScale="90000"/>
          </a:bodyPr>
          <a:lstStyle/>
          <a:p>
            <a:r>
              <a:rPr lang="en-US" b="1" dirty="0" err="1">
                <a:solidFill>
                  <a:srgbClr val="FFFF00"/>
                </a:solidFill>
                <a:latin typeface="Arial" pitchFamily="34" charset="0"/>
                <a:cs typeface="Arial" pitchFamily="34" charset="0"/>
              </a:rPr>
              <a:t>Bài</a:t>
            </a:r>
            <a:r>
              <a:rPr lang="en-US" b="1" dirty="0">
                <a:solidFill>
                  <a:srgbClr val="FFFF00"/>
                </a:solidFill>
                <a:latin typeface="Arial" pitchFamily="34" charset="0"/>
                <a:cs typeface="Arial" pitchFamily="34" charset="0"/>
              </a:rPr>
              <a:t> 4: BIỂU DIỄN LỰC</a:t>
            </a:r>
          </a:p>
        </p:txBody>
      </p:sp>
    </p:spTree>
    <p:extLst>
      <p:ext uri="{BB962C8B-B14F-4D97-AF65-F5344CB8AC3E}">
        <p14:creationId xmlns:p14="http://schemas.microsoft.com/office/powerpoint/2010/main" val="85830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 name="Freeform 40"/>
          <p:cNvSpPr>
            <a:spLocks/>
          </p:cNvSpPr>
          <p:nvPr/>
        </p:nvSpPr>
        <p:spPr bwMode="auto">
          <a:xfrm rot="757679">
            <a:off x="1501775" y="1772841"/>
            <a:ext cx="647700" cy="1704975"/>
          </a:xfrm>
          <a:custGeom>
            <a:avLst/>
            <a:gdLst>
              <a:gd name="T0" fmla="*/ 0 w 227"/>
              <a:gd name="T1" fmla="*/ 16 h 793"/>
              <a:gd name="T2" fmla="*/ 41 w 227"/>
              <a:gd name="T3" fmla="*/ 0 h 793"/>
              <a:gd name="T4" fmla="*/ 227 w 227"/>
              <a:gd name="T5" fmla="*/ 774 h 793"/>
              <a:gd name="T6" fmla="*/ 226 w 227"/>
              <a:gd name="T7" fmla="*/ 775 h 793"/>
              <a:gd name="T8" fmla="*/ 224 w 227"/>
              <a:gd name="T9" fmla="*/ 778 h 793"/>
              <a:gd name="T10" fmla="*/ 223 w 227"/>
              <a:gd name="T11" fmla="*/ 779 h 793"/>
              <a:gd name="T12" fmla="*/ 221 w 227"/>
              <a:gd name="T13" fmla="*/ 782 h 793"/>
              <a:gd name="T14" fmla="*/ 218 w 227"/>
              <a:gd name="T15" fmla="*/ 785 h 793"/>
              <a:gd name="T16" fmla="*/ 217 w 227"/>
              <a:gd name="T17" fmla="*/ 788 h 793"/>
              <a:gd name="T18" fmla="*/ 214 w 227"/>
              <a:gd name="T19" fmla="*/ 789 h 793"/>
              <a:gd name="T20" fmla="*/ 211 w 227"/>
              <a:gd name="T21" fmla="*/ 790 h 793"/>
              <a:gd name="T22" fmla="*/ 206 w 227"/>
              <a:gd name="T23" fmla="*/ 792 h 793"/>
              <a:gd name="T24" fmla="*/ 203 w 227"/>
              <a:gd name="T25" fmla="*/ 793 h 793"/>
              <a:gd name="T26" fmla="*/ 199 w 227"/>
              <a:gd name="T27" fmla="*/ 792 h 793"/>
              <a:gd name="T28" fmla="*/ 196 w 227"/>
              <a:gd name="T29" fmla="*/ 792 h 793"/>
              <a:gd name="T30" fmla="*/ 191 w 227"/>
              <a:gd name="T31" fmla="*/ 790 h 793"/>
              <a:gd name="T32" fmla="*/ 187 w 227"/>
              <a:gd name="T33" fmla="*/ 789 h 793"/>
              <a:gd name="T34" fmla="*/ 9 w 227"/>
              <a:gd name="T35" fmla="*/ 43 h 793"/>
              <a:gd name="T36" fmla="*/ 0 w 227"/>
              <a:gd name="T37" fmla="*/ 16 h 793"/>
              <a:gd name="T38" fmla="*/ 0 w 227"/>
              <a:gd name="T39" fmla="*/ 16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7" h="793">
                <a:moveTo>
                  <a:pt x="0" y="16"/>
                </a:moveTo>
                <a:lnTo>
                  <a:pt x="41" y="0"/>
                </a:lnTo>
                <a:lnTo>
                  <a:pt x="227" y="774"/>
                </a:lnTo>
                <a:lnTo>
                  <a:pt x="226" y="775"/>
                </a:lnTo>
                <a:lnTo>
                  <a:pt x="224" y="778"/>
                </a:lnTo>
                <a:lnTo>
                  <a:pt x="223" y="779"/>
                </a:lnTo>
                <a:lnTo>
                  <a:pt x="221" y="782"/>
                </a:lnTo>
                <a:lnTo>
                  <a:pt x="218" y="785"/>
                </a:lnTo>
                <a:lnTo>
                  <a:pt x="217" y="788"/>
                </a:lnTo>
                <a:lnTo>
                  <a:pt x="214" y="789"/>
                </a:lnTo>
                <a:lnTo>
                  <a:pt x="211" y="790"/>
                </a:lnTo>
                <a:lnTo>
                  <a:pt x="206" y="792"/>
                </a:lnTo>
                <a:lnTo>
                  <a:pt x="203" y="793"/>
                </a:lnTo>
                <a:lnTo>
                  <a:pt x="199" y="792"/>
                </a:lnTo>
                <a:lnTo>
                  <a:pt x="196" y="792"/>
                </a:lnTo>
                <a:lnTo>
                  <a:pt x="191" y="790"/>
                </a:lnTo>
                <a:lnTo>
                  <a:pt x="187" y="789"/>
                </a:lnTo>
                <a:lnTo>
                  <a:pt x="9" y="43"/>
                </a:lnTo>
                <a:lnTo>
                  <a:pt x="0" y="16"/>
                </a:lnTo>
                <a:lnTo>
                  <a:pt x="0" y="16"/>
                </a:lnTo>
                <a:close/>
              </a:path>
            </a:pathLst>
          </a:custGeom>
          <a:solidFill>
            <a:srgbClr val="8A99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5174" name="Freeform 54"/>
          <p:cNvSpPr>
            <a:spLocks/>
          </p:cNvSpPr>
          <p:nvPr/>
        </p:nvSpPr>
        <p:spPr bwMode="auto">
          <a:xfrm rot="757679">
            <a:off x="1666875" y="715567"/>
            <a:ext cx="349250" cy="125015"/>
          </a:xfrm>
          <a:custGeom>
            <a:avLst/>
            <a:gdLst>
              <a:gd name="T0" fmla="*/ 90 w 122"/>
              <a:gd name="T1" fmla="*/ 7 h 58"/>
              <a:gd name="T2" fmla="*/ 95 w 122"/>
              <a:gd name="T3" fmla="*/ 7 h 58"/>
              <a:gd name="T4" fmla="*/ 102 w 122"/>
              <a:gd name="T5" fmla="*/ 9 h 58"/>
              <a:gd name="T6" fmla="*/ 110 w 122"/>
              <a:gd name="T7" fmla="*/ 11 h 58"/>
              <a:gd name="T8" fmla="*/ 114 w 122"/>
              <a:gd name="T9" fmla="*/ 14 h 58"/>
              <a:gd name="T10" fmla="*/ 119 w 122"/>
              <a:gd name="T11" fmla="*/ 20 h 58"/>
              <a:gd name="T12" fmla="*/ 122 w 122"/>
              <a:gd name="T13" fmla="*/ 26 h 58"/>
              <a:gd name="T14" fmla="*/ 119 w 122"/>
              <a:gd name="T15" fmla="*/ 35 h 58"/>
              <a:gd name="T16" fmla="*/ 116 w 122"/>
              <a:gd name="T17" fmla="*/ 38 h 58"/>
              <a:gd name="T18" fmla="*/ 110 w 122"/>
              <a:gd name="T19" fmla="*/ 43 h 58"/>
              <a:gd name="T20" fmla="*/ 104 w 122"/>
              <a:gd name="T21" fmla="*/ 47 h 58"/>
              <a:gd name="T22" fmla="*/ 96 w 122"/>
              <a:gd name="T23" fmla="*/ 50 h 58"/>
              <a:gd name="T24" fmla="*/ 87 w 122"/>
              <a:gd name="T25" fmla="*/ 52 h 58"/>
              <a:gd name="T26" fmla="*/ 78 w 122"/>
              <a:gd name="T27" fmla="*/ 55 h 58"/>
              <a:gd name="T28" fmla="*/ 69 w 122"/>
              <a:gd name="T29" fmla="*/ 57 h 58"/>
              <a:gd name="T30" fmla="*/ 58 w 122"/>
              <a:gd name="T31" fmla="*/ 58 h 58"/>
              <a:gd name="T32" fmla="*/ 49 w 122"/>
              <a:gd name="T33" fmla="*/ 57 h 58"/>
              <a:gd name="T34" fmla="*/ 39 w 122"/>
              <a:gd name="T35" fmla="*/ 57 h 58"/>
              <a:gd name="T36" fmla="*/ 30 w 122"/>
              <a:gd name="T37" fmla="*/ 55 h 58"/>
              <a:gd name="T38" fmla="*/ 22 w 122"/>
              <a:gd name="T39" fmla="*/ 54 h 58"/>
              <a:gd name="T40" fmla="*/ 15 w 122"/>
              <a:gd name="T41" fmla="*/ 50 h 58"/>
              <a:gd name="T42" fmla="*/ 9 w 122"/>
              <a:gd name="T43" fmla="*/ 47 h 58"/>
              <a:gd name="T44" fmla="*/ 4 w 122"/>
              <a:gd name="T45" fmla="*/ 41 h 58"/>
              <a:gd name="T46" fmla="*/ 1 w 122"/>
              <a:gd name="T47" fmla="*/ 35 h 58"/>
              <a:gd name="T48" fmla="*/ 0 w 122"/>
              <a:gd name="T49" fmla="*/ 30 h 58"/>
              <a:gd name="T50" fmla="*/ 1 w 122"/>
              <a:gd name="T51" fmla="*/ 24 h 58"/>
              <a:gd name="T52" fmla="*/ 6 w 122"/>
              <a:gd name="T53" fmla="*/ 16 h 58"/>
              <a:gd name="T54" fmla="*/ 12 w 122"/>
              <a:gd name="T55" fmla="*/ 9 h 58"/>
              <a:gd name="T56" fmla="*/ 22 w 122"/>
              <a:gd name="T57" fmla="*/ 4 h 58"/>
              <a:gd name="T58" fmla="*/ 31 w 122"/>
              <a:gd name="T59" fmla="*/ 2 h 58"/>
              <a:gd name="T60" fmla="*/ 40 w 122"/>
              <a:gd name="T61" fmla="*/ 0 h 58"/>
              <a:gd name="T62" fmla="*/ 46 w 122"/>
              <a:gd name="T63" fmla="*/ 0 h 58"/>
              <a:gd name="T64" fmla="*/ 49 w 122"/>
              <a:gd name="T65" fmla="*/ 0 h 58"/>
              <a:gd name="T66" fmla="*/ 89 w 122"/>
              <a:gd name="T67" fmla="*/ 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 h="58">
                <a:moveTo>
                  <a:pt x="89" y="7"/>
                </a:moveTo>
                <a:lnTo>
                  <a:pt x="90" y="7"/>
                </a:lnTo>
                <a:lnTo>
                  <a:pt x="92" y="7"/>
                </a:lnTo>
                <a:lnTo>
                  <a:pt x="95" y="7"/>
                </a:lnTo>
                <a:lnTo>
                  <a:pt x="98" y="7"/>
                </a:lnTo>
                <a:lnTo>
                  <a:pt x="102" y="9"/>
                </a:lnTo>
                <a:lnTo>
                  <a:pt x="105" y="10"/>
                </a:lnTo>
                <a:lnTo>
                  <a:pt x="110" y="11"/>
                </a:lnTo>
                <a:lnTo>
                  <a:pt x="111" y="13"/>
                </a:lnTo>
                <a:lnTo>
                  <a:pt x="114" y="14"/>
                </a:lnTo>
                <a:lnTo>
                  <a:pt x="117" y="17"/>
                </a:lnTo>
                <a:lnTo>
                  <a:pt x="119" y="20"/>
                </a:lnTo>
                <a:lnTo>
                  <a:pt x="120" y="23"/>
                </a:lnTo>
                <a:lnTo>
                  <a:pt x="122" y="26"/>
                </a:lnTo>
                <a:lnTo>
                  <a:pt x="120" y="30"/>
                </a:lnTo>
                <a:lnTo>
                  <a:pt x="119" y="35"/>
                </a:lnTo>
                <a:lnTo>
                  <a:pt x="117" y="37"/>
                </a:lnTo>
                <a:lnTo>
                  <a:pt x="116" y="38"/>
                </a:lnTo>
                <a:lnTo>
                  <a:pt x="113" y="41"/>
                </a:lnTo>
                <a:lnTo>
                  <a:pt x="110" y="43"/>
                </a:lnTo>
                <a:lnTo>
                  <a:pt x="107" y="44"/>
                </a:lnTo>
                <a:lnTo>
                  <a:pt x="104" y="47"/>
                </a:lnTo>
                <a:lnTo>
                  <a:pt x="99" y="48"/>
                </a:lnTo>
                <a:lnTo>
                  <a:pt x="96" y="50"/>
                </a:lnTo>
                <a:lnTo>
                  <a:pt x="92" y="51"/>
                </a:lnTo>
                <a:lnTo>
                  <a:pt x="87" y="52"/>
                </a:lnTo>
                <a:lnTo>
                  <a:pt x="83" y="54"/>
                </a:lnTo>
                <a:lnTo>
                  <a:pt x="78" y="55"/>
                </a:lnTo>
                <a:lnTo>
                  <a:pt x="74" y="55"/>
                </a:lnTo>
                <a:lnTo>
                  <a:pt x="69" y="57"/>
                </a:lnTo>
                <a:lnTo>
                  <a:pt x="63" y="57"/>
                </a:lnTo>
                <a:lnTo>
                  <a:pt x="58" y="58"/>
                </a:lnTo>
                <a:lnTo>
                  <a:pt x="54" y="57"/>
                </a:lnTo>
                <a:lnTo>
                  <a:pt x="49" y="57"/>
                </a:lnTo>
                <a:lnTo>
                  <a:pt x="43" y="57"/>
                </a:lnTo>
                <a:lnTo>
                  <a:pt x="39" y="57"/>
                </a:lnTo>
                <a:lnTo>
                  <a:pt x="34" y="55"/>
                </a:lnTo>
                <a:lnTo>
                  <a:pt x="30" y="55"/>
                </a:lnTo>
                <a:lnTo>
                  <a:pt x="25" y="54"/>
                </a:lnTo>
                <a:lnTo>
                  <a:pt x="22" y="54"/>
                </a:lnTo>
                <a:lnTo>
                  <a:pt x="18" y="51"/>
                </a:lnTo>
                <a:lnTo>
                  <a:pt x="15" y="50"/>
                </a:lnTo>
                <a:lnTo>
                  <a:pt x="12" y="48"/>
                </a:lnTo>
                <a:lnTo>
                  <a:pt x="9" y="47"/>
                </a:lnTo>
                <a:lnTo>
                  <a:pt x="6" y="44"/>
                </a:lnTo>
                <a:lnTo>
                  <a:pt x="4" y="41"/>
                </a:lnTo>
                <a:lnTo>
                  <a:pt x="3" y="38"/>
                </a:lnTo>
                <a:lnTo>
                  <a:pt x="1" y="35"/>
                </a:lnTo>
                <a:lnTo>
                  <a:pt x="0" y="33"/>
                </a:lnTo>
                <a:lnTo>
                  <a:pt x="0" y="30"/>
                </a:lnTo>
                <a:lnTo>
                  <a:pt x="0" y="27"/>
                </a:lnTo>
                <a:lnTo>
                  <a:pt x="1" y="24"/>
                </a:lnTo>
                <a:lnTo>
                  <a:pt x="3" y="19"/>
                </a:lnTo>
                <a:lnTo>
                  <a:pt x="6" y="16"/>
                </a:lnTo>
                <a:lnTo>
                  <a:pt x="7" y="11"/>
                </a:lnTo>
                <a:lnTo>
                  <a:pt x="12" y="9"/>
                </a:lnTo>
                <a:lnTo>
                  <a:pt x="16" y="6"/>
                </a:lnTo>
                <a:lnTo>
                  <a:pt x="22" y="4"/>
                </a:lnTo>
                <a:lnTo>
                  <a:pt x="27" y="3"/>
                </a:lnTo>
                <a:lnTo>
                  <a:pt x="31" y="2"/>
                </a:lnTo>
                <a:lnTo>
                  <a:pt x="36" y="0"/>
                </a:lnTo>
                <a:lnTo>
                  <a:pt x="40" y="0"/>
                </a:lnTo>
                <a:lnTo>
                  <a:pt x="43" y="0"/>
                </a:lnTo>
                <a:lnTo>
                  <a:pt x="46" y="0"/>
                </a:lnTo>
                <a:lnTo>
                  <a:pt x="49" y="0"/>
                </a:lnTo>
                <a:lnTo>
                  <a:pt x="49" y="0"/>
                </a:lnTo>
                <a:lnTo>
                  <a:pt x="70" y="0"/>
                </a:lnTo>
                <a:lnTo>
                  <a:pt x="89" y="7"/>
                </a:lnTo>
                <a:lnTo>
                  <a:pt x="89" y="7"/>
                </a:lnTo>
                <a:close/>
              </a:path>
            </a:pathLst>
          </a:custGeom>
          <a:solidFill>
            <a:srgbClr val="8A99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5175" name="Freeform 55"/>
          <p:cNvSpPr>
            <a:spLocks/>
          </p:cNvSpPr>
          <p:nvPr/>
        </p:nvSpPr>
        <p:spPr bwMode="auto">
          <a:xfrm rot="757679">
            <a:off x="1674813" y="675085"/>
            <a:ext cx="398462" cy="201215"/>
          </a:xfrm>
          <a:custGeom>
            <a:avLst/>
            <a:gdLst>
              <a:gd name="T0" fmla="*/ 0 w 159"/>
              <a:gd name="T1" fmla="*/ 23 h 71"/>
              <a:gd name="T2" fmla="*/ 4 w 159"/>
              <a:gd name="T3" fmla="*/ 24 h 71"/>
              <a:gd name="T4" fmla="*/ 7 w 159"/>
              <a:gd name="T5" fmla="*/ 26 h 71"/>
              <a:gd name="T6" fmla="*/ 13 w 159"/>
              <a:gd name="T7" fmla="*/ 29 h 71"/>
              <a:gd name="T8" fmla="*/ 19 w 159"/>
              <a:gd name="T9" fmla="*/ 30 h 71"/>
              <a:gd name="T10" fmla="*/ 28 w 159"/>
              <a:gd name="T11" fmla="*/ 32 h 71"/>
              <a:gd name="T12" fmla="*/ 37 w 159"/>
              <a:gd name="T13" fmla="*/ 33 h 71"/>
              <a:gd name="T14" fmla="*/ 46 w 159"/>
              <a:gd name="T15" fmla="*/ 34 h 71"/>
              <a:gd name="T16" fmla="*/ 54 w 159"/>
              <a:gd name="T17" fmla="*/ 34 h 71"/>
              <a:gd name="T18" fmla="*/ 60 w 159"/>
              <a:gd name="T19" fmla="*/ 34 h 71"/>
              <a:gd name="T20" fmla="*/ 66 w 159"/>
              <a:gd name="T21" fmla="*/ 34 h 71"/>
              <a:gd name="T22" fmla="*/ 72 w 159"/>
              <a:gd name="T23" fmla="*/ 33 h 71"/>
              <a:gd name="T24" fmla="*/ 76 w 159"/>
              <a:gd name="T25" fmla="*/ 33 h 71"/>
              <a:gd name="T26" fmla="*/ 84 w 159"/>
              <a:gd name="T27" fmla="*/ 32 h 71"/>
              <a:gd name="T28" fmla="*/ 90 w 159"/>
              <a:gd name="T29" fmla="*/ 32 h 71"/>
              <a:gd name="T30" fmla="*/ 96 w 159"/>
              <a:gd name="T31" fmla="*/ 29 h 71"/>
              <a:gd name="T32" fmla="*/ 104 w 159"/>
              <a:gd name="T33" fmla="*/ 27 h 71"/>
              <a:gd name="T34" fmla="*/ 110 w 159"/>
              <a:gd name="T35" fmla="*/ 24 h 71"/>
              <a:gd name="T36" fmla="*/ 117 w 159"/>
              <a:gd name="T37" fmla="*/ 23 h 71"/>
              <a:gd name="T38" fmla="*/ 125 w 159"/>
              <a:gd name="T39" fmla="*/ 19 h 71"/>
              <a:gd name="T40" fmla="*/ 131 w 159"/>
              <a:gd name="T41" fmla="*/ 16 h 71"/>
              <a:gd name="T42" fmla="*/ 138 w 159"/>
              <a:gd name="T43" fmla="*/ 12 h 71"/>
              <a:gd name="T44" fmla="*/ 159 w 159"/>
              <a:gd name="T45" fmla="*/ 0 h 71"/>
              <a:gd name="T46" fmla="*/ 158 w 159"/>
              <a:gd name="T47" fmla="*/ 32 h 71"/>
              <a:gd name="T48" fmla="*/ 153 w 159"/>
              <a:gd name="T49" fmla="*/ 34 h 71"/>
              <a:gd name="T50" fmla="*/ 147 w 159"/>
              <a:gd name="T51" fmla="*/ 37 h 71"/>
              <a:gd name="T52" fmla="*/ 141 w 159"/>
              <a:gd name="T53" fmla="*/ 41 h 71"/>
              <a:gd name="T54" fmla="*/ 134 w 159"/>
              <a:gd name="T55" fmla="*/ 47 h 71"/>
              <a:gd name="T56" fmla="*/ 125 w 159"/>
              <a:gd name="T57" fmla="*/ 51 h 71"/>
              <a:gd name="T58" fmla="*/ 116 w 159"/>
              <a:gd name="T59" fmla="*/ 57 h 71"/>
              <a:gd name="T60" fmla="*/ 108 w 159"/>
              <a:gd name="T61" fmla="*/ 60 h 71"/>
              <a:gd name="T62" fmla="*/ 102 w 159"/>
              <a:gd name="T63" fmla="*/ 63 h 71"/>
              <a:gd name="T64" fmla="*/ 96 w 159"/>
              <a:gd name="T65" fmla="*/ 64 h 71"/>
              <a:gd name="T66" fmla="*/ 90 w 159"/>
              <a:gd name="T67" fmla="*/ 65 h 71"/>
              <a:gd name="T68" fmla="*/ 84 w 159"/>
              <a:gd name="T69" fmla="*/ 68 h 71"/>
              <a:gd name="T70" fmla="*/ 78 w 159"/>
              <a:gd name="T71" fmla="*/ 68 h 71"/>
              <a:gd name="T72" fmla="*/ 72 w 159"/>
              <a:gd name="T73" fmla="*/ 70 h 71"/>
              <a:gd name="T74" fmla="*/ 64 w 159"/>
              <a:gd name="T75" fmla="*/ 71 h 71"/>
              <a:gd name="T76" fmla="*/ 58 w 159"/>
              <a:gd name="T77" fmla="*/ 71 h 71"/>
              <a:gd name="T78" fmla="*/ 52 w 159"/>
              <a:gd name="T79" fmla="*/ 71 h 71"/>
              <a:gd name="T80" fmla="*/ 45 w 159"/>
              <a:gd name="T81" fmla="*/ 71 h 71"/>
              <a:gd name="T82" fmla="*/ 39 w 159"/>
              <a:gd name="T83" fmla="*/ 70 h 71"/>
              <a:gd name="T84" fmla="*/ 31 w 159"/>
              <a:gd name="T85" fmla="*/ 68 h 71"/>
              <a:gd name="T86" fmla="*/ 25 w 159"/>
              <a:gd name="T87" fmla="*/ 67 h 71"/>
              <a:gd name="T88" fmla="*/ 18 w 159"/>
              <a:gd name="T89" fmla="*/ 65 h 71"/>
              <a:gd name="T90" fmla="*/ 10 w 159"/>
              <a:gd name="T91" fmla="*/ 63 h 71"/>
              <a:gd name="T92" fmla="*/ 0 w 159"/>
              <a:gd name="T93" fmla="*/ 2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9" h="71">
                <a:moveTo>
                  <a:pt x="0" y="23"/>
                </a:moveTo>
                <a:lnTo>
                  <a:pt x="0" y="23"/>
                </a:lnTo>
                <a:lnTo>
                  <a:pt x="3" y="24"/>
                </a:lnTo>
                <a:lnTo>
                  <a:pt x="4" y="24"/>
                </a:lnTo>
                <a:lnTo>
                  <a:pt x="6" y="26"/>
                </a:lnTo>
                <a:lnTo>
                  <a:pt x="7" y="26"/>
                </a:lnTo>
                <a:lnTo>
                  <a:pt x="10" y="27"/>
                </a:lnTo>
                <a:lnTo>
                  <a:pt x="13" y="29"/>
                </a:lnTo>
                <a:lnTo>
                  <a:pt x="16" y="29"/>
                </a:lnTo>
                <a:lnTo>
                  <a:pt x="19" y="30"/>
                </a:lnTo>
                <a:lnTo>
                  <a:pt x="24" y="32"/>
                </a:lnTo>
                <a:lnTo>
                  <a:pt x="28" y="32"/>
                </a:lnTo>
                <a:lnTo>
                  <a:pt x="33" y="33"/>
                </a:lnTo>
                <a:lnTo>
                  <a:pt x="37" y="33"/>
                </a:lnTo>
                <a:lnTo>
                  <a:pt x="42" y="34"/>
                </a:lnTo>
                <a:lnTo>
                  <a:pt x="46" y="34"/>
                </a:lnTo>
                <a:lnTo>
                  <a:pt x="52" y="34"/>
                </a:lnTo>
                <a:lnTo>
                  <a:pt x="54" y="34"/>
                </a:lnTo>
                <a:lnTo>
                  <a:pt x="57" y="34"/>
                </a:lnTo>
                <a:lnTo>
                  <a:pt x="60" y="34"/>
                </a:lnTo>
                <a:lnTo>
                  <a:pt x="63" y="34"/>
                </a:lnTo>
                <a:lnTo>
                  <a:pt x="66" y="34"/>
                </a:lnTo>
                <a:lnTo>
                  <a:pt x="69" y="33"/>
                </a:lnTo>
                <a:lnTo>
                  <a:pt x="72" y="33"/>
                </a:lnTo>
                <a:lnTo>
                  <a:pt x="73" y="33"/>
                </a:lnTo>
                <a:lnTo>
                  <a:pt x="76" y="33"/>
                </a:lnTo>
                <a:lnTo>
                  <a:pt x="81" y="33"/>
                </a:lnTo>
                <a:lnTo>
                  <a:pt x="84" y="32"/>
                </a:lnTo>
                <a:lnTo>
                  <a:pt x="87" y="32"/>
                </a:lnTo>
                <a:lnTo>
                  <a:pt x="90" y="32"/>
                </a:lnTo>
                <a:lnTo>
                  <a:pt x="93" y="30"/>
                </a:lnTo>
                <a:lnTo>
                  <a:pt x="96" y="29"/>
                </a:lnTo>
                <a:lnTo>
                  <a:pt x="101" y="29"/>
                </a:lnTo>
                <a:lnTo>
                  <a:pt x="104" y="27"/>
                </a:lnTo>
                <a:lnTo>
                  <a:pt x="107" y="26"/>
                </a:lnTo>
                <a:lnTo>
                  <a:pt x="110" y="24"/>
                </a:lnTo>
                <a:lnTo>
                  <a:pt x="114" y="24"/>
                </a:lnTo>
                <a:lnTo>
                  <a:pt x="117" y="23"/>
                </a:lnTo>
                <a:lnTo>
                  <a:pt x="122" y="22"/>
                </a:lnTo>
                <a:lnTo>
                  <a:pt x="125" y="19"/>
                </a:lnTo>
                <a:lnTo>
                  <a:pt x="128" y="17"/>
                </a:lnTo>
                <a:lnTo>
                  <a:pt x="131" y="16"/>
                </a:lnTo>
                <a:lnTo>
                  <a:pt x="135" y="15"/>
                </a:lnTo>
                <a:lnTo>
                  <a:pt x="138" y="12"/>
                </a:lnTo>
                <a:lnTo>
                  <a:pt x="143" y="10"/>
                </a:lnTo>
                <a:lnTo>
                  <a:pt x="159" y="0"/>
                </a:lnTo>
                <a:lnTo>
                  <a:pt x="159" y="30"/>
                </a:lnTo>
                <a:lnTo>
                  <a:pt x="158" y="32"/>
                </a:lnTo>
                <a:lnTo>
                  <a:pt x="155" y="33"/>
                </a:lnTo>
                <a:lnTo>
                  <a:pt x="153" y="34"/>
                </a:lnTo>
                <a:lnTo>
                  <a:pt x="150" y="36"/>
                </a:lnTo>
                <a:lnTo>
                  <a:pt x="147" y="37"/>
                </a:lnTo>
                <a:lnTo>
                  <a:pt x="146" y="40"/>
                </a:lnTo>
                <a:lnTo>
                  <a:pt x="141" y="41"/>
                </a:lnTo>
                <a:lnTo>
                  <a:pt x="138" y="44"/>
                </a:lnTo>
                <a:lnTo>
                  <a:pt x="134" y="47"/>
                </a:lnTo>
                <a:lnTo>
                  <a:pt x="131" y="50"/>
                </a:lnTo>
                <a:lnTo>
                  <a:pt x="125" y="51"/>
                </a:lnTo>
                <a:lnTo>
                  <a:pt x="122" y="54"/>
                </a:lnTo>
                <a:lnTo>
                  <a:pt x="116" y="57"/>
                </a:lnTo>
                <a:lnTo>
                  <a:pt x="111" y="60"/>
                </a:lnTo>
                <a:lnTo>
                  <a:pt x="108" y="60"/>
                </a:lnTo>
                <a:lnTo>
                  <a:pt x="105" y="61"/>
                </a:lnTo>
                <a:lnTo>
                  <a:pt x="102" y="63"/>
                </a:lnTo>
                <a:lnTo>
                  <a:pt x="99" y="63"/>
                </a:lnTo>
                <a:lnTo>
                  <a:pt x="96" y="64"/>
                </a:lnTo>
                <a:lnTo>
                  <a:pt x="93" y="65"/>
                </a:lnTo>
                <a:lnTo>
                  <a:pt x="90" y="65"/>
                </a:lnTo>
                <a:lnTo>
                  <a:pt x="87" y="67"/>
                </a:lnTo>
                <a:lnTo>
                  <a:pt x="84" y="68"/>
                </a:lnTo>
                <a:lnTo>
                  <a:pt x="81" y="68"/>
                </a:lnTo>
                <a:lnTo>
                  <a:pt x="78" y="68"/>
                </a:lnTo>
                <a:lnTo>
                  <a:pt x="75" y="70"/>
                </a:lnTo>
                <a:lnTo>
                  <a:pt x="72" y="70"/>
                </a:lnTo>
                <a:lnTo>
                  <a:pt x="69" y="71"/>
                </a:lnTo>
                <a:lnTo>
                  <a:pt x="64" y="71"/>
                </a:lnTo>
                <a:lnTo>
                  <a:pt x="63" y="71"/>
                </a:lnTo>
                <a:lnTo>
                  <a:pt x="58" y="71"/>
                </a:lnTo>
                <a:lnTo>
                  <a:pt x="55" y="71"/>
                </a:lnTo>
                <a:lnTo>
                  <a:pt x="52" y="71"/>
                </a:lnTo>
                <a:lnTo>
                  <a:pt x="49" y="71"/>
                </a:lnTo>
                <a:lnTo>
                  <a:pt x="45" y="71"/>
                </a:lnTo>
                <a:lnTo>
                  <a:pt x="42" y="71"/>
                </a:lnTo>
                <a:lnTo>
                  <a:pt x="39" y="70"/>
                </a:lnTo>
                <a:lnTo>
                  <a:pt x="36" y="70"/>
                </a:lnTo>
                <a:lnTo>
                  <a:pt x="31" y="68"/>
                </a:lnTo>
                <a:lnTo>
                  <a:pt x="28" y="68"/>
                </a:lnTo>
                <a:lnTo>
                  <a:pt x="25" y="67"/>
                </a:lnTo>
                <a:lnTo>
                  <a:pt x="21" y="67"/>
                </a:lnTo>
                <a:lnTo>
                  <a:pt x="18" y="65"/>
                </a:lnTo>
                <a:lnTo>
                  <a:pt x="15" y="64"/>
                </a:lnTo>
                <a:lnTo>
                  <a:pt x="10" y="63"/>
                </a:lnTo>
                <a:lnTo>
                  <a:pt x="7" y="61"/>
                </a:lnTo>
                <a:lnTo>
                  <a:pt x="0" y="23"/>
                </a:lnTo>
                <a:lnTo>
                  <a:pt x="0" y="23"/>
                </a:lnTo>
                <a:close/>
              </a:path>
            </a:pathLst>
          </a:custGeom>
          <a:solidFill>
            <a:srgbClr val="C2D6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5176" name="Freeform 56"/>
          <p:cNvSpPr>
            <a:spLocks/>
          </p:cNvSpPr>
          <p:nvPr/>
        </p:nvSpPr>
        <p:spPr bwMode="auto">
          <a:xfrm rot="757679">
            <a:off x="1630363" y="884635"/>
            <a:ext cx="373062" cy="820340"/>
          </a:xfrm>
          <a:custGeom>
            <a:avLst/>
            <a:gdLst>
              <a:gd name="T0" fmla="*/ 84 w 131"/>
              <a:gd name="T1" fmla="*/ 377 h 381"/>
              <a:gd name="T2" fmla="*/ 0 w 131"/>
              <a:gd name="T3" fmla="*/ 4 h 381"/>
              <a:gd name="T4" fmla="*/ 42 w 131"/>
              <a:gd name="T5" fmla="*/ 0 h 381"/>
              <a:gd name="T6" fmla="*/ 131 w 131"/>
              <a:gd name="T7" fmla="*/ 366 h 381"/>
              <a:gd name="T8" fmla="*/ 131 w 131"/>
              <a:gd name="T9" fmla="*/ 366 h 381"/>
              <a:gd name="T10" fmla="*/ 129 w 131"/>
              <a:gd name="T11" fmla="*/ 367 h 381"/>
              <a:gd name="T12" fmla="*/ 128 w 131"/>
              <a:gd name="T13" fmla="*/ 370 h 381"/>
              <a:gd name="T14" fmla="*/ 125 w 131"/>
              <a:gd name="T15" fmla="*/ 373 h 381"/>
              <a:gd name="T16" fmla="*/ 123 w 131"/>
              <a:gd name="T17" fmla="*/ 373 h 381"/>
              <a:gd name="T18" fmla="*/ 120 w 131"/>
              <a:gd name="T19" fmla="*/ 374 h 381"/>
              <a:gd name="T20" fmla="*/ 119 w 131"/>
              <a:gd name="T21" fmla="*/ 375 h 381"/>
              <a:gd name="T22" fmla="*/ 116 w 131"/>
              <a:gd name="T23" fmla="*/ 377 h 381"/>
              <a:gd name="T24" fmla="*/ 113 w 131"/>
              <a:gd name="T25" fmla="*/ 378 h 381"/>
              <a:gd name="T26" fmla="*/ 110 w 131"/>
              <a:gd name="T27" fmla="*/ 380 h 381"/>
              <a:gd name="T28" fmla="*/ 105 w 131"/>
              <a:gd name="T29" fmla="*/ 380 h 381"/>
              <a:gd name="T30" fmla="*/ 102 w 131"/>
              <a:gd name="T31" fmla="*/ 381 h 381"/>
              <a:gd name="T32" fmla="*/ 84 w 131"/>
              <a:gd name="T33" fmla="*/ 377 h 381"/>
              <a:gd name="T34" fmla="*/ 84 w 131"/>
              <a:gd name="T35" fmla="*/ 377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381">
                <a:moveTo>
                  <a:pt x="84" y="377"/>
                </a:moveTo>
                <a:lnTo>
                  <a:pt x="0" y="4"/>
                </a:lnTo>
                <a:lnTo>
                  <a:pt x="42" y="0"/>
                </a:lnTo>
                <a:lnTo>
                  <a:pt x="131" y="366"/>
                </a:lnTo>
                <a:lnTo>
                  <a:pt x="131" y="366"/>
                </a:lnTo>
                <a:lnTo>
                  <a:pt x="129" y="367"/>
                </a:lnTo>
                <a:lnTo>
                  <a:pt x="128" y="370"/>
                </a:lnTo>
                <a:lnTo>
                  <a:pt x="125" y="373"/>
                </a:lnTo>
                <a:lnTo>
                  <a:pt x="123" y="373"/>
                </a:lnTo>
                <a:lnTo>
                  <a:pt x="120" y="374"/>
                </a:lnTo>
                <a:lnTo>
                  <a:pt x="119" y="375"/>
                </a:lnTo>
                <a:lnTo>
                  <a:pt x="116" y="377"/>
                </a:lnTo>
                <a:lnTo>
                  <a:pt x="113" y="378"/>
                </a:lnTo>
                <a:lnTo>
                  <a:pt x="110" y="380"/>
                </a:lnTo>
                <a:lnTo>
                  <a:pt x="105" y="380"/>
                </a:lnTo>
                <a:lnTo>
                  <a:pt x="102" y="381"/>
                </a:lnTo>
                <a:lnTo>
                  <a:pt x="84" y="377"/>
                </a:lnTo>
                <a:lnTo>
                  <a:pt x="84" y="377"/>
                </a:lnTo>
                <a:close/>
              </a:path>
            </a:pathLst>
          </a:custGeom>
          <a:solidFill>
            <a:srgbClr val="8A99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5177" name="Freeform 57"/>
          <p:cNvSpPr>
            <a:spLocks/>
          </p:cNvSpPr>
          <p:nvPr/>
        </p:nvSpPr>
        <p:spPr bwMode="auto">
          <a:xfrm rot="757679">
            <a:off x="1663701" y="916782"/>
            <a:ext cx="296863" cy="817960"/>
          </a:xfrm>
          <a:custGeom>
            <a:avLst/>
            <a:gdLst>
              <a:gd name="T0" fmla="*/ 81 w 104"/>
              <a:gd name="T1" fmla="*/ 376 h 380"/>
              <a:gd name="T2" fmla="*/ 0 w 104"/>
              <a:gd name="T3" fmla="*/ 0 h 380"/>
              <a:gd name="T4" fmla="*/ 24 w 104"/>
              <a:gd name="T5" fmla="*/ 2 h 380"/>
              <a:gd name="T6" fmla="*/ 104 w 104"/>
              <a:gd name="T7" fmla="*/ 380 h 380"/>
              <a:gd name="T8" fmla="*/ 81 w 104"/>
              <a:gd name="T9" fmla="*/ 376 h 380"/>
              <a:gd name="T10" fmla="*/ 81 w 104"/>
              <a:gd name="T11" fmla="*/ 376 h 380"/>
            </a:gdLst>
            <a:ahLst/>
            <a:cxnLst>
              <a:cxn ang="0">
                <a:pos x="T0" y="T1"/>
              </a:cxn>
              <a:cxn ang="0">
                <a:pos x="T2" y="T3"/>
              </a:cxn>
              <a:cxn ang="0">
                <a:pos x="T4" y="T5"/>
              </a:cxn>
              <a:cxn ang="0">
                <a:pos x="T6" y="T7"/>
              </a:cxn>
              <a:cxn ang="0">
                <a:pos x="T8" y="T9"/>
              </a:cxn>
              <a:cxn ang="0">
                <a:pos x="T10" y="T11"/>
              </a:cxn>
            </a:cxnLst>
            <a:rect l="0" t="0" r="r" b="b"/>
            <a:pathLst>
              <a:path w="104" h="380">
                <a:moveTo>
                  <a:pt x="81" y="376"/>
                </a:moveTo>
                <a:lnTo>
                  <a:pt x="0" y="0"/>
                </a:lnTo>
                <a:lnTo>
                  <a:pt x="24" y="2"/>
                </a:lnTo>
                <a:lnTo>
                  <a:pt x="104" y="380"/>
                </a:lnTo>
                <a:lnTo>
                  <a:pt x="81" y="376"/>
                </a:lnTo>
                <a:lnTo>
                  <a:pt x="81" y="376"/>
                </a:lnTo>
                <a:close/>
              </a:path>
            </a:pathLst>
          </a:custGeom>
          <a:solidFill>
            <a:srgbClr val="4047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5179" name="Freeform 59"/>
          <p:cNvSpPr>
            <a:spLocks/>
          </p:cNvSpPr>
          <p:nvPr/>
        </p:nvSpPr>
        <p:spPr bwMode="auto">
          <a:xfrm rot="757679">
            <a:off x="1800226" y="920354"/>
            <a:ext cx="282575" cy="808434"/>
          </a:xfrm>
          <a:custGeom>
            <a:avLst/>
            <a:gdLst>
              <a:gd name="T0" fmla="*/ 82 w 99"/>
              <a:gd name="T1" fmla="*/ 376 h 376"/>
              <a:gd name="T2" fmla="*/ 0 w 99"/>
              <a:gd name="T3" fmla="*/ 8 h 376"/>
              <a:gd name="T4" fmla="*/ 15 w 99"/>
              <a:gd name="T5" fmla="*/ 0 h 376"/>
              <a:gd name="T6" fmla="*/ 99 w 99"/>
              <a:gd name="T7" fmla="*/ 370 h 376"/>
              <a:gd name="T8" fmla="*/ 82 w 99"/>
              <a:gd name="T9" fmla="*/ 376 h 376"/>
              <a:gd name="T10" fmla="*/ 82 w 99"/>
              <a:gd name="T11" fmla="*/ 376 h 376"/>
            </a:gdLst>
            <a:ahLst/>
            <a:cxnLst>
              <a:cxn ang="0">
                <a:pos x="T0" y="T1"/>
              </a:cxn>
              <a:cxn ang="0">
                <a:pos x="T2" y="T3"/>
              </a:cxn>
              <a:cxn ang="0">
                <a:pos x="T4" y="T5"/>
              </a:cxn>
              <a:cxn ang="0">
                <a:pos x="T6" y="T7"/>
              </a:cxn>
              <a:cxn ang="0">
                <a:pos x="T8" y="T9"/>
              </a:cxn>
              <a:cxn ang="0">
                <a:pos x="T10" y="T11"/>
              </a:cxn>
            </a:cxnLst>
            <a:rect l="0" t="0" r="r" b="b"/>
            <a:pathLst>
              <a:path w="99" h="376">
                <a:moveTo>
                  <a:pt x="82" y="376"/>
                </a:moveTo>
                <a:lnTo>
                  <a:pt x="0" y="8"/>
                </a:lnTo>
                <a:lnTo>
                  <a:pt x="15" y="0"/>
                </a:lnTo>
                <a:lnTo>
                  <a:pt x="99" y="370"/>
                </a:lnTo>
                <a:lnTo>
                  <a:pt x="82" y="376"/>
                </a:lnTo>
                <a:lnTo>
                  <a:pt x="82" y="376"/>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5180" name="Freeform 60"/>
          <p:cNvSpPr>
            <a:spLocks/>
          </p:cNvSpPr>
          <p:nvPr/>
        </p:nvSpPr>
        <p:spPr bwMode="auto">
          <a:xfrm rot="757679">
            <a:off x="1666876" y="715566"/>
            <a:ext cx="498475" cy="183356"/>
          </a:xfrm>
          <a:custGeom>
            <a:avLst/>
            <a:gdLst>
              <a:gd name="T0" fmla="*/ 122 w 175"/>
              <a:gd name="T1" fmla="*/ 27 h 85"/>
              <a:gd name="T2" fmla="*/ 113 w 175"/>
              <a:gd name="T3" fmla="*/ 23 h 85"/>
              <a:gd name="T4" fmla="*/ 98 w 175"/>
              <a:gd name="T5" fmla="*/ 20 h 85"/>
              <a:gd name="T6" fmla="*/ 89 w 175"/>
              <a:gd name="T7" fmla="*/ 19 h 85"/>
              <a:gd name="T8" fmla="*/ 80 w 175"/>
              <a:gd name="T9" fmla="*/ 19 h 85"/>
              <a:gd name="T10" fmla="*/ 69 w 175"/>
              <a:gd name="T11" fmla="*/ 20 h 85"/>
              <a:gd name="T12" fmla="*/ 60 w 175"/>
              <a:gd name="T13" fmla="*/ 23 h 85"/>
              <a:gd name="T14" fmla="*/ 53 w 175"/>
              <a:gd name="T15" fmla="*/ 29 h 85"/>
              <a:gd name="T16" fmla="*/ 45 w 175"/>
              <a:gd name="T17" fmla="*/ 36 h 85"/>
              <a:gd name="T18" fmla="*/ 42 w 175"/>
              <a:gd name="T19" fmla="*/ 44 h 85"/>
              <a:gd name="T20" fmla="*/ 48 w 175"/>
              <a:gd name="T21" fmla="*/ 50 h 85"/>
              <a:gd name="T22" fmla="*/ 56 w 175"/>
              <a:gd name="T23" fmla="*/ 53 h 85"/>
              <a:gd name="T24" fmla="*/ 68 w 175"/>
              <a:gd name="T25" fmla="*/ 55 h 85"/>
              <a:gd name="T26" fmla="*/ 80 w 175"/>
              <a:gd name="T27" fmla="*/ 55 h 85"/>
              <a:gd name="T28" fmla="*/ 94 w 175"/>
              <a:gd name="T29" fmla="*/ 54 h 85"/>
              <a:gd name="T30" fmla="*/ 109 w 175"/>
              <a:gd name="T31" fmla="*/ 53 h 85"/>
              <a:gd name="T32" fmla="*/ 124 w 175"/>
              <a:gd name="T33" fmla="*/ 48 h 85"/>
              <a:gd name="T34" fmla="*/ 139 w 175"/>
              <a:gd name="T35" fmla="*/ 43 h 85"/>
              <a:gd name="T36" fmla="*/ 175 w 175"/>
              <a:gd name="T37" fmla="*/ 30 h 85"/>
              <a:gd name="T38" fmla="*/ 173 w 175"/>
              <a:gd name="T39" fmla="*/ 37 h 85"/>
              <a:gd name="T40" fmla="*/ 166 w 175"/>
              <a:gd name="T41" fmla="*/ 47 h 85"/>
              <a:gd name="T42" fmla="*/ 158 w 175"/>
              <a:gd name="T43" fmla="*/ 54 h 85"/>
              <a:gd name="T44" fmla="*/ 148 w 175"/>
              <a:gd name="T45" fmla="*/ 61 h 85"/>
              <a:gd name="T46" fmla="*/ 134 w 175"/>
              <a:gd name="T47" fmla="*/ 68 h 85"/>
              <a:gd name="T48" fmla="*/ 127 w 175"/>
              <a:gd name="T49" fmla="*/ 71 h 85"/>
              <a:gd name="T50" fmla="*/ 118 w 175"/>
              <a:gd name="T51" fmla="*/ 74 h 85"/>
              <a:gd name="T52" fmla="*/ 107 w 175"/>
              <a:gd name="T53" fmla="*/ 77 h 85"/>
              <a:gd name="T54" fmla="*/ 97 w 175"/>
              <a:gd name="T55" fmla="*/ 80 h 85"/>
              <a:gd name="T56" fmla="*/ 88 w 175"/>
              <a:gd name="T57" fmla="*/ 82 h 85"/>
              <a:gd name="T58" fmla="*/ 77 w 175"/>
              <a:gd name="T59" fmla="*/ 84 h 85"/>
              <a:gd name="T60" fmla="*/ 68 w 175"/>
              <a:gd name="T61" fmla="*/ 84 h 85"/>
              <a:gd name="T62" fmla="*/ 60 w 175"/>
              <a:gd name="T63" fmla="*/ 85 h 85"/>
              <a:gd name="T64" fmla="*/ 51 w 175"/>
              <a:gd name="T65" fmla="*/ 84 h 85"/>
              <a:gd name="T66" fmla="*/ 39 w 175"/>
              <a:gd name="T67" fmla="*/ 82 h 85"/>
              <a:gd name="T68" fmla="*/ 26 w 175"/>
              <a:gd name="T69" fmla="*/ 78 h 85"/>
              <a:gd name="T70" fmla="*/ 15 w 175"/>
              <a:gd name="T71" fmla="*/ 72 h 85"/>
              <a:gd name="T72" fmla="*/ 6 w 175"/>
              <a:gd name="T73" fmla="*/ 65 h 85"/>
              <a:gd name="T74" fmla="*/ 2 w 175"/>
              <a:gd name="T75" fmla="*/ 57 h 85"/>
              <a:gd name="T76" fmla="*/ 0 w 175"/>
              <a:gd name="T77" fmla="*/ 48 h 85"/>
              <a:gd name="T78" fmla="*/ 2 w 175"/>
              <a:gd name="T79" fmla="*/ 39 h 85"/>
              <a:gd name="T80" fmla="*/ 6 w 175"/>
              <a:gd name="T81" fmla="*/ 29 h 85"/>
              <a:gd name="T82" fmla="*/ 15 w 175"/>
              <a:gd name="T83" fmla="*/ 20 h 85"/>
              <a:gd name="T84" fmla="*/ 26 w 175"/>
              <a:gd name="T85" fmla="*/ 13 h 85"/>
              <a:gd name="T86" fmla="*/ 38 w 175"/>
              <a:gd name="T87" fmla="*/ 9 h 85"/>
              <a:gd name="T88" fmla="*/ 51 w 175"/>
              <a:gd name="T89" fmla="*/ 5 h 85"/>
              <a:gd name="T90" fmla="*/ 65 w 175"/>
              <a:gd name="T91" fmla="*/ 3 h 85"/>
              <a:gd name="T92" fmla="*/ 78 w 175"/>
              <a:gd name="T93" fmla="*/ 0 h 85"/>
              <a:gd name="T94" fmla="*/ 91 w 175"/>
              <a:gd name="T95" fmla="*/ 0 h 85"/>
              <a:gd name="T96" fmla="*/ 100 w 175"/>
              <a:gd name="T97" fmla="*/ 0 h 85"/>
              <a:gd name="T98" fmla="*/ 107 w 175"/>
              <a:gd name="T99" fmla="*/ 0 h 85"/>
              <a:gd name="T100" fmla="*/ 113 w 175"/>
              <a:gd name="T101" fmla="*/ 0 h 85"/>
              <a:gd name="T102" fmla="*/ 124 w 175"/>
              <a:gd name="T103" fmla="*/ 3 h 85"/>
              <a:gd name="T104" fmla="*/ 136 w 175"/>
              <a:gd name="T105" fmla="*/ 5 h 85"/>
              <a:gd name="T106" fmla="*/ 146 w 175"/>
              <a:gd name="T107" fmla="*/ 9 h 85"/>
              <a:gd name="T108" fmla="*/ 155 w 175"/>
              <a:gd name="T109" fmla="*/ 15 h 85"/>
              <a:gd name="T110" fmla="*/ 125 w 175"/>
              <a:gd name="T111" fmla="*/ 2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5" h="85">
                <a:moveTo>
                  <a:pt x="125" y="29"/>
                </a:moveTo>
                <a:lnTo>
                  <a:pt x="124" y="29"/>
                </a:lnTo>
                <a:lnTo>
                  <a:pt x="122" y="27"/>
                </a:lnTo>
                <a:lnTo>
                  <a:pt x="121" y="26"/>
                </a:lnTo>
                <a:lnTo>
                  <a:pt x="118" y="24"/>
                </a:lnTo>
                <a:lnTo>
                  <a:pt x="113" y="23"/>
                </a:lnTo>
                <a:lnTo>
                  <a:pt x="109" y="22"/>
                </a:lnTo>
                <a:lnTo>
                  <a:pt x="103" y="22"/>
                </a:lnTo>
                <a:lnTo>
                  <a:pt x="98" y="20"/>
                </a:lnTo>
                <a:lnTo>
                  <a:pt x="95" y="19"/>
                </a:lnTo>
                <a:lnTo>
                  <a:pt x="92" y="19"/>
                </a:lnTo>
                <a:lnTo>
                  <a:pt x="89" y="19"/>
                </a:lnTo>
                <a:lnTo>
                  <a:pt x="86" y="19"/>
                </a:lnTo>
                <a:lnTo>
                  <a:pt x="83" y="19"/>
                </a:lnTo>
                <a:lnTo>
                  <a:pt x="80" y="19"/>
                </a:lnTo>
                <a:lnTo>
                  <a:pt x="75" y="19"/>
                </a:lnTo>
                <a:lnTo>
                  <a:pt x="72" y="20"/>
                </a:lnTo>
                <a:lnTo>
                  <a:pt x="69" y="20"/>
                </a:lnTo>
                <a:lnTo>
                  <a:pt x="66" y="22"/>
                </a:lnTo>
                <a:lnTo>
                  <a:pt x="63" y="22"/>
                </a:lnTo>
                <a:lnTo>
                  <a:pt x="60" y="23"/>
                </a:lnTo>
                <a:lnTo>
                  <a:pt x="57" y="24"/>
                </a:lnTo>
                <a:lnTo>
                  <a:pt x="54" y="27"/>
                </a:lnTo>
                <a:lnTo>
                  <a:pt x="53" y="29"/>
                </a:lnTo>
                <a:lnTo>
                  <a:pt x="50" y="31"/>
                </a:lnTo>
                <a:lnTo>
                  <a:pt x="47" y="34"/>
                </a:lnTo>
                <a:lnTo>
                  <a:pt x="45" y="36"/>
                </a:lnTo>
                <a:lnTo>
                  <a:pt x="44" y="39"/>
                </a:lnTo>
                <a:lnTo>
                  <a:pt x="42" y="41"/>
                </a:lnTo>
                <a:lnTo>
                  <a:pt x="42" y="44"/>
                </a:lnTo>
                <a:lnTo>
                  <a:pt x="45" y="47"/>
                </a:lnTo>
                <a:lnTo>
                  <a:pt x="47" y="48"/>
                </a:lnTo>
                <a:lnTo>
                  <a:pt x="48" y="50"/>
                </a:lnTo>
                <a:lnTo>
                  <a:pt x="51" y="51"/>
                </a:lnTo>
                <a:lnTo>
                  <a:pt x="53" y="53"/>
                </a:lnTo>
                <a:lnTo>
                  <a:pt x="56" y="53"/>
                </a:lnTo>
                <a:lnTo>
                  <a:pt x="60" y="54"/>
                </a:lnTo>
                <a:lnTo>
                  <a:pt x="63" y="54"/>
                </a:lnTo>
                <a:lnTo>
                  <a:pt x="68" y="55"/>
                </a:lnTo>
                <a:lnTo>
                  <a:pt x="71" y="55"/>
                </a:lnTo>
                <a:lnTo>
                  <a:pt x="75" y="55"/>
                </a:lnTo>
                <a:lnTo>
                  <a:pt x="80" y="55"/>
                </a:lnTo>
                <a:lnTo>
                  <a:pt x="85" y="55"/>
                </a:lnTo>
                <a:lnTo>
                  <a:pt x="89" y="54"/>
                </a:lnTo>
                <a:lnTo>
                  <a:pt x="94" y="54"/>
                </a:lnTo>
                <a:lnTo>
                  <a:pt x="98" y="54"/>
                </a:lnTo>
                <a:lnTo>
                  <a:pt x="104" y="54"/>
                </a:lnTo>
                <a:lnTo>
                  <a:pt x="109" y="53"/>
                </a:lnTo>
                <a:lnTo>
                  <a:pt x="115" y="51"/>
                </a:lnTo>
                <a:lnTo>
                  <a:pt x="119" y="50"/>
                </a:lnTo>
                <a:lnTo>
                  <a:pt x="124" y="48"/>
                </a:lnTo>
                <a:lnTo>
                  <a:pt x="130" y="47"/>
                </a:lnTo>
                <a:lnTo>
                  <a:pt x="134" y="46"/>
                </a:lnTo>
                <a:lnTo>
                  <a:pt x="139" y="43"/>
                </a:lnTo>
                <a:lnTo>
                  <a:pt x="143" y="41"/>
                </a:lnTo>
                <a:lnTo>
                  <a:pt x="175" y="29"/>
                </a:lnTo>
                <a:lnTo>
                  <a:pt x="175" y="30"/>
                </a:lnTo>
                <a:lnTo>
                  <a:pt x="175" y="33"/>
                </a:lnTo>
                <a:lnTo>
                  <a:pt x="173" y="34"/>
                </a:lnTo>
                <a:lnTo>
                  <a:pt x="173" y="37"/>
                </a:lnTo>
                <a:lnTo>
                  <a:pt x="172" y="40"/>
                </a:lnTo>
                <a:lnTo>
                  <a:pt x="170" y="44"/>
                </a:lnTo>
                <a:lnTo>
                  <a:pt x="166" y="47"/>
                </a:lnTo>
                <a:lnTo>
                  <a:pt x="163" y="51"/>
                </a:lnTo>
                <a:lnTo>
                  <a:pt x="160" y="53"/>
                </a:lnTo>
                <a:lnTo>
                  <a:pt x="158" y="54"/>
                </a:lnTo>
                <a:lnTo>
                  <a:pt x="154" y="57"/>
                </a:lnTo>
                <a:lnTo>
                  <a:pt x="152" y="60"/>
                </a:lnTo>
                <a:lnTo>
                  <a:pt x="148" y="61"/>
                </a:lnTo>
                <a:lnTo>
                  <a:pt x="143" y="64"/>
                </a:lnTo>
                <a:lnTo>
                  <a:pt x="139" y="65"/>
                </a:lnTo>
                <a:lnTo>
                  <a:pt x="134" y="68"/>
                </a:lnTo>
                <a:lnTo>
                  <a:pt x="131" y="68"/>
                </a:lnTo>
                <a:lnTo>
                  <a:pt x="130" y="70"/>
                </a:lnTo>
                <a:lnTo>
                  <a:pt x="127" y="71"/>
                </a:lnTo>
                <a:lnTo>
                  <a:pt x="124" y="72"/>
                </a:lnTo>
                <a:lnTo>
                  <a:pt x="121" y="72"/>
                </a:lnTo>
                <a:lnTo>
                  <a:pt x="118" y="74"/>
                </a:lnTo>
                <a:lnTo>
                  <a:pt x="115" y="75"/>
                </a:lnTo>
                <a:lnTo>
                  <a:pt x="112" y="77"/>
                </a:lnTo>
                <a:lnTo>
                  <a:pt x="107" y="77"/>
                </a:lnTo>
                <a:lnTo>
                  <a:pt x="104" y="78"/>
                </a:lnTo>
                <a:lnTo>
                  <a:pt x="100" y="80"/>
                </a:lnTo>
                <a:lnTo>
                  <a:pt x="97" y="80"/>
                </a:lnTo>
                <a:lnTo>
                  <a:pt x="94" y="81"/>
                </a:lnTo>
                <a:lnTo>
                  <a:pt x="91" y="81"/>
                </a:lnTo>
                <a:lnTo>
                  <a:pt x="88" y="82"/>
                </a:lnTo>
                <a:lnTo>
                  <a:pt x="85" y="82"/>
                </a:lnTo>
                <a:lnTo>
                  <a:pt x="81" y="82"/>
                </a:lnTo>
                <a:lnTo>
                  <a:pt x="77" y="84"/>
                </a:lnTo>
                <a:lnTo>
                  <a:pt x="74" y="84"/>
                </a:lnTo>
                <a:lnTo>
                  <a:pt x="71" y="84"/>
                </a:lnTo>
                <a:lnTo>
                  <a:pt x="68" y="84"/>
                </a:lnTo>
                <a:lnTo>
                  <a:pt x="65" y="84"/>
                </a:lnTo>
                <a:lnTo>
                  <a:pt x="63" y="84"/>
                </a:lnTo>
                <a:lnTo>
                  <a:pt x="60" y="85"/>
                </a:lnTo>
                <a:lnTo>
                  <a:pt x="57" y="84"/>
                </a:lnTo>
                <a:lnTo>
                  <a:pt x="54" y="84"/>
                </a:lnTo>
                <a:lnTo>
                  <a:pt x="51" y="84"/>
                </a:lnTo>
                <a:lnTo>
                  <a:pt x="50" y="84"/>
                </a:lnTo>
                <a:lnTo>
                  <a:pt x="44" y="82"/>
                </a:lnTo>
                <a:lnTo>
                  <a:pt x="39" y="82"/>
                </a:lnTo>
                <a:lnTo>
                  <a:pt x="35" y="81"/>
                </a:lnTo>
                <a:lnTo>
                  <a:pt x="30" y="80"/>
                </a:lnTo>
                <a:lnTo>
                  <a:pt x="26" y="78"/>
                </a:lnTo>
                <a:lnTo>
                  <a:pt x="23" y="77"/>
                </a:lnTo>
                <a:lnTo>
                  <a:pt x="18" y="75"/>
                </a:lnTo>
                <a:lnTo>
                  <a:pt x="15" y="72"/>
                </a:lnTo>
                <a:lnTo>
                  <a:pt x="12" y="70"/>
                </a:lnTo>
                <a:lnTo>
                  <a:pt x="9" y="68"/>
                </a:lnTo>
                <a:lnTo>
                  <a:pt x="6" y="65"/>
                </a:lnTo>
                <a:lnTo>
                  <a:pt x="5" y="63"/>
                </a:lnTo>
                <a:lnTo>
                  <a:pt x="3" y="60"/>
                </a:lnTo>
                <a:lnTo>
                  <a:pt x="2" y="57"/>
                </a:lnTo>
                <a:lnTo>
                  <a:pt x="0" y="54"/>
                </a:lnTo>
                <a:lnTo>
                  <a:pt x="0" y="51"/>
                </a:lnTo>
                <a:lnTo>
                  <a:pt x="0" y="48"/>
                </a:lnTo>
                <a:lnTo>
                  <a:pt x="0" y="44"/>
                </a:lnTo>
                <a:lnTo>
                  <a:pt x="0" y="41"/>
                </a:lnTo>
                <a:lnTo>
                  <a:pt x="2" y="39"/>
                </a:lnTo>
                <a:lnTo>
                  <a:pt x="2" y="34"/>
                </a:lnTo>
                <a:lnTo>
                  <a:pt x="5" y="31"/>
                </a:lnTo>
                <a:lnTo>
                  <a:pt x="6" y="29"/>
                </a:lnTo>
                <a:lnTo>
                  <a:pt x="9" y="24"/>
                </a:lnTo>
                <a:lnTo>
                  <a:pt x="12" y="22"/>
                </a:lnTo>
                <a:lnTo>
                  <a:pt x="15" y="20"/>
                </a:lnTo>
                <a:lnTo>
                  <a:pt x="18" y="17"/>
                </a:lnTo>
                <a:lnTo>
                  <a:pt x="21" y="15"/>
                </a:lnTo>
                <a:lnTo>
                  <a:pt x="26" y="13"/>
                </a:lnTo>
                <a:lnTo>
                  <a:pt x="30" y="12"/>
                </a:lnTo>
                <a:lnTo>
                  <a:pt x="33" y="10"/>
                </a:lnTo>
                <a:lnTo>
                  <a:pt x="38" y="9"/>
                </a:lnTo>
                <a:lnTo>
                  <a:pt x="42" y="7"/>
                </a:lnTo>
                <a:lnTo>
                  <a:pt x="47" y="6"/>
                </a:lnTo>
                <a:lnTo>
                  <a:pt x="51" y="5"/>
                </a:lnTo>
                <a:lnTo>
                  <a:pt x="56" y="3"/>
                </a:lnTo>
                <a:lnTo>
                  <a:pt x="60" y="3"/>
                </a:lnTo>
                <a:lnTo>
                  <a:pt x="65" y="3"/>
                </a:lnTo>
                <a:lnTo>
                  <a:pt x="69" y="2"/>
                </a:lnTo>
                <a:lnTo>
                  <a:pt x="74" y="2"/>
                </a:lnTo>
                <a:lnTo>
                  <a:pt x="78" y="0"/>
                </a:lnTo>
                <a:lnTo>
                  <a:pt x="83" y="0"/>
                </a:lnTo>
                <a:lnTo>
                  <a:pt x="86" y="0"/>
                </a:lnTo>
                <a:lnTo>
                  <a:pt x="91" y="0"/>
                </a:lnTo>
                <a:lnTo>
                  <a:pt x="94" y="0"/>
                </a:lnTo>
                <a:lnTo>
                  <a:pt x="98" y="0"/>
                </a:lnTo>
                <a:lnTo>
                  <a:pt x="100" y="0"/>
                </a:lnTo>
                <a:lnTo>
                  <a:pt x="103" y="0"/>
                </a:lnTo>
                <a:lnTo>
                  <a:pt x="104" y="0"/>
                </a:lnTo>
                <a:lnTo>
                  <a:pt x="107" y="0"/>
                </a:lnTo>
                <a:lnTo>
                  <a:pt x="110" y="0"/>
                </a:lnTo>
                <a:lnTo>
                  <a:pt x="112" y="0"/>
                </a:lnTo>
                <a:lnTo>
                  <a:pt x="113" y="0"/>
                </a:lnTo>
                <a:lnTo>
                  <a:pt x="118" y="2"/>
                </a:lnTo>
                <a:lnTo>
                  <a:pt x="121" y="2"/>
                </a:lnTo>
                <a:lnTo>
                  <a:pt x="124" y="3"/>
                </a:lnTo>
                <a:lnTo>
                  <a:pt x="127" y="3"/>
                </a:lnTo>
                <a:lnTo>
                  <a:pt x="131" y="5"/>
                </a:lnTo>
                <a:lnTo>
                  <a:pt x="136" y="5"/>
                </a:lnTo>
                <a:lnTo>
                  <a:pt x="139" y="6"/>
                </a:lnTo>
                <a:lnTo>
                  <a:pt x="143" y="7"/>
                </a:lnTo>
                <a:lnTo>
                  <a:pt x="146" y="9"/>
                </a:lnTo>
                <a:lnTo>
                  <a:pt x="149" y="10"/>
                </a:lnTo>
                <a:lnTo>
                  <a:pt x="152" y="12"/>
                </a:lnTo>
                <a:lnTo>
                  <a:pt x="155" y="15"/>
                </a:lnTo>
                <a:lnTo>
                  <a:pt x="158" y="16"/>
                </a:lnTo>
                <a:lnTo>
                  <a:pt x="125" y="29"/>
                </a:lnTo>
                <a:lnTo>
                  <a:pt x="125" y="29"/>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5181" name="Freeform 61"/>
          <p:cNvSpPr>
            <a:spLocks/>
          </p:cNvSpPr>
          <p:nvPr/>
        </p:nvSpPr>
        <p:spPr bwMode="auto">
          <a:xfrm rot="757679">
            <a:off x="1638300" y="802481"/>
            <a:ext cx="458788" cy="120254"/>
          </a:xfrm>
          <a:custGeom>
            <a:avLst/>
            <a:gdLst>
              <a:gd name="T0" fmla="*/ 2 w 161"/>
              <a:gd name="T1" fmla="*/ 29 h 56"/>
              <a:gd name="T2" fmla="*/ 8 w 161"/>
              <a:gd name="T3" fmla="*/ 31 h 56"/>
              <a:gd name="T4" fmla="*/ 17 w 161"/>
              <a:gd name="T5" fmla="*/ 32 h 56"/>
              <a:gd name="T6" fmla="*/ 23 w 161"/>
              <a:gd name="T7" fmla="*/ 34 h 56"/>
              <a:gd name="T8" fmla="*/ 29 w 161"/>
              <a:gd name="T9" fmla="*/ 35 h 56"/>
              <a:gd name="T10" fmla="*/ 35 w 161"/>
              <a:gd name="T11" fmla="*/ 35 h 56"/>
              <a:gd name="T12" fmla="*/ 39 w 161"/>
              <a:gd name="T13" fmla="*/ 35 h 56"/>
              <a:gd name="T14" fmla="*/ 45 w 161"/>
              <a:gd name="T15" fmla="*/ 35 h 56"/>
              <a:gd name="T16" fmla="*/ 53 w 161"/>
              <a:gd name="T17" fmla="*/ 35 h 56"/>
              <a:gd name="T18" fmla="*/ 59 w 161"/>
              <a:gd name="T19" fmla="*/ 35 h 56"/>
              <a:gd name="T20" fmla="*/ 66 w 161"/>
              <a:gd name="T21" fmla="*/ 34 h 56"/>
              <a:gd name="T22" fmla="*/ 74 w 161"/>
              <a:gd name="T23" fmla="*/ 32 h 56"/>
              <a:gd name="T24" fmla="*/ 83 w 161"/>
              <a:gd name="T25" fmla="*/ 32 h 56"/>
              <a:gd name="T26" fmla="*/ 91 w 161"/>
              <a:gd name="T27" fmla="*/ 29 h 56"/>
              <a:gd name="T28" fmla="*/ 98 w 161"/>
              <a:gd name="T29" fmla="*/ 28 h 56"/>
              <a:gd name="T30" fmla="*/ 107 w 161"/>
              <a:gd name="T31" fmla="*/ 24 h 56"/>
              <a:gd name="T32" fmla="*/ 116 w 161"/>
              <a:gd name="T33" fmla="*/ 21 h 56"/>
              <a:gd name="T34" fmla="*/ 127 w 161"/>
              <a:gd name="T35" fmla="*/ 17 h 56"/>
              <a:gd name="T36" fmla="*/ 136 w 161"/>
              <a:gd name="T37" fmla="*/ 11 h 56"/>
              <a:gd name="T38" fmla="*/ 146 w 161"/>
              <a:gd name="T39" fmla="*/ 5 h 56"/>
              <a:gd name="T40" fmla="*/ 155 w 161"/>
              <a:gd name="T41" fmla="*/ 0 h 56"/>
              <a:gd name="T42" fmla="*/ 160 w 161"/>
              <a:gd name="T43" fmla="*/ 31 h 56"/>
              <a:gd name="T44" fmla="*/ 155 w 161"/>
              <a:gd name="T45" fmla="*/ 32 h 56"/>
              <a:gd name="T46" fmla="*/ 151 w 161"/>
              <a:gd name="T47" fmla="*/ 35 h 56"/>
              <a:gd name="T48" fmla="*/ 146 w 161"/>
              <a:gd name="T49" fmla="*/ 38 h 56"/>
              <a:gd name="T50" fmla="*/ 139 w 161"/>
              <a:gd name="T51" fmla="*/ 41 h 56"/>
              <a:gd name="T52" fmla="*/ 130 w 161"/>
              <a:gd name="T53" fmla="*/ 44 h 56"/>
              <a:gd name="T54" fmla="*/ 121 w 161"/>
              <a:gd name="T55" fmla="*/ 46 h 56"/>
              <a:gd name="T56" fmla="*/ 113 w 161"/>
              <a:gd name="T57" fmla="*/ 49 h 56"/>
              <a:gd name="T58" fmla="*/ 107 w 161"/>
              <a:gd name="T59" fmla="*/ 51 h 56"/>
              <a:gd name="T60" fmla="*/ 103 w 161"/>
              <a:gd name="T61" fmla="*/ 52 h 56"/>
              <a:gd name="T62" fmla="*/ 97 w 161"/>
              <a:gd name="T63" fmla="*/ 54 h 56"/>
              <a:gd name="T64" fmla="*/ 91 w 161"/>
              <a:gd name="T65" fmla="*/ 54 h 56"/>
              <a:gd name="T66" fmla="*/ 85 w 161"/>
              <a:gd name="T67" fmla="*/ 55 h 56"/>
              <a:gd name="T68" fmla="*/ 79 w 161"/>
              <a:gd name="T69" fmla="*/ 55 h 56"/>
              <a:gd name="T70" fmla="*/ 73 w 161"/>
              <a:gd name="T71" fmla="*/ 56 h 56"/>
              <a:gd name="T72" fmla="*/ 66 w 161"/>
              <a:gd name="T73" fmla="*/ 56 h 56"/>
              <a:gd name="T74" fmla="*/ 60 w 161"/>
              <a:gd name="T75" fmla="*/ 56 h 56"/>
              <a:gd name="T76" fmla="*/ 53 w 161"/>
              <a:gd name="T77" fmla="*/ 56 h 56"/>
              <a:gd name="T78" fmla="*/ 47 w 161"/>
              <a:gd name="T79" fmla="*/ 56 h 56"/>
              <a:gd name="T80" fmla="*/ 39 w 161"/>
              <a:gd name="T81" fmla="*/ 55 h 56"/>
              <a:gd name="T82" fmla="*/ 33 w 161"/>
              <a:gd name="T83" fmla="*/ 55 h 56"/>
              <a:gd name="T84" fmla="*/ 26 w 161"/>
              <a:gd name="T85" fmla="*/ 54 h 56"/>
              <a:gd name="T86" fmla="*/ 20 w 161"/>
              <a:gd name="T87" fmla="*/ 52 h 56"/>
              <a:gd name="T88" fmla="*/ 0 w 161"/>
              <a:gd name="T89"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1" h="56">
                <a:moveTo>
                  <a:pt x="0" y="28"/>
                </a:moveTo>
                <a:lnTo>
                  <a:pt x="2" y="29"/>
                </a:lnTo>
                <a:lnTo>
                  <a:pt x="3" y="29"/>
                </a:lnTo>
                <a:lnTo>
                  <a:pt x="8" y="31"/>
                </a:lnTo>
                <a:lnTo>
                  <a:pt x="11" y="32"/>
                </a:lnTo>
                <a:lnTo>
                  <a:pt x="17" y="32"/>
                </a:lnTo>
                <a:lnTo>
                  <a:pt x="20" y="32"/>
                </a:lnTo>
                <a:lnTo>
                  <a:pt x="23" y="34"/>
                </a:lnTo>
                <a:lnTo>
                  <a:pt x="26" y="34"/>
                </a:lnTo>
                <a:lnTo>
                  <a:pt x="29" y="35"/>
                </a:lnTo>
                <a:lnTo>
                  <a:pt x="32" y="35"/>
                </a:lnTo>
                <a:lnTo>
                  <a:pt x="35" y="35"/>
                </a:lnTo>
                <a:lnTo>
                  <a:pt x="38" y="35"/>
                </a:lnTo>
                <a:lnTo>
                  <a:pt x="39" y="35"/>
                </a:lnTo>
                <a:lnTo>
                  <a:pt x="42" y="35"/>
                </a:lnTo>
                <a:lnTo>
                  <a:pt x="45" y="35"/>
                </a:lnTo>
                <a:lnTo>
                  <a:pt x="48" y="35"/>
                </a:lnTo>
                <a:lnTo>
                  <a:pt x="53" y="35"/>
                </a:lnTo>
                <a:lnTo>
                  <a:pt x="56" y="35"/>
                </a:lnTo>
                <a:lnTo>
                  <a:pt x="59" y="35"/>
                </a:lnTo>
                <a:lnTo>
                  <a:pt x="62" y="35"/>
                </a:lnTo>
                <a:lnTo>
                  <a:pt x="66" y="34"/>
                </a:lnTo>
                <a:lnTo>
                  <a:pt x="70" y="34"/>
                </a:lnTo>
                <a:lnTo>
                  <a:pt x="74" y="32"/>
                </a:lnTo>
                <a:lnTo>
                  <a:pt x="79" y="32"/>
                </a:lnTo>
                <a:lnTo>
                  <a:pt x="83" y="32"/>
                </a:lnTo>
                <a:lnTo>
                  <a:pt x="86" y="31"/>
                </a:lnTo>
                <a:lnTo>
                  <a:pt x="91" y="29"/>
                </a:lnTo>
                <a:lnTo>
                  <a:pt x="94" y="28"/>
                </a:lnTo>
                <a:lnTo>
                  <a:pt x="98" y="28"/>
                </a:lnTo>
                <a:lnTo>
                  <a:pt x="103" y="25"/>
                </a:lnTo>
                <a:lnTo>
                  <a:pt x="107" y="24"/>
                </a:lnTo>
                <a:lnTo>
                  <a:pt x="112" y="22"/>
                </a:lnTo>
                <a:lnTo>
                  <a:pt x="116" y="21"/>
                </a:lnTo>
                <a:lnTo>
                  <a:pt x="121" y="18"/>
                </a:lnTo>
                <a:lnTo>
                  <a:pt x="127" y="17"/>
                </a:lnTo>
                <a:lnTo>
                  <a:pt x="131" y="14"/>
                </a:lnTo>
                <a:lnTo>
                  <a:pt x="136" y="11"/>
                </a:lnTo>
                <a:lnTo>
                  <a:pt x="140" y="8"/>
                </a:lnTo>
                <a:lnTo>
                  <a:pt x="146" y="5"/>
                </a:lnTo>
                <a:lnTo>
                  <a:pt x="151" y="3"/>
                </a:lnTo>
                <a:lnTo>
                  <a:pt x="155" y="0"/>
                </a:lnTo>
                <a:lnTo>
                  <a:pt x="161" y="31"/>
                </a:lnTo>
                <a:lnTo>
                  <a:pt x="160" y="31"/>
                </a:lnTo>
                <a:lnTo>
                  <a:pt x="158" y="32"/>
                </a:lnTo>
                <a:lnTo>
                  <a:pt x="155" y="32"/>
                </a:lnTo>
                <a:lnTo>
                  <a:pt x="154" y="34"/>
                </a:lnTo>
                <a:lnTo>
                  <a:pt x="151" y="35"/>
                </a:lnTo>
                <a:lnTo>
                  <a:pt x="149" y="37"/>
                </a:lnTo>
                <a:lnTo>
                  <a:pt x="146" y="38"/>
                </a:lnTo>
                <a:lnTo>
                  <a:pt x="142" y="39"/>
                </a:lnTo>
                <a:lnTo>
                  <a:pt x="139" y="41"/>
                </a:lnTo>
                <a:lnTo>
                  <a:pt x="134" y="42"/>
                </a:lnTo>
                <a:lnTo>
                  <a:pt x="130" y="44"/>
                </a:lnTo>
                <a:lnTo>
                  <a:pt x="127" y="45"/>
                </a:lnTo>
                <a:lnTo>
                  <a:pt x="121" y="46"/>
                </a:lnTo>
                <a:lnTo>
                  <a:pt x="116" y="49"/>
                </a:lnTo>
                <a:lnTo>
                  <a:pt x="113" y="49"/>
                </a:lnTo>
                <a:lnTo>
                  <a:pt x="110" y="49"/>
                </a:lnTo>
                <a:lnTo>
                  <a:pt x="107" y="51"/>
                </a:lnTo>
                <a:lnTo>
                  <a:pt x="106" y="51"/>
                </a:lnTo>
                <a:lnTo>
                  <a:pt x="103" y="52"/>
                </a:lnTo>
                <a:lnTo>
                  <a:pt x="100" y="52"/>
                </a:lnTo>
                <a:lnTo>
                  <a:pt x="97" y="54"/>
                </a:lnTo>
                <a:lnTo>
                  <a:pt x="94" y="54"/>
                </a:lnTo>
                <a:lnTo>
                  <a:pt x="91" y="54"/>
                </a:lnTo>
                <a:lnTo>
                  <a:pt x="88" y="55"/>
                </a:lnTo>
                <a:lnTo>
                  <a:pt x="85" y="55"/>
                </a:lnTo>
                <a:lnTo>
                  <a:pt x="83" y="55"/>
                </a:lnTo>
                <a:lnTo>
                  <a:pt x="79" y="55"/>
                </a:lnTo>
                <a:lnTo>
                  <a:pt x="76" y="56"/>
                </a:lnTo>
                <a:lnTo>
                  <a:pt x="73" y="56"/>
                </a:lnTo>
                <a:lnTo>
                  <a:pt x="70" y="56"/>
                </a:lnTo>
                <a:lnTo>
                  <a:pt x="66" y="56"/>
                </a:lnTo>
                <a:lnTo>
                  <a:pt x="63" y="56"/>
                </a:lnTo>
                <a:lnTo>
                  <a:pt x="60" y="56"/>
                </a:lnTo>
                <a:lnTo>
                  <a:pt x="56" y="56"/>
                </a:lnTo>
                <a:lnTo>
                  <a:pt x="53" y="56"/>
                </a:lnTo>
                <a:lnTo>
                  <a:pt x="50" y="56"/>
                </a:lnTo>
                <a:lnTo>
                  <a:pt x="47" y="56"/>
                </a:lnTo>
                <a:lnTo>
                  <a:pt x="44" y="56"/>
                </a:lnTo>
                <a:lnTo>
                  <a:pt x="39" y="55"/>
                </a:lnTo>
                <a:lnTo>
                  <a:pt x="36" y="55"/>
                </a:lnTo>
                <a:lnTo>
                  <a:pt x="33" y="55"/>
                </a:lnTo>
                <a:lnTo>
                  <a:pt x="30" y="54"/>
                </a:lnTo>
                <a:lnTo>
                  <a:pt x="26" y="54"/>
                </a:lnTo>
                <a:lnTo>
                  <a:pt x="23" y="54"/>
                </a:lnTo>
                <a:lnTo>
                  <a:pt x="20" y="52"/>
                </a:lnTo>
                <a:lnTo>
                  <a:pt x="17" y="52"/>
                </a:lnTo>
                <a:lnTo>
                  <a:pt x="0" y="28"/>
                </a:lnTo>
                <a:lnTo>
                  <a:pt x="0" y="28"/>
                </a:lnTo>
                <a:close/>
              </a:path>
            </a:pathLst>
          </a:custGeom>
          <a:solidFill>
            <a:srgbClr val="2E33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5186" name="Freeform 66"/>
          <p:cNvSpPr>
            <a:spLocks/>
          </p:cNvSpPr>
          <p:nvPr/>
        </p:nvSpPr>
        <p:spPr bwMode="auto">
          <a:xfrm rot="634655">
            <a:off x="1528764" y="1575197"/>
            <a:ext cx="687387" cy="233363"/>
          </a:xfrm>
          <a:custGeom>
            <a:avLst/>
            <a:gdLst>
              <a:gd name="T0" fmla="*/ 73 w 241"/>
              <a:gd name="T1" fmla="*/ 37 h 108"/>
              <a:gd name="T2" fmla="*/ 70 w 241"/>
              <a:gd name="T3" fmla="*/ 44 h 108"/>
              <a:gd name="T4" fmla="*/ 68 w 241"/>
              <a:gd name="T5" fmla="*/ 54 h 108"/>
              <a:gd name="T6" fmla="*/ 70 w 241"/>
              <a:gd name="T7" fmla="*/ 64 h 108"/>
              <a:gd name="T8" fmla="*/ 79 w 241"/>
              <a:gd name="T9" fmla="*/ 72 h 108"/>
              <a:gd name="T10" fmla="*/ 89 w 241"/>
              <a:gd name="T11" fmla="*/ 77 h 108"/>
              <a:gd name="T12" fmla="*/ 98 w 241"/>
              <a:gd name="T13" fmla="*/ 78 h 108"/>
              <a:gd name="T14" fmla="*/ 109 w 241"/>
              <a:gd name="T15" fmla="*/ 79 h 108"/>
              <a:gd name="T16" fmla="*/ 119 w 241"/>
              <a:gd name="T17" fmla="*/ 78 h 108"/>
              <a:gd name="T18" fmla="*/ 130 w 241"/>
              <a:gd name="T19" fmla="*/ 75 h 108"/>
              <a:gd name="T20" fmla="*/ 140 w 241"/>
              <a:gd name="T21" fmla="*/ 72 h 108"/>
              <a:gd name="T22" fmla="*/ 151 w 241"/>
              <a:gd name="T23" fmla="*/ 68 h 108"/>
              <a:gd name="T24" fmla="*/ 159 w 241"/>
              <a:gd name="T25" fmla="*/ 62 h 108"/>
              <a:gd name="T26" fmla="*/ 168 w 241"/>
              <a:gd name="T27" fmla="*/ 52 h 108"/>
              <a:gd name="T28" fmla="*/ 168 w 241"/>
              <a:gd name="T29" fmla="*/ 40 h 108"/>
              <a:gd name="T30" fmla="*/ 165 w 241"/>
              <a:gd name="T31" fmla="*/ 33 h 108"/>
              <a:gd name="T32" fmla="*/ 162 w 241"/>
              <a:gd name="T33" fmla="*/ 23 h 108"/>
              <a:gd name="T34" fmla="*/ 157 w 241"/>
              <a:gd name="T35" fmla="*/ 19 h 108"/>
              <a:gd name="T36" fmla="*/ 151 w 241"/>
              <a:gd name="T37" fmla="*/ 13 h 108"/>
              <a:gd name="T38" fmla="*/ 157 w 241"/>
              <a:gd name="T39" fmla="*/ 2 h 108"/>
              <a:gd name="T40" fmla="*/ 165 w 241"/>
              <a:gd name="T41" fmla="*/ 2 h 108"/>
              <a:gd name="T42" fmla="*/ 174 w 241"/>
              <a:gd name="T43" fmla="*/ 0 h 108"/>
              <a:gd name="T44" fmla="*/ 186 w 241"/>
              <a:gd name="T45" fmla="*/ 0 h 108"/>
              <a:gd name="T46" fmla="*/ 198 w 241"/>
              <a:gd name="T47" fmla="*/ 2 h 108"/>
              <a:gd name="T48" fmla="*/ 210 w 241"/>
              <a:gd name="T49" fmla="*/ 2 h 108"/>
              <a:gd name="T50" fmla="*/ 220 w 241"/>
              <a:gd name="T51" fmla="*/ 4 h 108"/>
              <a:gd name="T52" fmla="*/ 231 w 241"/>
              <a:gd name="T53" fmla="*/ 9 h 108"/>
              <a:gd name="T54" fmla="*/ 238 w 241"/>
              <a:gd name="T55" fmla="*/ 14 h 108"/>
              <a:gd name="T56" fmla="*/ 241 w 241"/>
              <a:gd name="T57" fmla="*/ 21 h 108"/>
              <a:gd name="T58" fmla="*/ 240 w 241"/>
              <a:gd name="T59" fmla="*/ 31 h 108"/>
              <a:gd name="T60" fmla="*/ 235 w 241"/>
              <a:gd name="T61" fmla="*/ 41 h 108"/>
              <a:gd name="T62" fmla="*/ 226 w 241"/>
              <a:gd name="T63" fmla="*/ 52 h 108"/>
              <a:gd name="T64" fmla="*/ 214 w 241"/>
              <a:gd name="T65" fmla="*/ 61 h 108"/>
              <a:gd name="T66" fmla="*/ 199 w 241"/>
              <a:gd name="T67" fmla="*/ 72 h 108"/>
              <a:gd name="T68" fmla="*/ 187 w 241"/>
              <a:gd name="T69" fmla="*/ 79 h 108"/>
              <a:gd name="T70" fmla="*/ 180 w 241"/>
              <a:gd name="T71" fmla="*/ 84 h 108"/>
              <a:gd name="T72" fmla="*/ 171 w 241"/>
              <a:gd name="T73" fmla="*/ 86 h 108"/>
              <a:gd name="T74" fmla="*/ 163 w 241"/>
              <a:gd name="T75" fmla="*/ 91 h 108"/>
              <a:gd name="T76" fmla="*/ 153 w 241"/>
              <a:gd name="T77" fmla="*/ 95 h 108"/>
              <a:gd name="T78" fmla="*/ 137 w 241"/>
              <a:gd name="T79" fmla="*/ 101 h 108"/>
              <a:gd name="T80" fmla="*/ 124 w 241"/>
              <a:gd name="T81" fmla="*/ 103 h 108"/>
              <a:gd name="T82" fmla="*/ 113 w 241"/>
              <a:gd name="T83" fmla="*/ 106 h 108"/>
              <a:gd name="T84" fmla="*/ 101 w 241"/>
              <a:gd name="T85" fmla="*/ 106 h 108"/>
              <a:gd name="T86" fmla="*/ 89 w 241"/>
              <a:gd name="T87" fmla="*/ 106 h 108"/>
              <a:gd name="T88" fmla="*/ 77 w 241"/>
              <a:gd name="T89" fmla="*/ 108 h 108"/>
              <a:gd name="T90" fmla="*/ 64 w 241"/>
              <a:gd name="T91" fmla="*/ 108 h 108"/>
              <a:gd name="T92" fmla="*/ 50 w 241"/>
              <a:gd name="T93" fmla="*/ 108 h 108"/>
              <a:gd name="T94" fmla="*/ 38 w 241"/>
              <a:gd name="T95" fmla="*/ 106 h 108"/>
              <a:gd name="T96" fmla="*/ 26 w 241"/>
              <a:gd name="T97" fmla="*/ 102 h 108"/>
              <a:gd name="T98" fmla="*/ 15 w 241"/>
              <a:gd name="T99" fmla="*/ 98 h 108"/>
              <a:gd name="T100" fmla="*/ 6 w 241"/>
              <a:gd name="T101" fmla="*/ 91 h 108"/>
              <a:gd name="T102" fmla="*/ 2 w 241"/>
              <a:gd name="T103" fmla="*/ 82 h 108"/>
              <a:gd name="T104" fmla="*/ 0 w 241"/>
              <a:gd name="T105" fmla="*/ 71 h 108"/>
              <a:gd name="T106" fmla="*/ 2 w 241"/>
              <a:gd name="T107" fmla="*/ 61 h 108"/>
              <a:gd name="T108" fmla="*/ 5 w 241"/>
              <a:gd name="T109" fmla="*/ 52 h 108"/>
              <a:gd name="T110" fmla="*/ 12 w 241"/>
              <a:gd name="T111" fmla="*/ 44 h 108"/>
              <a:gd name="T112" fmla="*/ 20 w 241"/>
              <a:gd name="T113" fmla="*/ 38 h 108"/>
              <a:gd name="T114" fmla="*/ 29 w 241"/>
              <a:gd name="T115" fmla="*/ 34 h 108"/>
              <a:gd name="T116" fmla="*/ 38 w 241"/>
              <a:gd name="T117" fmla="*/ 31 h 108"/>
              <a:gd name="T118" fmla="*/ 47 w 241"/>
              <a:gd name="T119" fmla="*/ 28 h 108"/>
              <a:gd name="T120" fmla="*/ 58 w 241"/>
              <a:gd name="T121" fmla="*/ 26 h 108"/>
              <a:gd name="T122" fmla="*/ 64 w 241"/>
              <a:gd name="T123" fmla="*/ 2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1" h="108">
                <a:moveTo>
                  <a:pt x="64" y="26"/>
                </a:moveTo>
                <a:lnTo>
                  <a:pt x="73" y="36"/>
                </a:lnTo>
                <a:lnTo>
                  <a:pt x="73" y="37"/>
                </a:lnTo>
                <a:lnTo>
                  <a:pt x="71" y="40"/>
                </a:lnTo>
                <a:lnTo>
                  <a:pt x="70" y="41"/>
                </a:lnTo>
                <a:lnTo>
                  <a:pt x="70" y="44"/>
                </a:lnTo>
                <a:lnTo>
                  <a:pt x="68" y="47"/>
                </a:lnTo>
                <a:lnTo>
                  <a:pt x="68" y="51"/>
                </a:lnTo>
                <a:lnTo>
                  <a:pt x="68" y="54"/>
                </a:lnTo>
                <a:lnTo>
                  <a:pt x="68" y="57"/>
                </a:lnTo>
                <a:lnTo>
                  <a:pt x="70" y="61"/>
                </a:lnTo>
                <a:lnTo>
                  <a:pt x="70" y="64"/>
                </a:lnTo>
                <a:lnTo>
                  <a:pt x="73" y="67"/>
                </a:lnTo>
                <a:lnTo>
                  <a:pt x="76" y="69"/>
                </a:lnTo>
                <a:lnTo>
                  <a:pt x="79" y="72"/>
                </a:lnTo>
                <a:lnTo>
                  <a:pt x="83" y="75"/>
                </a:lnTo>
                <a:lnTo>
                  <a:pt x="86" y="75"/>
                </a:lnTo>
                <a:lnTo>
                  <a:pt x="89" y="77"/>
                </a:lnTo>
                <a:lnTo>
                  <a:pt x="92" y="77"/>
                </a:lnTo>
                <a:lnTo>
                  <a:pt x="95" y="78"/>
                </a:lnTo>
                <a:lnTo>
                  <a:pt x="98" y="78"/>
                </a:lnTo>
                <a:lnTo>
                  <a:pt x="101" y="78"/>
                </a:lnTo>
                <a:lnTo>
                  <a:pt x="106" y="78"/>
                </a:lnTo>
                <a:lnTo>
                  <a:pt x="109" y="79"/>
                </a:lnTo>
                <a:lnTo>
                  <a:pt x="112" y="78"/>
                </a:lnTo>
                <a:lnTo>
                  <a:pt x="116" y="78"/>
                </a:lnTo>
                <a:lnTo>
                  <a:pt x="119" y="78"/>
                </a:lnTo>
                <a:lnTo>
                  <a:pt x="124" y="77"/>
                </a:lnTo>
                <a:lnTo>
                  <a:pt x="127" y="77"/>
                </a:lnTo>
                <a:lnTo>
                  <a:pt x="130" y="75"/>
                </a:lnTo>
                <a:lnTo>
                  <a:pt x="134" y="74"/>
                </a:lnTo>
                <a:lnTo>
                  <a:pt x="137" y="74"/>
                </a:lnTo>
                <a:lnTo>
                  <a:pt x="140" y="72"/>
                </a:lnTo>
                <a:lnTo>
                  <a:pt x="145" y="71"/>
                </a:lnTo>
                <a:lnTo>
                  <a:pt x="148" y="69"/>
                </a:lnTo>
                <a:lnTo>
                  <a:pt x="151" y="68"/>
                </a:lnTo>
                <a:lnTo>
                  <a:pt x="153" y="65"/>
                </a:lnTo>
                <a:lnTo>
                  <a:pt x="156" y="64"/>
                </a:lnTo>
                <a:lnTo>
                  <a:pt x="159" y="62"/>
                </a:lnTo>
                <a:lnTo>
                  <a:pt x="160" y="61"/>
                </a:lnTo>
                <a:lnTo>
                  <a:pt x="165" y="57"/>
                </a:lnTo>
                <a:lnTo>
                  <a:pt x="168" y="52"/>
                </a:lnTo>
                <a:lnTo>
                  <a:pt x="168" y="48"/>
                </a:lnTo>
                <a:lnTo>
                  <a:pt x="168" y="43"/>
                </a:lnTo>
                <a:lnTo>
                  <a:pt x="168" y="40"/>
                </a:lnTo>
                <a:lnTo>
                  <a:pt x="166" y="38"/>
                </a:lnTo>
                <a:lnTo>
                  <a:pt x="166" y="36"/>
                </a:lnTo>
                <a:lnTo>
                  <a:pt x="165" y="33"/>
                </a:lnTo>
                <a:lnTo>
                  <a:pt x="163" y="30"/>
                </a:lnTo>
                <a:lnTo>
                  <a:pt x="163" y="27"/>
                </a:lnTo>
                <a:lnTo>
                  <a:pt x="162" y="23"/>
                </a:lnTo>
                <a:lnTo>
                  <a:pt x="160" y="21"/>
                </a:lnTo>
                <a:lnTo>
                  <a:pt x="159" y="19"/>
                </a:lnTo>
                <a:lnTo>
                  <a:pt x="157" y="19"/>
                </a:lnTo>
                <a:lnTo>
                  <a:pt x="154" y="16"/>
                </a:lnTo>
                <a:lnTo>
                  <a:pt x="153" y="14"/>
                </a:lnTo>
                <a:lnTo>
                  <a:pt x="151" y="13"/>
                </a:lnTo>
                <a:lnTo>
                  <a:pt x="154" y="3"/>
                </a:lnTo>
                <a:lnTo>
                  <a:pt x="154" y="2"/>
                </a:lnTo>
                <a:lnTo>
                  <a:pt x="157" y="2"/>
                </a:lnTo>
                <a:lnTo>
                  <a:pt x="159" y="2"/>
                </a:lnTo>
                <a:lnTo>
                  <a:pt x="162" y="2"/>
                </a:lnTo>
                <a:lnTo>
                  <a:pt x="165" y="2"/>
                </a:lnTo>
                <a:lnTo>
                  <a:pt x="168" y="2"/>
                </a:lnTo>
                <a:lnTo>
                  <a:pt x="171" y="0"/>
                </a:lnTo>
                <a:lnTo>
                  <a:pt x="174" y="0"/>
                </a:lnTo>
                <a:lnTo>
                  <a:pt x="177" y="0"/>
                </a:lnTo>
                <a:lnTo>
                  <a:pt x="181" y="0"/>
                </a:lnTo>
                <a:lnTo>
                  <a:pt x="186" y="0"/>
                </a:lnTo>
                <a:lnTo>
                  <a:pt x="189" y="0"/>
                </a:lnTo>
                <a:lnTo>
                  <a:pt x="193" y="0"/>
                </a:lnTo>
                <a:lnTo>
                  <a:pt x="198" y="2"/>
                </a:lnTo>
                <a:lnTo>
                  <a:pt x="202" y="2"/>
                </a:lnTo>
                <a:lnTo>
                  <a:pt x="205" y="2"/>
                </a:lnTo>
                <a:lnTo>
                  <a:pt x="210" y="2"/>
                </a:lnTo>
                <a:lnTo>
                  <a:pt x="214" y="3"/>
                </a:lnTo>
                <a:lnTo>
                  <a:pt x="217" y="3"/>
                </a:lnTo>
                <a:lnTo>
                  <a:pt x="220" y="4"/>
                </a:lnTo>
                <a:lnTo>
                  <a:pt x="225" y="6"/>
                </a:lnTo>
                <a:lnTo>
                  <a:pt x="228" y="7"/>
                </a:lnTo>
                <a:lnTo>
                  <a:pt x="231" y="9"/>
                </a:lnTo>
                <a:lnTo>
                  <a:pt x="234" y="10"/>
                </a:lnTo>
                <a:lnTo>
                  <a:pt x="235" y="11"/>
                </a:lnTo>
                <a:lnTo>
                  <a:pt x="238" y="14"/>
                </a:lnTo>
                <a:lnTo>
                  <a:pt x="240" y="17"/>
                </a:lnTo>
                <a:lnTo>
                  <a:pt x="240" y="19"/>
                </a:lnTo>
                <a:lnTo>
                  <a:pt x="241" y="21"/>
                </a:lnTo>
                <a:lnTo>
                  <a:pt x="241" y="26"/>
                </a:lnTo>
                <a:lnTo>
                  <a:pt x="241" y="28"/>
                </a:lnTo>
                <a:lnTo>
                  <a:pt x="240" y="31"/>
                </a:lnTo>
                <a:lnTo>
                  <a:pt x="240" y="36"/>
                </a:lnTo>
                <a:lnTo>
                  <a:pt x="238" y="38"/>
                </a:lnTo>
                <a:lnTo>
                  <a:pt x="235" y="41"/>
                </a:lnTo>
                <a:lnTo>
                  <a:pt x="232" y="45"/>
                </a:lnTo>
                <a:lnTo>
                  <a:pt x="229" y="48"/>
                </a:lnTo>
                <a:lnTo>
                  <a:pt x="226" y="52"/>
                </a:lnTo>
                <a:lnTo>
                  <a:pt x="222" y="55"/>
                </a:lnTo>
                <a:lnTo>
                  <a:pt x="219" y="58"/>
                </a:lnTo>
                <a:lnTo>
                  <a:pt x="214" y="61"/>
                </a:lnTo>
                <a:lnTo>
                  <a:pt x="210" y="65"/>
                </a:lnTo>
                <a:lnTo>
                  <a:pt x="205" y="68"/>
                </a:lnTo>
                <a:lnTo>
                  <a:pt x="199" y="72"/>
                </a:lnTo>
                <a:lnTo>
                  <a:pt x="195" y="74"/>
                </a:lnTo>
                <a:lnTo>
                  <a:pt x="190" y="78"/>
                </a:lnTo>
                <a:lnTo>
                  <a:pt x="187" y="79"/>
                </a:lnTo>
                <a:lnTo>
                  <a:pt x="184" y="81"/>
                </a:lnTo>
                <a:lnTo>
                  <a:pt x="181" y="82"/>
                </a:lnTo>
                <a:lnTo>
                  <a:pt x="180" y="84"/>
                </a:lnTo>
                <a:lnTo>
                  <a:pt x="177" y="85"/>
                </a:lnTo>
                <a:lnTo>
                  <a:pt x="174" y="85"/>
                </a:lnTo>
                <a:lnTo>
                  <a:pt x="171" y="86"/>
                </a:lnTo>
                <a:lnTo>
                  <a:pt x="169" y="88"/>
                </a:lnTo>
                <a:lnTo>
                  <a:pt x="166" y="89"/>
                </a:lnTo>
                <a:lnTo>
                  <a:pt x="163" y="91"/>
                </a:lnTo>
                <a:lnTo>
                  <a:pt x="160" y="92"/>
                </a:lnTo>
                <a:lnTo>
                  <a:pt x="157" y="93"/>
                </a:lnTo>
                <a:lnTo>
                  <a:pt x="153" y="95"/>
                </a:lnTo>
                <a:lnTo>
                  <a:pt x="148" y="98"/>
                </a:lnTo>
                <a:lnTo>
                  <a:pt x="142" y="99"/>
                </a:lnTo>
                <a:lnTo>
                  <a:pt x="137" y="101"/>
                </a:lnTo>
                <a:lnTo>
                  <a:pt x="133" y="102"/>
                </a:lnTo>
                <a:lnTo>
                  <a:pt x="128" y="103"/>
                </a:lnTo>
                <a:lnTo>
                  <a:pt x="124" y="103"/>
                </a:lnTo>
                <a:lnTo>
                  <a:pt x="119" y="105"/>
                </a:lnTo>
                <a:lnTo>
                  <a:pt x="116" y="105"/>
                </a:lnTo>
                <a:lnTo>
                  <a:pt x="113" y="106"/>
                </a:lnTo>
                <a:lnTo>
                  <a:pt x="109" y="106"/>
                </a:lnTo>
                <a:lnTo>
                  <a:pt x="106" y="106"/>
                </a:lnTo>
                <a:lnTo>
                  <a:pt x="101" y="106"/>
                </a:lnTo>
                <a:lnTo>
                  <a:pt x="98" y="106"/>
                </a:lnTo>
                <a:lnTo>
                  <a:pt x="94" y="106"/>
                </a:lnTo>
                <a:lnTo>
                  <a:pt x="89" y="106"/>
                </a:lnTo>
                <a:lnTo>
                  <a:pt x="85" y="108"/>
                </a:lnTo>
                <a:lnTo>
                  <a:pt x="82" y="108"/>
                </a:lnTo>
                <a:lnTo>
                  <a:pt x="77" y="108"/>
                </a:lnTo>
                <a:lnTo>
                  <a:pt x="73" y="108"/>
                </a:lnTo>
                <a:lnTo>
                  <a:pt x="68" y="108"/>
                </a:lnTo>
                <a:lnTo>
                  <a:pt x="64" y="108"/>
                </a:lnTo>
                <a:lnTo>
                  <a:pt x="59" y="108"/>
                </a:lnTo>
                <a:lnTo>
                  <a:pt x="55" y="108"/>
                </a:lnTo>
                <a:lnTo>
                  <a:pt x="50" y="108"/>
                </a:lnTo>
                <a:lnTo>
                  <a:pt x="46" y="108"/>
                </a:lnTo>
                <a:lnTo>
                  <a:pt x="41" y="106"/>
                </a:lnTo>
                <a:lnTo>
                  <a:pt x="38" y="106"/>
                </a:lnTo>
                <a:lnTo>
                  <a:pt x="34" y="105"/>
                </a:lnTo>
                <a:lnTo>
                  <a:pt x="29" y="103"/>
                </a:lnTo>
                <a:lnTo>
                  <a:pt x="26" y="102"/>
                </a:lnTo>
                <a:lnTo>
                  <a:pt x="21" y="101"/>
                </a:lnTo>
                <a:lnTo>
                  <a:pt x="18" y="99"/>
                </a:lnTo>
                <a:lnTo>
                  <a:pt x="15" y="98"/>
                </a:lnTo>
                <a:lnTo>
                  <a:pt x="12" y="96"/>
                </a:lnTo>
                <a:lnTo>
                  <a:pt x="9" y="93"/>
                </a:lnTo>
                <a:lnTo>
                  <a:pt x="6" y="91"/>
                </a:lnTo>
                <a:lnTo>
                  <a:pt x="5" y="88"/>
                </a:lnTo>
                <a:lnTo>
                  <a:pt x="3" y="85"/>
                </a:lnTo>
                <a:lnTo>
                  <a:pt x="2" y="82"/>
                </a:lnTo>
                <a:lnTo>
                  <a:pt x="0" y="78"/>
                </a:lnTo>
                <a:lnTo>
                  <a:pt x="0" y="75"/>
                </a:lnTo>
                <a:lnTo>
                  <a:pt x="0" y="71"/>
                </a:lnTo>
                <a:lnTo>
                  <a:pt x="0" y="67"/>
                </a:lnTo>
                <a:lnTo>
                  <a:pt x="0" y="64"/>
                </a:lnTo>
                <a:lnTo>
                  <a:pt x="2" y="61"/>
                </a:lnTo>
                <a:lnTo>
                  <a:pt x="2" y="57"/>
                </a:lnTo>
                <a:lnTo>
                  <a:pt x="3" y="54"/>
                </a:lnTo>
                <a:lnTo>
                  <a:pt x="5" y="52"/>
                </a:lnTo>
                <a:lnTo>
                  <a:pt x="8" y="50"/>
                </a:lnTo>
                <a:lnTo>
                  <a:pt x="9" y="47"/>
                </a:lnTo>
                <a:lnTo>
                  <a:pt x="12" y="44"/>
                </a:lnTo>
                <a:lnTo>
                  <a:pt x="15" y="43"/>
                </a:lnTo>
                <a:lnTo>
                  <a:pt x="17" y="40"/>
                </a:lnTo>
                <a:lnTo>
                  <a:pt x="20" y="38"/>
                </a:lnTo>
                <a:lnTo>
                  <a:pt x="23" y="37"/>
                </a:lnTo>
                <a:lnTo>
                  <a:pt x="26" y="36"/>
                </a:lnTo>
                <a:lnTo>
                  <a:pt x="29" y="34"/>
                </a:lnTo>
                <a:lnTo>
                  <a:pt x="32" y="33"/>
                </a:lnTo>
                <a:lnTo>
                  <a:pt x="35" y="31"/>
                </a:lnTo>
                <a:lnTo>
                  <a:pt x="38" y="31"/>
                </a:lnTo>
                <a:lnTo>
                  <a:pt x="41" y="30"/>
                </a:lnTo>
                <a:lnTo>
                  <a:pt x="44" y="28"/>
                </a:lnTo>
                <a:lnTo>
                  <a:pt x="47" y="28"/>
                </a:lnTo>
                <a:lnTo>
                  <a:pt x="50" y="27"/>
                </a:lnTo>
                <a:lnTo>
                  <a:pt x="53" y="27"/>
                </a:lnTo>
                <a:lnTo>
                  <a:pt x="58" y="26"/>
                </a:lnTo>
                <a:lnTo>
                  <a:pt x="61" y="26"/>
                </a:lnTo>
                <a:lnTo>
                  <a:pt x="64" y="26"/>
                </a:lnTo>
                <a:lnTo>
                  <a:pt x="64" y="26"/>
                </a:lnTo>
                <a:lnTo>
                  <a:pt x="64" y="26"/>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5188" name="Freeform 68"/>
          <p:cNvSpPr>
            <a:spLocks/>
          </p:cNvSpPr>
          <p:nvPr/>
        </p:nvSpPr>
        <p:spPr bwMode="auto">
          <a:xfrm rot="574060">
            <a:off x="1785939" y="1671637"/>
            <a:ext cx="185737" cy="71438"/>
          </a:xfrm>
          <a:custGeom>
            <a:avLst/>
            <a:gdLst>
              <a:gd name="T0" fmla="*/ 5 w 65"/>
              <a:gd name="T1" fmla="*/ 13 h 33"/>
              <a:gd name="T2" fmla="*/ 6 w 65"/>
              <a:gd name="T3" fmla="*/ 13 h 33"/>
              <a:gd name="T4" fmla="*/ 9 w 65"/>
              <a:gd name="T5" fmla="*/ 13 h 33"/>
              <a:gd name="T6" fmla="*/ 12 w 65"/>
              <a:gd name="T7" fmla="*/ 13 h 33"/>
              <a:gd name="T8" fmla="*/ 15 w 65"/>
              <a:gd name="T9" fmla="*/ 14 h 33"/>
              <a:gd name="T10" fmla="*/ 18 w 65"/>
              <a:gd name="T11" fmla="*/ 14 h 33"/>
              <a:gd name="T12" fmla="*/ 23 w 65"/>
              <a:gd name="T13" fmla="*/ 14 h 33"/>
              <a:gd name="T14" fmla="*/ 26 w 65"/>
              <a:gd name="T15" fmla="*/ 13 h 33"/>
              <a:gd name="T16" fmla="*/ 30 w 65"/>
              <a:gd name="T17" fmla="*/ 13 h 33"/>
              <a:gd name="T18" fmla="*/ 35 w 65"/>
              <a:gd name="T19" fmla="*/ 11 h 33"/>
              <a:gd name="T20" fmla="*/ 38 w 65"/>
              <a:gd name="T21" fmla="*/ 11 h 33"/>
              <a:gd name="T22" fmla="*/ 42 w 65"/>
              <a:gd name="T23" fmla="*/ 8 h 33"/>
              <a:gd name="T24" fmla="*/ 47 w 65"/>
              <a:gd name="T25" fmla="*/ 7 h 33"/>
              <a:gd name="T26" fmla="*/ 50 w 65"/>
              <a:gd name="T27" fmla="*/ 4 h 33"/>
              <a:gd name="T28" fmla="*/ 55 w 65"/>
              <a:gd name="T29" fmla="*/ 0 h 33"/>
              <a:gd name="T30" fmla="*/ 65 w 65"/>
              <a:gd name="T31" fmla="*/ 8 h 33"/>
              <a:gd name="T32" fmla="*/ 65 w 65"/>
              <a:gd name="T33" fmla="*/ 10 h 33"/>
              <a:gd name="T34" fmla="*/ 62 w 65"/>
              <a:gd name="T35" fmla="*/ 14 h 33"/>
              <a:gd name="T36" fmla="*/ 61 w 65"/>
              <a:gd name="T37" fmla="*/ 16 h 33"/>
              <a:gd name="T38" fmla="*/ 58 w 65"/>
              <a:gd name="T39" fmla="*/ 18 h 33"/>
              <a:gd name="T40" fmla="*/ 56 w 65"/>
              <a:gd name="T41" fmla="*/ 20 h 33"/>
              <a:gd name="T42" fmla="*/ 53 w 65"/>
              <a:gd name="T43" fmla="*/ 23 h 33"/>
              <a:gd name="T44" fmla="*/ 48 w 65"/>
              <a:gd name="T45" fmla="*/ 25 h 33"/>
              <a:gd name="T46" fmla="*/ 45 w 65"/>
              <a:gd name="T47" fmla="*/ 28 h 33"/>
              <a:gd name="T48" fmla="*/ 42 w 65"/>
              <a:gd name="T49" fmla="*/ 28 h 33"/>
              <a:gd name="T50" fmla="*/ 39 w 65"/>
              <a:gd name="T51" fmla="*/ 30 h 33"/>
              <a:gd name="T52" fmla="*/ 36 w 65"/>
              <a:gd name="T53" fmla="*/ 30 h 33"/>
              <a:gd name="T54" fmla="*/ 35 w 65"/>
              <a:gd name="T55" fmla="*/ 31 h 33"/>
              <a:gd name="T56" fmla="*/ 30 w 65"/>
              <a:gd name="T57" fmla="*/ 31 h 33"/>
              <a:gd name="T58" fmla="*/ 27 w 65"/>
              <a:gd name="T59" fmla="*/ 31 h 33"/>
              <a:gd name="T60" fmla="*/ 24 w 65"/>
              <a:gd name="T61" fmla="*/ 31 h 33"/>
              <a:gd name="T62" fmla="*/ 21 w 65"/>
              <a:gd name="T63" fmla="*/ 33 h 33"/>
              <a:gd name="T64" fmla="*/ 17 w 65"/>
              <a:gd name="T65" fmla="*/ 31 h 33"/>
              <a:gd name="T66" fmla="*/ 14 w 65"/>
              <a:gd name="T67" fmla="*/ 31 h 33"/>
              <a:gd name="T68" fmla="*/ 9 w 65"/>
              <a:gd name="T69" fmla="*/ 31 h 33"/>
              <a:gd name="T70" fmla="*/ 5 w 65"/>
              <a:gd name="T71" fmla="*/ 31 h 33"/>
              <a:gd name="T72" fmla="*/ 0 w 65"/>
              <a:gd name="T73" fmla="*/ 23 h 33"/>
              <a:gd name="T74" fmla="*/ 5 w 65"/>
              <a:gd name="T75" fmla="*/ 13 h 33"/>
              <a:gd name="T76" fmla="*/ 5 w 65"/>
              <a:gd name="T77"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 h="33">
                <a:moveTo>
                  <a:pt x="5" y="13"/>
                </a:moveTo>
                <a:lnTo>
                  <a:pt x="6" y="13"/>
                </a:lnTo>
                <a:lnTo>
                  <a:pt x="9" y="13"/>
                </a:lnTo>
                <a:lnTo>
                  <a:pt x="12" y="13"/>
                </a:lnTo>
                <a:lnTo>
                  <a:pt x="15" y="14"/>
                </a:lnTo>
                <a:lnTo>
                  <a:pt x="18" y="14"/>
                </a:lnTo>
                <a:lnTo>
                  <a:pt x="23" y="14"/>
                </a:lnTo>
                <a:lnTo>
                  <a:pt x="26" y="13"/>
                </a:lnTo>
                <a:lnTo>
                  <a:pt x="30" y="13"/>
                </a:lnTo>
                <a:lnTo>
                  <a:pt x="35" y="11"/>
                </a:lnTo>
                <a:lnTo>
                  <a:pt x="38" y="11"/>
                </a:lnTo>
                <a:lnTo>
                  <a:pt x="42" y="8"/>
                </a:lnTo>
                <a:lnTo>
                  <a:pt x="47" y="7"/>
                </a:lnTo>
                <a:lnTo>
                  <a:pt x="50" y="4"/>
                </a:lnTo>
                <a:lnTo>
                  <a:pt x="55" y="0"/>
                </a:lnTo>
                <a:lnTo>
                  <a:pt x="65" y="8"/>
                </a:lnTo>
                <a:lnTo>
                  <a:pt x="65" y="10"/>
                </a:lnTo>
                <a:lnTo>
                  <a:pt x="62" y="14"/>
                </a:lnTo>
                <a:lnTo>
                  <a:pt x="61" y="16"/>
                </a:lnTo>
                <a:lnTo>
                  <a:pt x="58" y="18"/>
                </a:lnTo>
                <a:lnTo>
                  <a:pt x="56" y="20"/>
                </a:lnTo>
                <a:lnTo>
                  <a:pt x="53" y="23"/>
                </a:lnTo>
                <a:lnTo>
                  <a:pt x="48" y="25"/>
                </a:lnTo>
                <a:lnTo>
                  <a:pt x="45" y="28"/>
                </a:lnTo>
                <a:lnTo>
                  <a:pt x="42" y="28"/>
                </a:lnTo>
                <a:lnTo>
                  <a:pt x="39" y="30"/>
                </a:lnTo>
                <a:lnTo>
                  <a:pt x="36" y="30"/>
                </a:lnTo>
                <a:lnTo>
                  <a:pt x="35" y="31"/>
                </a:lnTo>
                <a:lnTo>
                  <a:pt x="30" y="31"/>
                </a:lnTo>
                <a:lnTo>
                  <a:pt x="27" y="31"/>
                </a:lnTo>
                <a:lnTo>
                  <a:pt x="24" y="31"/>
                </a:lnTo>
                <a:lnTo>
                  <a:pt x="21" y="33"/>
                </a:lnTo>
                <a:lnTo>
                  <a:pt x="17" y="31"/>
                </a:lnTo>
                <a:lnTo>
                  <a:pt x="14" y="31"/>
                </a:lnTo>
                <a:lnTo>
                  <a:pt x="9" y="31"/>
                </a:lnTo>
                <a:lnTo>
                  <a:pt x="5" y="31"/>
                </a:lnTo>
                <a:lnTo>
                  <a:pt x="0" y="23"/>
                </a:lnTo>
                <a:lnTo>
                  <a:pt x="5" y="13"/>
                </a:lnTo>
                <a:lnTo>
                  <a:pt x="5" y="13"/>
                </a:lnTo>
                <a:close/>
              </a:path>
            </a:pathLst>
          </a:custGeom>
          <a:solidFill>
            <a:srgbClr val="4047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5190" name="Freeform 70"/>
          <p:cNvSpPr>
            <a:spLocks/>
          </p:cNvSpPr>
          <p:nvPr/>
        </p:nvSpPr>
        <p:spPr bwMode="auto">
          <a:xfrm rot="757679">
            <a:off x="1728788" y="715567"/>
            <a:ext cx="347662" cy="125015"/>
          </a:xfrm>
          <a:custGeom>
            <a:avLst/>
            <a:gdLst>
              <a:gd name="T0" fmla="*/ 90 w 122"/>
              <a:gd name="T1" fmla="*/ 7 h 58"/>
              <a:gd name="T2" fmla="*/ 95 w 122"/>
              <a:gd name="T3" fmla="*/ 7 h 58"/>
              <a:gd name="T4" fmla="*/ 102 w 122"/>
              <a:gd name="T5" fmla="*/ 9 h 58"/>
              <a:gd name="T6" fmla="*/ 110 w 122"/>
              <a:gd name="T7" fmla="*/ 11 h 58"/>
              <a:gd name="T8" fmla="*/ 114 w 122"/>
              <a:gd name="T9" fmla="*/ 14 h 58"/>
              <a:gd name="T10" fmla="*/ 119 w 122"/>
              <a:gd name="T11" fmla="*/ 20 h 58"/>
              <a:gd name="T12" fmla="*/ 122 w 122"/>
              <a:gd name="T13" fmla="*/ 26 h 58"/>
              <a:gd name="T14" fmla="*/ 119 w 122"/>
              <a:gd name="T15" fmla="*/ 35 h 58"/>
              <a:gd name="T16" fmla="*/ 116 w 122"/>
              <a:gd name="T17" fmla="*/ 38 h 58"/>
              <a:gd name="T18" fmla="*/ 110 w 122"/>
              <a:gd name="T19" fmla="*/ 43 h 58"/>
              <a:gd name="T20" fmla="*/ 104 w 122"/>
              <a:gd name="T21" fmla="*/ 47 h 58"/>
              <a:gd name="T22" fmla="*/ 96 w 122"/>
              <a:gd name="T23" fmla="*/ 50 h 58"/>
              <a:gd name="T24" fmla="*/ 87 w 122"/>
              <a:gd name="T25" fmla="*/ 52 h 58"/>
              <a:gd name="T26" fmla="*/ 78 w 122"/>
              <a:gd name="T27" fmla="*/ 55 h 58"/>
              <a:gd name="T28" fmla="*/ 69 w 122"/>
              <a:gd name="T29" fmla="*/ 57 h 58"/>
              <a:gd name="T30" fmla="*/ 58 w 122"/>
              <a:gd name="T31" fmla="*/ 58 h 58"/>
              <a:gd name="T32" fmla="*/ 49 w 122"/>
              <a:gd name="T33" fmla="*/ 57 h 58"/>
              <a:gd name="T34" fmla="*/ 39 w 122"/>
              <a:gd name="T35" fmla="*/ 57 h 58"/>
              <a:gd name="T36" fmla="*/ 30 w 122"/>
              <a:gd name="T37" fmla="*/ 55 h 58"/>
              <a:gd name="T38" fmla="*/ 22 w 122"/>
              <a:gd name="T39" fmla="*/ 54 h 58"/>
              <a:gd name="T40" fmla="*/ 15 w 122"/>
              <a:gd name="T41" fmla="*/ 50 h 58"/>
              <a:gd name="T42" fmla="*/ 9 w 122"/>
              <a:gd name="T43" fmla="*/ 47 h 58"/>
              <a:gd name="T44" fmla="*/ 4 w 122"/>
              <a:gd name="T45" fmla="*/ 41 h 58"/>
              <a:gd name="T46" fmla="*/ 1 w 122"/>
              <a:gd name="T47" fmla="*/ 35 h 58"/>
              <a:gd name="T48" fmla="*/ 0 w 122"/>
              <a:gd name="T49" fmla="*/ 30 h 58"/>
              <a:gd name="T50" fmla="*/ 1 w 122"/>
              <a:gd name="T51" fmla="*/ 24 h 58"/>
              <a:gd name="T52" fmla="*/ 6 w 122"/>
              <a:gd name="T53" fmla="*/ 16 h 58"/>
              <a:gd name="T54" fmla="*/ 12 w 122"/>
              <a:gd name="T55" fmla="*/ 9 h 58"/>
              <a:gd name="T56" fmla="*/ 22 w 122"/>
              <a:gd name="T57" fmla="*/ 4 h 58"/>
              <a:gd name="T58" fmla="*/ 31 w 122"/>
              <a:gd name="T59" fmla="*/ 2 h 58"/>
              <a:gd name="T60" fmla="*/ 40 w 122"/>
              <a:gd name="T61" fmla="*/ 0 h 58"/>
              <a:gd name="T62" fmla="*/ 46 w 122"/>
              <a:gd name="T63" fmla="*/ 0 h 58"/>
              <a:gd name="T64" fmla="*/ 49 w 122"/>
              <a:gd name="T65" fmla="*/ 0 h 58"/>
              <a:gd name="T66" fmla="*/ 89 w 122"/>
              <a:gd name="T67" fmla="*/ 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 h="58">
                <a:moveTo>
                  <a:pt x="89" y="7"/>
                </a:moveTo>
                <a:lnTo>
                  <a:pt x="90" y="7"/>
                </a:lnTo>
                <a:lnTo>
                  <a:pt x="92" y="7"/>
                </a:lnTo>
                <a:lnTo>
                  <a:pt x="95" y="7"/>
                </a:lnTo>
                <a:lnTo>
                  <a:pt x="98" y="7"/>
                </a:lnTo>
                <a:lnTo>
                  <a:pt x="102" y="9"/>
                </a:lnTo>
                <a:lnTo>
                  <a:pt x="105" y="10"/>
                </a:lnTo>
                <a:lnTo>
                  <a:pt x="110" y="11"/>
                </a:lnTo>
                <a:lnTo>
                  <a:pt x="111" y="13"/>
                </a:lnTo>
                <a:lnTo>
                  <a:pt x="114" y="14"/>
                </a:lnTo>
                <a:lnTo>
                  <a:pt x="117" y="17"/>
                </a:lnTo>
                <a:lnTo>
                  <a:pt x="119" y="20"/>
                </a:lnTo>
                <a:lnTo>
                  <a:pt x="120" y="23"/>
                </a:lnTo>
                <a:lnTo>
                  <a:pt x="122" y="26"/>
                </a:lnTo>
                <a:lnTo>
                  <a:pt x="120" y="30"/>
                </a:lnTo>
                <a:lnTo>
                  <a:pt x="119" y="35"/>
                </a:lnTo>
                <a:lnTo>
                  <a:pt x="117" y="37"/>
                </a:lnTo>
                <a:lnTo>
                  <a:pt x="116" y="38"/>
                </a:lnTo>
                <a:lnTo>
                  <a:pt x="113" y="41"/>
                </a:lnTo>
                <a:lnTo>
                  <a:pt x="110" y="43"/>
                </a:lnTo>
                <a:lnTo>
                  <a:pt x="107" y="44"/>
                </a:lnTo>
                <a:lnTo>
                  <a:pt x="104" y="47"/>
                </a:lnTo>
                <a:lnTo>
                  <a:pt x="99" y="48"/>
                </a:lnTo>
                <a:lnTo>
                  <a:pt x="96" y="50"/>
                </a:lnTo>
                <a:lnTo>
                  <a:pt x="92" y="51"/>
                </a:lnTo>
                <a:lnTo>
                  <a:pt x="87" y="52"/>
                </a:lnTo>
                <a:lnTo>
                  <a:pt x="83" y="54"/>
                </a:lnTo>
                <a:lnTo>
                  <a:pt x="78" y="55"/>
                </a:lnTo>
                <a:lnTo>
                  <a:pt x="74" y="55"/>
                </a:lnTo>
                <a:lnTo>
                  <a:pt x="69" y="57"/>
                </a:lnTo>
                <a:lnTo>
                  <a:pt x="63" y="57"/>
                </a:lnTo>
                <a:lnTo>
                  <a:pt x="58" y="58"/>
                </a:lnTo>
                <a:lnTo>
                  <a:pt x="54" y="57"/>
                </a:lnTo>
                <a:lnTo>
                  <a:pt x="49" y="57"/>
                </a:lnTo>
                <a:lnTo>
                  <a:pt x="43" y="57"/>
                </a:lnTo>
                <a:lnTo>
                  <a:pt x="39" y="57"/>
                </a:lnTo>
                <a:lnTo>
                  <a:pt x="34" y="55"/>
                </a:lnTo>
                <a:lnTo>
                  <a:pt x="30" y="55"/>
                </a:lnTo>
                <a:lnTo>
                  <a:pt x="25" y="54"/>
                </a:lnTo>
                <a:lnTo>
                  <a:pt x="22" y="54"/>
                </a:lnTo>
                <a:lnTo>
                  <a:pt x="18" y="51"/>
                </a:lnTo>
                <a:lnTo>
                  <a:pt x="15" y="50"/>
                </a:lnTo>
                <a:lnTo>
                  <a:pt x="12" y="48"/>
                </a:lnTo>
                <a:lnTo>
                  <a:pt x="9" y="47"/>
                </a:lnTo>
                <a:lnTo>
                  <a:pt x="6" y="44"/>
                </a:lnTo>
                <a:lnTo>
                  <a:pt x="4" y="41"/>
                </a:lnTo>
                <a:lnTo>
                  <a:pt x="3" y="38"/>
                </a:lnTo>
                <a:lnTo>
                  <a:pt x="1" y="35"/>
                </a:lnTo>
                <a:lnTo>
                  <a:pt x="0" y="33"/>
                </a:lnTo>
                <a:lnTo>
                  <a:pt x="0" y="30"/>
                </a:lnTo>
                <a:lnTo>
                  <a:pt x="0" y="27"/>
                </a:lnTo>
                <a:lnTo>
                  <a:pt x="1" y="24"/>
                </a:lnTo>
                <a:lnTo>
                  <a:pt x="3" y="19"/>
                </a:lnTo>
                <a:lnTo>
                  <a:pt x="6" y="16"/>
                </a:lnTo>
                <a:lnTo>
                  <a:pt x="7" y="11"/>
                </a:lnTo>
                <a:lnTo>
                  <a:pt x="12" y="9"/>
                </a:lnTo>
                <a:lnTo>
                  <a:pt x="16" y="6"/>
                </a:lnTo>
                <a:lnTo>
                  <a:pt x="22" y="4"/>
                </a:lnTo>
                <a:lnTo>
                  <a:pt x="27" y="3"/>
                </a:lnTo>
                <a:lnTo>
                  <a:pt x="31" y="2"/>
                </a:lnTo>
                <a:lnTo>
                  <a:pt x="36" y="0"/>
                </a:lnTo>
                <a:lnTo>
                  <a:pt x="40" y="0"/>
                </a:lnTo>
                <a:lnTo>
                  <a:pt x="43" y="0"/>
                </a:lnTo>
                <a:lnTo>
                  <a:pt x="46" y="0"/>
                </a:lnTo>
                <a:lnTo>
                  <a:pt x="49" y="0"/>
                </a:lnTo>
                <a:lnTo>
                  <a:pt x="49" y="0"/>
                </a:lnTo>
                <a:lnTo>
                  <a:pt x="70" y="0"/>
                </a:lnTo>
                <a:lnTo>
                  <a:pt x="89" y="7"/>
                </a:lnTo>
                <a:lnTo>
                  <a:pt x="89" y="7"/>
                </a:lnTo>
                <a:close/>
              </a:path>
            </a:pathLst>
          </a:custGeom>
          <a:solidFill>
            <a:srgbClr val="8A99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5191" name="Freeform 71"/>
          <p:cNvSpPr>
            <a:spLocks/>
          </p:cNvSpPr>
          <p:nvPr/>
        </p:nvSpPr>
        <p:spPr bwMode="auto">
          <a:xfrm rot="757679">
            <a:off x="1663701" y="895350"/>
            <a:ext cx="296863" cy="817960"/>
          </a:xfrm>
          <a:custGeom>
            <a:avLst/>
            <a:gdLst>
              <a:gd name="T0" fmla="*/ 81 w 104"/>
              <a:gd name="T1" fmla="*/ 376 h 380"/>
              <a:gd name="T2" fmla="*/ 0 w 104"/>
              <a:gd name="T3" fmla="*/ 0 h 380"/>
              <a:gd name="T4" fmla="*/ 24 w 104"/>
              <a:gd name="T5" fmla="*/ 2 h 380"/>
              <a:gd name="T6" fmla="*/ 104 w 104"/>
              <a:gd name="T7" fmla="*/ 380 h 380"/>
              <a:gd name="T8" fmla="*/ 81 w 104"/>
              <a:gd name="T9" fmla="*/ 376 h 380"/>
              <a:gd name="T10" fmla="*/ 81 w 104"/>
              <a:gd name="T11" fmla="*/ 376 h 380"/>
            </a:gdLst>
            <a:ahLst/>
            <a:cxnLst>
              <a:cxn ang="0">
                <a:pos x="T0" y="T1"/>
              </a:cxn>
              <a:cxn ang="0">
                <a:pos x="T2" y="T3"/>
              </a:cxn>
              <a:cxn ang="0">
                <a:pos x="T4" y="T5"/>
              </a:cxn>
              <a:cxn ang="0">
                <a:pos x="T6" y="T7"/>
              </a:cxn>
              <a:cxn ang="0">
                <a:pos x="T8" y="T9"/>
              </a:cxn>
              <a:cxn ang="0">
                <a:pos x="T10" y="T11"/>
              </a:cxn>
            </a:cxnLst>
            <a:rect l="0" t="0" r="r" b="b"/>
            <a:pathLst>
              <a:path w="104" h="380">
                <a:moveTo>
                  <a:pt x="81" y="376"/>
                </a:moveTo>
                <a:lnTo>
                  <a:pt x="0" y="0"/>
                </a:lnTo>
                <a:lnTo>
                  <a:pt x="24" y="2"/>
                </a:lnTo>
                <a:lnTo>
                  <a:pt x="104" y="380"/>
                </a:lnTo>
                <a:lnTo>
                  <a:pt x="81" y="376"/>
                </a:lnTo>
                <a:lnTo>
                  <a:pt x="81" y="376"/>
                </a:lnTo>
                <a:close/>
              </a:path>
            </a:pathLst>
          </a:custGeom>
          <a:solidFill>
            <a:srgbClr val="4047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5192" name="Freeform 72"/>
          <p:cNvSpPr>
            <a:spLocks/>
          </p:cNvSpPr>
          <p:nvPr/>
        </p:nvSpPr>
        <p:spPr bwMode="auto">
          <a:xfrm rot="757679">
            <a:off x="1800226" y="898922"/>
            <a:ext cx="282575" cy="808434"/>
          </a:xfrm>
          <a:custGeom>
            <a:avLst/>
            <a:gdLst>
              <a:gd name="T0" fmla="*/ 82 w 99"/>
              <a:gd name="T1" fmla="*/ 376 h 376"/>
              <a:gd name="T2" fmla="*/ 0 w 99"/>
              <a:gd name="T3" fmla="*/ 8 h 376"/>
              <a:gd name="T4" fmla="*/ 15 w 99"/>
              <a:gd name="T5" fmla="*/ 0 h 376"/>
              <a:gd name="T6" fmla="*/ 99 w 99"/>
              <a:gd name="T7" fmla="*/ 370 h 376"/>
              <a:gd name="T8" fmla="*/ 82 w 99"/>
              <a:gd name="T9" fmla="*/ 376 h 376"/>
              <a:gd name="T10" fmla="*/ 82 w 99"/>
              <a:gd name="T11" fmla="*/ 376 h 376"/>
            </a:gdLst>
            <a:ahLst/>
            <a:cxnLst>
              <a:cxn ang="0">
                <a:pos x="T0" y="T1"/>
              </a:cxn>
              <a:cxn ang="0">
                <a:pos x="T2" y="T3"/>
              </a:cxn>
              <a:cxn ang="0">
                <a:pos x="T4" y="T5"/>
              </a:cxn>
              <a:cxn ang="0">
                <a:pos x="T6" y="T7"/>
              </a:cxn>
              <a:cxn ang="0">
                <a:pos x="T8" y="T9"/>
              </a:cxn>
              <a:cxn ang="0">
                <a:pos x="T10" y="T11"/>
              </a:cxn>
            </a:cxnLst>
            <a:rect l="0" t="0" r="r" b="b"/>
            <a:pathLst>
              <a:path w="99" h="376">
                <a:moveTo>
                  <a:pt x="82" y="376"/>
                </a:moveTo>
                <a:lnTo>
                  <a:pt x="0" y="8"/>
                </a:lnTo>
                <a:lnTo>
                  <a:pt x="15" y="0"/>
                </a:lnTo>
                <a:lnTo>
                  <a:pt x="99" y="370"/>
                </a:lnTo>
                <a:lnTo>
                  <a:pt x="82" y="376"/>
                </a:lnTo>
                <a:lnTo>
                  <a:pt x="82" y="376"/>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5193" name="Freeform 73"/>
          <p:cNvSpPr>
            <a:spLocks/>
          </p:cNvSpPr>
          <p:nvPr/>
        </p:nvSpPr>
        <p:spPr bwMode="auto">
          <a:xfrm rot="757679">
            <a:off x="1666876" y="715566"/>
            <a:ext cx="498475" cy="183356"/>
          </a:xfrm>
          <a:custGeom>
            <a:avLst/>
            <a:gdLst>
              <a:gd name="T0" fmla="*/ 122 w 175"/>
              <a:gd name="T1" fmla="*/ 27 h 85"/>
              <a:gd name="T2" fmla="*/ 113 w 175"/>
              <a:gd name="T3" fmla="*/ 23 h 85"/>
              <a:gd name="T4" fmla="*/ 98 w 175"/>
              <a:gd name="T5" fmla="*/ 20 h 85"/>
              <a:gd name="T6" fmla="*/ 89 w 175"/>
              <a:gd name="T7" fmla="*/ 19 h 85"/>
              <a:gd name="T8" fmla="*/ 80 w 175"/>
              <a:gd name="T9" fmla="*/ 19 h 85"/>
              <a:gd name="T10" fmla="*/ 69 w 175"/>
              <a:gd name="T11" fmla="*/ 20 h 85"/>
              <a:gd name="T12" fmla="*/ 60 w 175"/>
              <a:gd name="T13" fmla="*/ 23 h 85"/>
              <a:gd name="T14" fmla="*/ 53 w 175"/>
              <a:gd name="T15" fmla="*/ 29 h 85"/>
              <a:gd name="T16" fmla="*/ 45 w 175"/>
              <a:gd name="T17" fmla="*/ 36 h 85"/>
              <a:gd name="T18" fmla="*/ 42 w 175"/>
              <a:gd name="T19" fmla="*/ 44 h 85"/>
              <a:gd name="T20" fmla="*/ 48 w 175"/>
              <a:gd name="T21" fmla="*/ 50 h 85"/>
              <a:gd name="T22" fmla="*/ 56 w 175"/>
              <a:gd name="T23" fmla="*/ 53 h 85"/>
              <a:gd name="T24" fmla="*/ 68 w 175"/>
              <a:gd name="T25" fmla="*/ 55 h 85"/>
              <a:gd name="T26" fmla="*/ 80 w 175"/>
              <a:gd name="T27" fmla="*/ 55 h 85"/>
              <a:gd name="T28" fmla="*/ 94 w 175"/>
              <a:gd name="T29" fmla="*/ 54 h 85"/>
              <a:gd name="T30" fmla="*/ 109 w 175"/>
              <a:gd name="T31" fmla="*/ 53 h 85"/>
              <a:gd name="T32" fmla="*/ 124 w 175"/>
              <a:gd name="T33" fmla="*/ 48 h 85"/>
              <a:gd name="T34" fmla="*/ 139 w 175"/>
              <a:gd name="T35" fmla="*/ 43 h 85"/>
              <a:gd name="T36" fmla="*/ 175 w 175"/>
              <a:gd name="T37" fmla="*/ 30 h 85"/>
              <a:gd name="T38" fmla="*/ 173 w 175"/>
              <a:gd name="T39" fmla="*/ 37 h 85"/>
              <a:gd name="T40" fmla="*/ 166 w 175"/>
              <a:gd name="T41" fmla="*/ 47 h 85"/>
              <a:gd name="T42" fmla="*/ 158 w 175"/>
              <a:gd name="T43" fmla="*/ 54 h 85"/>
              <a:gd name="T44" fmla="*/ 148 w 175"/>
              <a:gd name="T45" fmla="*/ 61 h 85"/>
              <a:gd name="T46" fmla="*/ 134 w 175"/>
              <a:gd name="T47" fmla="*/ 68 h 85"/>
              <a:gd name="T48" fmla="*/ 127 w 175"/>
              <a:gd name="T49" fmla="*/ 71 h 85"/>
              <a:gd name="T50" fmla="*/ 118 w 175"/>
              <a:gd name="T51" fmla="*/ 74 h 85"/>
              <a:gd name="T52" fmla="*/ 107 w 175"/>
              <a:gd name="T53" fmla="*/ 77 h 85"/>
              <a:gd name="T54" fmla="*/ 97 w 175"/>
              <a:gd name="T55" fmla="*/ 80 h 85"/>
              <a:gd name="T56" fmla="*/ 88 w 175"/>
              <a:gd name="T57" fmla="*/ 82 h 85"/>
              <a:gd name="T58" fmla="*/ 77 w 175"/>
              <a:gd name="T59" fmla="*/ 84 h 85"/>
              <a:gd name="T60" fmla="*/ 68 w 175"/>
              <a:gd name="T61" fmla="*/ 84 h 85"/>
              <a:gd name="T62" fmla="*/ 60 w 175"/>
              <a:gd name="T63" fmla="*/ 85 h 85"/>
              <a:gd name="T64" fmla="*/ 51 w 175"/>
              <a:gd name="T65" fmla="*/ 84 h 85"/>
              <a:gd name="T66" fmla="*/ 39 w 175"/>
              <a:gd name="T67" fmla="*/ 82 h 85"/>
              <a:gd name="T68" fmla="*/ 26 w 175"/>
              <a:gd name="T69" fmla="*/ 78 h 85"/>
              <a:gd name="T70" fmla="*/ 15 w 175"/>
              <a:gd name="T71" fmla="*/ 72 h 85"/>
              <a:gd name="T72" fmla="*/ 6 w 175"/>
              <a:gd name="T73" fmla="*/ 65 h 85"/>
              <a:gd name="T74" fmla="*/ 2 w 175"/>
              <a:gd name="T75" fmla="*/ 57 h 85"/>
              <a:gd name="T76" fmla="*/ 0 w 175"/>
              <a:gd name="T77" fmla="*/ 48 h 85"/>
              <a:gd name="T78" fmla="*/ 2 w 175"/>
              <a:gd name="T79" fmla="*/ 39 h 85"/>
              <a:gd name="T80" fmla="*/ 6 w 175"/>
              <a:gd name="T81" fmla="*/ 29 h 85"/>
              <a:gd name="T82" fmla="*/ 15 w 175"/>
              <a:gd name="T83" fmla="*/ 20 h 85"/>
              <a:gd name="T84" fmla="*/ 26 w 175"/>
              <a:gd name="T85" fmla="*/ 13 h 85"/>
              <a:gd name="T86" fmla="*/ 38 w 175"/>
              <a:gd name="T87" fmla="*/ 9 h 85"/>
              <a:gd name="T88" fmla="*/ 51 w 175"/>
              <a:gd name="T89" fmla="*/ 5 h 85"/>
              <a:gd name="T90" fmla="*/ 65 w 175"/>
              <a:gd name="T91" fmla="*/ 3 h 85"/>
              <a:gd name="T92" fmla="*/ 78 w 175"/>
              <a:gd name="T93" fmla="*/ 0 h 85"/>
              <a:gd name="T94" fmla="*/ 91 w 175"/>
              <a:gd name="T95" fmla="*/ 0 h 85"/>
              <a:gd name="T96" fmla="*/ 100 w 175"/>
              <a:gd name="T97" fmla="*/ 0 h 85"/>
              <a:gd name="T98" fmla="*/ 107 w 175"/>
              <a:gd name="T99" fmla="*/ 0 h 85"/>
              <a:gd name="T100" fmla="*/ 113 w 175"/>
              <a:gd name="T101" fmla="*/ 0 h 85"/>
              <a:gd name="T102" fmla="*/ 124 w 175"/>
              <a:gd name="T103" fmla="*/ 3 h 85"/>
              <a:gd name="T104" fmla="*/ 136 w 175"/>
              <a:gd name="T105" fmla="*/ 5 h 85"/>
              <a:gd name="T106" fmla="*/ 146 w 175"/>
              <a:gd name="T107" fmla="*/ 9 h 85"/>
              <a:gd name="T108" fmla="*/ 155 w 175"/>
              <a:gd name="T109" fmla="*/ 15 h 85"/>
              <a:gd name="T110" fmla="*/ 125 w 175"/>
              <a:gd name="T111" fmla="*/ 2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5" h="85">
                <a:moveTo>
                  <a:pt x="125" y="29"/>
                </a:moveTo>
                <a:lnTo>
                  <a:pt x="124" y="29"/>
                </a:lnTo>
                <a:lnTo>
                  <a:pt x="122" y="27"/>
                </a:lnTo>
                <a:lnTo>
                  <a:pt x="121" y="26"/>
                </a:lnTo>
                <a:lnTo>
                  <a:pt x="118" y="24"/>
                </a:lnTo>
                <a:lnTo>
                  <a:pt x="113" y="23"/>
                </a:lnTo>
                <a:lnTo>
                  <a:pt x="109" y="22"/>
                </a:lnTo>
                <a:lnTo>
                  <a:pt x="103" y="22"/>
                </a:lnTo>
                <a:lnTo>
                  <a:pt x="98" y="20"/>
                </a:lnTo>
                <a:lnTo>
                  <a:pt x="95" y="19"/>
                </a:lnTo>
                <a:lnTo>
                  <a:pt x="92" y="19"/>
                </a:lnTo>
                <a:lnTo>
                  <a:pt x="89" y="19"/>
                </a:lnTo>
                <a:lnTo>
                  <a:pt x="86" y="19"/>
                </a:lnTo>
                <a:lnTo>
                  <a:pt x="83" y="19"/>
                </a:lnTo>
                <a:lnTo>
                  <a:pt x="80" y="19"/>
                </a:lnTo>
                <a:lnTo>
                  <a:pt x="75" y="19"/>
                </a:lnTo>
                <a:lnTo>
                  <a:pt x="72" y="20"/>
                </a:lnTo>
                <a:lnTo>
                  <a:pt x="69" y="20"/>
                </a:lnTo>
                <a:lnTo>
                  <a:pt x="66" y="22"/>
                </a:lnTo>
                <a:lnTo>
                  <a:pt x="63" y="22"/>
                </a:lnTo>
                <a:lnTo>
                  <a:pt x="60" y="23"/>
                </a:lnTo>
                <a:lnTo>
                  <a:pt x="57" y="24"/>
                </a:lnTo>
                <a:lnTo>
                  <a:pt x="54" y="27"/>
                </a:lnTo>
                <a:lnTo>
                  <a:pt x="53" y="29"/>
                </a:lnTo>
                <a:lnTo>
                  <a:pt x="50" y="31"/>
                </a:lnTo>
                <a:lnTo>
                  <a:pt x="47" y="34"/>
                </a:lnTo>
                <a:lnTo>
                  <a:pt x="45" y="36"/>
                </a:lnTo>
                <a:lnTo>
                  <a:pt x="44" y="39"/>
                </a:lnTo>
                <a:lnTo>
                  <a:pt x="42" y="41"/>
                </a:lnTo>
                <a:lnTo>
                  <a:pt x="42" y="44"/>
                </a:lnTo>
                <a:lnTo>
                  <a:pt x="45" y="47"/>
                </a:lnTo>
                <a:lnTo>
                  <a:pt x="47" y="48"/>
                </a:lnTo>
                <a:lnTo>
                  <a:pt x="48" y="50"/>
                </a:lnTo>
                <a:lnTo>
                  <a:pt x="51" y="51"/>
                </a:lnTo>
                <a:lnTo>
                  <a:pt x="53" y="53"/>
                </a:lnTo>
                <a:lnTo>
                  <a:pt x="56" y="53"/>
                </a:lnTo>
                <a:lnTo>
                  <a:pt x="60" y="54"/>
                </a:lnTo>
                <a:lnTo>
                  <a:pt x="63" y="54"/>
                </a:lnTo>
                <a:lnTo>
                  <a:pt x="68" y="55"/>
                </a:lnTo>
                <a:lnTo>
                  <a:pt x="71" y="55"/>
                </a:lnTo>
                <a:lnTo>
                  <a:pt x="75" y="55"/>
                </a:lnTo>
                <a:lnTo>
                  <a:pt x="80" y="55"/>
                </a:lnTo>
                <a:lnTo>
                  <a:pt x="85" y="55"/>
                </a:lnTo>
                <a:lnTo>
                  <a:pt x="89" y="54"/>
                </a:lnTo>
                <a:lnTo>
                  <a:pt x="94" y="54"/>
                </a:lnTo>
                <a:lnTo>
                  <a:pt x="98" y="54"/>
                </a:lnTo>
                <a:lnTo>
                  <a:pt x="104" y="54"/>
                </a:lnTo>
                <a:lnTo>
                  <a:pt x="109" y="53"/>
                </a:lnTo>
                <a:lnTo>
                  <a:pt x="115" y="51"/>
                </a:lnTo>
                <a:lnTo>
                  <a:pt x="119" y="50"/>
                </a:lnTo>
                <a:lnTo>
                  <a:pt x="124" y="48"/>
                </a:lnTo>
                <a:lnTo>
                  <a:pt x="130" y="47"/>
                </a:lnTo>
                <a:lnTo>
                  <a:pt x="134" y="46"/>
                </a:lnTo>
                <a:lnTo>
                  <a:pt x="139" y="43"/>
                </a:lnTo>
                <a:lnTo>
                  <a:pt x="143" y="41"/>
                </a:lnTo>
                <a:lnTo>
                  <a:pt x="175" y="29"/>
                </a:lnTo>
                <a:lnTo>
                  <a:pt x="175" y="30"/>
                </a:lnTo>
                <a:lnTo>
                  <a:pt x="175" y="33"/>
                </a:lnTo>
                <a:lnTo>
                  <a:pt x="173" y="34"/>
                </a:lnTo>
                <a:lnTo>
                  <a:pt x="173" y="37"/>
                </a:lnTo>
                <a:lnTo>
                  <a:pt x="172" y="40"/>
                </a:lnTo>
                <a:lnTo>
                  <a:pt x="170" y="44"/>
                </a:lnTo>
                <a:lnTo>
                  <a:pt x="166" y="47"/>
                </a:lnTo>
                <a:lnTo>
                  <a:pt x="163" y="51"/>
                </a:lnTo>
                <a:lnTo>
                  <a:pt x="160" y="53"/>
                </a:lnTo>
                <a:lnTo>
                  <a:pt x="158" y="54"/>
                </a:lnTo>
                <a:lnTo>
                  <a:pt x="154" y="57"/>
                </a:lnTo>
                <a:lnTo>
                  <a:pt x="152" y="60"/>
                </a:lnTo>
                <a:lnTo>
                  <a:pt x="148" y="61"/>
                </a:lnTo>
                <a:lnTo>
                  <a:pt x="143" y="64"/>
                </a:lnTo>
                <a:lnTo>
                  <a:pt x="139" y="65"/>
                </a:lnTo>
                <a:lnTo>
                  <a:pt x="134" y="68"/>
                </a:lnTo>
                <a:lnTo>
                  <a:pt x="131" y="68"/>
                </a:lnTo>
                <a:lnTo>
                  <a:pt x="130" y="70"/>
                </a:lnTo>
                <a:lnTo>
                  <a:pt x="127" y="71"/>
                </a:lnTo>
                <a:lnTo>
                  <a:pt x="124" y="72"/>
                </a:lnTo>
                <a:lnTo>
                  <a:pt x="121" y="72"/>
                </a:lnTo>
                <a:lnTo>
                  <a:pt x="118" y="74"/>
                </a:lnTo>
                <a:lnTo>
                  <a:pt x="115" y="75"/>
                </a:lnTo>
                <a:lnTo>
                  <a:pt x="112" y="77"/>
                </a:lnTo>
                <a:lnTo>
                  <a:pt x="107" y="77"/>
                </a:lnTo>
                <a:lnTo>
                  <a:pt x="104" y="78"/>
                </a:lnTo>
                <a:lnTo>
                  <a:pt x="100" y="80"/>
                </a:lnTo>
                <a:lnTo>
                  <a:pt x="97" y="80"/>
                </a:lnTo>
                <a:lnTo>
                  <a:pt x="94" y="81"/>
                </a:lnTo>
                <a:lnTo>
                  <a:pt x="91" y="81"/>
                </a:lnTo>
                <a:lnTo>
                  <a:pt x="88" y="82"/>
                </a:lnTo>
                <a:lnTo>
                  <a:pt x="85" y="82"/>
                </a:lnTo>
                <a:lnTo>
                  <a:pt x="81" y="82"/>
                </a:lnTo>
                <a:lnTo>
                  <a:pt x="77" y="84"/>
                </a:lnTo>
                <a:lnTo>
                  <a:pt x="74" y="84"/>
                </a:lnTo>
                <a:lnTo>
                  <a:pt x="71" y="84"/>
                </a:lnTo>
                <a:lnTo>
                  <a:pt x="68" y="84"/>
                </a:lnTo>
                <a:lnTo>
                  <a:pt x="65" y="84"/>
                </a:lnTo>
                <a:lnTo>
                  <a:pt x="63" y="84"/>
                </a:lnTo>
                <a:lnTo>
                  <a:pt x="60" y="85"/>
                </a:lnTo>
                <a:lnTo>
                  <a:pt x="57" y="84"/>
                </a:lnTo>
                <a:lnTo>
                  <a:pt x="54" y="84"/>
                </a:lnTo>
                <a:lnTo>
                  <a:pt x="51" y="84"/>
                </a:lnTo>
                <a:lnTo>
                  <a:pt x="50" y="84"/>
                </a:lnTo>
                <a:lnTo>
                  <a:pt x="44" y="82"/>
                </a:lnTo>
                <a:lnTo>
                  <a:pt x="39" y="82"/>
                </a:lnTo>
                <a:lnTo>
                  <a:pt x="35" y="81"/>
                </a:lnTo>
                <a:lnTo>
                  <a:pt x="30" y="80"/>
                </a:lnTo>
                <a:lnTo>
                  <a:pt x="26" y="78"/>
                </a:lnTo>
                <a:lnTo>
                  <a:pt x="23" y="77"/>
                </a:lnTo>
                <a:lnTo>
                  <a:pt x="18" y="75"/>
                </a:lnTo>
                <a:lnTo>
                  <a:pt x="15" y="72"/>
                </a:lnTo>
                <a:lnTo>
                  <a:pt x="12" y="70"/>
                </a:lnTo>
                <a:lnTo>
                  <a:pt x="9" y="68"/>
                </a:lnTo>
                <a:lnTo>
                  <a:pt x="6" y="65"/>
                </a:lnTo>
                <a:lnTo>
                  <a:pt x="5" y="63"/>
                </a:lnTo>
                <a:lnTo>
                  <a:pt x="3" y="60"/>
                </a:lnTo>
                <a:lnTo>
                  <a:pt x="2" y="57"/>
                </a:lnTo>
                <a:lnTo>
                  <a:pt x="0" y="54"/>
                </a:lnTo>
                <a:lnTo>
                  <a:pt x="0" y="51"/>
                </a:lnTo>
                <a:lnTo>
                  <a:pt x="0" y="48"/>
                </a:lnTo>
                <a:lnTo>
                  <a:pt x="0" y="44"/>
                </a:lnTo>
                <a:lnTo>
                  <a:pt x="0" y="41"/>
                </a:lnTo>
                <a:lnTo>
                  <a:pt x="2" y="39"/>
                </a:lnTo>
                <a:lnTo>
                  <a:pt x="2" y="34"/>
                </a:lnTo>
                <a:lnTo>
                  <a:pt x="5" y="31"/>
                </a:lnTo>
                <a:lnTo>
                  <a:pt x="6" y="29"/>
                </a:lnTo>
                <a:lnTo>
                  <a:pt x="9" y="24"/>
                </a:lnTo>
                <a:lnTo>
                  <a:pt x="12" y="22"/>
                </a:lnTo>
                <a:lnTo>
                  <a:pt x="15" y="20"/>
                </a:lnTo>
                <a:lnTo>
                  <a:pt x="18" y="17"/>
                </a:lnTo>
                <a:lnTo>
                  <a:pt x="21" y="15"/>
                </a:lnTo>
                <a:lnTo>
                  <a:pt x="26" y="13"/>
                </a:lnTo>
                <a:lnTo>
                  <a:pt x="30" y="12"/>
                </a:lnTo>
                <a:lnTo>
                  <a:pt x="33" y="10"/>
                </a:lnTo>
                <a:lnTo>
                  <a:pt x="38" y="9"/>
                </a:lnTo>
                <a:lnTo>
                  <a:pt x="42" y="7"/>
                </a:lnTo>
                <a:lnTo>
                  <a:pt x="47" y="6"/>
                </a:lnTo>
                <a:lnTo>
                  <a:pt x="51" y="5"/>
                </a:lnTo>
                <a:lnTo>
                  <a:pt x="56" y="3"/>
                </a:lnTo>
                <a:lnTo>
                  <a:pt x="60" y="3"/>
                </a:lnTo>
                <a:lnTo>
                  <a:pt x="65" y="3"/>
                </a:lnTo>
                <a:lnTo>
                  <a:pt x="69" y="2"/>
                </a:lnTo>
                <a:lnTo>
                  <a:pt x="74" y="2"/>
                </a:lnTo>
                <a:lnTo>
                  <a:pt x="78" y="0"/>
                </a:lnTo>
                <a:lnTo>
                  <a:pt x="83" y="0"/>
                </a:lnTo>
                <a:lnTo>
                  <a:pt x="86" y="0"/>
                </a:lnTo>
                <a:lnTo>
                  <a:pt x="91" y="0"/>
                </a:lnTo>
                <a:lnTo>
                  <a:pt x="94" y="0"/>
                </a:lnTo>
                <a:lnTo>
                  <a:pt x="98" y="0"/>
                </a:lnTo>
                <a:lnTo>
                  <a:pt x="100" y="0"/>
                </a:lnTo>
                <a:lnTo>
                  <a:pt x="103" y="0"/>
                </a:lnTo>
                <a:lnTo>
                  <a:pt x="104" y="0"/>
                </a:lnTo>
                <a:lnTo>
                  <a:pt x="107" y="0"/>
                </a:lnTo>
                <a:lnTo>
                  <a:pt x="110" y="0"/>
                </a:lnTo>
                <a:lnTo>
                  <a:pt x="112" y="0"/>
                </a:lnTo>
                <a:lnTo>
                  <a:pt x="113" y="0"/>
                </a:lnTo>
                <a:lnTo>
                  <a:pt x="118" y="2"/>
                </a:lnTo>
                <a:lnTo>
                  <a:pt x="121" y="2"/>
                </a:lnTo>
                <a:lnTo>
                  <a:pt x="124" y="3"/>
                </a:lnTo>
                <a:lnTo>
                  <a:pt x="127" y="3"/>
                </a:lnTo>
                <a:lnTo>
                  <a:pt x="131" y="5"/>
                </a:lnTo>
                <a:lnTo>
                  <a:pt x="136" y="5"/>
                </a:lnTo>
                <a:lnTo>
                  <a:pt x="139" y="6"/>
                </a:lnTo>
                <a:lnTo>
                  <a:pt x="143" y="7"/>
                </a:lnTo>
                <a:lnTo>
                  <a:pt x="146" y="9"/>
                </a:lnTo>
                <a:lnTo>
                  <a:pt x="149" y="10"/>
                </a:lnTo>
                <a:lnTo>
                  <a:pt x="152" y="12"/>
                </a:lnTo>
                <a:lnTo>
                  <a:pt x="155" y="15"/>
                </a:lnTo>
                <a:lnTo>
                  <a:pt x="158" y="16"/>
                </a:lnTo>
                <a:lnTo>
                  <a:pt x="125" y="29"/>
                </a:lnTo>
                <a:lnTo>
                  <a:pt x="125" y="29"/>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5194" name="Freeform 74"/>
          <p:cNvSpPr>
            <a:spLocks/>
          </p:cNvSpPr>
          <p:nvPr/>
        </p:nvSpPr>
        <p:spPr bwMode="auto">
          <a:xfrm rot="757679">
            <a:off x="1638300" y="781050"/>
            <a:ext cx="458788" cy="119063"/>
          </a:xfrm>
          <a:custGeom>
            <a:avLst/>
            <a:gdLst>
              <a:gd name="T0" fmla="*/ 2 w 161"/>
              <a:gd name="T1" fmla="*/ 29 h 56"/>
              <a:gd name="T2" fmla="*/ 8 w 161"/>
              <a:gd name="T3" fmla="*/ 31 h 56"/>
              <a:gd name="T4" fmla="*/ 17 w 161"/>
              <a:gd name="T5" fmla="*/ 32 h 56"/>
              <a:gd name="T6" fmla="*/ 23 w 161"/>
              <a:gd name="T7" fmla="*/ 34 h 56"/>
              <a:gd name="T8" fmla="*/ 29 w 161"/>
              <a:gd name="T9" fmla="*/ 35 h 56"/>
              <a:gd name="T10" fmla="*/ 35 w 161"/>
              <a:gd name="T11" fmla="*/ 35 h 56"/>
              <a:gd name="T12" fmla="*/ 39 w 161"/>
              <a:gd name="T13" fmla="*/ 35 h 56"/>
              <a:gd name="T14" fmla="*/ 45 w 161"/>
              <a:gd name="T15" fmla="*/ 35 h 56"/>
              <a:gd name="T16" fmla="*/ 53 w 161"/>
              <a:gd name="T17" fmla="*/ 35 h 56"/>
              <a:gd name="T18" fmla="*/ 59 w 161"/>
              <a:gd name="T19" fmla="*/ 35 h 56"/>
              <a:gd name="T20" fmla="*/ 66 w 161"/>
              <a:gd name="T21" fmla="*/ 34 h 56"/>
              <a:gd name="T22" fmla="*/ 74 w 161"/>
              <a:gd name="T23" fmla="*/ 32 h 56"/>
              <a:gd name="T24" fmla="*/ 83 w 161"/>
              <a:gd name="T25" fmla="*/ 32 h 56"/>
              <a:gd name="T26" fmla="*/ 91 w 161"/>
              <a:gd name="T27" fmla="*/ 29 h 56"/>
              <a:gd name="T28" fmla="*/ 98 w 161"/>
              <a:gd name="T29" fmla="*/ 28 h 56"/>
              <a:gd name="T30" fmla="*/ 107 w 161"/>
              <a:gd name="T31" fmla="*/ 24 h 56"/>
              <a:gd name="T32" fmla="*/ 116 w 161"/>
              <a:gd name="T33" fmla="*/ 21 h 56"/>
              <a:gd name="T34" fmla="*/ 127 w 161"/>
              <a:gd name="T35" fmla="*/ 17 h 56"/>
              <a:gd name="T36" fmla="*/ 136 w 161"/>
              <a:gd name="T37" fmla="*/ 11 h 56"/>
              <a:gd name="T38" fmla="*/ 146 w 161"/>
              <a:gd name="T39" fmla="*/ 5 h 56"/>
              <a:gd name="T40" fmla="*/ 155 w 161"/>
              <a:gd name="T41" fmla="*/ 0 h 56"/>
              <a:gd name="T42" fmla="*/ 160 w 161"/>
              <a:gd name="T43" fmla="*/ 31 h 56"/>
              <a:gd name="T44" fmla="*/ 155 w 161"/>
              <a:gd name="T45" fmla="*/ 32 h 56"/>
              <a:gd name="T46" fmla="*/ 151 w 161"/>
              <a:gd name="T47" fmla="*/ 35 h 56"/>
              <a:gd name="T48" fmla="*/ 146 w 161"/>
              <a:gd name="T49" fmla="*/ 38 h 56"/>
              <a:gd name="T50" fmla="*/ 139 w 161"/>
              <a:gd name="T51" fmla="*/ 41 h 56"/>
              <a:gd name="T52" fmla="*/ 130 w 161"/>
              <a:gd name="T53" fmla="*/ 44 h 56"/>
              <a:gd name="T54" fmla="*/ 121 w 161"/>
              <a:gd name="T55" fmla="*/ 46 h 56"/>
              <a:gd name="T56" fmla="*/ 113 w 161"/>
              <a:gd name="T57" fmla="*/ 49 h 56"/>
              <a:gd name="T58" fmla="*/ 107 w 161"/>
              <a:gd name="T59" fmla="*/ 51 h 56"/>
              <a:gd name="T60" fmla="*/ 103 w 161"/>
              <a:gd name="T61" fmla="*/ 52 h 56"/>
              <a:gd name="T62" fmla="*/ 97 w 161"/>
              <a:gd name="T63" fmla="*/ 54 h 56"/>
              <a:gd name="T64" fmla="*/ 91 w 161"/>
              <a:gd name="T65" fmla="*/ 54 h 56"/>
              <a:gd name="T66" fmla="*/ 85 w 161"/>
              <a:gd name="T67" fmla="*/ 55 h 56"/>
              <a:gd name="T68" fmla="*/ 79 w 161"/>
              <a:gd name="T69" fmla="*/ 55 h 56"/>
              <a:gd name="T70" fmla="*/ 73 w 161"/>
              <a:gd name="T71" fmla="*/ 56 h 56"/>
              <a:gd name="T72" fmla="*/ 66 w 161"/>
              <a:gd name="T73" fmla="*/ 56 h 56"/>
              <a:gd name="T74" fmla="*/ 60 w 161"/>
              <a:gd name="T75" fmla="*/ 56 h 56"/>
              <a:gd name="T76" fmla="*/ 53 w 161"/>
              <a:gd name="T77" fmla="*/ 56 h 56"/>
              <a:gd name="T78" fmla="*/ 47 w 161"/>
              <a:gd name="T79" fmla="*/ 56 h 56"/>
              <a:gd name="T80" fmla="*/ 39 w 161"/>
              <a:gd name="T81" fmla="*/ 55 h 56"/>
              <a:gd name="T82" fmla="*/ 33 w 161"/>
              <a:gd name="T83" fmla="*/ 55 h 56"/>
              <a:gd name="T84" fmla="*/ 26 w 161"/>
              <a:gd name="T85" fmla="*/ 54 h 56"/>
              <a:gd name="T86" fmla="*/ 20 w 161"/>
              <a:gd name="T87" fmla="*/ 52 h 56"/>
              <a:gd name="T88" fmla="*/ 0 w 161"/>
              <a:gd name="T89"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1" h="56">
                <a:moveTo>
                  <a:pt x="0" y="28"/>
                </a:moveTo>
                <a:lnTo>
                  <a:pt x="2" y="29"/>
                </a:lnTo>
                <a:lnTo>
                  <a:pt x="3" y="29"/>
                </a:lnTo>
                <a:lnTo>
                  <a:pt x="8" y="31"/>
                </a:lnTo>
                <a:lnTo>
                  <a:pt x="11" y="32"/>
                </a:lnTo>
                <a:lnTo>
                  <a:pt x="17" y="32"/>
                </a:lnTo>
                <a:lnTo>
                  <a:pt x="20" y="32"/>
                </a:lnTo>
                <a:lnTo>
                  <a:pt x="23" y="34"/>
                </a:lnTo>
                <a:lnTo>
                  <a:pt x="26" y="34"/>
                </a:lnTo>
                <a:lnTo>
                  <a:pt x="29" y="35"/>
                </a:lnTo>
                <a:lnTo>
                  <a:pt x="32" y="35"/>
                </a:lnTo>
                <a:lnTo>
                  <a:pt x="35" y="35"/>
                </a:lnTo>
                <a:lnTo>
                  <a:pt x="38" y="35"/>
                </a:lnTo>
                <a:lnTo>
                  <a:pt x="39" y="35"/>
                </a:lnTo>
                <a:lnTo>
                  <a:pt x="42" y="35"/>
                </a:lnTo>
                <a:lnTo>
                  <a:pt x="45" y="35"/>
                </a:lnTo>
                <a:lnTo>
                  <a:pt x="48" y="35"/>
                </a:lnTo>
                <a:lnTo>
                  <a:pt x="53" y="35"/>
                </a:lnTo>
                <a:lnTo>
                  <a:pt x="56" y="35"/>
                </a:lnTo>
                <a:lnTo>
                  <a:pt x="59" y="35"/>
                </a:lnTo>
                <a:lnTo>
                  <a:pt x="62" y="35"/>
                </a:lnTo>
                <a:lnTo>
                  <a:pt x="66" y="34"/>
                </a:lnTo>
                <a:lnTo>
                  <a:pt x="70" y="34"/>
                </a:lnTo>
                <a:lnTo>
                  <a:pt x="74" y="32"/>
                </a:lnTo>
                <a:lnTo>
                  <a:pt x="79" y="32"/>
                </a:lnTo>
                <a:lnTo>
                  <a:pt x="83" y="32"/>
                </a:lnTo>
                <a:lnTo>
                  <a:pt x="86" y="31"/>
                </a:lnTo>
                <a:lnTo>
                  <a:pt x="91" y="29"/>
                </a:lnTo>
                <a:lnTo>
                  <a:pt x="94" y="28"/>
                </a:lnTo>
                <a:lnTo>
                  <a:pt x="98" y="28"/>
                </a:lnTo>
                <a:lnTo>
                  <a:pt x="103" y="25"/>
                </a:lnTo>
                <a:lnTo>
                  <a:pt x="107" y="24"/>
                </a:lnTo>
                <a:lnTo>
                  <a:pt x="112" y="22"/>
                </a:lnTo>
                <a:lnTo>
                  <a:pt x="116" y="21"/>
                </a:lnTo>
                <a:lnTo>
                  <a:pt x="121" y="18"/>
                </a:lnTo>
                <a:lnTo>
                  <a:pt x="127" y="17"/>
                </a:lnTo>
                <a:lnTo>
                  <a:pt x="131" y="14"/>
                </a:lnTo>
                <a:lnTo>
                  <a:pt x="136" y="11"/>
                </a:lnTo>
                <a:lnTo>
                  <a:pt x="140" y="8"/>
                </a:lnTo>
                <a:lnTo>
                  <a:pt x="146" y="5"/>
                </a:lnTo>
                <a:lnTo>
                  <a:pt x="151" y="3"/>
                </a:lnTo>
                <a:lnTo>
                  <a:pt x="155" y="0"/>
                </a:lnTo>
                <a:lnTo>
                  <a:pt x="161" y="31"/>
                </a:lnTo>
                <a:lnTo>
                  <a:pt x="160" y="31"/>
                </a:lnTo>
                <a:lnTo>
                  <a:pt x="158" y="32"/>
                </a:lnTo>
                <a:lnTo>
                  <a:pt x="155" y="32"/>
                </a:lnTo>
                <a:lnTo>
                  <a:pt x="154" y="34"/>
                </a:lnTo>
                <a:lnTo>
                  <a:pt x="151" y="35"/>
                </a:lnTo>
                <a:lnTo>
                  <a:pt x="149" y="37"/>
                </a:lnTo>
                <a:lnTo>
                  <a:pt x="146" y="38"/>
                </a:lnTo>
                <a:lnTo>
                  <a:pt x="142" y="39"/>
                </a:lnTo>
                <a:lnTo>
                  <a:pt x="139" y="41"/>
                </a:lnTo>
                <a:lnTo>
                  <a:pt x="134" y="42"/>
                </a:lnTo>
                <a:lnTo>
                  <a:pt x="130" y="44"/>
                </a:lnTo>
                <a:lnTo>
                  <a:pt x="127" y="45"/>
                </a:lnTo>
                <a:lnTo>
                  <a:pt x="121" y="46"/>
                </a:lnTo>
                <a:lnTo>
                  <a:pt x="116" y="49"/>
                </a:lnTo>
                <a:lnTo>
                  <a:pt x="113" y="49"/>
                </a:lnTo>
                <a:lnTo>
                  <a:pt x="110" y="49"/>
                </a:lnTo>
                <a:lnTo>
                  <a:pt x="107" y="51"/>
                </a:lnTo>
                <a:lnTo>
                  <a:pt x="106" y="51"/>
                </a:lnTo>
                <a:lnTo>
                  <a:pt x="103" y="52"/>
                </a:lnTo>
                <a:lnTo>
                  <a:pt x="100" y="52"/>
                </a:lnTo>
                <a:lnTo>
                  <a:pt x="97" y="54"/>
                </a:lnTo>
                <a:lnTo>
                  <a:pt x="94" y="54"/>
                </a:lnTo>
                <a:lnTo>
                  <a:pt x="91" y="54"/>
                </a:lnTo>
                <a:lnTo>
                  <a:pt x="88" y="55"/>
                </a:lnTo>
                <a:lnTo>
                  <a:pt x="85" y="55"/>
                </a:lnTo>
                <a:lnTo>
                  <a:pt x="83" y="55"/>
                </a:lnTo>
                <a:lnTo>
                  <a:pt x="79" y="55"/>
                </a:lnTo>
                <a:lnTo>
                  <a:pt x="76" y="56"/>
                </a:lnTo>
                <a:lnTo>
                  <a:pt x="73" y="56"/>
                </a:lnTo>
                <a:lnTo>
                  <a:pt x="70" y="56"/>
                </a:lnTo>
                <a:lnTo>
                  <a:pt x="66" y="56"/>
                </a:lnTo>
                <a:lnTo>
                  <a:pt x="63" y="56"/>
                </a:lnTo>
                <a:lnTo>
                  <a:pt x="60" y="56"/>
                </a:lnTo>
                <a:lnTo>
                  <a:pt x="56" y="56"/>
                </a:lnTo>
                <a:lnTo>
                  <a:pt x="53" y="56"/>
                </a:lnTo>
                <a:lnTo>
                  <a:pt x="50" y="56"/>
                </a:lnTo>
                <a:lnTo>
                  <a:pt x="47" y="56"/>
                </a:lnTo>
                <a:lnTo>
                  <a:pt x="44" y="56"/>
                </a:lnTo>
                <a:lnTo>
                  <a:pt x="39" y="55"/>
                </a:lnTo>
                <a:lnTo>
                  <a:pt x="36" y="55"/>
                </a:lnTo>
                <a:lnTo>
                  <a:pt x="33" y="55"/>
                </a:lnTo>
                <a:lnTo>
                  <a:pt x="30" y="54"/>
                </a:lnTo>
                <a:lnTo>
                  <a:pt x="26" y="54"/>
                </a:lnTo>
                <a:lnTo>
                  <a:pt x="23" y="54"/>
                </a:lnTo>
                <a:lnTo>
                  <a:pt x="20" y="52"/>
                </a:lnTo>
                <a:lnTo>
                  <a:pt x="17" y="52"/>
                </a:lnTo>
                <a:lnTo>
                  <a:pt x="0" y="28"/>
                </a:lnTo>
                <a:lnTo>
                  <a:pt x="0" y="28"/>
                </a:lnTo>
                <a:close/>
              </a:path>
            </a:pathLst>
          </a:custGeom>
          <a:solidFill>
            <a:srgbClr val="2E33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5198" name="Freeform 78"/>
          <p:cNvSpPr>
            <a:spLocks/>
          </p:cNvSpPr>
          <p:nvPr/>
        </p:nvSpPr>
        <p:spPr bwMode="auto">
          <a:xfrm rot="757679">
            <a:off x="1728788" y="715567"/>
            <a:ext cx="347662" cy="125015"/>
          </a:xfrm>
          <a:custGeom>
            <a:avLst/>
            <a:gdLst>
              <a:gd name="T0" fmla="*/ 90 w 122"/>
              <a:gd name="T1" fmla="*/ 7 h 58"/>
              <a:gd name="T2" fmla="*/ 95 w 122"/>
              <a:gd name="T3" fmla="*/ 7 h 58"/>
              <a:gd name="T4" fmla="*/ 102 w 122"/>
              <a:gd name="T5" fmla="*/ 9 h 58"/>
              <a:gd name="T6" fmla="*/ 110 w 122"/>
              <a:gd name="T7" fmla="*/ 11 h 58"/>
              <a:gd name="T8" fmla="*/ 114 w 122"/>
              <a:gd name="T9" fmla="*/ 14 h 58"/>
              <a:gd name="T10" fmla="*/ 119 w 122"/>
              <a:gd name="T11" fmla="*/ 20 h 58"/>
              <a:gd name="T12" fmla="*/ 122 w 122"/>
              <a:gd name="T13" fmla="*/ 26 h 58"/>
              <a:gd name="T14" fmla="*/ 119 w 122"/>
              <a:gd name="T15" fmla="*/ 35 h 58"/>
              <a:gd name="T16" fmla="*/ 116 w 122"/>
              <a:gd name="T17" fmla="*/ 38 h 58"/>
              <a:gd name="T18" fmla="*/ 110 w 122"/>
              <a:gd name="T19" fmla="*/ 43 h 58"/>
              <a:gd name="T20" fmla="*/ 104 w 122"/>
              <a:gd name="T21" fmla="*/ 47 h 58"/>
              <a:gd name="T22" fmla="*/ 96 w 122"/>
              <a:gd name="T23" fmla="*/ 50 h 58"/>
              <a:gd name="T24" fmla="*/ 87 w 122"/>
              <a:gd name="T25" fmla="*/ 52 h 58"/>
              <a:gd name="T26" fmla="*/ 78 w 122"/>
              <a:gd name="T27" fmla="*/ 55 h 58"/>
              <a:gd name="T28" fmla="*/ 69 w 122"/>
              <a:gd name="T29" fmla="*/ 57 h 58"/>
              <a:gd name="T30" fmla="*/ 58 w 122"/>
              <a:gd name="T31" fmla="*/ 58 h 58"/>
              <a:gd name="T32" fmla="*/ 49 w 122"/>
              <a:gd name="T33" fmla="*/ 57 h 58"/>
              <a:gd name="T34" fmla="*/ 39 w 122"/>
              <a:gd name="T35" fmla="*/ 57 h 58"/>
              <a:gd name="T36" fmla="*/ 30 w 122"/>
              <a:gd name="T37" fmla="*/ 55 h 58"/>
              <a:gd name="T38" fmla="*/ 22 w 122"/>
              <a:gd name="T39" fmla="*/ 54 h 58"/>
              <a:gd name="T40" fmla="*/ 15 w 122"/>
              <a:gd name="T41" fmla="*/ 50 h 58"/>
              <a:gd name="T42" fmla="*/ 9 w 122"/>
              <a:gd name="T43" fmla="*/ 47 h 58"/>
              <a:gd name="T44" fmla="*/ 4 w 122"/>
              <a:gd name="T45" fmla="*/ 41 h 58"/>
              <a:gd name="T46" fmla="*/ 1 w 122"/>
              <a:gd name="T47" fmla="*/ 35 h 58"/>
              <a:gd name="T48" fmla="*/ 0 w 122"/>
              <a:gd name="T49" fmla="*/ 30 h 58"/>
              <a:gd name="T50" fmla="*/ 1 w 122"/>
              <a:gd name="T51" fmla="*/ 24 h 58"/>
              <a:gd name="T52" fmla="*/ 6 w 122"/>
              <a:gd name="T53" fmla="*/ 16 h 58"/>
              <a:gd name="T54" fmla="*/ 12 w 122"/>
              <a:gd name="T55" fmla="*/ 9 h 58"/>
              <a:gd name="T56" fmla="*/ 22 w 122"/>
              <a:gd name="T57" fmla="*/ 4 h 58"/>
              <a:gd name="T58" fmla="*/ 31 w 122"/>
              <a:gd name="T59" fmla="*/ 2 h 58"/>
              <a:gd name="T60" fmla="*/ 40 w 122"/>
              <a:gd name="T61" fmla="*/ 0 h 58"/>
              <a:gd name="T62" fmla="*/ 46 w 122"/>
              <a:gd name="T63" fmla="*/ 0 h 58"/>
              <a:gd name="T64" fmla="*/ 49 w 122"/>
              <a:gd name="T65" fmla="*/ 0 h 58"/>
              <a:gd name="T66" fmla="*/ 89 w 122"/>
              <a:gd name="T67" fmla="*/ 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 h="58">
                <a:moveTo>
                  <a:pt x="89" y="7"/>
                </a:moveTo>
                <a:lnTo>
                  <a:pt x="90" y="7"/>
                </a:lnTo>
                <a:lnTo>
                  <a:pt x="92" y="7"/>
                </a:lnTo>
                <a:lnTo>
                  <a:pt x="95" y="7"/>
                </a:lnTo>
                <a:lnTo>
                  <a:pt x="98" y="7"/>
                </a:lnTo>
                <a:lnTo>
                  <a:pt x="102" y="9"/>
                </a:lnTo>
                <a:lnTo>
                  <a:pt x="105" y="10"/>
                </a:lnTo>
                <a:lnTo>
                  <a:pt x="110" y="11"/>
                </a:lnTo>
                <a:lnTo>
                  <a:pt x="111" y="13"/>
                </a:lnTo>
                <a:lnTo>
                  <a:pt x="114" y="14"/>
                </a:lnTo>
                <a:lnTo>
                  <a:pt x="117" y="17"/>
                </a:lnTo>
                <a:lnTo>
                  <a:pt x="119" y="20"/>
                </a:lnTo>
                <a:lnTo>
                  <a:pt x="120" y="23"/>
                </a:lnTo>
                <a:lnTo>
                  <a:pt x="122" y="26"/>
                </a:lnTo>
                <a:lnTo>
                  <a:pt x="120" y="30"/>
                </a:lnTo>
                <a:lnTo>
                  <a:pt x="119" y="35"/>
                </a:lnTo>
                <a:lnTo>
                  <a:pt x="117" y="37"/>
                </a:lnTo>
                <a:lnTo>
                  <a:pt x="116" y="38"/>
                </a:lnTo>
                <a:lnTo>
                  <a:pt x="113" y="41"/>
                </a:lnTo>
                <a:lnTo>
                  <a:pt x="110" y="43"/>
                </a:lnTo>
                <a:lnTo>
                  <a:pt x="107" y="44"/>
                </a:lnTo>
                <a:lnTo>
                  <a:pt x="104" y="47"/>
                </a:lnTo>
                <a:lnTo>
                  <a:pt x="99" y="48"/>
                </a:lnTo>
                <a:lnTo>
                  <a:pt x="96" y="50"/>
                </a:lnTo>
                <a:lnTo>
                  <a:pt x="92" y="51"/>
                </a:lnTo>
                <a:lnTo>
                  <a:pt x="87" y="52"/>
                </a:lnTo>
                <a:lnTo>
                  <a:pt x="83" y="54"/>
                </a:lnTo>
                <a:lnTo>
                  <a:pt x="78" y="55"/>
                </a:lnTo>
                <a:lnTo>
                  <a:pt x="74" y="55"/>
                </a:lnTo>
                <a:lnTo>
                  <a:pt x="69" y="57"/>
                </a:lnTo>
                <a:lnTo>
                  <a:pt x="63" y="57"/>
                </a:lnTo>
                <a:lnTo>
                  <a:pt x="58" y="58"/>
                </a:lnTo>
                <a:lnTo>
                  <a:pt x="54" y="57"/>
                </a:lnTo>
                <a:lnTo>
                  <a:pt x="49" y="57"/>
                </a:lnTo>
                <a:lnTo>
                  <a:pt x="43" y="57"/>
                </a:lnTo>
                <a:lnTo>
                  <a:pt x="39" y="57"/>
                </a:lnTo>
                <a:lnTo>
                  <a:pt x="34" y="55"/>
                </a:lnTo>
                <a:lnTo>
                  <a:pt x="30" y="55"/>
                </a:lnTo>
                <a:lnTo>
                  <a:pt x="25" y="54"/>
                </a:lnTo>
                <a:lnTo>
                  <a:pt x="22" y="54"/>
                </a:lnTo>
                <a:lnTo>
                  <a:pt x="18" y="51"/>
                </a:lnTo>
                <a:lnTo>
                  <a:pt x="15" y="50"/>
                </a:lnTo>
                <a:lnTo>
                  <a:pt x="12" y="48"/>
                </a:lnTo>
                <a:lnTo>
                  <a:pt x="9" y="47"/>
                </a:lnTo>
                <a:lnTo>
                  <a:pt x="6" y="44"/>
                </a:lnTo>
                <a:lnTo>
                  <a:pt x="4" y="41"/>
                </a:lnTo>
                <a:lnTo>
                  <a:pt x="3" y="38"/>
                </a:lnTo>
                <a:lnTo>
                  <a:pt x="1" y="35"/>
                </a:lnTo>
                <a:lnTo>
                  <a:pt x="0" y="33"/>
                </a:lnTo>
                <a:lnTo>
                  <a:pt x="0" y="30"/>
                </a:lnTo>
                <a:lnTo>
                  <a:pt x="0" y="27"/>
                </a:lnTo>
                <a:lnTo>
                  <a:pt x="1" y="24"/>
                </a:lnTo>
                <a:lnTo>
                  <a:pt x="3" y="19"/>
                </a:lnTo>
                <a:lnTo>
                  <a:pt x="6" y="16"/>
                </a:lnTo>
                <a:lnTo>
                  <a:pt x="7" y="11"/>
                </a:lnTo>
                <a:lnTo>
                  <a:pt x="12" y="9"/>
                </a:lnTo>
                <a:lnTo>
                  <a:pt x="16" y="6"/>
                </a:lnTo>
                <a:lnTo>
                  <a:pt x="22" y="4"/>
                </a:lnTo>
                <a:lnTo>
                  <a:pt x="27" y="3"/>
                </a:lnTo>
                <a:lnTo>
                  <a:pt x="31" y="2"/>
                </a:lnTo>
                <a:lnTo>
                  <a:pt x="36" y="0"/>
                </a:lnTo>
                <a:lnTo>
                  <a:pt x="40" y="0"/>
                </a:lnTo>
                <a:lnTo>
                  <a:pt x="43" y="0"/>
                </a:lnTo>
                <a:lnTo>
                  <a:pt x="46" y="0"/>
                </a:lnTo>
                <a:lnTo>
                  <a:pt x="49" y="0"/>
                </a:lnTo>
                <a:lnTo>
                  <a:pt x="49" y="0"/>
                </a:lnTo>
                <a:lnTo>
                  <a:pt x="70" y="0"/>
                </a:lnTo>
                <a:lnTo>
                  <a:pt x="89" y="7"/>
                </a:lnTo>
                <a:lnTo>
                  <a:pt x="89" y="7"/>
                </a:lnTo>
                <a:close/>
              </a:path>
            </a:pathLst>
          </a:custGeom>
          <a:solidFill>
            <a:srgbClr val="8A99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5199" name="Freeform 79"/>
          <p:cNvSpPr>
            <a:spLocks/>
          </p:cNvSpPr>
          <p:nvPr/>
        </p:nvSpPr>
        <p:spPr bwMode="auto">
          <a:xfrm rot="757679">
            <a:off x="1660525" y="760810"/>
            <a:ext cx="496888" cy="136922"/>
          </a:xfrm>
          <a:custGeom>
            <a:avLst/>
            <a:gdLst>
              <a:gd name="T0" fmla="*/ 122 w 175"/>
              <a:gd name="T1" fmla="*/ 27 h 85"/>
              <a:gd name="T2" fmla="*/ 113 w 175"/>
              <a:gd name="T3" fmla="*/ 23 h 85"/>
              <a:gd name="T4" fmla="*/ 98 w 175"/>
              <a:gd name="T5" fmla="*/ 20 h 85"/>
              <a:gd name="T6" fmla="*/ 89 w 175"/>
              <a:gd name="T7" fmla="*/ 19 h 85"/>
              <a:gd name="T8" fmla="*/ 80 w 175"/>
              <a:gd name="T9" fmla="*/ 19 h 85"/>
              <a:gd name="T10" fmla="*/ 69 w 175"/>
              <a:gd name="T11" fmla="*/ 20 h 85"/>
              <a:gd name="T12" fmla="*/ 60 w 175"/>
              <a:gd name="T13" fmla="*/ 23 h 85"/>
              <a:gd name="T14" fmla="*/ 53 w 175"/>
              <a:gd name="T15" fmla="*/ 29 h 85"/>
              <a:gd name="T16" fmla="*/ 45 w 175"/>
              <a:gd name="T17" fmla="*/ 36 h 85"/>
              <a:gd name="T18" fmla="*/ 42 w 175"/>
              <a:gd name="T19" fmla="*/ 44 h 85"/>
              <a:gd name="T20" fmla="*/ 48 w 175"/>
              <a:gd name="T21" fmla="*/ 50 h 85"/>
              <a:gd name="T22" fmla="*/ 56 w 175"/>
              <a:gd name="T23" fmla="*/ 53 h 85"/>
              <a:gd name="T24" fmla="*/ 68 w 175"/>
              <a:gd name="T25" fmla="*/ 55 h 85"/>
              <a:gd name="T26" fmla="*/ 80 w 175"/>
              <a:gd name="T27" fmla="*/ 55 h 85"/>
              <a:gd name="T28" fmla="*/ 94 w 175"/>
              <a:gd name="T29" fmla="*/ 54 h 85"/>
              <a:gd name="T30" fmla="*/ 109 w 175"/>
              <a:gd name="T31" fmla="*/ 53 h 85"/>
              <a:gd name="T32" fmla="*/ 124 w 175"/>
              <a:gd name="T33" fmla="*/ 48 h 85"/>
              <a:gd name="T34" fmla="*/ 139 w 175"/>
              <a:gd name="T35" fmla="*/ 43 h 85"/>
              <a:gd name="T36" fmla="*/ 175 w 175"/>
              <a:gd name="T37" fmla="*/ 30 h 85"/>
              <a:gd name="T38" fmla="*/ 173 w 175"/>
              <a:gd name="T39" fmla="*/ 37 h 85"/>
              <a:gd name="T40" fmla="*/ 166 w 175"/>
              <a:gd name="T41" fmla="*/ 47 h 85"/>
              <a:gd name="T42" fmla="*/ 158 w 175"/>
              <a:gd name="T43" fmla="*/ 54 h 85"/>
              <a:gd name="T44" fmla="*/ 148 w 175"/>
              <a:gd name="T45" fmla="*/ 61 h 85"/>
              <a:gd name="T46" fmla="*/ 134 w 175"/>
              <a:gd name="T47" fmla="*/ 68 h 85"/>
              <a:gd name="T48" fmla="*/ 127 w 175"/>
              <a:gd name="T49" fmla="*/ 71 h 85"/>
              <a:gd name="T50" fmla="*/ 118 w 175"/>
              <a:gd name="T51" fmla="*/ 74 h 85"/>
              <a:gd name="T52" fmla="*/ 107 w 175"/>
              <a:gd name="T53" fmla="*/ 77 h 85"/>
              <a:gd name="T54" fmla="*/ 97 w 175"/>
              <a:gd name="T55" fmla="*/ 80 h 85"/>
              <a:gd name="T56" fmla="*/ 88 w 175"/>
              <a:gd name="T57" fmla="*/ 82 h 85"/>
              <a:gd name="T58" fmla="*/ 77 w 175"/>
              <a:gd name="T59" fmla="*/ 84 h 85"/>
              <a:gd name="T60" fmla="*/ 68 w 175"/>
              <a:gd name="T61" fmla="*/ 84 h 85"/>
              <a:gd name="T62" fmla="*/ 60 w 175"/>
              <a:gd name="T63" fmla="*/ 85 h 85"/>
              <a:gd name="T64" fmla="*/ 51 w 175"/>
              <a:gd name="T65" fmla="*/ 84 h 85"/>
              <a:gd name="T66" fmla="*/ 39 w 175"/>
              <a:gd name="T67" fmla="*/ 82 h 85"/>
              <a:gd name="T68" fmla="*/ 26 w 175"/>
              <a:gd name="T69" fmla="*/ 78 h 85"/>
              <a:gd name="T70" fmla="*/ 15 w 175"/>
              <a:gd name="T71" fmla="*/ 72 h 85"/>
              <a:gd name="T72" fmla="*/ 6 w 175"/>
              <a:gd name="T73" fmla="*/ 65 h 85"/>
              <a:gd name="T74" fmla="*/ 2 w 175"/>
              <a:gd name="T75" fmla="*/ 57 h 85"/>
              <a:gd name="T76" fmla="*/ 0 w 175"/>
              <a:gd name="T77" fmla="*/ 48 h 85"/>
              <a:gd name="T78" fmla="*/ 2 w 175"/>
              <a:gd name="T79" fmla="*/ 39 h 85"/>
              <a:gd name="T80" fmla="*/ 6 w 175"/>
              <a:gd name="T81" fmla="*/ 29 h 85"/>
              <a:gd name="T82" fmla="*/ 15 w 175"/>
              <a:gd name="T83" fmla="*/ 20 h 85"/>
              <a:gd name="T84" fmla="*/ 26 w 175"/>
              <a:gd name="T85" fmla="*/ 13 h 85"/>
              <a:gd name="T86" fmla="*/ 38 w 175"/>
              <a:gd name="T87" fmla="*/ 9 h 85"/>
              <a:gd name="T88" fmla="*/ 51 w 175"/>
              <a:gd name="T89" fmla="*/ 5 h 85"/>
              <a:gd name="T90" fmla="*/ 65 w 175"/>
              <a:gd name="T91" fmla="*/ 3 h 85"/>
              <a:gd name="T92" fmla="*/ 78 w 175"/>
              <a:gd name="T93" fmla="*/ 0 h 85"/>
              <a:gd name="T94" fmla="*/ 91 w 175"/>
              <a:gd name="T95" fmla="*/ 0 h 85"/>
              <a:gd name="T96" fmla="*/ 100 w 175"/>
              <a:gd name="T97" fmla="*/ 0 h 85"/>
              <a:gd name="T98" fmla="*/ 107 w 175"/>
              <a:gd name="T99" fmla="*/ 0 h 85"/>
              <a:gd name="T100" fmla="*/ 113 w 175"/>
              <a:gd name="T101" fmla="*/ 0 h 85"/>
              <a:gd name="T102" fmla="*/ 124 w 175"/>
              <a:gd name="T103" fmla="*/ 3 h 85"/>
              <a:gd name="T104" fmla="*/ 136 w 175"/>
              <a:gd name="T105" fmla="*/ 5 h 85"/>
              <a:gd name="T106" fmla="*/ 146 w 175"/>
              <a:gd name="T107" fmla="*/ 9 h 85"/>
              <a:gd name="T108" fmla="*/ 155 w 175"/>
              <a:gd name="T109" fmla="*/ 15 h 85"/>
              <a:gd name="T110" fmla="*/ 125 w 175"/>
              <a:gd name="T111" fmla="*/ 2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5" h="85">
                <a:moveTo>
                  <a:pt x="125" y="29"/>
                </a:moveTo>
                <a:lnTo>
                  <a:pt x="124" y="29"/>
                </a:lnTo>
                <a:lnTo>
                  <a:pt x="122" y="27"/>
                </a:lnTo>
                <a:lnTo>
                  <a:pt x="121" y="26"/>
                </a:lnTo>
                <a:lnTo>
                  <a:pt x="118" y="24"/>
                </a:lnTo>
                <a:lnTo>
                  <a:pt x="113" y="23"/>
                </a:lnTo>
                <a:lnTo>
                  <a:pt x="109" y="22"/>
                </a:lnTo>
                <a:lnTo>
                  <a:pt x="103" y="22"/>
                </a:lnTo>
                <a:lnTo>
                  <a:pt x="98" y="20"/>
                </a:lnTo>
                <a:lnTo>
                  <a:pt x="95" y="19"/>
                </a:lnTo>
                <a:lnTo>
                  <a:pt x="92" y="19"/>
                </a:lnTo>
                <a:lnTo>
                  <a:pt x="89" y="19"/>
                </a:lnTo>
                <a:lnTo>
                  <a:pt x="86" y="19"/>
                </a:lnTo>
                <a:lnTo>
                  <a:pt x="83" y="19"/>
                </a:lnTo>
                <a:lnTo>
                  <a:pt x="80" y="19"/>
                </a:lnTo>
                <a:lnTo>
                  <a:pt x="75" y="19"/>
                </a:lnTo>
                <a:lnTo>
                  <a:pt x="72" y="20"/>
                </a:lnTo>
                <a:lnTo>
                  <a:pt x="69" y="20"/>
                </a:lnTo>
                <a:lnTo>
                  <a:pt x="66" y="22"/>
                </a:lnTo>
                <a:lnTo>
                  <a:pt x="63" y="22"/>
                </a:lnTo>
                <a:lnTo>
                  <a:pt x="60" y="23"/>
                </a:lnTo>
                <a:lnTo>
                  <a:pt x="57" y="24"/>
                </a:lnTo>
                <a:lnTo>
                  <a:pt x="54" y="27"/>
                </a:lnTo>
                <a:lnTo>
                  <a:pt x="53" y="29"/>
                </a:lnTo>
                <a:lnTo>
                  <a:pt x="50" y="31"/>
                </a:lnTo>
                <a:lnTo>
                  <a:pt x="47" y="34"/>
                </a:lnTo>
                <a:lnTo>
                  <a:pt x="45" y="36"/>
                </a:lnTo>
                <a:lnTo>
                  <a:pt x="44" y="39"/>
                </a:lnTo>
                <a:lnTo>
                  <a:pt x="42" y="41"/>
                </a:lnTo>
                <a:lnTo>
                  <a:pt x="42" y="44"/>
                </a:lnTo>
                <a:lnTo>
                  <a:pt x="45" y="47"/>
                </a:lnTo>
                <a:lnTo>
                  <a:pt x="47" y="48"/>
                </a:lnTo>
                <a:lnTo>
                  <a:pt x="48" y="50"/>
                </a:lnTo>
                <a:lnTo>
                  <a:pt x="51" y="51"/>
                </a:lnTo>
                <a:lnTo>
                  <a:pt x="53" y="53"/>
                </a:lnTo>
                <a:lnTo>
                  <a:pt x="56" y="53"/>
                </a:lnTo>
                <a:lnTo>
                  <a:pt x="60" y="54"/>
                </a:lnTo>
                <a:lnTo>
                  <a:pt x="63" y="54"/>
                </a:lnTo>
                <a:lnTo>
                  <a:pt x="68" y="55"/>
                </a:lnTo>
                <a:lnTo>
                  <a:pt x="71" y="55"/>
                </a:lnTo>
                <a:lnTo>
                  <a:pt x="75" y="55"/>
                </a:lnTo>
                <a:lnTo>
                  <a:pt x="80" y="55"/>
                </a:lnTo>
                <a:lnTo>
                  <a:pt x="85" y="55"/>
                </a:lnTo>
                <a:lnTo>
                  <a:pt x="89" y="54"/>
                </a:lnTo>
                <a:lnTo>
                  <a:pt x="94" y="54"/>
                </a:lnTo>
                <a:lnTo>
                  <a:pt x="98" y="54"/>
                </a:lnTo>
                <a:lnTo>
                  <a:pt x="104" y="54"/>
                </a:lnTo>
                <a:lnTo>
                  <a:pt x="109" y="53"/>
                </a:lnTo>
                <a:lnTo>
                  <a:pt x="115" y="51"/>
                </a:lnTo>
                <a:lnTo>
                  <a:pt x="119" y="50"/>
                </a:lnTo>
                <a:lnTo>
                  <a:pt x="124" y="48"/>
                </a:lnTo>
                <a:lnTo>
                  <a:pt x="130" y="47"/>
                </a:lnTo>
                <a:lnTo>
                  <a:pt x="134" y="46"/>
                </a:lnTo>
                <a:lnTo>
                  <a:pt x="139" y="43"/>
                </a:lnTo>
                <a:lnTo>
                  <a:pt x="143" y="41"/>
                </a:lnTo>
                <a:lnTo>
                  <a:pt x="175" y="29"/>
                </a:lnTo>
                <a:lnTo>
                  <a:pt x="175" y="30"/>
                </a:lnTo>
                <a:lnTo>
                  <a:pt x="175" y="33"/>
                </a:lnTo>
                <a:lnTo>
                  <a:pt x="173" y="34"/>
                </a:lnTo>
                <a:lnTo>
                  <a:pt x="173" y="37"/>
                </a:lnTo>
                <a:lnTo>
                  <a:pt x="172" y="40"/>
                </a:lnTo>
                <a:lnTo>
                  <a:pt x="170" y="44"/>
                </a:lnTo>
                <a:lnTo>
                  <a:pt x="166" y="47"/>
                </a:lnTo>
                <a:lnTo>
                  <a:pt x="163" y="51"/>
                </a:lnTo>
                <a:lnTo>
                  <a:pt x="160" y="53"/>
                </a:lnTo>
                <a:lnTo>
                  <a:pt x="158" y="54"/>
                </a:lnTo>
                <a:lnTo>
                  <a:pt x="154" y="57"/>
                </a:lnTo>
                <a:lnTo>
                  <a:pt x="152" y="60"/>
                </a:lnTo>
                <a:lnTo>
                  <a:pt x="148" y="61"/>
                </a:lnTo>
                <a:lnTo>
                  <a:pt x="143" y="64"/>
                </a:lnTo>
                <a:lnTo>
                  <a:pt x="139" y="65"/>
                </a:lnTo>
                <a:lnTo>
                  <a:pt x="134" y="68"/>
                </a:lnTo>
                <a:lnTo>
                  <a:pt x="131" y="68"/>
                </a:lnTo>
                <a:lnTo>
                  <a:pt x="130" y="70"/>
                </a:lnTo>
                <a:lnTo>
                  <a:pt x="127" y="71"/>
                </a:lnTo>
                <a:lnTo>
                  <a:pt x="124" y="72"/>
                </a:lnTo>
                <a:lnTo>
                  <a:pt x="121" y="72"/>
                </a:lnTo>
                <a:lnTo>
                  <a:pt x="118" y="74"/>
                </a:lnTo>
                <a:lnTo>
                  <a:pt x="115" y="75"/>
                </a:lnTo>
                <a:lnTo>
                  <a:pt x="112" y="77"/>
                </a:lnTo>
                <a:lnTo>
                  <a:pt x="107" y="77"/>
                </a:lnTo>
                <a:lnTo>
                  <a:pt x="104" y="78"/>
                </a:lnTo>
                <a:lnTo>
                  <a:pt x="100" y="80"/>
                </a:lnTo>
                <a:lnTo>
                  <a:pt x="97" y="80"/>
                </a:lnTo>
                <a:lnTo>
                  <a:pt x="94" y="81"/>
                </a:lnTo>
                <a:lnTo>
                  <a:pt x="91" y="81"/>
                </a:lnTo>
                <a:lnTo>
                  <a:pt x="88" y="82"/>
                </a:lnTo>
                <a:lnTo>
                  <a:pt x="85" y="82"/>
                </a:lnTo>
                <a:lnTo>
                  <a:pt x="81" y="82"/>
                </a:lnTo>
                <a:lnTo>
                  <a:pt x="77" y="84"/>
                </a:lnTo>
                <a:lnTo>
                  <a:pt x="74" y="84"/>
                </a:lnTo>
                <a:lnTo>
                  <a:pt x="71" y="84"/>
                </a:lnTo>
                <a:lnTo>
                  <a:pt x="68" y="84"/>
                </a:lnTo>
                <a:lnTo>
                  <a:pt x="65" y="84"/>
                </a:lnTo>
                <a:lnTo>
                  <a:pt x="63" y="84"/>
                </a:lnTo>
                <a:lnTo>
                  <a:pt x="60" y="85"/>
                </a:lnTo>
                <a:lnTo>
                  <a:pt x="57" y="84"/>
                </a:lnTo>
                <a:lnTo>
                  <a:pt x="54" y="84"/>
                </a:lnTo>
                <a:lnTo>
                  <a:pt x="51" y="84"/>
                </a:lnTo>
                <a:lnTo>
                  <a:pt x="50" y="84"/>
                </a:lnTo>
                <a:lnTo>
                  <a:pt x="44" y="82"/>
                </a:lnTo>
                <a:lnTo>
                  <a:pt x="39" y="82"/>
                </a:lnTo>
                <a:lnTo>
                  <a:pt x="35" y="81"/>
                </a:lnTo>
                <a:lnTo>
                  <a:pt x="30" y="80"/>
                </a:lnTo>
                <a:lnTo>
                  <a:pt x="26" y="78"/>
                </a:lnTo>
                <a:lnTo>
                  <a:pt x="23" y="77"/>
                </a:lnTo>
                <a:lnTo>
                  <a:pt x="18" y="75"/>
                </a:lnTo>
                <a:lnTo>
                  <a:pt x="15" y="72"/>
                </a:lnTo>
                <a:lnTo>
                  <a:pt x="12" y="70"/>
                </a:lnTo>
                <a:lnTo>
                  <a:pt x="9" y="68"/>
                </a:lnTo>
                <a:lnTo>
                  <a:pt x="6" y="65"/>
                </a:lnTo>
                <a:lnTo>
                  <a:pt x="5" y="63"/>
                </a:lnTo>
                <a:lnTo>
                  <a:pt x="3" y="60"/>
                </a:lnTo>
                <a:lnTo>
                  <a:pt x="2" y="57"/>
                </a:lnTo>
                <a:lnTo>
                  <a:pt x="0" y="54"/>
                </a:lnTo>
                <a:lnTo>
                  <a:pt x="0" y="51"/>
                </a:lnTo>
                <a:lnTo>
                  <a:pt x="0" y="48"/>
                </a:lnTo>
                <a:lnTo>
                  <a:pt x="0" y="44"/>
                </a:lnTo>
                <a:lnTo>
                  <a:pt x="0" y="41"/>
                </a:lnTo>
                <a:lnTo>
                  <a:pt x="2" y="39"/>
                </a:lnTo>
                <a:lnTo>
                  <a:pt x="2" y="34"/>
                </a:lnTo>
                <a:lnTo>
                  <a:pt x="5" y="31"/>
                </a:lnTo>
                <a:lnTo>
                  <a:pt x="6" y="29"/>
                </a:lnTo>
                <a:lnTo>
                  <a:pt x="9" y="24"/>
                </a:lnTo>
                <a:lnTo>
                  <a:pt x="12" y="22"/>
                </a:lnTo>
                <a:lnTo>
                  <a:pt x="15" y="20"/>
                </a:lnTo>
                <a:lnTo>
                  <a:pt x="18" y="17"/>
                </a:lnTo>
                <a:lnTo>
                  <a:pt x="21" y="15"/>
                </a:lnTo>
                <a:lnTo>
                  <a:pt x="26" y="13"/>
                </a:lnTo>
                <a:lnTo>
                  <a:pt x="30" y="12"/>
                </a:lnTo>
                <a:lnTo>
                  <a:pt x="33" y="10"/>
                </a:lnTo>
                <a:lnTo>
                  <a:pt x="38" y="9"/>
                </a:lnTo>
                <a:lnTo>
                  <a:pt x="42" y="7"/>
                </a:lnTo>
                <a:lnTo>
                  <a:pt x="47" y="6"/>
                </a:lnTo>
                <a:lnTo>
                  <a:pt x="51" y="5"/>
                </a:lnTo>
                <a:lnTo>
                  <a:pt x="56" y="3"/>
                </a:lnTo>
                <a:lnTo>
                  <a:pt x="60" y="3"/>
                </a:lnTo>
                <a:lnTo>
                  <a:pt x="65" y="3"/>
                </a:lnTo>
                <a:lnTo>
                  <a:pt x="69" y="2"/>
                </a:lnTo>
                <a:lnTo>
                  <a:pt x="74" y="2"/>
                </a:lnTo>
                <a:lnTo>
                  <a:pt x="78" y="0"/>
                </a:lnTo>
                <a:lnTo>
                  <a:pt x="83" y="0"/>
                </a:lnTo>
                <a:lnTo>
                  <a:pt x="86" y="0"/>
                </a:lnTo>
                <a:lnTo>
                  <a:pt x="91" y="0"/>
                </a:lnTo>
                <a:lnTo>
                  <a:pt x="94" y="0"/>
                </a:lnTo>
                <a:lnTo>
                  <a:pt x="98" y="0"/>
                </a:lnTo>
                <a:lnTo>
                  <a:pt x="100" y="0"/>
                </a:lnTo>
                <a:lnTo>
                  <a:pt x="103" y="0"/>
                </a:lnTo>
                <a:lnTo>
                  <a:pt x="104" y="0"/>
                </a:lnTo>
                <a:lnTo>
                  <a:pt x="107" y="0"/>
                </a:lnTo>
                <a:lnTo>
                  <a:pt x="110" y="0"/>
                </a:lnTo>
                <a:lnTo>
                  <a:pt x="112" y="0"/>
                </a:lnTo>
                <a:lnTo>
                  <a:pt x="113" y="0"/>
                </a:lnTo>
                <a:lnTo>
                  <a:pt x="118" y="2"/>
                </a:lnTo>
                <a:lnTo>
                  <a:pt x="121" y="2"/>
                </a:lnTo>
                <a:lnTo>
                  <a:pt x="124" y="3"/>
                </a:lnTo>
                <a:lnTo>
                  <a:pt x="127" y="3"/>
                </a:lnTo>
                <a:lnTo>
                  <a:pt x="131" y="5"/>
                </a:lnTo>
                <a:lnTo>
                  <a:pt x="136" y="5"/>
                </a:lnTo>
                <a:lnTo>
                  <a:pt x="139" y="6"/>
                </a:lnTo>
                <a:lnTo>
                  <a:pt x="143" y="7"/>
                </a:lnTo>
                <a:lnTo>
                  <a:pt x="146" y="9"/>
                </a:lnTo>
                <a:lnTo>
                  <a:pt x="149" y="10"/>
                </a:lnTo>
                <a:lnTo>
                  <a:pt x="152" y="12"/>
                </a:lnTo>
                <a:lnTo>
                  <a:pt x="155" y="15"/>
                </a:lnTo>
                <a:lnTo>
                  <a:pt x="158" y="16"/>
                </a:lnTo>
                <a:lnTo>
                  <a:pt x="125" y="29"/>
                </a:lnTo>
                <a:lnTo>
                  <a:pt x="125" y="29"/>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5200" name="Freeform 80"/>
          <p:cNvSpPr>
            <a:spLocks/>
          </p:cNvSpPr>
          <p:nvPr/>
        </p:nvSpPr>
        <p:spPr bwMode="auto">
          <a:xfrm rot="757679">
            <a:off x="1655764" y="779860"/>
            <a:ext cx="460375" cy="120253"/>
          </a:xfrm>
          <a:custGeom>
            <a:avLst/>
            <a:gdLst>
              <a:gd name="T0" fmla="*/ 2 w 161"/>
              <a:gd name="T1" fmla="*/ 29 h 56"/>
              <a:gd name="T2" fmla="*/ 8 w 161"/>
              <a:gd name="T3" fmla="*/ 31 h 56"/>
              <a:gd name="T4" fmla="*/ 17 w 161"/>
              <a:gd name="T5" fmla="*/ 32 h 56"/>
              <a:gd name="T6" fmla="*/ 23 w 161"/>
              <a:gd name="T7" fmla="*/ 34 h 56"/>
              <a:gd name="T8" fmla="*/ 29 w 161"/>
              <a:gd name="T9" fmla="*/ 35 h 56"/>
              <a:gd name="T10" fmla="*/ 35 w 161"/>
              <a:gd name="T11" fmla="*/ 35 h 56"/>
              <a:gd name="T12" fmla="*/ 39 w 161"/>
              <a:gd name="T13" fmla="*/ 35 h 56"/>
              <a:gd name="T14" fmla="*/ 45 w 161"/>
              <a:gd name="T15" fmla="*/ 35 h 56"/>
              <a:gd name="T16" fmla="*/ 53 w 161"/>
              <a:gd name="T17" fmla="*/ 35 h 56"/>
              <a:gd name="T18" fmla="*/ 59 w 161"/>
              <a:gd name="T19" fmla="*/ 35 h 56"/>
              <a:gd name="T20" fmla="*/ 66 w 161"/>
              <a:gd name="T21" fmla="*/ 34 h 56"/>
              <a:gd name="T22" fmla="*/ 74 w 161"/>
              <a:gd name="T23" fmla="*/ 32 h 56"/>
              <a:gd name="T24" fmla="*/ 83 w 161"/>
              <a:gd name="T25" fmla="*/ 32 h 56"/>
              <a:gd name="T26" fmla="*/ 91 w 161"/>
              <a:gd name="T27" fmla="*/ 29 h 56"/>
              <a:gd name="T28" fmla="*/ 98 w 161"/>
              <a:gd name="T29" fmla="*/ 28 h 56"/>
              <a:gd name="T30" fmla="*/ 107 w 161"/>
              <a:gd name="T31" fmla="*/ 24 h 56"/>
              <a:gd name="T32" fmla="*/ 116 w 161"/>
              <a:gd name="T33" fmla="*/ 21 h 56"/>
              <a:gd name="T34" fmla="*/ 127 w 161"/>
              <a:gd name="T35" fmla="*/ 17 h 56"/>
              <a:gd name="T36" fmla="*/ 136 w 161"/>
              <a:gd name="T37" fmla="*/ 11 h 56"/>
              <a:gd name="T38" fmla="*/ 146 w 161"/>
              <a:gd name="T39" fmla="*/ 5 h 56"/>
              <a:gd name="T40" fmla="*/ 155 w 161"/>
              <a:gd name="T41" fmla="*/ 0 h 56"/>
              <a:gd name="T42" fmla="*/ 160 w 161"/>
              <a:gd name="T43" fmla="*/ 31 h 56"/>
              <a:gd name="T44" fmla="*/ 155 w 161"/>
              <a:gd name="T45" fmla="*/ 32 h 56"/>
              <a:gd name="T46" fmla="*/ 151 w 161"/>
              <a:gd name="T47" fmla="*/ 35 h 56"/>
              <a:gd name="T48" fmla="*/ 146 w 161"/>
              <a:gd name="T49" fmla="*/ 38 h 56"/>
              <a:gd name="T50" fmla="*/ 139 w 161"/>
              <a:gd name="T51" fmla="*/ 41 h 56"/>
              <a:gd name="T52" fmla="*/ 130 w 161"/>
              <a:gd name="T53" fmla="*/ 44 h 56"/>
              <a:gd name="T54" fmla="*/ 121 w 161"/>
              <a:gd name="T55" fmla="*/ 46 h 56"/>
              <a:gd name="T56" fmla="*/ 113 w 161"/>
              <a:gd name="T57" fmla="*/ 49 h 56"/>
              <a:gd name="T58" fmla="*/ 107 w 161"/>
              <a:gd name="T59" fmla="*/ 51 h 56"/>
              <a:gd name="T60" fmla="*/ 103 w 161"/>
              <a:gd name="T61" fmla="*/ 52 h 56"/>
              <a:gd name="T62" fmla="*/ 97 w 161"/>
              <a:gd name="T63" fmla="*/ 54 h 56"/>
              <a:gd name="T64" fmla="*/ 91 w 161"/>
              <a:gd name="T65" fmla="*/ 54 h 56"/>
              <a:gd name="T66" fmla="*/ 85 w 161"/>
              <a:gd name="T67" fmla="*/ 55 h 56"/>
              <a:gd name="T68" fmla="*/ 79 w 161"/>
              <a:gd name="T69" fmla="*/ 55 h 56"/>
              <a:gd name="T70" fmla="*/ 73 w 161"/>
              <a:gd name="T71" fmla="*/ 56 h 56"/>
              <a:gd name="T72" fmla="*/ 66 w 161"/>
              <a:gd name="T73" fmla="*/ 56 h 56"/>
              <a:gd name="T74" fmla="*/ 60 w 161"/>
              <a:gd name="T75" fmla="*/ 56 h 56"/>
              <a:gd name="T76" fmla="*/ 53 w 161"/>
              <a:gd name="T77" fmla="*/ 56 h 56"/>
              <a:gd name="T78" fmla="*/ 47 w 161"/>
              <a:gd name="T79" fmla="*/ 56 h 56"/>
              <a:gd name="T80" fmla="*/ 39 w 161"/>
              <a:gd name="T81" fmla="*/ 55 h 56"/>
              <a:gd name="T82" fmla="*/ 33 w 161"/>
              <a:gd name="T83" fmla="*/ 55 h 56"/>
              <a:gd name="T84" fmla="*/ 26 w 161"/>
              <a:gd name="T85" fmla="*/ 54 h 56"/>
              <a:gd name="T86" fmla="*/ 20 w 161"/>
              <a:gd name="T87" fmla="*/ 52 h 56"/>
              <a:gd name="T88" fmla="*/ 0 w 161"/>
              <a:gd name="T89"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1" h="56">
                <a:moveTo>
                  <a:pt x="0" y="28"/>
                </a:moveTo>
                <a:lnTo>
                  <a:pt x="2" y="29"/>
                </a:lnTo>
                <a:lnTo>
                  <a:pt x="3" y="29"/>
                </a:lnTo>
                <a:lnTo>
                  <a:pt x="8" y="31"/>
                </a:lnTo>
                <a:lnTo>
                  <a:pt x="11" y="32"/>
                </a:lnTo>
                <a:lnTo>
                  <a:pt x="17" y="32"/>
                </a:lnTo>
                <a:lnTo>
                  <a:pt x="20" y="32"/>
                </a:lnTo>
                <a:lnTo>
                  <a:pt x="23" y="34"/>
                </a:lnTo>
                <a:lnTo>
                  <a:pt x="26" y="34"/>
                </a:lnTo>
                <a:lnTo>
                  <a:pt x="29" y="35"/>
                </a:lnTo>
                <a:lnTo>
                  <a:pt x="32" y="35"/>
                </a:lnTo>
                <a:lnTo>
                  <a:pt x="35" y="35"/>
                </a:lnTo>
                <a:lnTo>
                  <a:pt x="38" y="35"/>
                </a:lnTo>
                <a:lnTo>
                  <a:pt x="39" y="35"/>
                </a:lnTo>
                <a:lnTo>
                  <a:pt x="42" y="35"/>
                </a:lnTo>
                <a:lnTo>
                  <a:pt x="45" y="35"/>
                </a:lnTo>
                <a:lnTo>
                  <a:pt x="48" y="35"/>
                </a:lnTo>
                <a:lnTo>
                  <a:pt x="53" y="35"/>
                </a:lnTo>
                <a:lnTo>
                  <a:pt x="56" y="35"/>
                </a:lnTo>
                <a:lnTo>
                  <a:pt x="59" y="35"/>
                </a:lnTo>
                <a:lnTo>
                  <a:pt x="62" y="35"/>
                </a:lnTo>
                <a:lnTo>
                  <a:pt x="66" y="34"/>
                </a:lnTo>
                <a:lnTo>
                  <a:pt x="70" y="34"/>
                </a:lnTo>
                <a:lnTo>
                  <a:pt x="74" y="32"/>
                </a:lnTo>
                <a:lnTo>
                  <a:pt x="79" y="32"/>
                </a:lnTo>
                <a:lnTo>
                  <a:pt x="83" y="32"/>
                </a:lnTo>
                <a:lnTo>
                  <a:pt x="86" y="31"/>
                </a:lnTo>
                <a:lnTo>
                  <a:pt x="91" y="29"/>
                </a:lnTo>
                <a:lnTo>
                  <a:pt x="94" y="28"/>
                </a:lnTo>
                <a:lnTo>
                  <a:pt x="98" y="28"/>
                </a:lnTo>
                <a:lnTo>
                  <a:pt x="103" y="25"/>
                </a:lnTo>
                <a:lnTo>
                  <a:pt x="107" y="24"/>
                </a:lnTo>
                <a:lnTo>
                  <a:pt x="112" y="22"/>
                </a:lnTo>
                <a:lnTo>
                  <a:pt x="116" y="21"/>
                </a:lnTo>
                <a:lnTo>
                  <a:pt x="121" y="18"/>
                </a:lnTo>
                <a:lnTo>
                  <a:pt x="127" y="17"/>
                </a:lnTo>
                <a:lnTo>
                  <a:pt x="131" y="14"/>
                </a:lnTo>
                <a:lnTo>
                  <a:pt x="136" y="11"/>
                </a:lnTo>
                <a:lnTo>
                  <a:pt x="140" y="8"/>
                </a:lnTo>
                <a:lnTo>
                  <a:pt x="146" y="5"/>
                </a:lnTo>
                <a:lnTo>
                  <a:pt x="151" y="3"/>
                </a:lnTo>
                <a:lnTo>
                  <a:pt x="155" y="0"/>
                </a:lnTo>
                <a:lnTo>
                  <a:pt x="161" y="31"/>
                </a:lnTo>
                <a:lnTo>
                  <a:pt x="160" y="31"/>
                </a:lnTo>
                <a:lnTo>
                  <a:pt x="158" y="32"/>
                </a:lnTo>
                <a:lnTo>
                  <a:pt x="155" y="32"/>
                </a:lnTo>
                <a:lnTo>
                  <a:pt x="154" y="34"/>
                </a:lnTo>
                <a:lnTo>
                  <a:pt x="151" y="35"/>
                </a:lnTo>
                <a:lnTo>
                  <a:pt x="149" y="37"/>
                </a:lnTo>
                <a:lnTo>
                  <a:pt x="146" y="38"/>
                </a:lnTo>
                <a:lnTo>
                  <a:pt x="142" y="39"/>
                </a:lnTo>
                <a:lnTo>
                  <a:pt x="139" y="41"/>
                </a:lnTo>
                <a:lnTo>
                  <a:pt x="134" y="42"/>
                </a:lnTo>
                <a:lnTo>
                  <a:pt x="130" y="44"/>
                </a:lnTo>
                <a:lnTo>
                  <a:pt x="127" y="45"/>
                </a:lnTo>
                <a:lnTo>
                  <a:pt x="121" y="46"/>
                </a:lnTo>
                <a:lnTo>
                  <a:pt x="116" y="49"/>
                </a:lnTo>
                <a:lnTo>
                  <a:pt x="113" y="49"/>
                </a:lnTo>
                <a:lnTo>
                  <a:pt x="110" y="49"/>
                </a:lnTo>
                <a:lnTo>
                  <a:pt x="107" y="51"/>
                </a:lnTo>
                <a:lnTo>
                  <a:pt x="106" y="51"/>
                </a:lnTo>
                <a:lnTo>
                  <a:pt x="103" y="52"/>
                </a:lnTo>
                <a:lnTo>
                  <a:pt x="100" y="52"/>
                </a:lnTo>
                <a:lnTo>
                  <a:pt x="97" y="54"/>
                </a:lnTo>
                <a:lnTo>
                  <a:pt x="94" y="54"/>
                </a:lnTo>
                <a:lnTo>
                  <a:pt x="91" y="54"/>
                </a:lnTo>
                <a:lnTo>
                  <a:pt x="88" y="55"/>
                </a:lnTo>
                <a:lnTo>
                  <a:pt x="85" y="55"/>
                </a:lnTo>
                <a:lnTo>
                  <a:pt x="83" y="55"/>
                </a:lnTo>
                <a:lnTo>
                  <a:pt x="79" y="55"/>
                </a:lnTo>
                <a:lnTo>
                  <a:pt x="76" y="56"/>
                </a:lnTo>
                <a:lnTo>
                  <a:pt x="73" y="56"/>
                </a:lnTo>
                <a:lnTo>
                  <a:pt x="70" y="56"/>
                </a:lnTo>
                <a:lnTo>
                  <a:pt x="66" y="56"/>
                </a:lnTo>
                <a:lnTo>
                  <a:pt x="63" y="56"/>
                </a:lnTo>
                <a:lnTo>
                  <a:pt x="60" y="56"/>
                </a:lnTo>
                <a:lnTo>
                  <a:pt x="56" y="56"/>
                </a:lnTo>
                <a:lnTo>
                  <a:pt x="53" y="56"/>
                </a:lnTo>
                <a:lnTo>
                  <a:pt x="50" y="56"/>
                </a:lnTo>
                <a:lnTo>
                  <a:pt x="47" y="56"/>
                </a:lnTo>
                <a:lnTo>
                  <a:pt x="44" y="56"/>
                </a:lnTo>
                <a:lnTo>
                  <a:pt x="39" y="55"/>
                </a:lnTo>
                <a:lnTo>
                  <a:pt x="36" y="55"/>
                </a:lnTo>
                <a:lnTo>
                  <a:pt x="33" y="55"/>
                </a:lnTo>
                <a:lnTo>
                  <a:pt x="30" y="54"/>
                </a:lnTo>
                <a:lnTo>
                  <a:pt x="26" y="54"/>
                </a:lnTo>
                <a:lnTo>
                  <a:pt x="23" y="54"/>
                </a:lnTo>
                <a:lnTo>
                  <a:pt x="20" y="52"/>
                </a:lnTo>
                <a:lnTo>
                  <a:pt x="17" y="52"/>
                </a:lnTo>
                <a:lnTo>
                  <a:pt x="0" y="28"/>
                </a:lnTo>
                <a:lnTo>
                  <a:pt x="0" y="28"/>
                </a:lnTo>
                <a:close/>
              </a:path>
            </a:pathLst>
          </a:custGeom>
          <a:solidFill>
            <a:srgbClr val="2E33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5206" name="Freeform 86"/>
          <p:cNvSpPr>
            <a:spLocks/>
          </p:cNvSpPr>
          <p:nvPr/>
        </p:nvSpPr>
        <p:spPr bwMode="auto">
          <a:xfrm rot="757679">
            <a:off x="1820864" y="877491"/>
            <a:ext cx="282575" cy="808434"/>
          </a:xfrm>
          <a:custGeom>
            <a:avLst/>
            <a:gdLst>
              <a:gd name="T0" fmla="*/ 82 w 99"/>
              <a:gd name="T1" fmla="*/ 376 h 376"/>
              <a:gd name="T2" fmla="*/ 0 w 99"/>
              <a:gd name="T3" fmla="*/ 8 h 376"/>
              <a:gd name="T4" fmla="*/ 15 w 99"/>
              <a:gd name="T5" fmla="*/ 0 h 376"/>
              <a:gd name="T6" fmla="*/ 99 w 99"/>
              <a:gd name="T7" fmla="*/ 370 h 376"/>
              <a:gd name="T8" fmla="*/ 82 w 99"/>
              <a:gd name="T9" fmla="*/ 376 h 376"/>
              <a:gd name="T10" fmla="*/ 82 w 99"/>
              <a:gd name="T11" fmla="*/ 376 h 376"/>
            </a:gdLst>
            <a:ahLst/>
            <a:cxnLst>
              <a:cxn ang="0">
                <a:pos x="T0" y="T1"/>
              </a:cxn>
              <a:cxn ang="0">
                <a:pos x="T2" y="T3"/>
              </a:cxn>
              <a:cxn ang="0">
                <a:pos x="T4" y="T5"/>
              </a:cxn>
              <a:cxn ang="0">
                <a:pos x="T6" y="T7"/>
              </a:cxn>
              <a:cxn ang="0">
                <a:pos x="T8" y="T9"/>
              </a:cxn>
              <a:cxn ang="0">
                <a:pos x="T10" y="T11"/>
              </a:cxn>
            </a:cxnLst>
            <a:rect l="0" t="0" r="r" b="b"/>
            <a:pathLst>
              <a:path w="99" h="376">
                <a:moveTo>
                  <a:pt x="82" y="376"/>
                </a:moveTo>
                <a:lnTo>
                  <a:pt x="0" y="8"/>
                </a:lnTo>
                <a:lnTo>
                  <a:pt x="15" y="0"/>
                </a:lnTo>
                <a:lnTo>
                  <a:pt x="99" y="370"/>
                </a:lnTo>
                <a:lnTo>
                  <a:pt x="82" y="376"/>
                </a:lnTo>
                <a:lnTo>
                  <a:pt x="82" y="376"/>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5208" name="Freeform 88"/>
          <p:cNvSpPr>
            <a:spLocks/>
          </p:cNvSpPr>
          <p:nvPr/>
        </p:nvSpPr>
        <p:spPr bwMode="auto">
          <a:xfrm rot="757679">
            <a:off x="1666876" y="715566"/>
            <a:ext cx="498475" cy="183356"/>
          </a:xfrm>
          <a:custGeom>
            <a:avLst/>
            <a:gdLst>
              <a:gd name="T0" fmla="*/ 122 w 175"/>
              <a:gd name="T1" fmla="*/ 27 h 85"/>
              <a:gd name="T2" fmla="*/ 113 w 175"/>
              <a:gd name="T3" fmla="*/ 23 h 85"/>
              <a:gd name="T4" fmla="*/ 98 w 175"/>
              <a:gd name="T5" fmla="*/ 20 h 85"/>
              <a:gd name="T6" fmla="*/ 89 w 175"/>
              <a:gd name="T7" fmla="*/ 19 h 85"/>
              <a:gd name="T8" fmla="*/ 80 w 175"/>
              <a:gd name="T9" fmla="*/ 19 h 85"/>
              <a:gd name="T10" fmla="*/ 69 w 175"/>
              <a:gd name="T11" fmla="*/ 20 h 85"/>
              <a:gd name="T12" fmla="*/ 60 w 175"/>
              <a:gd name="T13" fmla="*/ 23 h 85"/>
              <a:gd name="T14" fmla="*/ 53 w 175"/>
              <a:gd name="T15" fmla="*/ 29 h 85"/>
              <a:gd name="T16" fmla="*/ 45 w 175"/>
              <a:gd name="T17" fmla="*/ 36 h 85"/>
              <a:gd name="T18" fmla="*/ 42 w 175"/>
              <a:gd name="T19" fmla="*/ 44 h 85"/>
              <a:gd name="T20" fmla="*/ 48 w 175"/>
              <a:gd name="T21" fmla="*/ 50 h 85"/>
              <a:gd name="T22" fmla="*/ 56 w 175"/>
              <a:gd name="T23" fmla="*/ 53 h 85"/>
              <a:gd name="T24" fmla="*/ 68 w 175"/>
              <a:gd name="T25" fmla="*/ 55 h 85"/>
              <a:gd name="T26" fmla="*/ 80 w 175"/>
              <a:gd name="T27" fmla="*/ 55 h 85"/>
              <a:gd name="T28" fmla="*/ 94 w 175"/>
              <a:gd name="T29" fmla="*/ 54 h 85"/>
              <a:gd name="T30" fmla="*/ 109 w 175"/>
              <a:gd name="T31" fmla="*/ 53 h 85"/>
              <a:gd name="T32" fmla="*/ 124 w 175"/>
              <a:gd name="T33" fmla="*/ 48 h 85"/>
              <a:gd name="T34" fmla="*/ 139 w 175"/>
              <a:gd name="T35" fmla="*/ 43 h 85"/>
              <a:gd name="T36" fmla="*/ 175 w 175"/>
              <a:gd name="T37" fmla="*/ 30 h 85"/>
              <a:gd name="T38" fmla="*/ 173 w 175"/>
              <a:gd name="T39" fmla="*/ 37 h 85"/>
              <a:gd name="T40" fmla="*/ 166 w 175"/>
              <a:gd name="T41" fmla="*/ 47 h 85"/>
              <a:gd name="T42" fmla="*/ 158 w 175"/>
              <a:gd name="T43" fmla="*/ 54 h 85"/>
              <a:gd name="T44" fmla="*/ 148 w 175"/>
              <a:gd name="T45" fmla="*/ 61 h 85"/>
              <a:gd name="T46" fmla="*/ 134 w 175"/>
              <a:gd name="T47" fmla="*/ 68 h 85"/>
              <a:gd name="T48" fmla="*/ 127 w 175"/>
              <a:gd name="T49" fmla="*/ 71 h 85"/>
              <a:gd name="T50" fmla="*/ 118 w 175"/>
              <a:gd name="T51" fmla="*/ 74 h 85"/>
              <a:gd name="T52" fmla="*/ 107 w 175"/>
              <a:gd name="T53" fmla="*/ 77 h 85"/>
              <a:gd name="T54" fmla="*/ 97 w 175"/>
              <a:gd name="T55" fmla="*/ 80 h 85"/>
              <a:gd name="T56" fmla="*/ 88 w 175"/>
              <a:gd name="T57" fmla="*/ 82 h 85"/>
              <a:gd name="T58" fmla="*/ 77 w 175"/>
              <a:gd name="T59" fmla="*/ 84 h 85"/>
              <a:gd name="T60" fmla="*/ 68 w 175"/>
              <a:gd name="T61" fmla="*/ 84 h 85"/>
              <a:gd name="T62" fmla="*/ 60 w 175"/>
              <a:gd name="T63" fmla="*/ 85 h 85"/>
              <a:gd name="T64" fmla="*/ 51 w 175"/>
              <a:gd name="T65" fmla="*/ 84 h 85"/>
              <a:gd name="T66" fmla="*/ 39 w 175"/>
              <a:gd name="T67" fmla="*/ 82 h 85"/>
              <a:gd name="T68" fmla="*/ 26 w 175"/>
              <a:gd name="T69" fmla="*/ 78 h 85"/>
              <a:gd name="T70" fmla="*/ 15 w 175"/>
              <a:gd name="T71" fmla="*/ 72 h 85"/>
              <a:gd name="T72" fmla="*/ 6 w 175"/>
              <a:gd name="T73" fmla="*/ 65 h 85"/>
              <a:gd name="T74" fmla="*/ 2 w 175"/>
              <a:gd name="T75" fmla="*/ 57 h 85"/>
              <a:gd name="T76" fmla="*/ 0 w 175"/>
              <a:gd name="T77" fmla="*/ 48 h 85"/>
              <a:gd name="T78" fmla="*/ 2 w 175"/>
              <a:gd name="T79" fmla="*/ 39 h 85"/>
              <a:gd name="T80" fmla="*/ 6 w 175"/>
              <a:gd name="T81" fmla="*/ 29 h 85"/>
              <a:gd name="T82" fmla="*/ 15 w 175"/>
              <a:gd name="T83" fmla="*/ 20 h 85"/>
              <a:gd name="T84" fmla="*/ 26 w 175"/>
              <a:gd name="T85" fmla="*/ 13 h 85"/>
              <a:gd name="T86" fmla="*/ 38 w 175"/>
              <a:gd name="T87" fmla="*/ 9 h 85"/>
              <a:gd name="T88" fmla="*/ 51 w 175"/>
              <a:gd name="T89" fmla="*/ 5 h 85"/>
              <a:gd name="T90" fmla="*/ 65 w 175"/>
              <a:gd name="T91" fmla="*/ 3 h 85"/>
              <a:gd name="T92" fmla="*/ 78 w 175"/>
              <a:gd name="T93" fmla="*/ 0 h 85"/>
              <a:gd name="T94" fmla="*/ 91 w 175"/>
              <a:gd name="T95" fmla="*/ 0 h 85"/>
              <a:gd name="T96" fmla="*/ 100 w 175"/>
              <a:gd name="T97" fmla="*/ 0 h 85"/>
              <a:gd name="T98" fmla="*/ 107 w 175"/>
              <a:gd name="T99" fmla="*/ 0 h 85"/>
              <a:gd name="T100" fmla="*/ 113 w 175"/>
              <a:gd name="T101" fmla="*/ 0 h 85"/>
              <a:gd name="T102" fmla="*/ 124 w 175"/>
              <a:gd name="T103" fmla="*/ 3 h 85"/>
              <a:gd name="T104" fmla="*/ 136 w 175"/>
              <a:gd name="T105" fmla="*/ 5 h 85"/>
              <a:gd name="T106" fmla="*/ 146 w 175"/>
              <a:gd name="T107" fmla="*/ 9 h 85"/>
              <a:gd name="T108" fmla="*/ 155 w 175"/>
              <a:gd name="T109" fmla="*/ 15 h 85"/>
              <a:gd name="T110" fmla="*/ 125 w 175"/>
              <a:gd name="T111" fmla="*/ 2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5" h="85">
                <a:moveTo>
                  <a:pt x="125" y="29"/>
                </a:moveTo>
                <a:lnTo>
                  <a:pt x="124" y="29"/>
                </a:lnTo>
                <a:lnTo>
                  <a:pt x="122" y="27"/>
                </a:lnTo>
                <a:lnTo>
                  <a:pt x="121" y="26"/>
                </a:lnTo>
                <a:lnTo>
                  <a:pt x="118" y="24"/>
                </a:lnTo>
                <a:lnTo>
                  <a:pt x="113" y="23"/>
                </a:lnTo>
                <a:lnTo>
                  <a:pt x="109" y="22"/>
                </a:lnTo>
                <a:lnTo>
                  <a:pt x="103" y="22"/>
                </a:lnTo>
                <a:lnTo>
                  <a:pt x="98" y="20"/>
                </a:lnTo>
                <a:lnTo>
                  <a:pt x="95" y="19"/>
                </a:lnTo>
                <a:lnTo>
                  <a:pt x="92" y="19"/>
                </a:lnTo>
                <a:lnTo>
                  <a:pt x="89" y="19"/>
                </a:lnTo>
                <a:lnTo>
                  <a:pt x="86" y="19"/>
                </a:lnTo>
                <a:lnTo>
                  <a:pt x="83" y="19"/>
                </a:lnTo>
                <a:lnTo>
                  <a:pt x="80" y="19"/>
                </a:lnTo>
                <a:lnTo>
                  <a:pt x="75" y="19"/>
                </a:lnTo>
                <a:lnTo>
                  <a:pt x="72" y="20"/>
                </a:lnTo>
                <a:lnTo>
                  <a:pt x="69" y="20"/>
                </a:lnTo>
                <a:lnTo>
                  <a:pt x="66" y="22"/>
                </a:lnTo>
                <a:lnTo>
                  <a:pt x="63" y="22"/>
                </a:lnTo>
                <a:lnTo>
                  <a:pt x="60" y="23"/>
                </a:lnTo>
                <a:lnTo>
                  <a:pt x="57" y="24"/>
                </a:lnTo>
                <a:lnTo>
                  <a:pt x="54" y="27"/>
                </a:lnTo>
                <a:lnTo>
                  <a:pt x="53" y="29"/>
                </a:lnTo>
                <a:lnTo>
                  <a:pt x="50" y="31"/>
                </a:lnTo>
                <a:lnTo>
                  <a:pt x="47" y="34"/>
                </a:lnTo>
                <a:lnTo>
                  <a:pt x="45" y="36"/>
                </a:lnTo>
                <a:lnTo>
                  <a:pt x="44" y="39"/>
                </a:lnTo>
                <a:lnTo>
                  <a:pt x="42" y="41"/>
                </a:lnTo>
                <a:lnTo>
                  <a:pt x="42" y="44"/>
                </a:lnTo>
                <a:lnTo>
                  <a:pt x="45" y="47"/>
                </a:lnTo>
                <a:lnTo>
                  <a:pt x="47" y="48"/>
                </a:lnTo>
                <a:lnTo>
                  <a:pt x="48" y="50"/>
                </a:lnTo>
                <a:lnTo>
                  <a:pt x="51" y="51"/>
                </a:lnTo>
                <a:lnTo>
                  <a:pt x="53" y="53"/>
                </a:lnTo>
                <a:lnTo>
                  <a:pt x="56" y="53"/>
                </a:lnTo>
                <a:lnTo>
                  <a:pt x="60" y="54"/>
                </a:lnTo>
                <a:lnTo>
                  <a:pt x="63" y="54"/>
                </a:lnTo>
                <a:lnTo>
                  <a:pt x="68" y="55"/>
                </a:lnTo>
                <a:lnTo>
                  <a:pt x="71" y="55"/>
                </a:lnTo>
                <a:lnTo>
                  <a:pt x="75" y="55"/>
                </a:lnTo>
                <a:lnTo>
                  <a:pt x="80" y="55"/>
                </a:lnTo>
                <a:lnTo>
                  <a:pt x="85" y="55"/>
                </a:lnTo>
                <a:lnTo>
                  <a:pt x="89" y="54"/>
                </a:lnTo>
                <a:lnTo>
                  <a:pt x="94" y="54"/>
                </a:lnTo>
                <a:lnTo>
                  <a:pt x="98" y="54"/>
                </a:lnTo>
                <a:lnTo>
                  <a:pt x="104" y="54"/>
                </a:lnTo>
                <a:lnTo>
                  <a:pt x="109" y="53"/>
                </a:lnTo>
                <a:lnTo>
                  <a:pt x="115" y="51"/>
                </a:lnTo>
                <a:lnTo>
                  <a:pt x="119" y="50"/>
                </a:lnTo>
                <a:lnTo>
                  <a:pt x="124" y="48"/>
                </a:lnTo>
                <a:lnTo>
                  <a:pt x="130" y="47"/>
                </a:lnTo>
                <a:lnTo>
                  <a:pt x="134" y="46"/>
                </a:lnTo>
                <a:lnTo>
                  <a:pt x="139" y="43"/>
                </a:lnTo>
                <a:lnTo>
                  <a:pt x="143" y="41"/>
                </a:lnTo>
                <a:lnTo>
                  <a:pt x="175" y="29"/>
                </a:lnTo>
                <a:lnTo>
                  <a:pt x="175" y="30"/>
                </a:lnTo>
                <a:lnTo>
                  <a:pt x="175" y="33"/>
                </a:lnTo>
                <a:lnTo>
                  <a:pt x="173" y="34"/>
                </a:lnTo>
                <a:lnTo>
                  <a:pt x="173" y="37"/>
                </a:lnTo>
                <a:lnTo>
                  <a:pt x="172" y="40"/>
                </a:lnTo>
                <a:lnTo>
                  <a:pt x="170" y="44"/>
                </a:lnTo>
                <a:lnTo>
                  <a:pt x="166" y="47"/>
                </a:lnTo>
                <a:lnTo>
                  <a:pt x="163" y="51"/>
                </a:lnTo>
                <a:lnTo>
                  <a:pt x="160" y="53"/>
                </a:lnTo>
                <a:lnTo>
                  <a:pt x="158" y="54"/>
                </a:lnTo>
                <a:lnTo>
                  <a:pt x="154" y="57"/>
                </a:lnTo>
                <a:lnTo>
                  <a:pt x="152" y="60"/>
                </a:lnTo>
                <a:lnTo>
                  <a:pt x="148" y="61"/>
                </a:lnTo>
                <a:lnTo>
                  <a:pt x="143" y="64"/>
                </a:lnTo>
                <a:lnTo>
                  <a:pt x="139" y="65"/>
                </a:lnTo>
                <a:lnTo>
                  <a:pt x="134" y="68"/>
                </a:lnTo>
                <a:lnTo>
                  <a:pt x="131" y="68"/>
                </a:lnTo>
                <a:lnTo>
                  <a:pt x="130" y="70"/>
                </a:lnTo>
                <a:lnTo>
                  <a:pt x="127" y="71"/>
                </a:lnTo>
                <a:lnTo>
                  <a:pt x="124" y="72"/>
                </a:lnTo>
                <a:lnTo>
                  <a:pt x="121" y="72"/>
                </a:lnTo>
                <a:lnTo>
                  <a:pt x="118" y="74"/>
                </a:lnTo>
                <a:lnTo>
                  <a:pt x="115" y="75"/>
                </a:lnTo>
                <a:lnTo>
                  <a:pt x="112" y="77"/>
                </a:lnTo>
                <a:lnTo>
                  <a:pt x="107" y="77"/>
                </a:lnTo>
                <a:lnTo>
                  <a:pt x="104" y="78"/>
                </a:lnTo>
                <a:lnTo>
                  <a:pt x="100" y="80"/>
                </a:lnTo>
                <a:lnTo>
                  <a:pt x="97" y="80"/>
                </a:lnTo>
                <a:lnTo>
                  <a:pt x="94" y="81"/>
                </a:lnTo>
                <a:lnTo>
                  <a:pt x="91" y="81"/>
                </a:lnTo>
                <a:lnTo>
                  <a:pt x="88" y="82"/>
                </a:lnTo>
                <a:lnTo>
                  <a:pt x="85" y="82"/>
                </a:lnTo>
                <a:lnTo>
                  <a:pt x="81" y="82"/>
                </a:lnTo>
                <a:lnTo>
                  <a:pt x="77" y="84"/>
                </a:lnTo>
                <a:lnTo>
                  <a:pt x="74" y="84"/>
                </a:lnTo>
                <a:lnTo>
                  <a:pt x="71" y="84"/>
                </a:lnTo>
                <a:lnTo>
                  <a:pt x="68" y="84"/>
                </a:lnTo>
                <a:lnTo>
                  <a:pt x="65" y="84"/>
                </a:lnTo>
                <a:lnTo>
                  <a:pt x="63" y="84"/>
                </a:lnTo>
                <a:lnTo>
                  <a:pt x="60" y="85"/>
                </a:lnTo>
                <a:lnTo>
                  <a:pt x="57" y="84"/>
                </a:lnTo>
                <a:lnTo>
                  <a:pt x="54" y="84"/>
                </a:lnTo>
                <a:lnTo>
                  <a:pt x="51" y="84"/>
                </a:lnTo>
                <a:lnTo>
                  <a:pt x="50" y="84"/>
                </a:lnTo>
                <a:lnTo>
                  <a:pt x="44" y="82"/>
                </a:lnTo>
                <a:lnTo>
                  <a:pt x="39" y="82"/>
                </a:lnTo>
                <a:lnTo>
                  <a:pt x="35" y="81"/>
                </a:lnTo>
                <a:lnTo>
                  <a:pt x="30" y="80"/>
                </a:lnTo>
                <a:lnTo>
                  <a:pt x="26" y="78"/>
                </a:lnTo>
                <a:lnTo>
                  <a:pt x="23" y="77"/>
                </a:lnTo>
                <a:lnTo>
                  <a:pt x="18" y="75"/>
                </a:lnTo>
                <a:lnTo>
                  <a:pt x="15" y="72"/>
                </a:lnTo>
                <a:lnTo>
                  <a:pt x="12" y="70"/>
                </a:lnTo>
                <a:lnTo>
                  <a:pt x="9" y="68"/>
                </a:lnTo>
                <a:lnTo>
                  <a:pt x="6" y="65"/>
                </a:lnTo>
                <a:lnTo>
                  <a:pt x="5" y="63"/>
                </a:lnTo>
                <a:lnTo>
                  <a:pt x="3" y="60"/>
                </a:lnTo>
                <a:lnTo>
                  <a:pt x="2" y="57"/>
                </a:lnTo>
                <a:lnTo>
                  <a:pt x="0" y="54"/>
                </a:lnTo>
                <a:lnTo>
                  <a:pt x="0" y="51"/>
                </a:lnTo>
                <a:lnTo>
                  <a:pt x="0" y="48"/>
                </a:lnTo>
                <a:lnTo>
                  <a:pt x="0" y="44"/>
                </a:lnTo>
                <a:lnTo>
                  <a:pt x="0" y="41"/>
                </a:lnTo>
                <a:lnTo>
                  <a:pt x="2" y="39"/>
                </a:lnTo>
                <a:lnTo>
                  <a:pt x="2" y="34"/>
                </a:lnTo>
                <a:lnTo>
                  <a:pt x="5" y="31"/>
                </a:lnTo>
                <a:lnTo>
                  <a:pt x="6" y="29"/>
                </a:lnTo>
                <a:lnTo>
                  <a:pt x="9" y="24"/>
                </a:lnTo>
                <a:lnTo>
                  <a:pt x="12" y="22"/>
                </a:lnTo>
                <a:lnTo>
                  <a:pt x="15" y="20"/>
                </a:lnTo>
                <a:lnTo>
                  <a:pt x="18" y="17"/>
                </a:lnTo>
                <a:lnTo>
                  <a:pt x="21" y="15"/>
                </a:lnTo>
                <a:lnTo>
                  <a:pt x="26" y="13"/>
                </a:lnTo>
                <a:lnTo>
                  <a:pt x="30" y="12"/>
                </a:lnTo>
                <a:lnTo>
                  <a:pt x="33" y="10"/>
                </a:lnTo>
                <a:lnTo>
                  <a:pt x="38" y="9"/>
                </a:lnTo>
                <a:lnTo>
                  <a:pt x="42" y="7"/>
                </a:lnTo>
                <a:lnTo>
                  <a:pt x="47" y="6"/>
                </a:lnTo>
                <a:lnTo>
                  <a:pt x="51" y="5"/>
                </a:lnTo>
                <a:lnTo>
                  <a:pt x="56" y="3"/>
                </a:lnTo>
                <a:lnTo>
                  <a:pt x="60" y="3"/>
                </a:lnTo>
                <a:lnTo>
                  <a:pt x="65" y="3"/>
                </a:lnTo>
                <a:lnTo>
                  <a:pt x="69" y="2"/>
                </a:lnTo>
                <a:lnTo>
                  <a:pt x="74" y="2"/>
                </a:lnTo>
                <a:lnTo>
                  <a:pt x="78" y="0"/>
                </a:lnTo>
                <a:lnTo>
                  <a:pt x="83" y="0"/>
                </a:lnTo>
                <a:lnTo>
                  <a:pt x="86" y="0"/>
                </a:lnTo>
                <a:lnTo>
                  <a:pt x="91" y="0"/>
                </a:lnTo>
                <a:lnTo>
                  <a:pt x="94" y="0"/>
                </a:lnTo>
                <a:lnTo>
                  <a:pt x="98" y="0"/>
                </a:lnTo>
                <a:lnTo>
                  <a:pt x="100" y="0"/>
                </a:lnTo>
                <a:lnTo>
                  <a:pt x="103" y="0"/>
                </a:lnTo>
                <a:lnTo>
                  <a:pt x="104" y="0"/>
                </a:lnTo>
                <a:lnTo>
                  <a:pt x="107" y="0"/>
                </a:lnTo>
                <a:lnTo>
                  <a:pt x="110" y="0"/>
                </a:lnTo>
                <a:lnTo>
                  <a:pt x="112" y="0"/>
                </a:lnTo>
                <a:lnTo>
                  <a:pt x="113" y="0"/>
                </a:lnTo>
                <a:lnTo>
                  <a:pt x="118" y="2"/>
                </a:lnTo>
                <a:lnTo>
                  <a:pt x="121" y="2"/>
                </a:lnTo>
                <a:lnTo>
                  <a:pt x="124" y="3"/>
                </a:lnTo>
                <a:lnTo>
                  <a:pt x="127" y="3"/>
                </a:lnTo>
                <a:lnTo>
                  <a:pt x="131" y="5"/>
                </a:lnTo>
                <a:lnTo>
                  <a:pt x="136" y="5"/>
                </a:lnTo>
                <a:lnTo>
                  <a:pt x="139" y="6"/>
                </a:lnTo>
                <a:lnTo>
                  <a:pt x="143" y="7"/>
                </a:lnTo>
                <a:lnTo>
                  <a:pt x="146" y="9"/>
                </a:lnTo>
                <a:lnTo>
                  <a:pt x="149" y="10"/>
                </a:lnTo>
                <a:lnTo>
                  <a:pt x="152" y="12"/>
                </a:lnTo>
                <a:lnTo>
                  <a:pt x="155" y="15"/>
                </a:lnTo>
                <a:lnTo>
                  <a:pt x="158" y="16"/>
                </a:lnTo>
                <a:lnTo>
                  <a:pt x="125" y="29"/>
                </a:lnTo>
                <a:lnTo>
                  <a:pt x="125" y="29"/>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5209" name="Freeform 89"/>
          <p:cNvSpPr>
            <a:spLocks/>
          </p:cNvSpPr>
          <p:nvPr/>
        </p:nvSpPr>
        <p:spPr bwMode="auto">
          <a:xfrm rot="757679">
            <a:off x="1676400" y="758429"/>
            <a:ext cx="458788" cy="120253"/>
          </a:xfrm>
          <a:custGeom>
            <a:avLst/>
            <a:gdLst>
              <a:gd name="T0" fmla="*/ 2 w 161"/>
              <a:gd name="T1" fmla="*/ 29 h 56"/>
              <a:gd name="T2" fmla="*/ 8 w 161"/>
              <a:gd name="T3" fmla="*/ 31 h 56"/>
              <a:gd name="T4" fmla="*/ 17 w 161"/>
              <a:gd name="T5" fmla="*/ 32 h 56"/>
              <a:gd name="T6" fmla="*/ 23 w 161"/>
              <a:gd name="T7" fmla="*/ 34 h 56"/>
              <a:gd name="T8" fmla="*/ 29 w 161"/>
              <a:gd name="T9" fmla="*/ 35 h 56"/>
              <a:gd name="T10" fmla="*/ 35 w 161"/>
              <a:gd name="T11" fmla="*/ 35 h 56"/>
              <a:gd name="T12" fmla="*/ 39 w 161"/>
              <a:gd name="T13" fmla="*/ 35 h 56"/>
              <a:gd name="T14" fmla="*/ 45 w 161"/>
              <a:gd name="T15" fmla="*/ 35 h 56"/>
              <a:gd name="T16" fmla="*/ 53 w 161"/>
              <a:gd name="T17" fmla="*/ 35 h 56"/>
              <a:gd name="T18" fmla="*/ 59 w 161"/>
              <a:gd name="T19" fmla="*/ 35 h 56"/>
              <a:gd name="T20" fmla="*/ 66 w 161"/>
              <a:gd name="T21" fmla="*/ 34 h 56"/>
              <a:gd name="T22" fmla="*/ 74 w 161"/>
              <a:gd name="T23" fmla="*/ 32 h 56"/>
              <a:gd name="T24" fmla="*/ 83 w 161"/>
              <a:gd name="T25" fmla="*/ 32 h 56"/>
              <a:gd name="T26" fmla="*/ 91 w 161"/>
              <a:gd name="T27" fmla="*/ 29 h 56"/>
              <a:gd name="T28" fmla="*/ 98 w 161"/>
              <a:gd name="T29" fmla="*/ 28 h 56"/>
              <a:gd name="T30" fmla="*/ 107 w 161"/>
              <a:gd name="T31" fmla="*/ 24 h 56"/>
              <a:gd name="T32" fmla="*/ 116 w 161"/>
              <a:gd name="T33" fmla="*/ 21 h 56"/>
              <a:gd name="T34" fmla="*/ 127 w 161"/>
              <a:gd name="T35" fmla="*/ 17 h 56"/>
              <a:gd name="T36" fmla="*/ 136 w 161"/>
              <a:gd name="T37" fmla="*/ 11 h 56"/>
              <a:gd name="T38" fmla="*/ 146 w 161"/>
              <a:gd name="T39" fmla="*/ 5 h 56"/>
              <a:gd name="T40" fmla="*/ 155 w 161"/>
              <a:gd name="T41" fmla="*/ 0 h 56"/>
              <a:gd name="T42" fmla="*/ 160 w 161"/>
              <a:gd name="T43" fmla="*/ 31 h 56"/>
              <a:gd name="T44" fmla="*/ 155 w 161"/>
              <a:gd name="T45" fmla="*/ 32 h 56"/>
              <a:gd name="T46" fmla="*/ 151 w 161"/>
              <a:gd name="T47" fmla="*/ 35 h 56"/>
              <a:gd name="T48" fmla="*/ 146 w 161"/>
              <a:gd name="T49" fmla="*/ 38 h 56"/>
              <a:gd name="T50" fmla="*/ 139 w 161"/>
              <a:gd name="T51" fmla="*/ 41 h 56"/>
              <a:gd name="T52" fmla="*/ 130 w 161"/>
              <a:gd name="T53" fmla="*/ 44 h 56"/>
              <a:gd name="T54" fmla="*/ 121 w 161"/>
              <a:gd name="T55" fmla="*/ 46 h 56"/>
              <a:gd name="T56" fmla="*/ 113 w 161"/>
              <a:gd name="T57" fmla="*/ 49 h 56"/>
              <a:gd name="T58" fmla="*/ 107 w 161"/>
              <a:gd name="T59" fmla="*/ 51 h 56"/>
              <a:gd name="T60" fmla="*/ 103 w 161"/>
              <a:gd name="T61" fmla="*/ 52 h 56"/>
              <a:gd name="T62" fmla="*/ 97 w 161"/>
              <a:gd name="T63" fmla="*/ 54 h 56"/>
              <a:gd name="T64" fmla="*/ 91 w 161"/>
              <a:gd name="T65" fmla="*/ 54 h 56"/>
              <a:gd name="T66" fmla="*/ 85 w 161"/>
              <a:gd name="T67" fmla="*/ 55 h 56"/>
              <a:gd name="T68" fmla="*/ 79 w 161"/>
              <a:gd name="T69" fmla="*/ 55 h 56"/>
              <a:gd name="T70" fmla="*/ 73 w 161"/>
              <a:gd name="T71" fmla="*/ 56 h 56"/>
              <a:gd name="T72" fmla="*/ 66 w 161"/>
              <a:gd name="T73" fmla="*/ 56 h 56"/>
              <a:gd name="T74" fmla="*/ 60 w 161"/>
              <a:gd name="T75" fmla="*/ 56 h 56"/>
              <a:gd name="T76" fmla="*/ 53 w 161"/>
              <a:gd name="T77" fmla="*/ 56 h 56"/>
              <a:gd name="T78" fmla="*/ 47 w 161"/>
              <a:gd name="T79" fmla="*/ 56 h 56"/>
              <a:gd name="T80" fmla="*/ 39 w 161"/>
              <a:gd name="T81" fmla="*/ 55 h 56"/>
              <a:gd name="T82" fmla="*/ 33 w 161"/>
              <a:gd name="T83" fmla="*/ 55 h 56"/>
              <a:gd name="T84" fmla="*/ 26 w 161"/>
              <a:gd name="T85" fmla="*/ 54 h 56"/>
              <a:gd name="T86" fmla="*/ 20 w 161"/>
              <a:gd name="T87" fmla="*/ 52 h 56"/>
              <a:gd name="T88" fmla="*/ 0 w 161"/>
              <a:gd name="T89"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1" h="56">
                <a:moveTo>
                  <a:pt x="0" y="28"/>
                </a:moveTo>
                <a:lnTo>
                  <a:pt x="2" y="29"/>
                </a:lnTo>
                <a:lnTo>
                  <a:pt x="3" y="29"/>
                </a:lnTo>
                <a:lnTo>
                  <a:pt x="8" y="31"/>
                </a:lnTo>
                <a:lnTo>
                  <a:pt x="11" y="32"/>
                </a:lnTo>
                <a:lnTo>
                  <a:pt x="17" y="32"/>
                </a:lnTo>
                <a:lnTo>
                  <a:pt x="20" y="32"/>
                </a:lnTo>
                <a:lnTo>
                  <a:pt x="23" y="34"/>
                </a:lnTo>
                <a:lnTo>
                  <a:pt x="26" y="34"/>
                </a:lnTo>
                <a:lnTo>
                  <a:pt x="29" y="35"/>
                </a:lnTo>
                <a:lnTo>
                  <a:pt x="32" y="35"/>
                </a:lnTo>
                <a:lnTo>
                  <a:pt x="35" y="35"/>
                </a:lnTo>
                <a:lnTo>
                  <a:pt x="38" y="35"/>
                </a:lnTo>
                <a:lnTo>
                  <a:pt x="39" y="35"/>
                </a:lnTo>
                <a:lnTo>
                  <a:pt x="42" y="35"/>
                </a:lnTo>
                <a:lnTo>
                  <a:pt x="45" y="35"/>
                </a:lnTo>
                <a:lnTo>
                  <a:pt x="48" y="35"/>
                </a:lnTo>
                <a:lnTo>
                  <a:pt x="53" y="35"/>
                </a:lnTo>
                <a:lnTo>
                  <a:pt x="56" y="35"/>
                </a:lnTo>
                <a:lnTo>
                  <a:pt x="59" y="35"/>
                </a:lnTo>
                <a:lnTo>
                  <a:pt x="62" y="35"/>
                </a:lnTo>
                <a:lnTo>
                  <a:pt x="66" y="34"/>
                </a:lnTo>
                <a:lnTo>
                  <a:pt x="70" y="34"/>
                </a:lnTo>
                <a:lnTo>
                  <a:pt x="74" y="32"/>
                </a:lnTo>
                <a:lnTo>
                  <a:pt x="79" y="32"/>
                </a:lnTo>
                <a:lnTo>
                  <a:pt x="83" y="32"/>
                </a:lnTo>
                <a:lnTo>
                  <a:pt x="86" y="31"/>
                </a:lnTo>
                <a:lnTo>
                  <a:pt x="91" y="29"/>
                </a:lnTo>
                <a:lnTo>
                  <a:pt x="94" y="28"/>
                </a:lnTo>
                <a:lnTo>
                  <a:pt x="98" y="28"/>
                </a:lnTo>
                <a:lnTo>
                  <a:pt x="103" y="25"/>
                </a:lnTo>
                <a:lnTo>
                  <a:pt x="107" y="24"/>
                </a:lnTo>
                <a:lnTo>
                  <a:pt x="112" y="22"/>
                </a:lnTo>
                <a:lnTo>
                  <a:pt x="116" y="21"/>
                </a:lnTo>
                <a:lnTo>
                  <a:pt x="121" y="18"/>
                </a:lnTo>
                <a:lnTo>
                  <a:pt x="127" y="17"/>
                </a:lnTo>
                <a:lnTo>
                  <a:pt x="131" y="14"/>
                </a:lnTo>
                <a:lnTo>
                  <a:pt x="136" y="11"/>
                </a:lnTo>
                <a:lnTo>
                  <a:pt x="140" y="8"/>
                </a:lnTo>
                <a:lnTo>
                  <a:pt x="146" y="5"/>
                </a:lnTo>
                <a:lnTo>
                  <a:pt x="151" y="3"/>
                </a:lnTo>
                <a:lnTo>
                  <a:pt x="155" y="0"/>
                </a:lnTo>
                <a:lnTo>
                  <a:pt x="161" y="31"/>
                </a:lnTo>
                <a:lnTo>
                  <a:pt x="160" y="31"/>
                </a:lnTo>
                <a:lnTo>
                  <a:pt x="158" y="32"/>
                </a:lnTo>
                <a:lnTo>
                  <a:pt x="155" y="32"/>
                </a:lnTo>
                <a:lnTo>
                  <a:pt x="154" y="34"/>
                </a:lnTo>
                <a:lnTo>
                  <a:pt x="151" y="35"/>
                </a:lnTo>
                <a:lnTo>
                  <a:pt x="149" y="37"/>
                </a:lnTo>
                <a:lnTo>
                  <a:pt x="146" y="38"/>
                </a:lnTo>
                <a:lnTo>
                  <a:pt x="142" y="39"/>
                </a:lnTo>
                <a:lnTo>
                  <a:pt x="139" y="41"/>
                </a:lnTo>
                <a:lnTo>
                  <a:pt x="134" y="42"/>
                </a:lnTo>
                <a:lnTo>
                  <a:pt x="130" y="44"/>
                </a:lnTo>
                <a:lnTo>
                  <a:pt x="127" y="45"/>
                </a:lnTo>
                <a:lnTo>
                  <a:pt x="121" y="46"/>
                </a:lnTo>
                <a:lnTo>
                  <a:pt x="116" y="49"/>
                </a:lnTo>
                <a:lnTo>
                  <a:pt x="113" y="49"/>
                </a:lnTo>
                <a:lnTo>
                  <a:pt x="110" y="49"/>
                </a:lnTo>
                <a:lnTo>
                  <a:pt x="107" y="51"/>
                </a:lnTo>
                <a:lnTo>
                  <a:pt x="106" y="51"/>
                </a:lnTo>
                <a:lnTo>
                  <a:pt x="103" y="52"/>
                </a:lnTo>
                <a:lnTo>
                  <a:pt x="100" y="52"/>
                </a:lnTo>
                <a:lnTo>
                  <a:pt x="97" y="54"/>
                </a:lnTo>
                <a:lnTo>
                  <a:pt x="94" y="54"/>
                </a:lnTo>
                <a:lnTo>
                  <a:pt x="91" y="54"/>
                </a:lnTo>
                <a:lnTo>
                  <a:pt x="88" y="55"/>
                </a:lnTo>
                <a:lnTo>
                  <a:pt x="85" y="55"/>
                </a:lnTo>
                <a:lnTo>
                  <a:pt x="83" y="55"/>
                </a:lnTo>
                <a:lnTo>
                  <a:pt x="79" y="55"/>
                </a:lnTo>
                <a:lnTo>
                  <a:pt x="76" y="56"/>
                </a:lnTo>
                <a:lnTo>
                  <a:pt x="73" y="56"/>
                </a:lnTo>
                <a:lnTo>
                  <a:pt x="70" y="56"/>
                </a:lnTo>
                <a:lnTo>
                  <a:pt x="66" y="56"/>
                </a:lnTo>
                <a:lnTo>
                  <a:pt x="63" y="56"/>
                </a:lnTo>
                <a:lnTo>
                  <a:pt x="60" y="56"/>
                </a:lnTo>
                <a:lnTo>
                  <a:pt x="56" y="56"/>
                </a:lnTo>
                <a:lnTo>
                  <a:pt x="53" y="56"/>
                </a:lnTo>
                <a:lnTo>
                  <a:pt x="50" y="56"/>
                </a:lnTo>
                <a:lnTo>
                  <a:pt x="47" y="56"/>
                </a:lnTo>
                <a:lnTo>
                  <a:pt x="44" y="56"/>
                </a:lnTo>
                <a:lnTo>
                  <a:pt x="39" y="55"/>
                </a:lnTo>
                <a:lnTo>
                  <a:pt x="36" y="55"/>
                </a:lnTo>
                <a:lnTo>
                  <a:pt x="33" y="55"/>
                </a:lnTo>
                <a:lnTo>
                  <a:pt x="30" y="54"/>
                </a:lnTo>
                <a:lnTo>
                  <a:pt x="26" y="54"/>
                </a:lnTo>
                <a:lnTo>
                  <a:pt x="23" y="54"/>
                </a:lnTo>
                <a:lnTo>
                  <a:pt x="20" y="52"/>
                </a:lnTo>
                <a:lnTo>
                  <a:pt x="17" y="52"/>
                </a:lnTo>
                <a:lnTo>
                  <a:pt x="0" y="28"/>
                </a:lnTo>
                <a:lnTo>
                  <a:pt x="0" y="28"/>
                </a:lnTo>
                <a:close/>
              </a:path>
            </a:pathLst>
          </a:custGeom>
          <a:solidFill>
            <a:srgbClr val="2E33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5212" name="Freeform 92"/>
          <p:cNvSpPr>
            <a:spLocks/>
          </p:cNvSpPr>
          <p:nvPr/>
        </p:nvSpPr>
        <p:spPr bwMode="auto">
          <a:xfrm rot="799844">
            <a:off x="2205038" y="2628900"/>
            <a:ext cx="900112" cy="215504"/>
          </a:xfrm>
          <a:custGeom>
            <a:avLst/>
            <a:gdLst>
              <a:gd name="T0" fmla="*/ 10 w 316"/>
              <a:gd name="T1" fmla="*/ 65 h 100"/>
              <a:gd name="T2" fmla="*/ 300 w 316"/>
              <a:gd name="T3" fmla="*/ 0 h 100"/>
              <a:gd name="T4" fmla="*/ 316 w 316"/>
              <a:gd name="T5" fmla="*/ 25 h 100"/>
              <a:gd name="T6" fmla="*/ 18 w 316"/>
              <a:gd name="T7" fmla="*/ 100 h 100"/>
              <a:gd name="T8" fmla="*/ 17 w 316"/>
              <a:gd name="T9" fmla="*/ 100 h 100"/>
              <a:gd name="T10" fmla="*/ 15 w 316"/>
              <a:gd name="T11" fmla="*/ 100 h 100"/>
              <a:gd name="T12" fmla="*/ 10 w 316"/>
              <a:gd name="T13" fmla="*/ 99 h 100"/>
              <a:gd name="T14" fmla="*/ 9 w 316"/>
              <a:gd name="T15" fmla="*/ 97 h 100"/>
              <a:gd name="T16" fmla="*/ 4 w 316"/>
              <a:gd name="T17" fmla="*/ 94 h 100"/>
              <a:gd name="T18" fmla="*/ 3 w 316"/>
              <a:gd name="T19" fmla="*/ 90 h 100"/>
              <a:gd name="T20" fmla="*/ 1 w 316"/>
              <a:gd name="T21" fmla="*/ 87 h 100"/>
              <a:gd name="T22" fmla="*/ 1 w 316"/>
              <a:gd name="T23" fmla="*/ 85 h 100"/>
              <a:gd name="T24" fmla="*/ 0 w 316"/>
              <a:gd name="T25" fmla="*/ 80 h 100"/>
              <a:gd name="T26" fmla="*/ 1 w 316"/>
              <a:gd name="T27" fmla="*/ 78 h 100"/>
              <a:gd name="T28" fmla="*/ 10 w 316"/>
              <a:gd name="T29" fmla="*/ 65 h 100"/>
              <a:gd name="T30" fmla="*/ 10 w 316"/>
              <a:gd name="T31" fmla="*/ 6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6" h="100">
                <a:moveTo>
                  <a:pt x="10" y="65"/>
                </a:moveTo>
                <a:lnTo>
                  <a:pt x="300" y="0"/>
                </a:lnTo>
                <a:lnTo>
                  <a:pt x="316" y="25"/>
                </a:lnTo>
                <a:lnTo>
                  <a:pt x="18" y="100"/>
                </a:lnTo>
                <a:lnTo>
                  <a:pt x="17" y="100"/>
                </a:lnTo>
                <a:lnTo>
                  <a:pt x="15" y="100"/>
                </a:lnTo>
                <a:lnTo>
                  <a:pt x="10" y="99"/>
                </a:lnTo>
                <a:lnTo>
                  <a:pt x="9" y="97"/>
                </a:lnTo>
                <a:lnTo>
                  <a:pt x="4" y="94"/>
                </a:lnTo>
                <a:lnTo>
                  <a:pt x="3" y="90"/>
                </a:lnTo>
                <a:lnTo>
                  <a:pt x="1" y="87"/>
                </a:lnTo>
                <a:lnTo>
                  <a:pt x="1" y="85"/>
                </a:lnTo>
                <a:lnTo>
                  <a:pt x="0" y="80"/>
                </a:lnTo>
                <a:lnTo>
                  <a:pt x="1" y="78"/>
                </a:lnTo>
                <a:lnTo>
                  <a:pt x="10" y="65"/>
                </a:lnTo>
                <a:lnTo>
                  <a:pt x="10" y="6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5214" name="Freeform 94"/>
          <p:cNvSpPr>
            <a:spLocks/>
          </p:cNvSpPr>
          <p:nvPr/>
        </p:nvSpPr>
        <p:spPr bwMode="auto">
          <a:xfrm rot="781945">
            <a:off x="2249489" y="2700337"/>
            <a:ext cx="814387" cy="157163"/>
          </a:xfrm>
          <a:custGeom>
            <a:avLst/>
            <a:gdLst>
              <a:gd name="T0" fmla="*/ 21 w 286"/>
              <a:gd name="T1" fmla="*/ 59 h 73"/>
              <a:gd name="T2" fmla="*/ 285 w 286"/>
              <a:gd name="T3" fmla="*/ 0 h 73"/>
              <a:gd name="T4" fmla="*/ 286 w 286"/>
              <a:gd name="T5" fmla="*/ 18 h 73"/>
              <a:gd name="T6" fmla="*/ 30 w 286"/>
              <a:gd name="T7" fmla="*/ 73 h 73"/>
              <a:gd name="T8" fmla="*/ 0 w 286"/>
              <a:gd name="T9" fmla="*/ 61 h 73"/>
              <a:gd name="T10" fmla="*/ 21 w 286"/>
              <a:gd name="T11" fmla="*/ 59 h 73"/>
              <a:gd name="T12" fmla="*/ 21 w 286"/>
              <a:gd name="T13" fmla="*/ 59 h 73"/>
            </a:gdLst>
            <a:ahLst/>
            <a:cxnLst>
              <a:cxn ang="0">
                <a:pos x="T0" y="T1"/>
              </a:cxn>
              <a:cxn ang="0">
                <a:pos x="T2" y="T3"/>
              </a:cxn>
              <a:cxn ang="0">
                <a:pos x="T4" y="T5"/>
              </a:cxn>
              <a:cxn ang="0">
                <a:pos x="T6" y="T7"/>
              </a:cxn>
              <a:cxn ang="0">
                <a:pos x="T8" y="T9"/>
              </a:cxn>
              <a:cxn ang="0">
                <a:pos x="T10" y="T11"/>
              </a:cxn>
              <a:cxn ang="0">
                <a:pos x="T12" y="T13"/>
              </a:cxn>
            </a:cxnLst>
            <a:rect l="0" t="0" r="r" b="b"/>
            <a:pathLst>
              <a:path w="286" h="73">
                <a:moveTo>
                  <a:pt x="21" y="59"/>
                </a:moveTo>
                <a:lnTo>
                  <a:pt x="285" y="0"/>
                </a:lnTo>
                <a:lnTo>
                  <a:pt x="286" y="18"/>
                </a:lnTo>
                <a:lnTo>
                  <a:pt x="30" y="73"/>
                </a:lnTo>
                <a:lnTo>
                  <a:pt x="0" y="61"/>
                </a:lnTo>
                <a:lnTo>
                  <a:pt x="21" y="59"/>
                </a:lnTo>
                <a:lnTo>
                  <a:pt x="21" y="59"/>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5218" name="Freeform 98"/>
          <p:cNvSpPr>
            <a:spLocks/>
          </p:cNvSpPr>
          <p:nvPr/>
        </p:nvSpPr>
        <p:spPr bwMode="auto">
          <a:xfrm rot="579604">
            <a:off x="1273175" y="2732485"/>
            <a:ext cx="236538" cy="67865"/>
          </a:xfrm>
          <a:custGeom>
            <a:avLst/>
            <a:gdLst>
              <a:gd name="T0" fmla="*/ 9 w 83"/>
              <a:gd name="T1" fmla="*/ 5 h 31"/>
              <a:gd name="T2" fmla="*/ 72 w 83"/>
              <a:gd name="T3" fmla="*/ 0 h 31"/>
              <a:gd name="T4" fmla="*/ 83 w 83"/>
              <a:gd name="T5" fmla="*/ 17 h 31"/>
              <a:gd name="T6" fmla="*/ 12 w 83"/>
              <a:gd name="T7" fmla="*/ 31 h 31"/>
              <a:gd name="T8" fmla="*/ 5 w 83"/>
              <a:gd name="T9" fmla="*/ 13 h 31"/>
              <a:gd name="T10" fmla="*/ 0 w 83"/>
              <a:gd name="T11" fmla="*/ 5 h 31"/>
              <a:gd name="T12" fmla="*/ 9 w 83"/>
              <a:gd name="T13" fmla="*/ 5 h 31"/>
              <a:gd name="T14" fmla="*/ 9 w 83"/>
              <a:gd name="T15" fmla="*/ 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31">
                <a:moveTo>
                  <a:pt x="9" y="5"/>
                </a:moveTo>
                <a:lnTo>
                  <a:pt x="72" y="0"/>
                </a:lnTo>
                <a:lnTo>
                  <a:pt x="83" y="17"/>
                </a:lnTo>
                <a:lnTo>
                  <a:pt x="12" y="31"/>
                </a:lnTo>
                <a:lnTo>
                  <a:pt x="5" y="13"/>
                </a:lnTo>
                <a:lnTo>
                  <a:pt x="0" y="5"/>
                </a:lnTo>
                <a:lnTo>
                  <a:pt x="9" y="5"/>
                </a:lnTo>
                <a:lnTo>
                  <a:pt x="9" y="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5219" name="Freeform 99"/>
          <p:cNvSpPr>
            <a:spLocks/>
          </p:cNvSpPr>
          <p:nvPr/>
        </p:nvSpPr>
        <p:spPr bwMode="auto">
          <a:xfrm rot="508601">
            <a:off x="1223964" y="2720579"/>
            <a:ext cx="231775" cy="69056"/>
          </a:xfrm>
          <a:custGeom>
            <a:avLst/>
            <a:gdLst>
              <a:gd name="T0" fmla="*/ 8 w 81"/>
              <a:gd name="T1" fmla="*/ 6 h 32"/>
              <a:gd name="T2" fmla="*/ 71 w 81"/>
              <a:gd name="T3" fmla="*/ 0 h 32"/>
              <a:gd name="T4" fmla="*/ 81 w 81"/>
              <a:gd name="T5" fmla="*/ 16 h 32"/>
              <a:gd name="T6" fmla="*/ 12 w 81"/>
              <a:gd name="T7" fmla="*/ 32 h 32"/>
              <a:gd name="T8" fmla="*/ 5 w 81"/>
              <a:gd name="T9" fmla="*/ 12 h 32"/>
              <a:gd name="T10" fmla="*/ 0 w 81"/>
              <a:gd name="T11" fmla="*/ 5 h 32"/>
              <a:gd name="T12" fmla="*/ 8 w 81"/>
              <a:gd name="T13" fmla="*/ 6 h 32"/>
              <a:gd name="T14" fmla="*/ 8 w 81"/>
              <a:gd name="T15" fmla="*/ 6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32">
                <a:moveTo>
                  <a:pt x="8" y="6"/>
                </a:moveTo>
                <a:lnTo>
                  <a:pt x="71" y="0"/>
                </a:lnTo>
                <a:lnTo>
                  <a:pt x="81" y="16"/>
                </a:lnTo>
                <a:lnTo>
                  <a:pt x="12" y="32"/>
                </a:lnTo>
                <a:lnTo>
                  <a:pt x="5" y="12"/>
                </a:lnTo>
                <a:lnTo>
                  <a:pt x="0" y="5"/>
                </a:lnTo>
                <a:lnTo>
                  <a:pt x="8" y="6"/>
                </a:lnTo>
                <a:lnTo>
                  <a:pt x="8" y="6"/>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5220" name="Freeform 100"/>
          <p:cNvSpPr>
            <a:spLocks/>
          </p:cNvSpPr>
          <p:nvPr/>
        </p:nvSpPr>
        <p:spPr bwMode="auto">
          <a:xfrm rot="619786">
            <a:off x="1196975" y="2627710"/>
            <a:ext cx="128588" cy="242888"/>
          </a:xfrm>
          <a:custGeom>
            <a:avLst/>
            <a:gdLst>
              <a:gd name="T0" fmla="*/ 18 w 46"/>
              <a:gd name="T1" fmla="*/ 7 h 113"/>
              <a:gd name="T2" fmla="*/ 18 w 46"/>
              <a:gd name="T3" fmla="*/ 10 h 113"/>
              <a:gd name="T4" fmla="*/ 19 w 46"/>
              <a:gd name="T5" fmla="*/ 14 h 113"/>
              <a:gd name="T6" fmla="*/ 19 w 46"/>
              <a:gd name="T7" fmla="*/ 20 h 113"/>
              <a:gd name="T8" fmla="*/ 21 w 46"/>
              <a:gd name="T9" fmla="*/ 25 h 113"/>
              <a:gd name="T10" fmla="*/ 22 w 46"/>
              <a:gd name="T11" fmla="*/ 32 h 113"/>
              <a:gd name="T12" fmla="*/ 24 w 46"/>
              <a:gd name="T13" fmla="*/ 41 h 113"/>
              <a:gd name="T14" fmla="*/ 25 w 46"/>
              <a:gd name="T15" fmla="*/ 48 h 113"/>
              <a:gd name="T16" fmla="*/ 27 w 46"/>
              <a:gd name="T17" fmla="*/ 56 h 113"/>
              <a:gd name="T18" fmla="*/ 30 w 46"/>
              <a:gd name="T19" fmla="*/ 65 h 113"/>
              <a:gd name="T20" fmla="*/ 31 w 46"/>
              <a:gd name="T21" fmla="*/ 75 h 113"/>
              <a:gd name="T22" fmla="*/ 34 w 46"/>
              <a:gd name="T23" fmla="*/ 83 h 113"/>
              <a:gd name="T24" fmla="*/ 37 w 46"/>
              <a:gd name="T25" fmla="*/ 92 h 113"/>
              <a:gd name="T26" fmla="*/ 40 w 46"/>
              <a:gd name="T27" fmla="*/ 100 h 113"/>
              <a:gd name="T28" fmla="*/ 45 w 46"/>
              <a:gd name="T29" fmla="*/ 109 h 113"/>
              <a:gd name="T30" fmla="*/ 31 w 46"/>
              <a:gd name="T31" fmla="*/ 113 h 113"/>
              <a:gd name="T32" fmla="*/ 30 w 46"/>
              <a:gd name="T33" fmla="*/ 110 h 113"/>
              <a:gd name="T34" fmla="*/ 27 w 46"/>
              <a:gd name="T35" fmla="*/ 106 h 113"/>
              <a:gd name="T36" fmla="*/ 22 w 46"/>
              <a:gd name="T37" fmla="*/ 97 h 113"/>
              <a:gd name="T38" fmla="*/ 19 w 46"/>
              <a:gd name="T39" fmla="*/ 92 h 113"/>
              <a:gd name="T40" fmla="*/ 18 w 46"/>
              <a:gd name="T41" fmla="*/ 86 h 113"/>
              <a:gd name="T42" fmla="*/ 15 w 46"/>
              <a:gd name="T43" fmla="*/ 79 h 113"/>
              <a:gd name="T44" fmla="*/ 12 w 46"/>
              <a:gd name="T45" fmla="*/ 72 h 113"/>
              <a:gd name="T46" fmla="*/ 9 w 46"/>
              <a:gd name="T47" fmla="*/ 64 h 113"/>
              <a:gd name="T48" fmla="*/ 7 w 46"/>
              <a:gd name="T49" fmla="*/ 54 h 113"/>
              <a:gd name="T50" fmla="*/ 6 w 46"/>
              <a:gd name="T51" fmla="*/ 48 h 113"/>
              <a:gd name="T52" fmla="*/ 4 w 46"/>
              <a:gd name="T53" fmla="*/ 44 h 113"/>
              <a:gd name="T54" fmla="*/ 3 w 46"/>
              <a:gd name="T55" fmla="*/ 38 h 113"/>
              <a:gd name="T56" fmla="*/ 3 w 46"/>
              <a:gd name="T57" fmla="*/ 32 h 113"/>
              <a:gd name="T58" fmla="*/ 1 w 46"/>
              <a:gd name="T59" fmla="*/ 27 h 113"/>
              <a:gd name="T60" fmla="*/ 1 w 46"/>
              <a:gd name="T61" fmla="*/ 21 h 113"/>
              <a:gd name="T62" fmla="*/ 0 w 46"/>
              <a:gd name="T63" fmla="*/ 15 h 113"/>
              <a:gd name="T64" fmla="*/ 0 w 46"/>
              <a:gd name="T65" fmla="*/ 8 h 113"/>
              <a:gd name="T66" fmla="*/ 18 w 46"/>
              <a:gd name="T67" fmla="*/ 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 h="113">
                <a:moveTo>
                  <a:pt x="18" y="6"/>
                </a:moveTo>
                <a:lnTo>
                  <a:pt x="18" y="7"/>
                </a:lnTo>
                <a:lnTo>
                  <a:pt x="18" y="8"/>
                </a:lnTo>
                <a:lnTo>
                  <a:pt x="18" y="10"/>
                </a:lnTo>
                <a:lnTo>
                  <a:pt x="19" y="13"/>
                </a:lnTo>
                <a:lnTo>
                  <a:pt x="19" y="14"/>
                </a:lnTo>
                <a:lnTo>
                  <a:pt x="19" y="17"/>
                </a:lnTo>
                <a:lnTo>
                  <a:pt x="19" y="20"/>
                </a:lnTo>
                <a:lnTo>
                  <a:pt x="21" y="23"/>
                </a:lnTo>
                <a:lnTo>
                  <a:pt x="21" y="25"/>
                </a:lnTo>
                <a:lnTo>
                  <a:pt x="21" y="30"/>
                </a:lnTo>
                <a:lnTo>
                  <a:pt x="22" y="32"/>
                </a:lnTo>
                <a:lnTo>
                  <a:pt x="22" y="37"/>
                </a:lnTo>
                <a:lnTo>
                  <a:pt x="24" y="41"/>
                </a:lnTo>
                <a:lnTo>
                  <a:pt x="25" y="45"/>
                </a:lnTo>
                <a:lnTo>
                  <a:pt x="25" y="48"/>
                </a:lnTo>
                <a:lnTo>
                  <a:pt x="27" y="52"/>
                </a:lnTo>
                <a:lnTo>
                  <a:pt x="27" y="56"/>
                </a:lnTo>
                <a:lnTo>
                  <a:pt x="28" y="61"/>
                </a:lnTo>
                <a:lnTo>
                  <a:pt x="30" y="65"/>
                </a:lnTo>
                <a:lnTo>
                  <a:pt x="30" y="71"/>
                </a:lnTo>
                <a:lnTo>
                  <a:pt x="31" y="75"/>
                </a:lnTo>
                <a:lnTo>
                  <a:pt x="33" y="79"/>
                </a:lnTo>
                <a:lnTo>
                  <a:pt x="34" y="83"/>
                </a:lnTo>
                <a:lnTo>
                  <a:pt x="36" y="88"/>
                </a:lnTo>
                <a:lnTo>
                  <a:pt x="37" y="92"/>
                </a:lnTo>
                <a:lnTo>
                  <a:pt x="39" y="96"/>
                </a:lnTo>
                <a:lnTo>
                  <a:pt x="40" y="100"/>
                </a:lnTo>
                <a:lnTo>
                  <a:pt x="42" y="105"/>
                </a:lnTo>
                <a:lnTo>
                  <a:pt x="45" y="109"/>
                </a:lnTo>
                <a:lnTo>
                  <a:pt x="46" y="113"/>
                </a:lnTo>
                <a:lnTo>
                  <a:pt x="31" y="113"/>
                </a:lnTo>
                <a:lnTo>
                  <a:pt x="31" y="112"/>
                </a:lnTo>
                <a:lnTo>
                  <a:pt x="30" y="110"/>
                </a:lnTo>
                <a:lnTo>
                  <a:pt x="28" y="109"/>
                </a:lnTo>
                <a:lnTo>
                  <a:pt x="27" y="106"/>
                </a:lnTo>
                <a:lnTo>
                  <a:pt x="25" y="102"/>
                </a:lnTo>
                <a:lnTo>
                  <a:pt x="22" y="97"/>
                </a:lnTo>
                <a:lnTo>
                  <a:pt x="21" y="95"/>
                </a:lnTo>
                <a:lnTo>
                  <a:pt x="19" y="92"/>
                </a:lnTo>
                <a:lnTo>
                  <a:pt x="18" y="89"/>
                </a:lnTo>
                <a:lnTo>
                  <a:pt x="18" y="86"/>
                </a:lnTo>
                <a:lnTo>
                  <a:pt x="16" y="83"/>
                </a:lnTo>
                <a:lnTo>
                  <a:pt x="15" y="79"/>
                </a:lnTo>
                <a:lnTo>
                  <a:pt x="13" y="75"/>
                </a:lnTo>
                <a:lnTo>
                  <a:pt x="12" y="72"/>
                </a:lnTo>
                <a:lnTo>
                  <a:pt x="10" y="68"/>
                </a:lnTo>
                <a:lnTo>
                  <a:pt x="9" y="64"/>
                </a:lnTo>
                <a:lnTo>
                  <a:pt x="7" y="59"/>
                </a:lnTo>
                <a:lnTo>
                  <a:pt x="7" y="54"/>
                </a:lnTo>
                <a:lnTo>
                  <a:pt x="6" y="51"/>
                </a:lnTo>
                <a:lnTo>
                  <a:pt x="6" y="48"/>
                </a:lnTo>
                <a:lnTo>
                  <a:pt x="4" y="47"/>
                </a:lnTo>
                <a:lnTo>
                  <a:pt x="4" y="44"/>
                </a:lnTo>
                <a:lnTo>
                  <a:pt x="4" y="41"/>
                </a:lnTo>
                <a:lnTo>
                  <a:pt x="3" y="38"/>
                </a:lnTo>
                <a:lnTo>
                  <a:pt x="3" y="35"/>
                </a:lnTo>
                <a:lnTo>
                  <a:pt x="3" y="32"/>
                </a:lnTo>
                <a:lnTo>
                  <a:pt x="1" y="30"/>
                </a:lnTo>
                <a:lnTo>
                  <a:pt x="1" y="27"/>
                </a:lnTo>
                <a:lnTo>
                  <a:pt x="1" y="24"/>
                </a:lnTo>
                <a:lnTo>
                  <a:pt x="1" y="21"/>
                </a:lnTo>
                <a:lnTo>
                  <a:pt x="0" y="18"/>
                </a:lnTo>
                <a:lnTo>
                  <a:pt x="0" y="15"/>
                </a:lnTo>
                <a:lnTo>
                  <a:pt x="0" y="11"/>
                </a:lnTo>
                <a:lnTo>
                  <a:pt x="0" y="8"/>
                </a:lnTo>
                <a:lnTo>
                  <a:pt x="18" y="0"/>
                </a:lnTo>
                <a:lnTo>
                  <a:pt x="18" y="6"/>
                </a:lnTo>
                <a:lnTo>
                  <a:pt x="18" y="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5221" name="Freeform 101"/>
          <p:cNvSpPr>
            <a:spLocks/>
          </p:cNvSpPr>
          <p:nvPr/>
        </p:nvSpPr>
        <p:spPr bwMode="auto">
          <a:xfrm rot="683948">
            <a:off x="1462088" y="2697956"/>
            <a:ext cx="669925" cy="248841"/>
          </a:xfrm>
          <a:custGeom>
            <a:avLst/>
            <a:gdLst>
              <a:gd name="T0" fmla="*/ 0 w 235"/>
              <a:gd name="T1" fmla="*/ 58 h 116"/>
              <a:gd name="T2" fmla="*/ 6 w 235"/>
              <a:gd name="T3" fmla="*/ 59 h 116"/>
              <a:gd name="T4" fmla="*/ 12 w 235"/>
              <a:gd name="T5" fmla="*/ 62 h 116"/>
              <a:gd name="T6" fmla="*/ 19 w 235"/>
              <a:gd name="T7" fmla="*/ 65 h 116"/>
              <a:gd name="T8" fmla="*/ 27 w 235"/>
              <a:gd name="T9" fmla="*/ 66 h 116"/>
              <a:gd name="T10" fmla="*/ 36 w 235"/>
              <a:gd name="T11" fmla="*/ 68 h 116"/>
              <a:gd name="T12" fmla="*/ 45 w 235"/>
              <a:gd name="T13" fmla="*/ 70 h 116"/>
              <a:gd name="T14" fmla="*/ 54 w 235"/>
              <a:gd name="T15" fmla="*/ 70 h 116"/>
              <a:gd name="T16" fmla="*/ 60 w 235"/>
              <a:gd name="T17" fmla="*/ 70 h 116"/>
              <a:gd name="T18" fmla="*/ 66 w 235"/>
              <a:gd name="T19" fmla="*/ 70 h 116"/>
              <a:gd name="T20" fmla="*/ 72 w 235"/>
              <a:gd name="T21" fmla="*/ 70 h 116"/>
              <a:gd name="T22" fmla="*/ 78 w 235"/>
              <a:gd name="T23" fmla="*/ 70 h 116"/>
              <a:gd name="T24" fmla="*/ 86 w 235"/>
              <a:gd name="T25" fmla="*/ 70 h 116"/>
              <a:gd name="T26" fmla="*/ 93 w 235"/>
              <a:gd name="T27" fmla="*/ 69 h 116"/>
              <a:gd name="T28" fmla="*/ 101 w 235"/>
              <a:gd name="T29" fmla="*/ 68 h 116"/>
              <a:gd name="T30" fmla="*/ 108 w 235"/>
              <a:gd name="T31" fmla="*/ 68 h 116"/>
              <a:gd name="T32" fmla="*/ 116 w 235"/>
              <a:gd name="T33" fmla="*/ 66 h 116"/>
              <a:gd name="T34" fmla="*/ 125 w 235"/>
              <a:gd name="T35" fmla="*/ 63 h 116"/>
              <a:gd name="T36" fmla="*/ 132 w 235"/>
              <a:gd name="T37" fmla="*/ 62 h 116"/>
              <a:gd name="T38" fmla="*/ 141 w 235"/>
              <a:gd name="T39" fmla="*/ 59 h 116"/>
              <a:gd name="T40" fmla="*/ 151 w 235"/>
              <a:gd name="T41" fmla="*/ 58 h 116"/>
              <a:gd name="T42" fmla="*/ 155 w 235"/>
              <a:gd name="T43" fmla="*/ 55 h 116"/>
              <a:gd name="T44" fmla="*/ 161 w 235"/>
              <a:gd name="T45" fmla="*/ 54 h 116"/>
              <a:gd name="T46" fmla="*/ 169 w 235"/>
              <a:gd name="T47" fmla="*/ 49 h 116"/>
              <a:gd name="T48" fmla="*/ 176 w 235"/>
              <a:gd name="T49" fmla="*/ 45 h 116"/>
              <a:gd name="T50" fmla="*/ 182 w 235"/>
              <a:gd name="T51" fmla="*/ 42 h 116"/>
              <a:gd name="T52" fmla="*/ 188 w 235"/>
              <a:gd name="T53" fmla="*/ 38 h 116"/>
              <a:gd name="T54" fmla="*/ 194 w 235"/>
              <a:gd name="T55" fmla="*/ 34 h 116"/>
              <a:gd name="T56" fmla="*/ 200 w 235"/>
              <a:gd name="T57" fmla="*/ 30 h 116"/>
              <a:gd name="T58" fmla="*/ 206 w 235"/>
              <a:gd name="T59" fmla="*/ 25 h 116"/>
              <a:gd name="T60" fmla="*/ 211 w 235"/>
              <a:gd name="T61" fmla="*/ 20 h 116"/>
              <a:gd name="T62" fmla="*/ 217 w 235"/>
              <a:gd name="T63" fmla="*/ 14 h 116"/>
              <a:gd name="T64" fmla="*/ 221 w 235"/>
              <a:gd name="T65" fmla="*/ 8 h 116"/>
              <a:gd name="T66" fmla="*/ 224 w 235"/>
              <a:gd name="T67" fmla="*/ 3 h 116"/>
              <a:gd name="T68" fmla="*/ 235 w 235"/>
              <a:gd name="T69" fmla="*/ 61 h 116"/>
              <a:gd name="T70" fmla="*/ 230 w 235"/>
              <a:gd name="T71" fmla="*/ 63 h 116"/>
              <a:gd name="T72" fmla="*/ 224 w 235"/>
              <a:gd name="T73" fmla="*/ 68 h 116"/>
              <a:gd name="T74" fmla="*/ 218 w 235"/>
              <a:gd name="T75" fmla="*/ 72 h 116"/>
              <a:gd name="T76" fmla="*/ 208 w 235"/>
              <a:gd name="T77" fmla="*/ 78 h 116"/>
              <a:gd name="T78" fmla="*/ 203 w 235"/>
              <a:gd name="T79" fmla="*/ 80 h 116"/>
              <a:gd name="T80" fmla="*/ 197 w 235"/>
              <a:gd name="T81" fmla="*/ 83 h 116"/>
              <a:gd name="T82" fmla="*/ 191 w 235"/>
              <a:gd name="T83" fmla="*/ 86 h 116"/>
              <a:gd name="T84" fmla="*/ 185 w 235"/>
              <a:gd name="T85" fmla="*/ 90 h 116"/>
              <a:gd name="T86" fmla="*/ 178 w 235"/>
              <a:gd name="T87" fmla="*/ 92 h 116"/>
              <a:gd name="T88" fmla="*/ 172 w 235"/>
              <a:gd name="T89" fmla="*/ 96 h 116"/>
              <a:gd name="T90" fmla="*/ 164 w 235"/>
              <a:gd name="T91" fmla="*/ 99 h 116"/>
              <a:gd name="T92" fmla="*/ 155 w 235"/>
              <a:gd name="T93" fmla="*/ 102 h 116"/>
              <a:gd name="T94" fmla="*/ 147 w 235"/>
              <a:gd name="T95" fmla="*/ 103 h 116"/>
              <a:gd name="T96" fmla="*/ 140 w 235"/>
              <a:gd name="T97" fmla="*/ 106 h 116"/>
              <a:gd name="T98" fmla="*/ 131 w 235"/>
              <a:gd name="T99" fmla="*/ 109 h 116"/>
              <a:gd name="T100" fmla="*/ 122 w 235"/>
              <a:gd name="T101" fmla="*/ 110 h 116"/>
              <a:gd name="T102" fmla="*/ 113 w 235"/>
              <a:gd name="T103" fmla="*/ 113 h 116"/>
              <a:gd name="T104" fmla="*/ 104 w 235"/>
              <a:gd name="T105" fmla="*/ 114 h 116"/>
              <a:gd name="T106" fmla="*/ 93 w 235"/>
              <a:gd name="T107" fmla="*/ 114 h 116"/>
              <a:gd name="T108" fmla="*/ 83 w 235"/>
              <a:gd name="T109" fmla="*/ 116 h 116"/>
              <a:gd name="T110" fmla="*/ 74 w 235"/>
              <a:gd name="T111" fmla="*/ 116 h 116"/>
              <a:gd name="T112" fmla="*/ 63 w 235"/>
              <a:gd name="T113" fmla="*/ 116 h 116"/>
              <a:gd name="T114" fmla="*/ 53 w 235"/>
              <a:gd name="T115" fmla="*/ 114 h 116"/>
              <a:gd name="T116" fmla="*/ 42 w 235"/>
              <a:gd name="T117" fmla="*/ 114 h 116"/>
              <a:gd name="T118" fmla="*/ 32 w 235"/>
              <a:gd name="T119" fmla="*/ 113 h 116"/>
              <a:gd name="T120" fmla="*/ 21 w 235"/>
              <a:gd name="T121" fmla="*/ 110 h 116"/>
              <a:gd name="T122" fmla="*/ 0 w 235"/>
              <a:gd name="T123"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5" h="116">
                <a:moveTo>
                  <a:pt x="0" y="58"/>
                </a:moveTo>
                <a:lnTo>
                  <a:pt x="0" y="58"/>
                </a:lnTo>
                <a:lnTo>
                  <a:pt x="3" y="59"/>
                </a:lnTo>
                <a:lnTo>
                  <a:pt x="6" y="59"/>
                </a:lnTo>
                <a:lnTo>
                  <a:pt x="10" y="62"/>
                </a:lnTo>
                <a:lnTo>
                  <a:pt x="12" y="62"/>
                </a:lnTo>
                <a:lnTo>
                  <a:pt x="16" y="63"/>
                </a:lnTo>
                <a:lnTo>
                  <a:pt x="19" y="65"/>
                </a:lnTo>
                <a:lnTo>
                  <a:pt x="22" y="65"/>
                </a:lnTo>
                <a:lnTo>
                  <a:pt x="27" y="66"/>
                </a:lnTo>
                <a:lnTo>
                  <a:pt x="32" y="68"/>
                </a:lnTo>
                <a:lnTo>
                  <a:pt x="36" y="68"/>
                </a:lnTo>
                <a:lnTo>
                  <a:pt x="41" y="69"/>
                </a:lnTo>
                <a:lnTo>
                  <a:pt x="45" y="70"/>
                </a:lnTo>
                <a:lnTo>
                  <a:pt x="51" y="70"/>
                </a:lnTo>
                <a:lnTo>
                  <a:pt x="54" y="70"/>
                </a:lnTo>
                <a:lnTo>
                  <a:pt x="57" y="70"/>
                </a:lnTo>
                <a:lnTo>
                  <a:pt x="60" y="70"/>
                </a:lnTo>
                <a:lnTo>
                  <a:pt x="63" y="70"/>
                </a:lnTo>
                <a:lnTo>
                  <a:pt x="66" y="70"/>
                </a:lnTo>
                <a:lnTo>
                  <a:pt x="69" y="70"/>
                </a:lnTo>
                <a:lnTo>
                  <a:pt x="72" y="70"/>
                </a:lnTo>
                <a:lnTo>
                  <a:pt x="75" y="70"/>
                </a:lnTo>
                <a:lnTo>
                  <a:pt x="78" y="70"/>
                </a:lnTo>
                <a:lnTo>
                  <a:pt x="83" y="70"/>
                </a:lnTo>
                <a:lnTo>
                  <a:pt x="86" y="70"/>
                </a:lnTo>
                <a:lnTo>
                  <a:pt x="90" y="70"/>
                </a:lnTo>
                <a:lnTo>
                  <a:pt x="93" y="69"/>
                </a:lnTo>
                <a:lnTo>
                  <a:pt x="96" y="69"/>
                </a:lnTo>
                <a:lnTo>
                  <a:pt x="101" y="68"/>
                </a:lnTo>
                <a:lnTo>
                  <a:pt x="104" y="68"/>
                </a:lnTo>
                <a:lnTo>
                  <a:pt x="108" y="68"/>
                </a:lnTo>
                <a:lnTo>
                  <a:pt x="111" y="66"/>
                </a:lnTo>
                <a:lnTo>
                  <a:pt x="116" y="66"/>
                </a:lnTo>
                <a:lnTo>
                  <a:pt x="120" y="65"/>
                </a:lnTo>
                <a:lnTo>
                  <a:pt x="125" y="63"/>
                </a:lnTo>
                <a:lnTo>
                  <a:pt x="129" y="63"/>
                </a:lnTo>
                <a:lnTo>
                  <a:pt x="132" y="62"/>
                </a:lnTo>
                <a:lnTo>
                  <a:pt x="137" y="61"/>
                </a:lnTo>
                <a:lnTo>
                  <a:pt x="141" y="59"/>
                </a:lnTo>
                <a:lnTo>
                  <a:pt x="146" y="59"/>
                </a:lnTo>
                <a:lnTo>
                  <a:pt x="151" y="58"/>
                </a:lnTo>
                <a:lnTo>
                  <a:pt x="155" y="56"/>
                </a:lnTo>
                <a:lnTo>
                  <a:pt x="155" y="55"/>
                </a:lnTo>
                <a:lnTo>
                  <a:pt x="158" y="55"/>
                </a:lnTo>
                <a:lnTo>
                  <a:pt x="161" y="54"/>
                </a:lnTo>
                <a:lnTo>
                  <a:pt x="164" y="52"/>
                </a:lnTo>
                <a:lnTo>
                  <a:pt x="169" y="49"/>
                </a:lnTo>
                <a:lnTo>
                  <a:pt x="173" y="46"/>
                </a:lnTo>
                <a:lnTo>
                  <a:pt x="176" y="45"/>
                </a:lnTo>
                <a:lnTo>
                  <a:pt x="179" y="44"/>
                </a:lnTo>
                <a:lnTo>
                  <a:pt x="182" y="42"/>
                </a:lnTo>
                <a:lnTo>
                  <a:pt x="185" y="41"/>
                </a:lnTo>
                <a:lnTo>
                  <a:pt x="188" y="38"/>
                </a:lnTo>
                <a:lnTo>
                  <a:pt x="191" y="37"/>
                </a:lnTo>
                <a:lnTo>
                  <a:pt x="194" y="34"/>
                </a:lnTo>
                <a:lnTo>
                  <a:pt x="197" y="32"/>
                </a:lnTo>
                <a:lnTo>
                  <a:pt x="200" y="30"/>
                </a:lnTo>
                <a:lnTo>
                  <a:pt x="203" y="27"/>
                </a:lnTo>
                <a:lnTo>
                  <a:pt x="206" y="25"/>
                </a:lnTo>
                <a:lnTo>
                  <a:pt x="209" y="22"/>
                </a:lnTo>
                <a:lnTo>
                  <a:pt x="211" y="20"/>
                </a:lnTo>
                <a:lnTo>
                  <a:pt x="214" y="17"/>
                </a:lnTo>
                <a:lnTo>
                  <a:pt x="217" y="14"/>
                </a:lnTo>
                <a:lnTo>
                  <a:pt x="220" y="11"/>
                </a:lnTo>
                <a:lnTo>
                  <a:pt x="221" y="8"/>
                </a:lnTo>
                <a:lnTo>
                  <a:pt x="223" y="5"/>
                </a:lnTo>
                <a:lnTo>
                  <a:pt x="224" y="3"/>
                </a:lnTo>
                <a:lnTo>
                  <a:pt x="227" y="0"/>
                </a:lnTo>
                <a:lnTo>
                  <a:pt x="235" y="61"/>
                </a:lnTo>
                <a:lnTo>
                  <a:pt x="233" y="62"/>
                </a:lnTo>
                <a:lnTo>
                  <a:pt x="230" y="63"/>
                </a:lnTo>
                <a:lnTo>
                  <a:pt x="227" y="65"/>
                </a:lnTo>
                <a:lnTo>
                  <a:pt x="224" y="68"/>
                </a:lnTo>
                <a:lnTo>
                  <a:pt x="221" y="70"/>
                </a:lnTo>
                <a:lnTo>
                  <a:pt x="218" y="72"/>
                </a:lnTo>
                <a:lnTo>
                  <a:pt x="212" y="75"/>
                </a:lnTo>
                <a:lnTo>
                  <a:pt x="208" y="78"/>
                </a:lnTo>
                <a:lnTo>
                  <a:pt x="205" y="79"/>
                </a:lnTo>
                <a:lnTo>
                  <a:pt x="203" y="80"/>
                </a:lnTo>
                <a:lnTo>
                  <a:pt x="200" y="82"/>
                </a:lnTo>
                <a:lnTo>
                  <a:pt x="197" y="83"/>
                </a:lnTo>
                <a:lnTo>
                  <a:pt x="194" y="85"/>
                </a:lnTo>
                <a:lnTo>
                  <a:pt x="191" y="86"/>
                </a:lnTo>
                <a:lnTo>
                  <a:pt x="188" y="87"/>
                </a:lnTo>
                <a:lnTo>
                  <a:pt x="185" y="90"/>
                </a:lnTo>
                <a:lnTo>
                  <a:pt x="182" y="92"/>
                </a:lnTo>
                <a:lnTo>
                  <a:pt x="178" y="92"/>
                </a:lnTo>
                <a:lnTo>
                  <a:pt x="175" y="95"/>
                </a:lnTo>
                <a:lnTo>
                  <a:pt x="172" y="96"/>
                </a:lnTo>
                <a:lnTo>
                  <a:pt x="167" y="97"/>
                </a:lnTo>
                <a:lnTo>
                  <a:pt x="164" y="99"/>
                </a:lnTo>
                <a:lnTo>
                  <a:pt x="160" y="100"/>
                </a:lnTo>
                <a:lnTo>
                  <a:pt x="155" y="102"/>
                </a:lnTo>
                <a:lnTo>
                  <a:pt x="152" y="103"/>
                </a:lnTo>
                <a:lnTo>
                  <a:pt x="147" y="103"/>
                </a:lnTo>
                <a:lnTo>
                  <a:pt x="143" y="104"/>
                </a:lnTo>
                <a:lnTo>
                  <a:pt x="140" y="106"/>
                </a:lnTo>
                <a:lnTo>
                  <a:pt x="134" y="107"/>
                </a:lnTo>
                <a:lnTo>
                  <a:pt x="131" y="109"/>
                </a:lnTo>
                <a:lnTo>
                  <a:pt x="126" y="109"/>
                </a:lnTo>
                <a:lnTo>
                  <a:pt x="122" y="110"/>
                </a:lnTo>
                <a:lnTo>
                  <a:pt x="117" y="111"/>
                </a:lnTo>
                <a:lnTo>
                  <a:pt x="113" y="113"/>
                </a:lnTo>
                <a:lnTo>
                  <a:pt x="108" y="113"/>
                </a:lnTo>
                <a:lnTo>
                  <a:pt x="104" y="114"/>
                </a:lnTo>
                <a:lnTo>
                  <a:pt x="98" y="114"/>
                </a:lnTo>
                <a:lnTo>
                  <a:pt x="93" y="114"/>
                </a:lnTo>
                <a:lnTo>
                  <a:pt x="87" y="114"/>
                </a:lnTo>
                <a:lnTo>
                  <a:pt x="83" y="116"/>
                </a:lnTo>
                <a:lnTo>
                  <a:pt x="78" y="116"/>
                </a:lnTo>
                <a:lnTo>
                  <a:pt x="74" y="116"/>
                </a:lnTo>
                <a:lnTo>
                  <a:pt x="68" y="116"/>
                </a:lnTo>
                <a:lnTo>
                  <a:pt x="63" y="116"/>
                </a:lnTo>
                <a:lnTo>
                  <a:pt x="57" y="116"/>
                </a:lnTo>
                <a:lnTo>
                  <a:pt x="53" y="114"/>
                </a:lnTo>
                <a:lnTo>
                  <a:pt x="47" y="114"/>
                </a:lnTo>
                <a:lnTo>
                  <a:pt x="42" y="114"/>
                </a:lnTo>
                <a:lnTo>
                  <a:pt x="36" y="113"/>
                </a:lnTo>
                <a:lnTo>
                  <a:pt x="32" y="113"/>
                </a:lnTo>
                <a:lnTo>
                  <a:pt x="25" y="111"/>
                </a:lnTo>
                <a:lnTo>
                  <a:pt x="21" y="110"/>
                </a:lnTo>
                <a:lnTo>
                  <a:pt x="0" y="58"/>
                </a:lnTo>
                <a:lnTo>
                  <a:pt x="0" y="5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5222" name="Freeform 102"/>
          <p:cNvSpPr>
            <a:spLocks/>
          </p:cNvSpPr>
          <p:nvPr/>
        </p:nvSpPr>
        <p:spPr bwMode="auto">
          <a:xfrm rot="634655">
            <a:off x="1504950" y="2600325"/>
            <a:ext cx="687388" cy="233363"/>
          </a:xfrm>
          <a:custGeom>
            <a:avLst/>
            <a:gdLst>
              <a:gd name="T0" fmla="*/ 73 w 241"/>
              <a:gd name="T1" fmla="*/ 37 h 108"/>
              <a:gd name="T2" fmla="*/ 70 w 241"/>
              <a:gd name="T3" fmla="*/ 44 h 108"/>
              <a:gd name="T4" fmla="*/ 68 w 241"/>
              <a:gd name="T5" fmla="*/ 54 h 108"/>
              <a:gd name="T6" fmla="*/ 70 w 241"/>
              <a:gd name="T7" fmla="*/ 64 h 108"/>
              <a:gd name="T8" fmla="*/ 79 w 241"/>
              <a:gd name="T9" fmla="*/ 72 h 108"/>
              <a:gd name="T10" fmla="*/ 89 w 241"/>
              <a:gd name="T11" fmla="*/ 77 h 108"/>
              <a:gd name="T12" fmla="*/ 98 w 241"/>
              <a:gd name="T13" fmla="*/ 78 h 108"/>
              <a:gd name="T14" fmla="*/ 109 w 241"/>
              <a:gd name="T15" fmla="*/ 79 h 108"/>
              <a:gd name="T16" fmla="*/ 119 w 241"/>
              <a:gd name="T17" fmla="*/ 78 h 108"/>
              <a:gd name="T18" fmla="*/ 130 w 241"/>
              <a:gd name="T19" fmla="*/ 75 h 108"/>
              <a:gd name="T20" fmla="*/ 140 w 241"/>
              <a:gd name="T21" fmla="*/ 72 h 108"/>
              <a:gd name="T22" fmla="*/ 151 w 241"/>
              <a:gd name="T23" fmla="*/ 68 h 108"/>
              <a:gd name="T24" fmla="*/ 159 w 241"/>
              <a:gd name="T25" fmla="*/ 62 h 108"/>
              <a:gd name="T26" fmla="*/ 168 w 241"/>
              <a:gd name="T27" fmla="*/ 52 h 108"/>
              <a:gd name="T28" fmla="*/ 168 w 241"/>
              <a:gd name="T29" fmla="*/ 40 h 108"/>
              <a:gd name="T30" fmla="*/ 165 w 241"/>
              <a:gd name="T31" fmla="*/ 33 h 108"/>
              <a:gd name="T32" fmla="*/ 162 w 241"/>
              <a:gd name="T33" fmla="*/ 23 h 108"/>
              <a:gd name="T34" fmla="*/ 157 w 241"/>
              <a:gd name="T35" fmla="*/ 19 h 108"/>
              <a:gd name="T36" fmla="*/ 151 w 241"/>
              <a:gd name="T37" fmla="*/ 13 h 108"/>
              <a:gd name="T38" fmla="*/ 157 w 241"/>
              <a:gd name="T39" fmla="*/ 2 h 108"/>
              <a:gd name="T40" fmla="*/ 165 w 241"/>
              <a:gd name="T41" fmla="*/ 2 h 108"/>
              <a:gd name="T42" fmla="*/ 174 w 241"/>
              <a:gd name="T43" fmla="*/ 0 h 108"/>
              <a:gd name="T44" fmla="*/ 186 w 241"/>
              <a:gd name="T45" fmla="*/ 0 h 108"/>
              <a:gd name="T46" fmla="*/ 198 w 241"/>
              <a:gd name="T47" fmla="*/ 2 h 108"/>
              <a:gd name="T48" fmla="*/ 210 w 241"/>
              <a:gd name="T49" fmla="*/ 2 h 108"/>
              <a:gd name="T50" fmla="*/ 220 w 241"/>
              <a:gd name="T51" fmla="*/ 4 h 108"/>
              <a:gd name="T52" fmla="*/ 231 w 241"/>
              <a:gd name="T53" fmla="*/ 9 h 108"/>
              <a:gd name="T54" fmla="*/ 238 w 241"/>
              <a:gd name="T55" fmla="*/ 14 h 108"/>
              <a:gd name="T56" fmla="*/ 241 w 241"/>
              <a:gd name="T57" fmla="*/ 21 h 108"/>
              <a:gd name="T58" fmla="*/ 240 w 241"/>
              <a:gd name="T59" fmla="*/ 31 h 108"/>
              <a:gd name="T60" fmla="*/ 235 w 241"/>
              <a:gd name="T61" fmla="*/ 41 h 108"/>
              <a:gd name="T62" fmla="*/ 226 w 241"/>
              <a:gd name="T63" fmla="*/ 52 h 108"/>
              <a:gd name="T64" fmla="*/ 214 w 241"/>
              <a:gd name="T65" fmla="*/ 61 h 108"/>
              <a:gd name="T66" fmla="*/ 199 w 241"/>
              <a:gd name="T67" fmla="*/ 72 h 108"/>
              <a:gd name="T68" fmla="*/ 187 w 241"/>
              <a:gd name="T69" fmla="*/ 79 h 108"/>
              <a:gd name="T70" fmla="*/ 180 w 241"/>
              <a:gd name="T71" fmla="*/ 84 h 108"/>
              <a:gd name="T72" fmla="*/ 171 w 241"/>
              <a:gd name="T73" fmla="*/ 86 h 108"/>
              <a:gd name="T74" fmla="*/ 163 w 241"/>
              <a:gd name="T75" fmla="*/ 91 h 108"/>
              <a:gd name="T76" fmla="*/ 153 w 241"/>
              <a:gd name="T77" fmla="*/ 95 h 108"/>
              <a:gd name="T78" fmla="*/ 137 w 241"/>
              <a:gd name="T79" fmla="*/ 101 h 108"/>
              <a:gd name="T80" fmla="*/ 124 w 241"/>
              <a:gd name="T81" fmla="*/ 103 h 108"/>
              <a:gd name="T82" fmla="*/ 113 w 241"/>
              <a:gd name="T83" fmla="*/ 106 h 108"/>
              <a:gd name="T84" fmla="*/ 101 w 241"/>
              <a:gd name="T85" fmla="*/ 106 h 108"/>
              <a:gd name="T86" fmla="*/ 89 w 241"/>
              <a:gd name="T87" fmla="*/ 106 h 108"/>
              <a:gd name="T88" fmla="*/ 77 w 241"/>
              <a:gd name="T89" fmla="*/ 108 h 108"/>
              <a:gd name="T90" fmla="*/ 64 w 241"/>
              <a:gd name="T91" fmla="*/ 108 h 108"/>
              <a:gd name="T92" fmla="*/ 50 w 241"/>
              <a:gd name="T93" fmla="*/ 108 h 108"/>
              <a:gd name="T94" fmla="*/ 38 w 241"/>
              <a:gd name="T95" fmla="*/ 106 h 108"/>
              <a:gd name="T96" fmla="*/ 26 w 241"/>
              <a:gd name="T97" fmla="*/ 102 h 108"/>
              <a:gd name="T98" fmla="*/ 15 w 241"/>
              <a:gd name="T99" fmla="*/ 98 h 108"/>
              <a:gd name="T100" fmla="*/ 6 w 241"/>
              <a:gd name="T101" fmla="*/ 91 h 108"/>
              <a:gd name="T102" fmla="*/ 2 w 241"/>
              <a:gd name="T103" fmla="*/ 82 h 108"/>
              <a:gd name="T104" fmla="*/ 0 w 241"/>
              <a:gd name="T105" fmla="*/ 71 h 108"/>
              <a:gd name="T106" fmla="*/ 2 w 241"/>
              <a:gd name="T107" fmla="*/ 61 h 108"/>
              <a:gd name="T108" fmla="*/ 5 w 241"/>
              <a:gd name="T109" fmla="*/ 52 h 108"/>
              <a:gd name="T110" fmla="*/ 12 w 241"/>
              <a:gd name="T111" fmla="*/ 44 h 108"/>
              <a:gd name="T112" fmla="*/ 20 w 241"/>
              <a:gd name="T113" fmla="*/ 38 h 108"/>
              <a:gd name="T114" fmla="*/ 29 w 241"/>
              <a:gd name="T115" fmla="*/ 34 h 108"/>
              <a:gd name="T116" fmla="*/ 38 w 241"/>
              <a:gd name="T117" fmla="*/ 31 h 108"/>
              <a:gd name="T118" fmla="*/ 47 w 241"/>
              <a:gd name="T119" fmla="*/ 28 h 108"/>
              <a:gd name="T120" fmla="*/ 58 w 241"/>
              <a:gd name="T121" fmla="*/ 26 h 108"/>
              <a:gd name="T122" fmla="*/ 64 w 241"/>
              <a:gd name="T123" fmla="*/ 2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1" h="108">
                <a:moveTo>
                  <a:pt x="64" y="26"/>
                </a:moveTo>
                <a:lnTo>
                  <a:pt x="73" y="36"/>
                </a:lnTo>
                <a:lnTo>
                  <a:pt x="73" y="37"/>
                </a:lnTo>
                <a:lnTo>
                  <a:pt x="71" y="40"/>
                </a:lnTo>
                <a:lnTo>
                  <a:pt x="70" y="41"/>
                </a:lnTo>
                <a:lnTo>
                  <a:pt x="70" y="44"/>
                </a:lnTo>
                <a:lnTo>
                  <a:pt x="68" y="47"/>
                </a:lnTo>
                <a:lnTo>
                  <a:pt x="68" y="51"/>
                </a:lnTo>
                <a:lnTo>
                  <a:pt x="68" y="54"/>
                </a:lnTo>
                <a:lnTo>
                  <a:pt x="68" y="57"/>
                </a:lnTo>
                <a:lnTo>
                  <a:pt x="70" y="61"/>
                </a:lnTo>
                <a:lnTo>
                  <a:pt x="70" y="64"/>
                </a:lnTo>
                <a:lnTo>
                  <a:pt x="73" y="67"/>
                </a:lnTo>
                <a:lnTo>
                  <a:pt x="76" y="69"/>
                </a:lnTo>
                <a:lnTo>
                  <a:pt x="79" y="72"/>
                </a:lnTo>
                <a:lnTo>
                  <a:pt x="83" y="75"/>
                </a:lnTo>
                <a:lnTo>
                  <a:pt x="86" y="75"/>
                </a:lnTo>
                <a:lnTo>
                  <a:pt x="89" y="77"/>
                </a:lnTo>
                <a:lnTo>
                  <a:pt x="92" y="77"/>
                </a:lnTo>
                <a:lnTo>
                  <a:pt x="95" y="78"/>
                </a:lnTo>
                <a:lnTo>
                  <a:pt x="98" y="78"/>
                </a:lnTo>
                <a:lnTo>
                  <a:pt x="101" y="78"/>
                </a:lnTo>
                <a:lnTo>
                  <a:pt x="106" y="78"/>
                </a:lnTo>
                <a:lnTo>
                  <a:pt x="109" y="79"/>
                </a:lnTo>
                <a:lnTo>
                  <a:pt x="112" y="78"/>
                </a:lnTo>
                <a:lnTo>
                  <a:pt x="116" y="78"/>
                </a:lnTo>
                <a:lnTo>
                  <a:pt x="119" y="78"/>
                </a:lnTo>
                <a:lnTo>
                  <a:pt x="124" y="77"/>
                </a:lnTo>
                <a:lnTo>
                  <a:pt x="127" y="77"/>
                </a:lnTo>
                <a:lnTo>
                  <a:pt x="130" y="75"/>
                </a:lnTo>
                <a:lnTo>
                  <a:pt x="134" y="74"/>
                </a:lnTo>
                <a:lnTo>
                  <a:pt x="137" y="74"/>
                </a:lnTo>
                <a:lnTo>
                  <a:pt x="140" y="72"/>
                </a:lnTo>
                <a:lnTo>
                  <a:pt x="145" y="71"/>
                </a:lnTo>
                <a:lnTo>
                  <a:pt x="148" y="69"/>
                </a:lnTo>
                <a:lnTo>
                  <a:pt x="151" y="68"/>
                </a:lnTo>
                <a:lnTo>
                  <a:pt x="153" y="65"/>
                </a:lnTo>
                <a:lnTo>
                  <a:pt x="156" y="64"/>
                </a:lnTo>
                <a:lnTo>
                  <a:pt x="159" y="62"/>
                </a:lnTo>
                <a:lnTo>
                  <a:pt x="160" y="61"/>
                </a:lnTo>
                <a:lnTo>
                  <a:pt x="165" y="57"/>
                </a:lnTo>
                <a:lnTo>
                  <a:pt x="168" y="52"/>
                </a:lnTo>
                <a:lnTo>
                  <a:pt x="168" y="48"/>
                </a:lnTo>
                <a:lnTo>
                  <a:pt x="168" y="43"/>
                </a:lnTo>
                <a:lnTo>
                  <a:pt x="168" y="40"/>
                </a:lnTo>
                <a:lnTo>
                  <a:pt x="166" y="38"/>
                </a:lnTo>
                <a:lnTo>
                  <a:pt x="166" y="36"/>
                </a:lnTo>
                <a:lnTo>
                  <a:pt x="165" y="33"/>
                </a:lnTo>
                <a:lnTo>
                  <a:pt x="163" y="30"/>
                </a:lnTo>
                <a:lnTo>
                  <a:pt x="163" y="27"/>
                </a:lnTo>
                <a:lnTo>
                  <a:pt x="162" y="23"/>
                </a:lnTo>
                <a:lnTo>
                  <a:pt x="160" y="21"/>
                </a:lnTo>
                <a:lnTo>
                  <a:pt x="159" y="19"/>
                </a:lnTo>
                <a:lnTo>
                  <a:pt x="157" y="19"/>
                </a:lnTo>
                <a:lnTo>
                  <a:pt x="154" y="16"/>
                </a:lnTo>
                <a:lnTo>
                  <a:pt x="153" y="14"/>
                </a:lnTo>
                <a:lnTo>
                  <a:pt x="151" y="13"/>
                </a:lnTo>
                <a:lnTo>
                  <a:pt x="154" y="3"/>
                </a:lnTo>
                <a:lnTo>
                  <a:pt x="154" y="2"/>
                </a:lnTo>
                <a:lnTo>
                  <a:pt x="157" y="2"/>
                </a:lnTo>
                <a:lnTo>
                  <a:pt x="159" y="2"/>
                </a:lnTo>
                <a:lnTo>
                  <a:pt x="162" y="2"/>
                </a:lnTo>
                <a:lnTo>
                  <a:pt x="165" y="2"/>
                </a:lnTo>
                <a:lnTo>
                  <a:pt x="168" y="2"/>
                </a:lnTo>
                <a:lnTo>
                  <a:pt x="171" y="0"/>
                </a:lnTo>
                <a:lnTo>
                  <a:pt x="174" y="0"/>
                </a:lnTo>
                <a:lnTo>
                  <a:pt x="177" y="0"/>
                </a:lnTo>
                <a:lnTo>
                  <a:pt x="181" y="0"/>
                </a:lnTo>
                <a:lnTo>
                  <a:pt x="186" y="0"/>
                </a:lnTo>
                <a:lnTo>
                  <a:pt x="189" y="0"/>
                </a:lnTo>
                <a:lnTo>
                  <a:pt x="193" y="0"/>
                </a:lnTo>
                <a:lnTo>
                  <a:pt x="198" y="2"/>
                </a:lnTo>
                <a:lnTo>
                  <a:pt x="202" y="2"/>
                </a:lnTo>
                <a:lnTo>
                  <a:pt x="205" y="2"/>
                </a:lnTo>
                <a:lnTo>
                  <a:pt x="210" y="2"/>
                </a:lnTo>
                <a:lnTo>
                  <a:pt x="214" y="3"/>
                </a:lnTo>
                <a:lnTo>
                  <a:pt x="217" y="3"/>
                </a:lnTo>
                <a:lnTo>
                  <a:pt x="220" y="4"/>
                </a:lnTo>
                <a:lnTo>
                  <a:pt x="225" y="6"/>
                </a:lnTo>
                <a:lnTo>
                  <a:pt x="228" y="7"/>
                </a:lnTo>
                <a:lnTo>
                  <a:pt x="231" y="9"/>
                </a:lnTo>
                <a:lnTo>
                  <a:pt x="234" y="10"/>
                </a:lnTo>
                <a:lnTo>
                  <a:pt x="235" y="11"/>
                </a:lnTo>
                <a:lnTo>
                  <a:pt x="238" y="14"/>
                </a:lnTo>
                <a:lnTo>
                  <a:pt x="240" y="17"/>
                </a:lnTo>
                <a:lnTo>
                  <a:pt x="240" y="19"/>
                </a:lnTo>
                <a:lnTo>
                  <a:pt x="241" y="21"/>
                </a:lnTo>
                <a:lnTo>
                  <a:pt x="241" y="26"/>
                </a:lnTo>
                <a:lnTo>
                  <a:pt x="241" y="28"/>
                </a:lnTo>
                <a:lnTo>
                  <a:pt x="240" y="31"/>
                </a:lnTo>
                <a:lnTo>
                  <a:pt x="240" y="36"/>
                </a:lnTo>
                <a:lnTo>
                  <a:pt x="238" y="38"/>
                </a:lnTo>
                <a:lnTo>
                  <a:pt x="235" y="41"/>
                </a:lnTo>
                <a:lnTo>
                  <a:pt x="232" y="45"/>
                </a:lnTo>
                <a:lnTo>
                  <a:pt x="229" y="48"/>
                </a:lnTo>
                <a:lnTo>
                  <a:pt x="226" y="52"/>
                </a:lnTo>
                <a:lnTo>
                  <a:pt x="222" y="55"/>
                </a:lnTo>
                <a:lnTo>
                  <a:pt x="219" y="58"/>
                </a:lnTo>
                <a:lnTo>
                  <a:pt x="214" y="61"/>
                </a:lnTo>
                <a:lnTo>
                  <a:pt x="210" y="65"/>
                </a:lnTo>
                <a:lnTo>
                  <a:pt x="205" y="68"/>
                </a:lnTo>
                <a:lnTo>
                  <a:pt x="199" y="72"/>
                </a:lnTo>
                <a:lnTo>
                  <a:pt x="195" y="74"/>
                </a:lnTo>
                <a:lnTo>
                  <a:pt x="190" y="78"/>
                </a:lnTo>
                <a:lnTo>
                  <a:pt x="187" y="79"/>
                </a:lnTo>
                <a:lnTo>
                  <a:pt x="184" y="81"/>
                </a:lnTo>
                <a:lnTo>
                  <a:pt x="181" y="82"/>
                </a:lnTo>
                <a:lnTo>
                  <a:pt x="180" y="84"/>
                </a:lnTo>
                <a:lnTo>
                  <a:pt x="177" y="85"/>
                </a:lnTo>
                <a:lnTo>
                  <a:pt x="174" y="85"/>
                </a:lnTo>
                <a:lnTo>
                  <a:pt x="171" y="86"/>
                </a:lnTo>
                <a:lnTo>
                  <a:pt x="169" y="88"/>
                </a:lnTo>
                <a:lnTo>
                  <a:pt x="166" y="89"/>
                </a:lnTo>
                <a:lnTo>
                  <a:pt x="163" y="91"/>
                </a:lnTo>
                <a:lnTo>
                  <a:pt x="160" y="92"/>
                </a:lnTo>
                <a:lnTo>
                  <a:pt x="157" y="93"/>
                </a:lnTo>
                <a:lnTo>
                  <a:pt x="153" y="95"/>
                </a:lnTo>
                <a:lnTo>
                  <a:pt x="148" y="98"/>
                </a:lnTo>
                <a:lnTo>
                  <a:pt x="142" y="99"/>
                </a:lnTo>
                <a:lnTo>
                  <a:pt x="137" y="101"/>
                </a:lnTo>
                <a:lnTo>
                  <a:pt x="133" y="102"/>
                </a:lnTo>
                <a:lnTo>
                  <a:pt x="128" y="103"/>
                </a:lnTo>
                <a:lnTo>
                  <a:pt x="124" y="103"/>
                </a:lnTo>
                <a:lnTo>
                  <a:pt x="119" y="105"/>
                </a:lnTo>
                <a:lnTo>
                  <a:pt x="116" y="105"/>
                </a:lnTo>
                <a:lnTo>
                  <a:pt x="113" y="106"/>
                </a:lnTo>
                <a:lnTo>
                  <a:pt x="109" y="106"/>
                </a:lnTo>
                <a:lnTo>
                  <a:pt x="106" y="106"/>
                </a:lnTo>
                <a:lnTo>
                  <a:pt x="101" y="106"/>
                </a:lnTo>
                <a:lnTo>
                  <a:pt x="98" y="106"/>
                </a:lnTo>
                <a:lnTo>
                  <a:pt x="94" y="106"/>
                </a:lnTo>
                <a:lnTo>
                  <a:pt x="89" y="106"/>
                </a:lnTo>
                <a:lnTo>
                  <a:pt x="85" y="108"/>
                </a:lnTo>
                <a:lnTo>
                  <a:pt x="82" y="108"/>
                </a:lnTo>
                <a:lnTo>
                  <a:pt x="77" y="108"/>
                </a:lnTo>
                <a:lnTo>
                  <a:pt x="73" y="108"/>
                </a:lnTo>
                <a:lnTo>
                  <a:pt x="68" y="108"/>
                </a:lnTo>
                <a:lnTo>
                  <a:pt x="64" y="108"/>
                </a:lnTo>
                <a:lnTo>
                  <a:pt x="59" y="108"/>
                </a:lnTo>
                <a:lnTo>
                  <a:pt x="55" y="108"/>
                </a:lnTo>
                <a:lnTo>
                  <a:pt x="50" y="108"/>
                </a:lnTo>
                <a:lnTo>
                  <a:pt x="46" y="108"/>
                </a:lnTo>
                <a:lnTo>
                  <a:pt x="41" y="106"/>
                </a:lnTo>
                <a:lnTo>
                  <a:pt x="38" y="106"/>
                </a:lnTo>
                <a:lnTo>
                  <a:pt x="34" y="105"/>
                </a:lnTo>
                <a:lnTo>
                  <a:pt x="29" y="103"/>
                </a:lnTo>
                <a:lnTo>
                  <a:pt x="26" y="102"/>
                </a:lnTo>
                <a:lnTo>
                  <a:pt x="21" y="101"/>
                </a:lnTo>
                <a:lnTo>
                  <a:pt x="18" y="99"/>
                </a:lnTo>
                <a:lnTo>
                  <a:pt x="15" y="98"/>
                </a:lnTo>
                <a:lnTo>
                  <a:pt x="12" y="96"/>
                </a:lnTo>
                <a:lnTo>
                  <a:pt x="9" y="93"/>
                </a:lnTo>
                <a:lnTo>
                  <a:pt x="6" y="91"/>
                </a:lnTo>
                <a:lnTo>
                  <a:pt x="5" y="88"/>
                </a:lnTo>
                <a:lnTo>
                  <a:pt x="3" y="85"/>
                </a:lnTo>
                <a:lnTo>
                  <a:pt x="2" y="82"/>
                </a:lnTo>
                <a:lnTo>
                  <a:pt x="0" y="78"/>
                </a:lnTo>
                <a:lnTo>
                  <a:pt x="0" y="75"/>
                </a:lnTo>
                <a:lnTo>
                  <a:pt x="0" y="71"/>
                </a:lnTo>
                <a:lnTo>
                  <a:pt x="0" y="67"/>
                </a:lnTo>
                <a:lnTo>
                  <a:pt x="0" y="64"/>
                </a:lnTo>
                <a:lnTo>
                  <a:pt x="2" y="61"/>
                </a:lnTo>
                <a:lnTo>
                  <a:pt x="2" y="57"/>
                </a:lnTo>
                <a:lnTo>
                  <a:pt x="3" y="54"/>
                </a:lnTo>
                <a:lnTo>
                  <a:pt x="5" y="52"/>
                </a:lnTo>
                <a:lnTo>
                  <a:pt x="8" y="50"/>
                </a:lnTo>
                <a:lnTo>
                  <a:pt x="9" y="47"/>
                </a:lnTo>
                <a:lnTo>
                  <a:pt x="12" y="44"/>
                </a:lnTo>
                <a:lnTo>
                  <a:pt x="15" y="43"/>
                </a:lnTo>
                <a:lnTo>
                  <a:pt x="17" y="40"/>
                </a:lnTo>
                <a:lnTo>
                  <a:pt x="20" y="38"/>
                </a:lnTo>
                <a:lnTo>
                  <a:pt x="23" y="37"/>
                </a:lnTo>
                <a:lnTo>
                  <a:pt x="26" y="36"/>
                </a:lnTo>
                <a:lnTo>
                  <a:pt x="29" y="34"/>
                </a:lnTo>
                <a:lnTo>
                  <a:pt x="32" y="33"/>
                </a:lnTo>
                <a:lnTo>
                  <a:pt x="35" y="31"/>
                </a:lnTo>
                <a:lnTo>
                  <a:pt x="38" y="31"/>
                </a:lnTo>
                <a:lnTo>
                  <a:pt x="41" y="30"/>
                </a:lnTo>
                <a:lnTo>
                  <a:pt x="44" y="28"/>
                </a:lnTo>
                <a:lnTo>
                  <a:pt x="47" y="28"/>
                </a:lnTo>
                <a:lnTo>
                  <a:pt x="50" y="27"/>
                </a:lnTo>
                <a:lnTo>
                  <a:pt x="53" y="27"/>
                </a:lnTo>
                <a:lnTo>
                  <a:pt x="58" y="26"/>
                </a:lnTo>
                <a:lnTo>
                  <a:pt x="61" y="26"/>
                </a:lnTo>
                <a:lnTo>
                  <a:pt x="64" y="26"/>
                </a:lnTo>
                <a:lnTo>
                  <a:pt x="64" y="26"/>
                </a:lnTo>
                <a:lnTo>
                  <a:pt x="64" y="26"/>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5225" name="Freeform 105"/>
          <p:cNvSpPr>
            <a:spLocks/>
          </p:cNvSpPr>
          <p:nvPr/>
        </p:nvSpPr>
        <p:spPr bwMode="auto">
          <a:xfrm rot="574060">
            <a:off x="1760539" y="2697957"/>
            <a:ext cx="187325" cy="70247"/>
          </a:xfrm>
          <a:custGeom>
            <a:avLst/>
            <a:gdLst>
              <a:gd name="T0" fmla="*/ 5 w 65"/>
              <a:gd name="T1" fmla="*/ 13 h 33"/>
              <a:gd name="T2" fmla="*/ 6 w 65"/>
              <a:gd name="T3" fmla="*/ 13 h 33"/>
              <a:gd name="T4" fmla="*/ 9 w 65"/>
              <a:gd name="T5" fmla="*/ 13 h 33"/>
              <a:gd name="T6" fmla="*/ 12 w 65"/>
              <a:gd name="T7" fmla="*/ 13 h 33"/>
              <a:gd name="T8" fmla="*/ 15 w 65"/>
              <a:gd name="T9" fmla="*/ 14 h 33"/>
              <a:gd name="T10" fmla="*/ 18 w 65"/>
              <a:gd name="T11" fmla="*/ 14 h 33"/>
              <a:gd name="T12" fmla="*/ 23 w 65"/>
              <a:gd name="T13" fmla="*/ 14 h 33"/>
              <a:gd name="T14" fmla="*/ 26 w 65"/>
              <a:gd name="T15" fmla="*/ 13 h 33"/>
              <a:gd name="T16" fmla="*/ 30 w 65"/>
              <a:gd name="T17" fmla="*/ 13 h 33"/>
              <a:gd name="T18" fmla="*/ 35 w 65"/>
              <a:gd name="T19" fmla="*/ 11 h 33"/>
              <a:gd name="T20" fmla="*/ 38 w 65"/>
              <a:gd name="T21" fmla="*/ 11 h 33"/>
              <a:gd name="T22" fmla="*/ 42 w 65"/>
              <a:gd name="T23" fmla="*/ 8 h 33"/>
              <a:gd name="T24" fmla="*/ 47 w 65"/>
              <a:gd name="T25" fmla="*/ 7 h 33"/>
              <a:gd name="T26" fmla="*/ 50 w 65"/>
              <a:gd name="T27" fmla="*/ 4 h 33"/>
              <a:gd name="T28" fmla="*/ 55 w 65"/>
              <a:gd name="T29" fmla="*/ 0 h 33"/>
              <a:gd name="T30" fmla="*/ 65 w 65"/>
              <a:gd name="T31" fmla="*/ 8 h 33"/>
              <a:gd name="T32" fmla="*/ 65 w 65"/>
              <a:gd name="T33" fmla="*/ 10 h 33"/>
              <a:gd name="T34" fmla="*/ 62 w 65"/>
              <a:gd name="T35" fmla="*/ 14 h 33"/>
              <a:gd name="T36" fmla="*/ 61 w 65"/>
              <a:gd name="T37" fmla="*/ 16 h 33"/>
              <a:gd name="T38" fmla="*/ 58 w 65"/>
              <a:gd name="T39" fmla="*/ 18 h 33"/>
              <a:gd name="T40" fmla="*/ 56 w 65"/>
              <a:gd name="T41" fmla="*/ 20 h 33"/>
              <a:gd name="T42" fmla="*/ 53 w 65"/>
              <a:gd name="T43" fmla="*/ 23 h 33"/>
              <a:gd name="T44" fmla="*/ 48 w 65"/>
              <a:gd name="T45" fmla="*/ 25 h 33"/>
              <a:gd name="T46" fmla="*/ 45 w 65"/>
              <a:gd name="T47" fmla="*/ 28 h 33"/>
              <a:gd name="T48" fmla="*/ 42 w 65"/>
              <a:gd name="T49" fmla="*/ 28 h 33"/>
              <a:gd name="T50" fmla="*/ 39 w 65"/>
              <a:gd name="T51" fmla="*/ 30 h 33"/>
              <a:gd name="T52" fmla="*/ 36 w 65"/>
              <a:gd name="T53" fmla="*/ 30 h 33"/>
              <a:gd name="T54" fmla="*/ 35 w 65"/>
              <a:gd name="T55" fmla="*/ 31 h 33"/>
              <a:gd name="T56" fmla="*/ 30 w 65"/>
              <a:gd name="T57" fmla="*/ 31 h 33"/>
              <a:gd name="T58" fmla="*/ 27 w 65"/>
              <a:gd name="T59" fmla="*/ 31 h 33"/>
              <a:gd name="T60" fmla="*/ 24 w 65"/>
              <a:gd name="T61" fmla="*/ 31 h 33"/>
              <a:gd name="T62" fmla="*/ 21 w 65"/>
              <a:gd name="T63" fmla="*/ 33 h 33"/>
              <a:gd name="T64" fmla="*/ 17 w 65"/>
              <a:gd name="T65" fmla="*/ 31 h 33"/>
              <a:gd name="T66" fmla="*/ 14 w 65"/>
              <a:gd name="T67" fmla="*/ 31 h 33"/>
              <a:gd name="T68" fmla="*/ 9 w 65"/>
              <a:gd name="T69" fmla="*/ 31 h 33"/>
              <a:gd name="T70" fmla="*/ 5 w 65"/>
              <a:gd name="T71" fmla="*/ 31 h 33"/>
              <a:gd name="T72" fmla="*/ 0 w 65"/>
              <a:gd name="T73" fmla="*/ 23 h 33"/>
              <a:gd name="T74" fmla="*/ 5 w 65"/>
              <a:gd name="T75" fmla="*/ 13 h 33"/>
              <a:gd name="T76" fmla="*/ 5 w 65"/>
              <a:gd name="T77"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 h="33">
                <a:moveTo>
                  <a:pt x="5" y="13"/>
                </a:moveTo>
                <a:lnTo>
                  <a:pt x="6" y="13"/>
                </a:lnTo>
                <a:lnTo>
                  <a:pt x="9" y="13"/>
                </a:lnTo>
                <a:lnTo>
                  <a:pt x="12" y="13"/>
                </a:lnTo>
                <a:lnTo>
                  <a:pt x="15" y="14"/>
                </a:lnTo>
                <a:lnTo>
                  <a:pt x="18" y="14"/>
                </a:lnTo>
                <a:lnTo>
                  <a:pt x="23" y="14"/>
                </a:lnTo>
                <a:lnTo>
                  <a:pt x="26" y="13"/>
                </a:lnTo>
                <a:lnTo>
                  <a:pt x="30" y="13"/>
                </a:lnTo>
                <a:lnTo>
                  <a:pt x="35" y="11"/>
                </a:lnTo>
                <a:lnTo>
                  <a:pt x="38" y="11"/>
                </a:lnTo>
                <a:lnTo>
                  <a:pt x="42" y="8"/>
                </a:lnTo>
                <a:lnTo>
                  <a:pt x="47" y="7"/>
                </a:lnTo>
                <a:lnTo>
                  <a:pt x="50" y="4"/>
                </a:lnTo>
                <a:lnTo>
                  <a:pt x="55" y="0"/>
                </a:lnTo>
                <a:lnTo>
                  <a:pt x="65" y="8"/>
                </a:lnTo>
                <a:lnTo>
                  <a:pt x="65" y="10"/>
                </a:lnTo>
                <a:lnTo>
                  <a:pt x="62" y="14"/>
                </a:lnTo>
                <a:lnTo>
                  <a:pt x="61" y="16"/>
                </a:lnTo>
                <a:lnTo>
                  <a:pt x="58" y="18"/>
                </a:lnTo>
                <a:lnTo>
                  <a:pt x="56" y="20"/>
                </a:lnTo>
                <a:lnTo>
                  <a:pt x="53" y="23"/>
                </a:lnTo>
                <a:lnTo>
                  <a:pt x="48" y="25"/>
                </a:lnTo>
                <a:lnTo>
                  <a:pt x="45" y="28"/>
                </a:lnTo>
                <a:lnTo>
                  <a:pt x="42" y="28"/>
                </a:lnTo>
                <a:lnTo>
                  <a:pt x="39" y="30"/>
                </a:lnTo>
                <a:lnTo>
                  <a:pt x="36" y="30"/>
                </a:lnTo>
                <a:lnTo>
                  <a:pt x="35" y="31"/>
                </a:lnTo>
                <a:lnTo>
                  <a:pt x="30" y="31"/>
                </a:lnTo>
                <a:lnTo>
                  <a:pt x="27" y="31"/>
                </a:lnTo>
                <a:lnTo>
                  <a:pt x="24" y="31"/>
                </a:lnTo>
                <a:lnTo>
                  <a:pt x="21" y="33"/>
                </a:lnTo>
                <a:lnTo>
                  <a:pt x="17" y="31"/>
                </a:lnTo>
                <a:lnTo>
                  <a:pt x="14" y="31"/>
                </a:lnTo>
                <a:lnTo>
                  <a:pt x="9" y="31"/>
                </a:lnTo>
                <a:lnTo>
                  <a:pt x="5" y="31"/>
                </a:lnTo>
                <a:lnTo>
                  <a:pt x="0" y="23"/>
                </a:lnTo>
                <a:lnTo>
                  <a:pt x="5" y="13"/>
                </a:lnTo>
                <a:lnTo>
                  <a:pt x="5" y="13"/>
                </a:lnTo>
                <a:close/>
              </a:path>
            </a:pathLst>
          </a:custGeom>
          <a:solidFill>
            <a:srgbClr val="4047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grpSp>
        <p:nvGrpSpPr>
          <p:cNvPr id="5567" name="Group 447"/>
          <p:cNvGrpSpPr>
            <a:grpSpLocks/>
          </p:cNvGrpSpPr>
          <p:nvPr/>
        </p:nvGrpSpPr>
        <p:grpSpPr bwMode="auto">
          <a:xfrm>
            <a:off x="6324600" y="2571750"/>
            <a:ext cx="2286000" cy="1143000"/>
            <a:chOff x="3984" y="2112"/>
            <a:chExt cx="1440" cy="960"/>
          </a:xfrm>
        </p:grpSpPr>
        <p:sp>
          <p:nvSpPr>
            <p:cNvPr id="5547" name="AutoShape 427"/>
            <p:cNvSpPr>
              <a:spLocks noChangeArrowheads="1"/>
            </p:cNvSpPr>
            <p:nvPr/>
          </p:nvSpPr>
          <p:spPr bwMode="auto">
            <a:xfrm>
              <a:off x="3984" y="2112"/>
              <a:ext cx="907" cy="213"/>
            </a:xfrm>
            <a:prstGeom prst="roundRect">
              <a:avLst>
                <a:gd name="adj" fmla="val 16667"/>
              </a:avLst>
            </a:prstGeom>
            <a:solidFill>
              <a:srgbClr val="745864"/>
            </a:solidFill>
            <a:ln w="9525">
              <a:solidFill>
                <a:schemeClr val="bg2"/>
              </a:solidFill>
              <a:round/>
              <a:headEnd/>
              <a:tailEnd/>
            </a:ln>
            <a:effectLst>
              <a:prstShdw prst="shdw17" dist="17961" dir="2700000">
                <a:schemeClr val="bg2">
                  <a:gamma/>
                  <a:shade val="60000"/>
                  <a:invGamma/>
                </a:schemeClr>
              </a:prstShdw>
            </a:effectLst>
          </p:spPr>
          <p:txBody>
            <a:bodyPr wrap="none" anchor="ctr"/>
            <a:lstStyle/>
            <a:p>
              <a:pPr fontAlgn="base">
                <a:spcBef>
                  <a:spcPct val="0"/>
                </a:spcBef>
                <a:spcAft>
                  <a:spcPct val="0"/>
                </a:spcAft>
              </a:pPr>
              <a:endParaRPr lang="en-US">
                <a:solidFill>
                  <a:srgbClr val="000000"/>
                </a:solidFill>
              </a:endParaRPr>
            </a:p>
          </p:txBody>
        </p:sp>
        <p:grpSp>
          <p:nvGrpSpPr>
            <p:cNvPr id="5553" name="Group 433"/>
            <p:cNvGrpSpPr>
              <a:grpSpLocks/>
            </p:cNvGrpSpPr>
            <p:nvPr/>
          </p:nvGrpSpPr>
          <p:grpSpPr bwMode="auto">
            <a:xfrm>
              <a:off x="3984" y="2325"/>
              <a:ext cx="1440" cy="747"/>
              <a:chOff x="4032" y="2448"/>
              <a:chExt cx="1296" cy="672"/>
            </a:xfrm>
          </p:grpSpPr>
          <p:grpSp>
            <p:nvGrpSpPr>
              <p:cNvPr id="5546" name="Group 426"/>
              <p:cNvGrpSpPr>
                <a:grpSpLocks/>
              </p:cNvGrpSpPr>
              <p:nvPr/>
            </p:nvGrpSpPr>
            <p:grpSpPr bwMode="auto">
              <a:xfrm>
                <a:off x="4032" y="2448"/>
                <a:ext cx="1296" cy="672"/>
                <a:chOff x="3600" y="2640"/>
                <a:chExt cx="816" cy="480"/>
              </a:xfrm>
            </p:grpSpPr>
            <p:sp>
              <p:nvSpPr>
                <p:cNvPr id="5543" name="Rectangle 423" descr="Medium wood"/>
                <p:cNvSpPr>
                  <a:spLocks noChangeArrowheads="1"/>
                </p:cNvSpPr>
                <p:nvPr/>
              </p:nvSpPr>
              <p:spPr bwMode="auto">
                <a:xfrm>
                  <a:off x="3600" y="2640"/>
                  <a:ext cx="816" cy="384"/>
                </a:xfrm>
                <a:prstGeom prst="rect">
                  <a:avLst/>
                </a:prstGeom>
                <a:blipFill dpi="0" rotWithShape="1">
                  <a:blip r:embed="rId2"/>
                  <a:srcRect/>
                  <a:tile tx="0" ty="0" sx="100000" sy="100000" flip="none" algn="tl"/>
                </a:blip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544" name="Oval 424"/>
                <p:cNvSpPr>
                  <a:spLocks noChangeArrowheads="1"/>
                </p:cNvSpPr>
                <p:nvPr/>
              </p:nvSpPr>
              <p:spPr bwMode="auto">
                <a:xfrm>
                  <a:off x="3648" y="2928"/>
                  <a:ext cx="192" cy="192"/>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545" name="Oval 425"/>
                <p:cNvSpPr>
                  <a:spLocks noChangeArrowheads="1"/>
                </p:cNvSpPr>
                <p:nvPr/>
              </p:nvSpPr>
              <p:spPr bwMode="auto">
                <a:xfrm>
                  <a:off x="4176" y="2928"/>
                  <a:ext cx="192" cy="192"/>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grpSp>
          <p:sp>
            <p:nvSpPr>
              <p:cNvPr id="5550" name="Oval 430"/>
              <p:cNvSpPr>
                <a:spLocks noChangeArrowheads="1"/>
              </p:cNvSpPr>
              <p:nvPr/>
            </p:nvSpPr>
            <p:spPr bwMode="auto">
              <a:xfrm>
                <a:off x="5040" y="2928"/>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552" name="Oval 432"/>
              <p:cNvSpPr>
                <a:spLocks noChangeArrowheads="1"/>
              </p:cNvSpPr>
              <p:nvPr/>
            </p:nvSpPr>
            <p:spPr bwMode="auto">
              <a:xfrm>
                <a:off x="4224" y="2928"/>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grpSp>
      </p:grpSp>
      <p:sp>
        <p:nvSpPr>
          <p:cNvPr id="5561" name="Text Box 441"/>
          <p:cNvSpPr txBox="1">
            <a:spLocks noChangeArrowheads="1"/>
          </p:cNvSpPr>
          <p:nvPr/>
        </p:nvSpPr>
        <p:spPr bwMode="auto">
          <a:xfrm>
            <a:off x="3810000" y="4343400"/>
            <a:ext cx="2209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200" b="1">
                <a:solidFill>
                  <a:srgbClr val="000000"/>
                </a:solidFill>
              </a:rPr>
              <a:t>Hình 4.1</a:t>
            </a:r>
          </a:p>
        </p:txBody>
      </p:sp>
      <p:grpSp>
        <p:nvGrpSpPr>
          <p:cNvPr id="5566" name="Group 446"/>
          <p:cNvGrpSpPr>
            <a:grpSpLocks/>
          </p:cNvGrpSpPr>
          <p:nvPr/>
        </p:nvGrpSpPr>
        <p:grpSpPr bwMode="auto">
          <a:xfrm>
            <a:off x="1111624" y="633962"/>
            <a:ext cx="5181600" cy="3657600"/>
            <a:chOff x="672" y="432"/>
            <a:chExt cx="3264" cy="3072"/>
          </a:xfrm>
        </p:grpSpPr>
        <p:sp>
          <p:nvSpPr>
            <p:cNvPr id="5161" name="Freeform 41"/>
            <p:cNvSpPr>
              <a:spLocks/>
            </p:cNvSpPr>
            <p:nvPr/>
          </p:nvSpPr>
          <p:spPr bwMode="auto">
            <a:xfrm rot="757679">
              <a:off x="1050" y="1554"/>
              <a:ext cx="351" cy="1382"/>
            </a:xfrm>
            <a:custGeom>
              <a:avLst/>
              <a:gdLst>
                <a:gd name="T0" fmla="*/ 16 w 195"/>
                <a:gd name="T1" fmla="*/ 0 h 765"/>
                <a:gd name="T2" fmla="*/ 155 w 195"/>
                <a:gd name="T3" fmla="*/ 590 h 765"/>
                <a:gd name="T4" fmla="*/ 195 w 195"/>
                <a:gd name="T5" fmla="*/ 765 h 765"/>
                <a:gd name="T6" fmla="*/ 176 w 195"/>
                <a:gd name="T7" fmla="*/ 754 h 765"/>
                <a:gd name="T8" fmla="*/ 0 w 195"/>
                <a:gd name="T9" fmla="*/ 3 h 765"/>
                <a:gd name="T10" fmla="*/ 16 w 195"/>
                <a:gd name="T11" fmla="*/ 0 h 765"/>
                <a:gd name="T12" fmla="*/ 16 w 195"/>
                <a:gd name="T13" fmla="*/ 0 h 765"/>
              </a:gdLst>
              <a:ahLst/>
              <a:cxnLst>
                <a:cxn ang="0">
                  <a:pos x="T0" y="T1"/>
                </a:cxn>
                <a:cxn ang="0">
                  <a:pos x="T2" y="T3"/>
                </a:cxn>
                <a:cxn ang="0">
                  <a:pos x="T4" y="T5"/>
                </a:cxn>
                <a:cxn ang="0">
                  <a:pos x="T6" y="T7"/>
                </a:cxn>
                <a:cxn ang="0">
                  <a:pos x="T8" y="T9"/>
                </a:cxn>
                <a:cxn ang="0">
                  <a:pos x="T10" y="T11"/>
                </a:cxn>
                <a:cxn ang="0">
                  <a:pos x="T12" y="T13"/>
                </a:cxn>
              </a:cxnLst>
              <a:rect l="0" t="0" r="r" b="b"/>
              <a:pathLst>
                <a:path w="195" h="765">
                  <a:moveTo>
                    <a:pt x="16" y="0"/>
                  </a:moveTo>
                  <a:lnTo>
                    <a:pt x="155" y="590"/>
                  </a:lnTo>
                  <a:lnTo>
                    <a:pt x="195" y="765"/>
                  </a:lnTo>
                  <a:lnTo>
                    <a:pt x="176" y="754"/>
                  </a:lnTo>
                  <a:lnTo>
                    <a:pt x="0" y="3"/>
                  </a:lnTo>
                  <a:lnTo>
                    <a:pt x="16" y="0"/>
                  </a:lnTo>
                  <a:lnTo>
                    <a:pt x="16" y="0"/>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5178" name="Freeform 58"/>
            <p:cNvSpPr>
              <a:spLocks/>
            </p:cNvSpPr>
            <p:nvPr/>
          </p:nvSpPr>
          <p:spPr bwMode="auto">
            <a:xfrm rot="757679">
              <a:off x="962" y="1561"/>
              <a:ext cx="432" cy="1424"/>
            </a:xfrm>
            <a:custGeom>
              <a:avLst/>
              <a:gdLst>
                <a:gd name="T0" fmla="*/ 26 w 240"/>
                <a:gd name="T1" fmla="*/ 8 h 788"/>
                <a:gd name="T2" fmla="*/ 199 w 240"/>
                <a:gd name="T3" fmla="*/ 746 h 788"/>
                <a:gd name="T4" fmla="*/ 223 w 240"/>
                <a:gd name="T5" fmla="*/ 753 h 788"/>
                <a:gd name="T6" fmla="*/ 240 w 240"/>
                <a:gd name="T7" fmla="*/ 767 h 788"/>
                <a:gd name="T8" fmla="*/ 240 w 240"/>
                <a:gd name="T9" fmla="*/ 769 h 788"/>
                <a:gd name="T10" fmla="*/ 237 w 240"/>
                <a:gd name="T11" fmla="*/ 773 h 788"/>
                <a:gd name="T12" fmla="*/ 235 w 240"/>
                <a:gd name="T13" fmla="*/ 774 h 788"/>
                <a:gd name="T14" fmla="*/ 234 w 240"/>
                <a:gd name="T15" fmla="*/ 776 h 788"/>
                <a:gd name="T16" fmla="*/ 231 w 240"/>
                <a:gd name="T17" fmla="*/ 779 h 788"/>
                <a:gd name="T18" fmla="*/ 229 w 240"/>
                <a:gd name="T19" fmla="*/ 781 h 788"/>
                <a:gd name="T20" fmla="*/ 225 w 240"/>
                <a:gd name="T21" fmla="*/ 783 h 788"/>
                <a:gd name="T22" fmla="*/ 220 w 240"/>
                <a:gd name="T23" fmla="*/ 786 h 788"/>
                <a:gd name="T24" fmla="*/ 216 w 240"/>
                <a:gd name="T25" fmla="*/ 787 h 788"/>
                <a:gd name="T26" fmla="*/ 211 w 240"/>
                <a:gd name="T27" fmla="*/ 788 h 788"/>
                <a:gd name="T28" fmla="*/ 208 w 240"/>
                <a:gd name="T29" fmla="*/ 788 h 788"/>
                <a:gd name="T30" fmla="*/ 205 w 240"/>
                <a:gd name="T31" fmla="*/ 788 h 788"/>
                <a:gd name="T32" fmla="*/ 202 w 240"/>
                <a:gd name="T33" fmla="*/ 788 h 788"/>
                <a:gd name="T34" fmla="*/ 198 w 240"/>
                <a:gd name="T35" fmla="*/ 788 h 788"/>
                <a:gd name="T36" fmla="*/ 195 w 240"/>
                <a:gd name="T37" fmla="*/ 788 h 788"/>
                <a:gd name="T38" fmla="*/ 190 w 240"/>
                <a:gd name="T39" fmla="*/ 787 h 788"/>
                <a:gd name="T40" fmla="*/ 187 w 240"/>
                <a:gd name="T41" fmla="*/ 787 h 788"/>
                <a:gd name="T42" fmla="*/ 183 w 240"/>
                <a:gd name="T43" fmla="*/ 786 h 788"/>
                <a:gd name="T44" fmla="*/ 0 w 240"/>
                <a:gd name="T45" fmla="*/ 0 h 788"/>
                <a:gd name="T46" fmla="*/ 26 w 240"/>
                <a:gd name="T47" fmla="*/ 8 h 788"/>
                <a:gd name="T48" fmla="*/ 26 w 240"/>
                <a:gd name="T49" fmla="*/ 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0" h="788">
                  <a:moveTo>
                    <a:pt x="26" y="8"/>
                  </a:moveTo>
                  <a:lnTo>
                    <a:pt x="199" y="746"/>
                  </a:lnTo>
                  <a:lnTo>
                    <a:pt x="223" y="753"/>
                  </a:lnTo>
                  <a:lnTo>
                    <a:pt x="240" y="767"/>
                  </a:lnTo>
                  <a:lnTo>
                    <a:pt x="240" y="769"/>
                  </a:lnTo>
                  <a:lnTo>
                    <a:pt x="237" y="773"/>
                  </a:lnTo>
                  <a:lnTo>
                    <a:pt x="235" y="774"/>
                  </a:lnTo>
                  <a:lnTo>
                    <a:pt x="234" y="776"/>
                  </a:lnTo>
                  <a:lnTo>
                    <a:pt x="231" y="779"/>
                  </a:lnTo>
                  <a:lnTo>
                    <a:pt x="229" y="781"/>
                  </a:lnTo>
                  <a:lnTo>
                    <a:pt x="225" y="783"/>
                  </a:lnTo>
                  <a:lnTo>
                    <a:pt x="220" y="786"/>
                  </a:lnTo>
                  <a:lnTo>
                    <a:pt x="216" y="787"/>
                  </a:lnTo>
                  <a:lnTo>
                    <a:pt x="211" y="788"/>
                  </a:lnTo>
                  <a:lnTo>
                    <a:pt x="208" y="788"/>
                  </a:lnTo>
                  <a:lnTo>
                    <a:pt x="205" y="788"/>
                  </a:lnTo>
                  <a:lnTo>
                    <a:pt x="202" y="788"/>
                  </a:lnTo>
                  <a:lnTo>
                    <a:pt x="198" y="788"/>
                  </a:lnTo>
                  <a:lnTo>
                    <a:pt x="195" y="788"/>
                  </a:lnTo>
                  <a:lnTo>
                    <a:pt x="190" y="787"/>
                  </a:lnTo>
                  <a:lnTo>
                    <a:pt x="187" y="787"/>
                  </a:lnTo>
                  <a:lnTo>
                    <a:pt x="183" y="786"/>
                  </a:lnTo>
                  <a:lnTo>
                    <a:pt x="0" y="0"/>
                  </a:lnTo>
                  <a:lnTo>
                    <a:pt x="26" y="8"/>
                  </a:lnTo>
                  <a:lnTo>
                    <a:pt x="26" y="8"/>
                  </a:lnTo>
                  <a:close/>
                </a:path>
              </a:pathLst>
            </a:custGeom>
            <a:solidFill>
              <a:srgbClr val="4047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5196" name="Freeform 76"/>
            <p:cNvSpPr>
              <a:spLocks/>
            </p:cNvSpPr>
            <p:nvPr/>
          </p:nvSpPr>
          <p:spPr bwMode="auto">
            <a:xfrm rot="634655">
              <a:off x="963" y="1305"/>
              <a:ext cx="433" cy="195"/>
            </a:xfrm>
            <a:custGeom>
              <a:avLst/>
              <a:gdLst>
                <a:gd name="T0" fmla="*/ 73 w 241"/>
                <a:gd name="T1" fmla="*/ 37 h 108"/>
                <a:gd name="T2" fmla="*/ 70 w 241"/>
                <a:gd name="T3" fmla="*/ 44 h 108"/>
                <a:gd name="T4" fmla="*/ 68 w 241"/>
                <a:gd name="T5" fmla="*/ 54 h 108"/>
                <a:gd name="T6" fmla="*/ 70 w 241"/>
                <a:gd name="T7" fmla="*/ 64 h 108"/>
                <a:gd name="T8" fmla="*/ 79 w 241"/>
                <a:gd name="T9" fmla="*/ 72 h 108"/>
                <a:gd name="T10" fmla="*/ 89 w 241"/>
                <a:gd name="T11" fmla="*/ 77 h 108"/>
                <a:gd name="T12" fmla="*/ 98 w 241"/>
                <a:gd name="T13" fmla="*/ 78 h 108"/>
                <a:gd name="T14" fmla="*/ 109 w 241"/>
                <a:gd name="T15" fmla="*/ 79 h 108"/>
                <a:gd name="T16" fmla="*/ 119 w 241"/>
                <a:gd name="T17" fmla="*/ 78 h 108"/>
                <a:gd name="T18" fmla="*/ 130 w 241"/>
                <a:gd name="T19" fmla="*/ 75 h 108"/>
                <a:gd name="T20" fmla="*/ 140 w 241"/>
                <a:gd name="T21" fmla="*/ 72 h 108"/>
                <a:gd name="T22" fmla="*/ 151 w 241"/>
                <a:gd name="T23" fmla="*/ 68 h 108"/>
                <a:gd name="T24" fmla="*/ 159 w 241"/>
                <a:gd name="T25" fmla="*/ 62 h 108"/>
                <a:gd name="T26" fmla="*/ 168 w 241"/>
                <a:gd name="T27" fmla="*/ 52 h 108"/>
                <a:gd name="T28" fmla="*/ 168 w 241"/>
                <a:gd name="T29" fmla="*/ 40 h 108"/>
                <a:gd name="T30" fmla="*/ 165 w 241"/>
                <a:gd name="T31" fmla="*/ 33 h 108"/>
                <a:gd name="T32" fmla="*/ 162 w 241"/>
                <a:gd name="T33" fmla="*/ 23 h 108"/>
                <a:gd name="T34" fmla="*/ 157 w 241"/>
                <a:gd name="T35" fmla="*/ 19 h 108"/>
                <a:gd name="T36" fmla="*/ 151 w 241"/>
                <a:gd name="T37" fmla="*/ 13 h 108"/>
                <a:gd name="T38" fmla="*/ 157 w 241"/>
                <a:gd name="T39" fmla="*/ 2 h 108"/>
                <a:gd name="T40" fmla="*/ 165 w 241"/>
                <a:gd name="T41" fmla="*/ 2 h 108"/>
                <a:gd name="T42" fmla="*/ 174 w 241"/>
                <a:gd name="T43" fmla="*/ 0 h 108"/>
                <a:gd name="T44" fmla="*/ 186 w 241"/>
                <a:gd name="T45" fmla="*/ 0 h 108"/>
                <a:gd name="T46" fmla="*/ 198 w 241"/>
                <a:gd name="T47" fmla="*/ 2 h 108"/>
                <a:gd name="T48" fmla="*/ 210 w 241"/>
                <a:gd name="T49" fmla="*/ 2 h 108"/>
                <a:gd name="T50" fmla="*/ 220 w 241"/>
                <a:gd name="T51" fmla="*/ 4 h 108"/>
                <a:gd name="T52" fmla="*/ 231 w 241"/>
                <a:gd name="T53" fmla="*/ 9 h 108"/>
                <a:gd name="T54" fmla="*/ 238 w 241"/>
                <a:gd name="T55" fmla="*/ 14 h 108"/>
                <a:gd name="T56" fmla="*/ 241 w 241"/>
                <a:gd name="T57" fmla="*/ 21 h 108"/>
                <a:gd name="T58" fmla="*/ 240 w 241"/>
                <a:gd name="T59" fmla="*/ 31 h 108"/>
                <a:gd name="T60" fmla="*/ 235 w 241"/>
                <a:gd name="T61" fmla="*/ 41 h 108"/>
                <a:gd name="T62" fmla="*/ 226 w 241"/>
                <a:gd name="T63" fmla="*/ 52 h 108"/>
                <a:gd name="T64" fmla="*/ 214 w 241"/>
                <a:gd name="T65" fmla="*/ 61 h 108"/>
                <a:gd name="T66" fmla="*/ 199 w 241"/>
                <a:gd name="T67" fmla="*/ 72 h 108"/>
                <a:gd name="T68" fmla="*/ 187 w 241"/>
                <a:gd name="T69" fmla="*/ 79 h 108"/>
                <a:gd name="T70" fmla="*/ 180 w 241"/>
                <a:gd name="T71" fmla="*/ 84 h 108"/>
                <a:gd name="T72" fmla="*/ 171 w 241"/>
                <a:gd name="T73" fmla="*/ 86 h 108"/>
                <a:gd name="T74" fmla="*/ 163 w 241"/>
                <a:gd name="T75" fmla="*/ 91 h 108"/>
                <a:gd name="T76" fmla="*/ 153 w 241"/>
                <a:gd name="T77" fmla="*/ 95 h 108"/>
                <a:gd name="T78" fmla="*/ 137 w 241"/>
                <a:gd name="T79" fmla="*/ 101 h 108"/>
                <a:gd name="T80" fmla="*/ 124 w 241"/>
                <a:gd name="T81" fmla="*/ 103 h 108"/>
                <a:gd name="T82" fmla="*/ 113 w 241"/>
                <a:gd name="T83" fmla="*/ 106 h 108"/>
                <a:gd name="T84" fmla="*/ 101 w 241"/>
                <a:gd name="T85" fmla="*/ 106 h 108"/>
                <a:gd name="T86" fmla="*/ 89 w 241"/>
                <a:gd name="T87" fmla="*/ 106 h 108"/>
                <a:gd name="T88" fmla="*/ 77 w 241"/>
                <a:gd name="T89" fmla="*/ 108 h 108"/>
                <a:gd name="T90" fmla="*/ 64 w 241"/>
                <a:gd name="T91" fmla="*/ 108 h 108"/>
                <a:gd name="T92" fmla="*/ 50 w 241"/>
                <a:gd name="T93" fmla="*/ 108 h 108"/>
                <a:gd name="T94" fmla="*/ 38 w 241"/>
                <a:gd name="T95" fmla="*/ 106 h 108"/>
                <a:gd name="T96" fmla="*/ 26 w 241"/>
                <a:gd name="T97" fmla="*/ 102 h 108"/>
                <a:gd name="T98" fmla="*/ 15 w 241"/>
                <a:gd name="T99" fmla="*/ 98 h 108"/>
                <a:gd name="T100" fmla="*/ 6 w 241"/>
                <a:gd name="T101" fmla="*/ 91 h 108"/>
                <a:gd name="T102" fmla="*/ 2 w 241"/>
                <a:gd name="T103" fmla="*/ 82 h 108"/>
                <a:gd name="T104" fmla="*/ 0 w 241"/>
                <a:gd name="T105" fmla="*/ 71 h 108"/>
                <a:gd name="T106" fmla="*/ 2 w 241"/>
                <a:gd name="T107" fmla="*/ 61 h 108"/>
                <a:gd name="T108" fmla="*/ 5 w 241"/>
                <a:gd name="T109" fmla="*/ 52 h 108"/>
                <a:gd name="T110" fmla="*/ 12 w 241"/>
                <a:gd name="T111" fmla="*/ 44 h 108"/>
                <a:gd name="T112" fmla="*/ 20 w 241"/>
                <a:gd name="T113" fmla="*/ 38 h 108"/>
                <a:gd name="T114" fmla="*/ 29 w 241"/>
                <a:gd name="T115" fmla="*/ 34 h 108"/>
                <a:gd name="T116" fmla="*/ 38 w 241"/>
                <a:gd name="T117" fmla="*/ 31 h 108"/>
                <a:gd name="T118" fmla="*/ 47 w 241"/>
                <a:gd name="T119" fmla="*/ 28 h 108"/>
                <a:gd name="T120" fmla="*/ 58 w 241"/>
                <a:gd name="T121" fmla="*/ 26 h 108"/>
                <a:gd name="T122" fmla="*/ 64 w 241"/>
                <a:gd name="T123" fmla="*/ 2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1" h="108">
                  <a:moveTo>
                    <a:pt x="64" y="26"/>
                  </a:moveTo>
                  <a:lnTo>
                    <a:pt x="73" y="36"/>
                  </a:lnTo>
                  <a:lnTo>
                    <a:pt x="73" y="37"/>
                  </a:lnTo>
                  <a:lnTo>
                    <a:pt x="71" y="40"/>
                  </a:lnTo>
                  <a:lnTo>
                    <a:pt x="70" y="41"/>
                  </a:lnTo>
                  <a:lnTo>
                    <a:pt x="70" y="44"/>
                  </a:lnTo>
                  <a:lnTo>
                    <a:pt x="68" y="47"/>
                  </a:lnTo>
                  <a:lnTo>
                    <a:pt x="68" y="51"/>
                  </a:lnTo>
                  <a:lnTo>
                    <a:pt x="68" y="54"/>
                  </a:lnTo>
                  <a:lnTo>
                    <a:pt x="68" y="57"/>
                  </a:lnTo>
                  <a:lnTo>
                    <a:pt x="70" y="61"/>
                  </a:lnTo>
                  <a:lnTo>
                    <a:pt x="70" y="64"/>
                  </a:lnTo>
                  <a:lnTo>
                    <a:pt x="73" y="67"/>
                  </a:lnTo>
                  <a:lnTo>
                    <a:pt x="76" y="69"/>
                  </a:lnTo>
                  <a:lnTo>
                    <a:pt x="79" y="72"/>
                  </a:lnTo>
                  <a:lnTo>
                    <a:pt x="83" y="75"/>
                  </a:lnTo>
                  <a:lnTo>
                    <a:pt x="86" y="75"/>
                  </a:lnTo>
                  <a:lnTo>
                    <a:pt x="89" y="77"/>
                  </a:lnTo>
                  <a:lnTo>
                    <a:pt x="92" y="77"/>
                  </a:lnTo>
                  <a:lnTo>
                    <a:pt x="95" y="78"/>
                  </a:lnTo>
                  <a:lnTo>
                    <a:pt x="98" y="78"/>
                  </a:lnTo>
                  <a:lnTo>
                    <a:pt x="101" y="78"/>
                  </a:lnTo>
                  <a:lnTo>
                    <a:pt x="106" y="78"/>
                  </a:lnTo>
                  <a:lnTo>
                    <a:pt x="109" y="79"/>
                  </a:lnTo>
                  <a:lnTo>
                    <a:pt x="112" y="78"/>
                  </a:lnTo>
                  <a:lnTo>
                    <a:pt x="116" y="78"/>
                  </a:lnTo>
                  <a:lnTo>
                    <a:pt x="119" y="78"/>
                  </a:lnTo>
                  <a:lnTo>
                    <a:pt x="124" y="77"/>
                  </a:lnTo>
                  <a:lnTo>
                    <a:pt x="127" y="77"/>
                  </a:lnTo>
                  <a:lnTo>
                    <a:pt x="130" y="75"/>
                  </a:lnTo>
                  <a:lnTo>
                    <a:pt x="134" y="74"/>
                  </a:lnTo>
                  <a:lnTo>
                    <a:pt x="137" y="74"/>
                  </a:lnTo>
                  <a:lnTo>
                    <a:pt x="140" y="72"/>
                  </a:lnTo>
                  <a:lnTo>
                    <a:pt x="145" y="71"/>
                  </a:lnTo>
                  <a:lnTo>
                    <a:pt x="148" y="69"/>
                  </a:lnTo>
                  <a:lnTo>
                    <a:pt x="151" y="68"/>
                  </a:lnTo>
                  <a:lnTo>
                    <a:pt x="153" y="65"/>
                  </a:lnTo>
                  <a:lnTo>
                    <a:pt x="156" y="64"/>
                  </a:lnTo>
                  <a:lnTo>
                    <a:pt x="159" y="62"/>
                  </a:lnTo>
                  <a:lnTo>
                    <a:pt x="160" y="61"/>
                  </a:lnTo>
                  <a:lnTo>
                    <a:pt x="165" y="57"/>
                  </a:lnTo>
                  <a:lnTo>
                    <a:pt x="168" y="52"/>
                  </a:lnTo>
                  <a:lnTo>
                    <a:pt x="168" y="48"/>
                  </a:lnTo>
                  <a:lnTo>
                    <a:pt x="168" y="43"/>
                  </a:lnTo>
                  <a:lnTo>
                    <a:pt x="168" y="40"/>
                  </a:lnTo>
                  <a:lnTo>
                    <a:pt x="166" y="38"/>
                  </a:lnTo>
                  <a:lnTo>
                    <a:pt x="166" y="36"/>
                  </a:lnTo>
                  <a:lnTo>
                    <a:pt x="165" y="33"/>
                  </a:lnTo>
                  <a:lnTo>
                    <a:pt x="163" y="30"/>
                  </a:lnTo>
                  <a:lnTo>
                    <a:pt x="163" y="27"/>
                  </a:lnTo>
                  <a:lnTo>
                    <a:pt x="162" y="23"/>
                  </a:lnTo>
                  <a:lnTo>
                    <a:pt x="160" y="21"/>
                  </a:lnTo>
                  <a:lnTo>
                    <a:pt x="159" y="19"/>
                  </a:lnTo>
                  <a:lnTo>
                    <a:pt x="157" y="19"/>
                  </a:lnTo>
                  <a:lnTo>
                    <a:pt x="154" y="16"/>
                  </a:lnTo>
                  <a:lnTo>
                    <a:pt x="153" y="14"/>
                  </a:lnTo>
                  <a:lnTo>
                    <a:pt x="151" y="13"/>
                  </a:lnTo>
                  <a:lnTo>
                    <a:pt x="154" y="3"/>
                  </a:lnTo>
                  <a:lnTo>
                    <a:pt x="154" y="2"/>
                  </a:lnTo>
                  <a:lnTo>
                    <a:pt x="157" y="2"/>
                  </a:lnTo>
                  <a:lnTo>
                    <a:pt x="159" y="2"/>
                  </a:lnTo>
                  <a:lnTo>
                    <a:pt x="162" y="2"/>
                  </a:lnTo>
                  <a:lnTo>
                    <a:pt x="165" y="2"/>
                  </a:lnTo>
                  <a:lnTo>
                    <a:pt x="168" y="2"/>
                  </a:lnTo>
                  <a:lnTo>
                    <a:pt x="171" y="0"/>
                  </a:lnTo>
                  <a:lnTo>
                    <a:pt x="174" y="0"/>
                  </a:lnTo>
                  <a:lnTo>
                    <a:pt x="177" y="0"/>
                  </a:lnTo>
                  <a:lnTo>
                    <a:pt x="181" y="0"/>
                  </a:lnTo>
                  <a:lnTo>
                    <a:pt x="186" y="0"/>
                  </a:lnTo>
                  <a:lnTo>
                    <a:pt x="189" y="0"/>
                  </a:lnTo>
                  <a:lnTo>
                    <a:pt x="193" y="0"/>
                  </a:lnTo>
                  <a:lnTo>
                    <a:pt x="198" y="2"/>
                  </a:lnTo>
                  <a:lnTo>
                    <a:pt x="202" y="2"/>
                  </a:lnTo>
                  <a:lnTo>
                    <a:pt x="205" y="2"/>
                  </a:lnTo>
                  <a:lnTo>
                    <a:pt x="210" y="2"/>
                  </a:lnTo>
                  <a:lnTo>
                    <a:pt x="214" y="3"/>
                  </a:lnTo>
                  <a:lnTo>
                    <a:pt x="217" y="3"/>
                  </a:lnTo>
                  <a:lnTo>
                    <a:pt x="220" y="4"/>
                  </a:lnTo>
                  <a:lnTo>
                    <a:pt x="225" y="6"/>
                  </a:lnTo>
                  <a:lnTo>
                    <a:pt x="228" y="7"/>
                  </a:lnTo>
                  <a:lnTo>
                    <a:pt x="231" y="9"/>
                  </a:lnTo>
                  <a:lnTo>
                    <a:pt x="234" y="10"/>
                  </a:lnTo>
                  <a:lnTo>
                    <a:pt x="235" y="11"/>
                  </a:lnTo>
                  <a:lnTo>
                    <a:pt x="238" y="14"/>
                  </a:lnTo>
                  <a:lnTo>
                    <a:pt x="240" y="17"/>
                  </a:lnTo>
                  <a:lnTo>
                    <a:pt x="240" y="19"/>
                  </a:lnTo>
                  <a:lnTo>
                    <a:pt x="241" y="21"/>
                  </a:lnTo>
                  <a:lnTo>
                    <a:pt x="241" y="26"/>
                  </a:lnTo>
                  <a:lnTo>
                    <a:pt x="241" y="28"/>
                  </a:lnTo>
                  <a:lnTo>
                    <a:pt x="240" y="31"/>
                  </a:lnTo>
                  <a:lnTo>
                    <a:pt x="240" y="36"/>
                  </a:lnTo>
                  <a:lnTo>
                    <a:pt x="238" y="38"/>
                  </a:lnTo>
                  <a:lnTo>
                    <a:pt x="235" y="41"/>
                  </a:lnTo>
                  <a:lnTo>
                    <a:pt x="232" y="45"/>
                  </a:lnTo>
                  <a:lnTo>
                    <a:pt x="229" y="48"/>
                  </a:lnTo>
                  <a:lnTo>
                    <a:pt x="226" y="52"/>
                  </a:lnTo>
                  <a:lnTo>
                    <a:pt x="222" y="55"/>
                  </a:lnTo>
                  <a:lnTo>
                    <a:pt x="219" y="58"/>
                  </a:lnTo>
                  <a:lnTo>
                    <a:pt x="214" y="61"/>
                  </a:lnTo>
                  <a:lnTo>
                    <a:pt x="210" y="65"/>
                  </a:lnTo>
                  <a:lnTo>
                    <a:pt x="205" y="68"/>
                  </a:lnTo>
                  <a:lnTo>
                    <a:pt x="199" y="72"/>
                  </a:lnTo>
                  <a:lnTo>
                    <a:pt x="195" y="74"/>
                  </a:lnTo>
                  <a:lnTo>
                    <a:pt x="190" y="78"/>
                  </a:lnTo>
                  <a:lnTo>
                    <a:pt x="187" y="79"/>
                  </a:lnTo>
                  <a:lnTo>
                    <a:pt x="184" y="81"/>
                  </a:lnTo>
                  <a:lnTo>
                    <a:pt x="181" y="82"/>
                  </a:lnTo>
                  <a:lnTo>
                    <a:pt x="180" y="84"/>
                  </a:lnTo>
                  <a:lnTo>
                    <a:pt x="177" y="85"/>
                  </a:lnTo>
                  <a:lnTo>
                    <a:pt x="174" y="85"/>
                  </a:lnTo>
                  <a:lnTo>
                    <a:pt x="171" y="86"/>
                  </a:lnTo>
                  <a:lnTo>
                    <a:pt x="169" y="88"/>
                  </a:lnTo>
                  <a:lnTo>
                    <a:pt x="166" y="89"/>
                  </a:lnTo>
                  <a:lnTo>
                    <a:pt x="163" y="91"/>
                  </a:lnTo>
                  <a:lnTo>
                    <a:pt x="160" y="92"/>
                  </a:lnTo>
                  <a:lnTo>
                    <a:pt x="157" y="93"/>
                  </a:lnTo>
                  <a:lnTo>
                    <a:pt x="153" y="95"/>
                  </a:lnTo>
                  <a:lnTo>
                    <a:pt x="148" y="98"/>
                  </a:lnTo>
                  <a:lnTo>
                    <a:pt x="142" y="99"/>
                  </a:lnTo>
                  <a:lnTo>
                    <a:pt x="137" y="101"/>
                  </a:lnTo>
                  <a:lnTo>
                    <a:pt x="133" y="102"/>
                  </a:lnTo>
                  <a:lnTo>
                    <a:pt x="128" y="103"/>
                  </a:lnTo>
                  <a:lnTo>
                    <a:pt x="124" y="103"/>
                  </a:lnTo>
                  <a:lnTo>
                    <a:pt x="119" y="105"/>
                  </a:lnTo>
                  <a:lnTo>
                    <a:pt x="116" y="105"/>
                  </a:lnTo>
                  <a:lnTo>
                    <a:pt x="113" y="106"/>
                  </a:lnTo>
                  <a:lnTo>
                    <a:pt x="109" y="106"/>
                  </a:lnTo>
                  <a:lnTo>
                    <a:pt x="106" y="106"/>
                  </a:lnTo>
                  <a:lnTo>
                    <a:pt x="101" y="106"/>
                  </a:lnTo>
                  <a:lnTo>
                    <a:pt x="98" y="106"/>
                  </a:lnTo>
                  <a:lnTo>
                    <a:pt x="94" y="106"/>
                  </a:lnTo>
                  <a:lnTo>
                    <a:pt x="89" y="106"/>
                  </a:lnTo>
                  <a:lnTo>
                    <a:pt x="85" y="108"/>
                  </a:lnTo>
                  <a:lnTo>
                    <a:pt x="82" y="108"/>
                  </a:lnTo>
                  <a:lnTo>
                    <a:pt x="77" y="108"/>
                  </a:lnTo>
                  <a:lnTo>
                    <a:pt x="73" y="108"/>
                  </a:lnTo>
                  <a:lnTo>
                    <a:pt x="68" y="108"/>
                  </a:lnTo>
                  <a:lnTo>
                    <a:pt x="64" y="108"/>
                  </a:lnTo>
                  <a:lnTo>
                    <a:pt x="59" y="108"/>
                  </a:lnTo>
                  <a:lnTo>
                    <a:pt x="55" y="108"/>
                  </a:lnTo>
                  <a:lnTo>
                    <a:pt x="50" y="108"/>
                  </a:lnTo>
                  <a:lnTo>
                    <a:pt x="46" y="108"/>
                  </a:lnTo>
                  <a:lnTo>
                    <a:pt x="41" y="106"/>
                  </a:lnTo>
                  <a:lnTo>
                    <a:pt x="38" y="106"/>
                  </a:lnTo>
                  <a:lnTo>
                    <a:pt x="34" y="105"/>
                  </a:lnTo>
                  <a:lnTo>
                    <a:pt x="29" y="103"/>
                  </a:lnTo>
                  <a:lnTo>
                    <a:pt x="26" y="102"/>
                  </a:lnTo>
                  <a:lnTo>
                    <a:pt x="21" y="101"/>
                  </a:lnTo>
                  <a:lnTo>
                    <a:pt x="18" y="99"/>
                  </a:lnTo>
                  <a:lnTo>
                    <a:pt x="15" y="98"/>
                  </a:lnTo>
                  <a:lnTo>
                    <a:pt x="12" y="96"/>
                  </a:lnTo>
                  <a:lnTo>
                    <a:pt x="9" y="93"/>
                  </a:lnTo>
                  <a:lnTo>
                    <a:pt x="6" y="91"/>
                  </a:lnTo>
                  <a:lnTo>
                    <a:pt x="5" y="88"/>
                  </a:lnTo>
                  <a:lnTo>
                    <a:pt x="3" y="85"/>
                  </a:lnTo>
                  <a:lnTo>
                    <a:pt x="2" y="82"/>
                  </a:lnTo>
                  <a:lnTo>
                    <a:pt x="0" y="78"/>
                  </a:lnTo>
                  <a:lnTo>
                    <a:pt x="0" y="75"/>
                  </a:lnTo>
                  <a:lnTo>
                    <a:pt x="0" y="71"/>
                  </a:lnTo>
                  <a:lnTo>
                    <a:pt x="0" y="67"/>
                  </a:lnTo>
                  <a:lnTo>
                    <a:pt x="0" y="64"/>
                  </a:lnTo>
                  <a:lnTo>
                    <a:pt x="2" y="61"/>
                  </a:lnTo>
                  <a:lnTo>
                    <a:pt x="2" y="57"/>
                  </a:lnTo>
                  <a:lnTo>
                    <a:pt x="3" y="54"/>
                  </a:lnTo>
                  <a:lnTo>
                    <a:pt x="5" y="52"/>
                  </a:lnTo>
                  <a:lnTo>
                    <a:pt x="8" y="50"/>
                  </a:lnTo>
                  <a:lnTo>
                    <a:pt x="9" y="47"/>
                  </a:lnTo>
                  <a:lnTo>
                    <a:pt x="12" y="44"/>
                  </a:lnTo>
                  <a:lnTo>
                    <a:pt x="15" y="43"/>
                  </a:lnTo>
                  <a:lnTo>
                    <a:pt x="17" y="40"/>
                  </a:lnTo>
                  <a:lnTo>
                    <a:pt x="20" y="38"/>
                  </a:lnTo>
                  <a:lnTo>
                    <a:pt x="23" y="37"/>
                  </a:lnTo>
                  <a:lnTo>
                    <a:pt x="26" y="36"/>
                  </a:lnTo>
                  <a:lnTo>
                    <a:pt x="29" y="34"/>
                  </a:lnTo>
                  <a:lnTo>
                    <a:pt x="32" y="33"/>
                  </a:lnTo>
                  <a:lnTo>
                    <a:pt x="35" y="31"/>
                  </a:lnTo>
                  <a:lnTo>
                    <a:pt x="38" y="31"/>
                  </a:lnTo>
                  <a:lnTo>
                    <a:pt x="41" y="30"/>
                  </a:lnTo>
                  <a:lnTo>
                    <a:pt x="44" y="28"/>
                  </a:lnTo>
                  <a:lnTo>
                    <a:pt x="47" y="28"/>
                  </a:lnTo>
                  <a:lnTo>
                    <a:pt x="50" y="27"/>
                  </a:lnTo>
                  <a:lnTo>
                    <a:pt x="53" y="27"/>
                  </a:lnTo>
                  <a:lnTo>
                    <a:pt x="58" y="26"/>
                  </a:lnTo>
                  <a:lnTo>
                    <a:pt x="61" y="26"/>
                  </a:lnTo>
                  <a:lnTo>
                    <a:pt x="64" y="26"/>
                  </a:lnTo>
                  <a:lnTo>
                    <a:pt x="64" y="26"/>
                  </a:lnTo>
                  <a:lnTo>
                    <a:pt x="64" y="26"/>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5205" name="Freeform 85"/>
            <p:cNvSpPr>
              <a:spLocks/>
            </p:cNvSpPr>
            <p:nvPr/>
          </p:nvSpPr>
          <p:spPr bwMode="auto">
            <a:xfrm rot="757679">
              <a:off x="1062" y="733"/>
              <a:ext cx="185" cy="688"/>
            </a:xfrm>
            <a:custGeom>
              <a:avLst/>
              <a:gdLst>
                <a:gd name="T0" fmla="*/ 81 w 104"/>
                <a:gd name="T1" fmla="*/ 376 h 380"/>
                <a:gd name="T2" fmla="*/ 0 w 104"/>
                <a:gd name="T3" fmla="*/ 0 h 380"/>
                <a:gd name="T4" fmla="*/ 24 w 104"/>
                <a:gd name="T5" fmla="*/ 2 h 380"/>
                <a:gd name="T6" fmla="*/ 104 w 104"/>
                <a:gd name="T7" fmla="*/ 380 h 380"/>
                <a:gd name="T8" fmla="*/ 81 w 104"/>
                <a:gd name="T9" fmla="*/ 376 h 380"/>
                <a:gd name="T10" fmla="*/ 81 w 104"/>
                <a:gd name="T11" fmla="*/ 376 h 380"/>
              </a:gdLst>
              <a:ahLst/>
              <a:cxnLst>
                <a:cxn ang="0">
                  <a:pos x="T0" y="T1"/>
                </a:cxn>
                <a:cxn ang="0">
                  <a:pos x="T2" y="T3"/>
                </a:cxn>
                <a:cxn ang="0">
                  <a:pos x="T4" y="T5"/>
                </a:cxn>
                <a:cxn ang="0">
                  <a:pos x="T6" y="T7"/>
                </a:cxn>
                <a:cxn ang="0">
                  <a:pos x="T8" y="T9"/>
                </a:cxn>
                <a:cxn ang="0">
                  <a:pos x="T10" y="T11"/>
                </a:cxn>
              </a:cxnLst>
              <a:rect l="0" t="0" r="r" b="b"/>
              <a:pathLst>
                <a:path w="104" h="380">
                  <a:moveTo>
                    <a:pt x="81" y="376"/>
                  </a:moveTo>
                  <a:lnTo>
                    <a:pt x="0" y="0"/>
                  </a:lnTo>
                  <a:lnTo>
                    <a:pt x="24" y="2"/>
                  </a:lnTo>
                  <a:lnTo>
                    <a:pt x="104" y="380"/>
                  </a:lnTo>
                  <a:lnTo>
                    <a:pt x="81" y="376"/>
                  </a:lnTo>
                  <a:lnTo>
                    <a:pt x="81" y="376"/>
                  </a:lnTo>
                  <a:close/>
                </a:path>
              </a:pathLst>
            </a:custGeom>
            <a:solidFill>
              <a:srgbClr val="4047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5226" name="Freeform 106"/>
            <p:cNvSpPr>
              <a:spLocks/>
            </p:cNvSpPr>
            <p:nvPr/>
          </p:nvSpPr>
          <p:spPr bwMode="auto">
            <a:xfrm rot="605194">
              <a:off x="728" y="2200"/>
              <a:ext cx="76" cy="200"/>
            </a:xfrm>
            <a:custGeom>
              <a:avLst/>
              <a:gdLst>
                <a:gd name="T0" fmla="*/ 14 w 42"/>
                <a:gd name="T1" fmla="*/ 5 h 111"/>
                <a:gd name="T2" fmla="*/ 14 w 42"/>
                <a:gd name="T3" fmla="*/ 8 h 111"/>
                <a:gd name="T4" fmla="*/ 15 w 42"/>
                <a:gd name="T5" fmla="*/ 14 h 111"/>
                <a:gd name="T6" fmla="*/ 15 w 42"/>
                <a:gd name="T7" fmla="*/ 18 h 111"/>
                <a:gd name="T8" fmla="*/ 17 w 42"/>
                <a:gd name="T9" fmla="*/ 24 h 111"/>
                <a:gd name="T10" fmla="*/ 18 w 42"/>
                <a:gd name="T11" fmla="*/ 31 h 111"/>
                <a:gd name="T12" fmla="*/ 20 w 42"/>
                <a:gd name="T13" fmla="*/ 39 h 111"/>
                <a:gd name="T14" fmla="*/ 21 w 42"/>
                <a:gd name="T15" fmla="*/ 48 h 111"/>
                <a:gd name="T16" fmla="*/ 23 w 42"/>
                <a:gd name="T17" fmla="*/ 56 h 111"/>
                <a:gd name="T18" fmla="*/ 26 w 42"/>
                <a:gd name="T19" fmla="*/ 65 h 111"/>
                <a:gd name="T20" fmla="*/ 27 w 42"/>
                <a:gd name="T21" fmla="*/ 73 h 111"/>
                <a:gd name="T22" fmla="*/ 30 w 42"/>
                <a:gd name="T23" fmla="*/ 83 h 111"/>
                <a:gd name="T24" fmla="*/ 33 w 42"/>
                <a:gd name="T25" fmla="*/ 91 h 111"/>
                <a:gd name="T26" fmla="*/ 36 w 42"/>
                <a:gd name="T27" fmla="*/ 100 h 111"/>
                <a:gd name="T28" fmla="*/ 41 w 42"/>
                <a:gd name="T29" fmla="*/ 107 h 111"/>
                <a:gd name="T30" fmla="*/ 27 w 42"/>
                <a:gd name="T31" fmla="*/ 111 h 111"/>
                <a:gd name="T32" fmla="*/ 26 w 42"/>
                <a:gd name="T33" fmla="*/ 110 h 111"/>
                <a:gd name="T34" fmla="*/ 23 w 42"/>
                <a:gd name="T35" fmla="*/ 104 h 111"/>
                <a:gd name="T36" fmla="*/ 18 w 42"/>
                <a:gd name="T37" fmla="*/ 96 h 111"/>
                <a:gd name="T38" fmla="*/ 15 w 42"/>
                <a:gd name="T39" fmla="*/ 91 h 111"/>
                <a:gd name="T40" fmla="*/ 14 w 42"/>
                <a:gd name="T41" fmla="*/ 86 h 111"/>
                <a:gd name="T42" fmla="*/ 11 w 42"/>
                <a:gd name="T43" fmla="*/ 79 h 111"/>
                <a:gd name="T44" fmla="*/ 8 w 42"/>
                <a:gd name="T45" fmla="*/ 70 h 111"/>
                <a:gd name="T46" fmla="*/ 5 w 42"/>
                <a:gd name="T47" fmla="*/ 62 h 111"/>
                <a:gd name="T48" fmla="*/ 3 w 42"/>
                <a:gd name="T49" fmla="*/ 53 h 111"/>
                <a:gd name="T50" fmla="*/ 2 w 42"/>
                <a:gd name="T51" fmla="*/ 48 h 111"/>
                <a:gd name="T52" fmla="*/ 0 w 42"/>
                <a:gd name="T53" fmla="*/ 42 h 111"/>
                <a:gd name="T54" fmla="*/ 0 w 42"/>
                <a:gd name="T55" fmla="*/ 38 h 111"/>
                <a:gd name="T56" fmla="*/ 0 w 42"/>
                <a:gd name="T57" fmla="*/ 32 h 111"/>
                <a:gd name="T58" fmla="*/ 0 w 42"/>
                <a:gd name="T59" fmla="*/ 26 h 111"/>
                <a:gd name="T60" fmla="*/ 0 w 42"/>
                <a:gd name="T61" fmla="*/ 21 h 111"/>
                <a:gd name="T62" fmla="*/ 0 w 42"/>
                <a:gd name="T63" fmla="*/ 14 h 111"/>
                <a:gd name="T64" fmla="*/ 0 w 42"/>
                <a:gd name="T65" fmla="*/ 8 h 111"/>
                <a:gd name="T66" fmla="*/ 14 w 42"/>
                <a:gd name="T67" fmla="*/ 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111">
                  <a:moveTo>
                    <a:pt x="14" y="5"/>
                  </a:moveTo>
                  <a:lnTo>
                    <a:pt x="14" y="5"/>
                  </a:lnTo>
                  <a:lnTo>
                    <a:pt x="14" y="8"/>
                  </a:lnTo>
                  <a:lnTo>
                    <a:pt x="14" y="8"/>
                  </a:lnTo>
                  <a:lnTo>
                    <a:pt x="14" y="11"/>
                  </a:lnTo>
                  <a:lnTo>
                    <a:pt x="15" y="14"/>
                  </a:lnTo>
                  <a:lnTo>
                    <a:pt x="15" y="16"/>
                  </a:lnTo>
                  <a:lnTo>
                    <a:pt x="15" y="18"/>
                  </a:lnTo>
                  <a:lnTo>
                    <a:pt x="17" y="21"/>
                  </a:lnTo>
                  <a:lnTo>
                    <a:pt x="17" y="24"/>
                  </a:lnTo>
                  <a:lnTo>
                    <a:pt x="17" y="28"/>
                  </a:lnTo>
                  <a:lnTo>
                    <a:pt x="18" y="31"/>
                  </a:lnTo>
                  <a:lnTo>
                    <a:pt x="18" y="35"/>
                  </a:lnTo>
                  <a:lnTo>
                    <a:pt x="20" y="39"/>
                  </a:lnTo>
                  <a:lnTo>
                    <a:pt x="20" y="43"/>
                  </a:lnTo>
                  <a:lnTo>
                    <a:pt x="21" y="48"/>
                  </a:lnTo>
                  <a:lnTo>
                    <a:pt x="21" y="52"/>
                  </a:lnTo>
                  <a:lnTo>
                    <a:pt x="23" y="56"/>
                  </a:lnTo>
                  <a:lnTo>
                    <a:pt x="24" y="60"/>
                  </a:lnTo>
                  <a:lnTo>
                    <a:pt x="26" y="65"/>
                  </a:lnTo>
                  <a:lnTo>
                    <a:pt x="26" y="70"/>
                  </a:lnTo>
                  <a:lnTo>
                    <a:pt x="27" y="73"/>
                  </a:lnTo>
                  <a:lnTo>
                    <a:pt x="29" y="79"/>
                  </a:lnTo>
                  <a:lnTo>
                    <a:pt x="30" y="83"/>
                  </a:lnTo>
                  <a:lnTo>
                    <a:pt x="32" y="87"/>
                  </a:lnTo>
                  <a:lnTo>
                    <a:pt x="33" y="91"/>
                  </a:lnTo>
                  <a:lnTo>
                    <a:pt x="35" y="96"/>
                  </a:lnTo>
                  <a:lnTo>
                    <a:pt x="36" y="100"/>
                  </a:lnTo>
                  <a:lnTo>
                    <a:pt x="38" y="104"/>
                  </a:lnTo>
                  <a:lnTo>
                    <a:pt x="41" y="107"/>
                  </a:lnTo>
                  <a:lnTo>
                    <a:pt x="42" y="111"/>
                  </a:lnTo>
                  <a:lnTo>
                    <a:pt x="27" y="111"/>
                  </a:lnTo>
                  <a:lnTo>
                    <a:pt x="26" y="110"/>
                  </a:lnTo>
                  <a:lnTo>
                    <a:pt x="26" y="110"/>
                  </a:lnTo>
                  <a:lnTo>
                    <a:pt x="24" y="107"/>
                  </a:lnTo>
                  <a:lnTo>
                    <a:pt x="23" y="104"/>
                  </a:lnTo>
                  <a:lnTo>
                    <a:pt x="20" y="100"/>
                  </a:lnTo>
                  <a:lnTo>
                    <a:pt x="18" y="96"/>
                  </a:lnTo>
                  <a:lnTo>
                    <a:pt x="17" y="94"/>
                  </a:lnTo>
                  <a:lnTo>
                    <a:pt x="15" y="91"/>
                  </a:lnTo>
                  <a:lnTo>
                    <a:pt x="14" y="89"/>
                  </a:lnTo>
                  <a:lnTo>
                    <a:pt x="14" y="86"/>
                  </a:lnTo>
                  <a:lnTo>
                    <a:pt x="12" y="81"/>
                  </a:lnTo>
                  <a:lnTo>
                    <a:pt x="11" y="79"/>
                  </a:lnTo>
                  <a:lnTo>
                    <a:pt x="9" y="74"/>
                  </a:lnTo>
                  <a:lnTo>
                    <a:pt x="8" y="70"/>
                  </a:lnTo>
                  <a:lnTo>
                    <a:pt x="6" y="66"/>
                  </a:lnTo>
                  <a:lnTo>
                    <a:pt x="5" y="62"/>
                  </a:lnTo>
                  <a:lnTo>
                    <a:pt x="3" y="57"/>
                  </a:lnTo>
                  <a:lnTo>
                    <a:pt x="3" y="53"/>
                  </a:lnTo>
                  <a:lnTo>
                    <a:pt x="2" y="50"/>
                  </a:lnTo>
                  <a:lnTo>
                    <a:pt x="2" y="48"/>
                  </a:lnTo>
                  <a:lnTo>
                    <a:pt x="0" y="45"/>
                  </a:lnTo>
                  <a:lnTo>
                    <a:pt x="0" y="42"/>
                  </a:lnTo>
                  <a:lnTo>
                    <a:pt x="0" y="40"/>
                  </a:lnTo>
                  <a:lnTo>
                    <a:pt x="0" y="38"/>
                  </a:lnTo>
                  <a:lnTo>
                    <a:pt x="0" y="35"/>
                  </a:lnTo>
                  <a:lnTo>
                    <a:pt x="0" y="32"/>
                  </a:lnTo>
                  <a:lnTo>
                    <a:pt x="0" y="29"/>
                  </a:lnTo>
                  <a:lnTo>
                    <a:pt x="0" y="26"/>
                  </a:lnTo>
                  <a:lnTo>
                    <a:pt x="0" y="24"/>
                  </a:lnTo>
                  <a:lnTo>
                    <a:pt x="0" y="21"/>
                  </a:lnTo>
                  <a:lnTo>
                    <a:pt x="0" y="16"/>
                  </a:lnTo>
                  <a:lnTo>
                    <a:pt x="0" y="14"/>
                  </a:lnTo>
                  <a:lnTo>
                    <a:pt x="0" y="11"/>
                  </a:lnTo>
                  <a:lnTo>
                    <a:pt x="0" y="8"/>
                  </a:lnTo>
                  <a:lnTo>
                    <a:pt x="14" y="0"/>
                  </a:lnTo>
                  <a:lnTo>
                    <a:pt x="14" y="5"/>
                  </a:lnTo>
                  <a:lnTo>
                    <a:pt x="14" y="5"/>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grpSp>
          <p:nvGrpSpPr>
            <p:cNvPr id="5563" name="Group 443"/>
            <p:cNvGrpSpPr>
              <a:grpSpLocks/>
            </p:cNvGrpSpPr>
            <p:nvPr/>
          </p:nvGrpSpPr>
          <p:grpSpPr bwMode="auto">
            <a:xfrm>
              <a:off x="672" y="432"/>
              <a:ext cx="3264" cy="3072"/>
              <a:chOff x="672" y="432"/>
              <a:chExt cx="3264" cy="3072"/>
            </a:xfrm>
          </p:grpSpPr>
          <p:grpSp>
            <p:nvGrpSpPr>
              <p:cNvPr id="5560" name="Group 440"/>
              <p:cNvGrpSpPr>
                <a:grpSpLocks/>
              </p:cNvGrpSpPr>
              <p:nvPr/>
            </p:nvGrpSpPr>
            <p:grpSpPr bwMode="auto">
              <a:xfrm>
                <a:off x="672" y="432"/>
                <a:ext cx="3264" cy="3072"/>
                <a:chOff x="720" y="384"/>
                <a:chExt cx="3190" cy="3107"/>
              </a:xfrm>
            </p:grpSpPr>
            <p:grpSp>
              <p:nvGrpSpPr>
                <p:cNvPr id="5558" name="Group 438"/>
                <p:cNvGrpSpPr>
                  <a:grpSpLocks/>
                </p:cNvGrpSpPr>
                <p:nvPr/>
              </p:nvGrpSpPr>
              <p:grpSpPr bwMode="auto">
                <a:xfrm>
                  <a:off x="720" y="528"/>
                  <a:ext cx="3190" cy="2963"/>
                  <a:chOff x="720" y="528"/>
                  <a:chExt cx="3190" cy="2963"/>
                </a:xfrm>
              </p:grpSpPr>
              <p:grpSp>
                <p:nvGrpSpPr>
                  <p:cNvPr id="5556" name="Group 436"/>
                  <p:cNvGrpSpPr>
                    <a:grpSpLocks/>
                  </p:cNvGrpSpPr>
                  <p:nvPr/>
                </p:nvGrpSpPr>
                <p:grpSpPr bwMode="auto">
                  <a:xfrm>
                    <a:off x="720" y="528"/>
                    <a:ext cx="3190" cy="2963"/>
                    <a:chOff x="720" y="528"/>
                    <a:chExt cx="3190" cy="2963"/>
                  </a:xfrm>
                </p:grpSpPr>
                <p:grpSp>
                  <p:nvGrpSpPr>
                    <p:cNvPr id="5533" name="Group 413"/>
                    <p:cNvGrpSpPr>
                      <a:grpSpLocks/>
                    </p:cNvGrpSpPr>
                    <p:nvPr/>
                  </p:nvGrpSpPr>
                  <p:grpSpPr bwMode="auto">
                    <a:xfrm>
                      <a:off x="720" y="528"/>
                      <a:ext cx="3190" cy="2963"/>
                      <a:chOff x="672" y="601"/>
                      <a:chExt cx="3190" cy="2963"/>
                    </a:xfrm>
                  </p:grpSpPr>
                  <p:grpSp>
                    <p:nvGrpSpPr>
                      <p:cNvPr id="5150" name="Group 30"/>
                      <p:cNvGrpSpPr>
                        <a:grpSpLocks/>
                      </p:cNvGrpSpPr>
                      <p:nvPr/>
                    </p:nvGrpSpPr>
                    <p:grpSpPr bwMode="auto">
                      <a:xfrm rot="-1269552">
                        <a:off x="672" y="2304"/>
                        <a:ext cx="1920" cy="1104"/>
                        <a:chOff x="1759" y="3024"/>
                        <a:chExt cx="1920" cy="1104"/>
                      </a:xfrm>
                    </p:grpSpPr>
                    <p:sp>
                      <p:nvSpPr>
                        <p:cNvPr id="5151" name="Rectangle 31"/>
                        <p:cNvSpPr>
                          <a:spLocks noChangeArrowheads="1"/>
                        </p:cNvSpPr>
                        <p:nvPr/>
                      </p:nvSpPr>
                      <p:spPr bwMode="auto">
                        <a:xfrm rot="2700000" flipV="1">
                          <a:off x="1759" y="3693"/>
                          <a:ext cx="66" cy="67"/>
                        </a:xfrm>
                        <a:prstGeom prst="rect">
                          <a:avLst/>
                        </a:prstGeom>
                        <a:solidFill>
                          <a:schemeClr val="bg2"/>
                        </a:solidFill>
                        <a:ln w="9525">
                          <a:miter lim="800000"/>
                          <a:headEnd/>
                          <a:tailEnd/>
                        </a:ln>
                        <a:effectLst/>
                        <a:scene3d>
                          <a:camera prst="legacyPerspectiveFront">
                            <a:rot lat="18000000" lon="0" rev="0"/>
                          </a:camera>
                          <a:lightRig rig="legacyFlat4" dir="b"/>
                        </a:scene3d>
                        <a:sp3d extrusionH="49200" prstMaterial="legacyMatte">
                          <a:bevelT w="13500" h="13500" prst="angle"/>
                          <a:bevelB w="13500" h="13500" prst="angle"/>
                          <a:extrusionClr>
                            <a:schemeClr val="bg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en-US">
                            <a:solidFill>
                              <a:srgbClr val="000000"/>
                            </a:solidFill>
                          </a:endParaRPr>
                        </a:p>
                      </p:txBody>
                    </p:sp>
                    <p:sp>
                      <p:nvSpPr>
                        <p:cNvPr id="5152" name="Rectangle 32"/>
                        <p:cNvSpPr>
                          <a:spLocks noChangeArrowheads="1"/>
                        </p:cNvSpPr>
                        <p:nvPr/>
                      </p:nvSpPr>
                      <p:spPr bwMode="auto">
                        <a:xfrm rot="2700000" flipV="1">
                          <a:off x="3612" y="3486"/>
                          <a:ext cx="67" cy="66"/>
                        </a:xfrm>
                        <a:prstGeom prst="rect">
                          <a:avLst/>
                        </a:prstGeom>
                        <a:solidFill>
                          <a:schemeClr val="bg2"/>
                        </a:solidFill>
                        <a:ln w="9525">
                          <a:miter lim="800000"/>
                          <a:headEnd/>
                          <a:tailEnd/>
                        </a:ln>
                        <a:effectLst/>
                        <a:scene3d>
                          <a:camera prst="legacyPerspectiveFront">
                            <a:rot lat="18000000" lon="0" rev="0"/>
                          </a:camera>
                          <a:lightRig rig="legacyFlat4" dir="b"/>
                        </a:scene3d>
                        <a:sp3d extrusionH="49200" prstMaterial="legacyMatte">
                          <a:bevelT w="13500" h="13500" prst="angle"/>
                          <a:bevelB w="13500" h="13500" prst="angle"/>
                          <a:extrusionClr>
                            <a:schemeClr val="bg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en-US">
                            <a:solidFill>
                              <a:srgbClr val="000000"/>
                            </a:solidFill>
                          </a:endParaRPr>
                        </a:p>
                      </p:txBody>
                    </p:sp>
                    <p:sp>
                      <p:nvSpPr>
                        <p:cNvPr id="5153" name="Rectangle 33"/>
                        <p:cNvSpPr>
                          <a:spLocks noChangeArrowheads="1"/>
                        </p:cNvSpPr>
                        <p:nvPr/>
                      </p:nvSpPr>
                      <p:spPr bwMode="auto">
                        <a:xfrm rot="2700000" flipV="1">
                          <a:off x="3312" y="4032"/>
                          <a:ext cx="67" cy="68"/>
                        </a:xfrm>
                        <a:prstGeom prst="rect">
                          <a:avLst/>
                        </a:prstGeom>
                        <a:solidFill>
                          <a:schemeClr val="bg2"/>
                        </a:solidFill>
                        <a:ln w="9525">
                          <a:miter lim="800000"/>
                          <a:headEnd/>
                          <a:tailEnd/>
                        </a:ln>
                        <a:effectLst/>
                        <a:scene3d>
                          <a:camera prst="legacyPerspectiveFront">
                            <a:rot lat="18000000" lon="0" rev="0"/>
                          </a:camera>
                          <a:lightRig rig="legacyFlat4" dir="b"/>
                        </a:scene3d>
                        <a:sp3d extrusionH="49200" prstMaterial="legacyMatte">
                          <a:bevelT w="13500" h="13500" prst="angle"/>
                          <a:bevelB w="13500" h="13500" prst="angle"/>
                          <a:extrusionClr>
                            <a:schemeClr val="bg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en-US">
                            <a:solidFill>
                              <a:srgbClr val="000000"/>
                            </a:solidFill>
                          </a:endParaRPr>
                        </a:p>
                      </p:txBody>
                    </p:sp>
                    <p:sp>
                      <p:nvSpPr>
                        <p:cNvPr id="5154" name="Rectangle 34"/>
                        <p:cNvSpPr>
                          <a:spLocks noChangeArrowheads="1"/>
                        </p:cNvSpPr>
                        <p:nvPr/>
                      </p:nvSpPr>
                      <p:spPr bwMode="auto">
                        <a:xfrm rot="1320872" flipV="1">
                          <a:off x="1933" y="3024"/>
                          <a:ext cx="1622" cy="1104"/>
                        </a:xfrm>
                        <a:prstGeom prst="rect">
                          <a:avLst/>
                        </a:prstGeom>
                        <a:gradFill rotWithShape="1">
                          <a:gsLst>
                            <a:gs pos="0">
                              <a:srgbClr val="5F5F5F">
                                <a:gamma/>
                                <a:shade val="46275"/>
                                <a:invGamma/>
                              </a:srgbClr>
                            </a:gs>
                            <a:gs pos="100000">
                              <a:srgbClr val="5F5F5F"/>
                            </a:gs>
                          </a:gsLst>
                          <a:lin ang="18900000" scaled="1"/>
                        </a:gradFill>
                        <a:ln w="9525">
                          <a:miter lim="800000"/>
                          <a:headEnd/>
                          <a:tailEnd/>
                        </a:ln>
                        <a:effectLst/>
                        <a:scene3d>
                          <a:camera prst="legacyPerspectiveFront">
                            <a:rot lat="18000000" lon="0" rev="0"/>
                          </a:camera>
                          <a:lightRig rig="legacyFlat4" dir="b"/>
                        </a:scene3d>
                        <a:sp3d extrusionH="23800" prstMaterial="legacyMatte">
                          <a:bevelT w="13500" h="13500" prst="angle"/>
                          <a:bevelB w="13500" h="13500" prst="angle"/>
                          <a:extrusionClr>
                            <a:schemeClr val="bg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en-US">
                            <a:solidFill>
                              <a:srgbClr val="000000"/>
                            </a:solidFill>
                          </a:endParaRPr>
                        </a:p>
                      </p:txBody>
                    </p:sp>
                  </p:grpSp>
                  <p:sp>
                    <p:nvSpPr>
                      <p:cNvPr id="5185" name="Freeform 65"/>
                      <p:cNvSpPr>
                        <a:spLocks/>
                      </p:cNvSpPr>
                      <p:nvPr/>
                    </p:nvSpPr>
                    <p:spPr bwMode="auto">
                      <a:xfrm rot="683948">
                        <a:off x="936" y="1404"/>
                        <a:ext cx="423" cy="209"/>
                      </a:xfrm>
                      <a:custGeom>
                        <a:avLst/>
                        <a:gdLst>
                          <a:gd name="T0" fmla="*/ 0 w 235"/>
                          <a:gd name="T1" fmla="*/ 58 h 116"/>
                          <a:gd name="T2" fmla="*/ 6 w 235"/>
                          <a:gd name="T3" fmla="*/ 59 h 116"/>
                          <a:gd name="T4" fmla="*/ 12 w 235"/>
                          <a:gd name="T5" fmla="*/ 62 h 116"/>
                          <a:gd name="T6" fmla="*/ 19 w 235"/>
                          <a:gd name="T7" fmla="*/ 65 h 116"/>
                          <a:gd name="T8" fmla="*/ 27 w 235"/>
                          <a:gd name="T9" fmla="*/ 66 h 116"/>
                          <a:gd name="T10" fmla="*/ 36 w 235"/>
                          <a:gd name="T11" fmla="*/ 68 h 116"/>
                          <a:gd name="T12" fmla="*/ 45 w 235"/>
                          <a:gd name="T13" fmla="*/ 70 h 116"/>
                          <a:gd name="T14" fmla="*/ 54 w 235"/>
                          <a:gd name="T15" fmla="*/ 70 h 116"/>
                          <a:gd name="T16" fmla="*/ 60 w 235"/>
                          <a:gd name="T17" fmla="*/ 70 h 116"/>
                          <a:gd name="T18" fmla="*/ 66 w 235"/>
                          <a:gd name="T19" fmla="*/ 70 h 116"/>
                          <a:gd name="T20" fmla="*/ 72 w 235"/>
                          <a:gd name="T21" fmla="*/ 70 h 116"/>
                          <a:gd name="T22" fmla="*/ 78 w 235"/>
                          <a:gd name="T23" fmla="*/ 70 h 116"/>
                          <a:gd name="T24" fmla="*/ 86 w 235"/>
                          <a:gd name="T25" fmla="*/ 70 h 116"/>
                          <a:gd name="T26" fmla="*/ 93 w 235"/>
                          <a:gd name="T27" fmla="*/ 69 h 116"/>
                          <a:gd name="T28" fmla="*/ 101 w 235"/>
                          <a:gd name="T29" fmla="*/ 68 h 116"/>
                          <a:gd name="T30" fmla="*/ 108 w 235"/>
                          <a:gd name="T31" fmla="*/ 68 h 116"/>
                          <a:gd name="T32" fmla="*/ 116 w 235"/>
                          <a:gd name="T33" fmla="*/ 66 h 116"/>
                          <a:gd name="T34" fmla="*/ 125 w 235"/>
                          <a:gd name="T35" fmla="*/ 63 h 116"/>
                          <a:gd name="T36" fmla="*/ 132 w 235"/>
                          <a:gd name="T37" fmla="*/ 62 h 116"/>
                          <a:gd name="T38" fmla="*/ 141 w 235"/>
                          <a:gd name="T39" fmla="*/ 59 h 116"/>
                          <a:gd name="T40" fmla="*/ 151 w 235"/>
                          <a:gd name="T41" fmla="*/ 58 h 116"/>
                          <a:gd name="T42" fmla="*/ 155 w 235"/>
                          <a:gd name="T43" fmla="*/ 55 h 116"/>
                          <a:gd name="T44" fmla="*/ 161 w 235"/>
                          <a:gd name="T45" fmla="*/ 54 h 116"/>
                          <a:gd name="T46" fmla="*/ 169 w 235"/>
                          <a:gd name="T47" fmla="*/ 49 h 116"/>
                          <a:gd name="T48" fmla="*/ 176 w 235"/>
                          <a:gd name="T49" fmla="*/ 45 h 116"/>
                          <a:gd name="T50" fmla="*/ 182 w 235"/>
                          <a:gd name="T51" fmla="*/ 42 h 116"/>
                          <a:gd name="T52" fmla="*/ 188 w 235"/>
                          <a:gd name="T53" fmla="*/ 38 h 116"/>
                          <a:gd name="T54" fmla="*/ 194 w 235"/>
                          <a:gd name="T55" fmla="*/ 34 h 116"/>
                          <a:gd name="T56" fmla="*/ 200 w 235"/>
                          <a:gd name="T57" fmla="*/ 30 h 116"/>
                          <a:gd name="T58" fmla="*/ 206 w 235"/>
                          <a:gd name="T59" fmla="*/ 25 h 116"/>
                          <a:gd name="T60" fmla="*/ 211 w 235"/>
                          <a:gd name="T61" fmla="*/ 20 h 116"/>
                          <a:gd name="T62" fmla="*/ 217 w 235"/>
                          <a:gd name="T63" fmla="*/ 14 h 116"/>
                          <a:gd name="T64" fmla="*/ 221 w 235"/>
                          <a:gd name="T65" fmla="*/ 8 h 116"/>
                          <a:gd name="T66" fmla="*/ 224 w 235"/>
                          <a:gd name="T67" fmla="*/ 3 h 116"/>
                          <a:gd name="T68" fmla="*/ 235 w 235"/>
                          <a:gd name="T69" fmla="*/ 61 h 116"/>
                          <a:gd name="T70" fmla="*/ 230 w 235"/>
                          <a:gd name="T71" fmla="*/ 63 h 116"/>
                          <a:gd name="T72" fmla="*/ 224 w 235"/>
                          <a:gd name="T73" fmla="*/ 68 h 116"/>
                          <a:gd name="T74" fmla="*/ 218 w 235"/>
                          <a:gd name="T75" fmla="*/ 72 h 116"/>
                          <a:gd name="T76" fmla="*/ 208 w 235"/>
                          <a:gd name="T77" fmla="*/ 78 h 116"/>
                          <a:gd name="T78" fmla="*/ 203 w 235"/>
                          <a:gd name="T79" fmla="*/ 80 h 116"/>
                          <a:gd name="T80" fmla="*/ 197 w 235"/>
                          <a:gd name="T81" fmla="*/ 83 h 116"/>
                          <a:gd name="T82" fmla="*/ 191 w 235"/>
                          <a:gd name="T83" fmla="*/ 86 h 116"/>
                          <a:gd name="T84" fmla="*/ 185 w 235"/>
                          <a:gd name="T85" fmla="*/ 90 h 116"/>
                          <a:gd name="T86" fmla="*/ 178 w 235"/>
                          <a:gd name="T87" fmla="*/ 92 h 116"/>
                          <a:gd name="T88" fmla="*/ 172 w 235"/>
                          <a:gd name="T89" fmla="*/ 96 h 116"/>
                          <a:gd name="T90" fmla="*/ 164 w 235"/>
                          <a:gd name="T91" fmla="*/ 99 h 116"/>
                          <a:gd name="T92" fmla="*/ 155 w 235"/>
                          <a:gd name="T93" fmla="*/ 102 h 116"/>
                          <a:gd name="T94" fmla="*/ 147 w 235"/>
                          <a:gd name="T95" fmla="*/ 103 h 116"/>
                          <a:gd name="T96" fmla="*/ 140 w 235"/>
                          <a:gd name="T97" fmla="*/ 106 h 116"/>
                          <a:gd name="T98" fmla="*/ 131 w 235"/>
                          <a:gd name="T99" fmla="*/ 109 h 116"/>
                          <a:gd name="T100" fmla="*/ 122 w 235"/>
                          <a:gd name="T101" fmla="*/ 110 h 116"/>
                          <a:gd name="T102" fmla="*/ 113 w 235"/>
                          <a:gd name="T103" fmla="*/ 113 h 116"/>
                          <a:gd name="T104" fmla="*/ 104 w 235"/>
                          <a:gd name="T105" fmla="*/ 114 h 116"/>
                          <a:gd name="T106" fmla="*/ 93 w 235"/>
                          <a:gd name="T107" fmla="*/ 114 h 116"/>
                          <a:gd name="T108" fmla="*/ 83 w 235"/>
                          <a:gd name="T109" fmla="*/ 116 h 116"/>
                          <a:gd name="T110" fmla="*/ 74 w 235"/>
                          <a:gd name="T111" fmla="*/ 116 h 116"/>
                          <a:gd name="T112" fmla="*/ 63 w 235"/>
                          <a:gd name="T113" fmla="*/ 116 h 116"/>
                          <a:gd name="T114" fmla="*/ 53 w 235"/>
                          <a:gd name="T115" fmla="*/ 114 h 116"/>
                          <a:gd name="T116" fmla="*/ 42 w 235"/>
                          <a:gd name="T117" fmla="*/ 114 h 116"/>
                          <a:gd name="T118" fmla="*/ 32 w 235"/>
                          <a:gd name="T119" fmla="*/ 113 h 116"/>
                          <a:gd name="T120" fmla="*/ 21 w 235"/>
                          <a:gd name="T121" fmla="*/ 110 h 116"/>
                          <a:gd name="T122" fmla="*/ 0 w 235"/>
                          <a:gd name="T123"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5" h="116">
                            <a:moveTo>
                              <a:pt x="0" y="58"/>
                            </a:moveTo>
                            <a:lnTo>
                              <a:pt x="0" y="58"/>
                            </a:lnTo>
                            <a:lnTo>
                              <a:pt x="3" y="59"/>
                            </a:lnTo>
                            <a:lnTo>
                              <a:pt x="6" y="59"/>
                            </a:lnTo>
                            <a:lnTo>
                              <a:pt x="10" y="62"/>
                            </a:lnTo>
                            <a:lnTo>
                              <a:pt x="12" y="62"/>
                            </a:lnTo>
                            <a:lnTo>
                              <a:pt x="16" y="63"/>
                            </a:lnTo>
                            <a:lnTo>
                              <a:pt x="19" y="65"/>
                            </a:lnTo>
                            <a:lnTo>
                              <a:pt x="22" y="65"/>
                            </a:lnTo>
                            <a:lnTo>
                              <a:pt x="27" y="66"/>
                            </a:lnTo>
                            <a:lnTo>
                              <a:pt x="32" y="68"/>
                            </a:lnTo>
                            <a:lnTo>
                              <a:pt x="36" y="68"/>
                            </a:lnTo>
                            <a:lnTo>
                              <a:pt x="41" y="69"/>
                            </a:lnTo>
                            <a:lnTo>
                              <a:pt x="45" y="70"/>
                            </a:lnTo>
                            <a:lnTo>
                              <a:pt x="51" y="70"/>
                            </a:lnTo>
                            <a:lnTo>
                              <a:pt x="54" y="70"/>
                            </a:lnTo>
                            <a:lnTo>
                              <a:pt x="57" y="70"/>
                            </a:lnTo>
                            <a:lnTo>
                              <a:pt x="60" y="70"/>
                            </a:lnTo>
                            <a:lnTo>
                              <a:pt x="63" y="70"/>
                            </a:lnTo>
                            <a:lnTo>
                              <a:pt x="66" y="70"/>
                            </a:lnTo>
                            <a:lnTo>
                              <a:pt x="69" y="70"/>
                            </a:lnTo>
                            <a:lnTo>
                              <a:pt x="72" y="70"/>
                            </a:lnTo>
                            <a:lnTo>
                              <a:pt x="75" y="70"/>
                            </a:lnTo>
                            <a:lnTo>
                              <a:pt x="78" y="70"/>
                            </a:lnTo>
                            <a:lnTo>
                              <a:pt x="83" y="70"/>
                            </a:lnTo>
                            <a:lnTo>
                              <a:pt x="86" y="70"/>
                            </a:lnTo>
                            <a:lnTo>
                              <a:pt x="90" y="70"/>
                            </a:lnTo>
                            <a:lnTo>
                              <a:pt x="93" y="69"/>
                            </a:lnTo>
                            <a:lnTo>
                              <a:pt x="96" y="69"/>
                            </a:lnTo>
                            <a:lnTo>
                              <a:pt x="101" y="68"/>
                            </a:lnTo>
                            <a:lnTo>
                              <a:pt x="104" y="68"/>
                            </a:lnTo>
                            <a:lnTo>
                              <a:pt x="108" y="68"/>
                            </a:lnTo>
                            <a:lnTo>
                              <a:pt x="111" y="66"/>
                            </a:lnTo>
                            <a:lnTo>
                              <a:pt x="116" y="66"/>
                            </a:lnTo>
                            <a:lnTo>
                              <a:pt x="120" y="65"/>
                            </a:lnTo>
                            <a:lnTo>
                              <a:pt x="125" y="63"/>
                            </a:lnTo>
                            <a:lnTo>
                              <a:pt x="129" y="63"/>
                            </a:lnTo>
                            <a:lnTo>
                              <a:pt x="132" y="62"/>
                            </a:lnTo>
                            <a:lnTo>
                              <a:pt x="137" y="61"/>
                            </a:lnTo>
                            <a:lnTo>
                              <a:pt x="141" y="59"/>
                            </a:lnTo>
                            <a:lnTo>
                              <a:pt x="146" y="59"/>
                            </a:lnTo>
                            <a:lnTo>
                              <a:pt x="151" y="58"/>
                            </a:lnTo>
                            <a:lnTo>
                              <a:pt x="155" y="56"/>
                            </a:lnTo>
                            <a:lnTo>
                              <a:pt x="155" y="55"/>
                            </a:lnTo>
                            <a:lnTo>
                              <a:pt x="158" y="55"/>
                            </a:lnTo>
                            <a:lnTo>
                              <a:pt x="161" y="54"/>
                            </a:lnTo>
                            <a:lnTo>
                              <a:pt x="164" y="52"/>
                            </a:lnTo>
                            <a:lnTo>
                              <a:pt x="169" y="49"/>
                            </a:lnTo>
                            <a:lnTo>
                              <a:pt x="173" y="46"/>
                            </a:lnTo>
                            <a:lnTo>
                              <a:pt x="176" y="45"/>
                            </a:lnTo>
                            <a:lnTo>
                              <a:pt x="179" y="44"/>
                            </a:lnTo>
                            <a:lnTo>
                              <a:pt x="182" y="42"/>
                            </a:lnTo>
                            <a:lnTo>
                              <a:pt x="185" y="41"/>
                            </a:lnTo>
                            <a:lnTo>
                              <a:pt x="188" y="38"/>
                            </a:lnTo>
                            <a:lnTo>
                              <a:pt x="191" y="37"/>
                            </a:lnTo>
                            <a:lnTo>
                              <a:pt x="194" y="34"/>
                            </a:lnTo>
                            <a:lnTo>
                              <a:pt x="197" y="32"/>
                            </a:lnTo>
                            <a:lnTo>
                              <a:pt x="200" y="30"/>
                            </a:lnTo>
                            <a:lnTo>
                              <a:pt x="203" y="27"/>
                            </a:lnTo>
                            <a:lnTo>
                              <a:pt x="206" y="25"/>
                            </a:lnTo>
                            <a:lnTo>
                              <a:pt x="209" y="22"/>
                            </a:lnTo>
                            <a:lnTo>
                              <a:pt x="211" y="20"/>
                            </a:lnTo>
                            <a:lnTo>
                              <a:pt x="214" y="17"/>
                            </a:lnTo>
                            <a:lnTo>
                              <a:pt x="217" y="14"/>
                            </a:lnTo>
                            <a:lnTo>
                              <a:pt x="220" y="11"/>
                            </a:lnTo>
                            <a:lnTo>
                              <a:pt x="221" y="8"/>
                            </a:lnTo>
                            <a:lnTo>
                              <a:pt x="223" y="5"/>
                            </a:lnTo>
                            <a:lnTo>
                              <a:pt x="224" y="3"/>
                            </a:lnTo>
                            <a:lnTo>
                              <a:pt x="227" y="0"/>
                            </a:lnTo>
                            <a:lnTo>
                              <a:pt x="235" y="61"/>
                            </a:lnTo>
                            <a:lnTo>
                              <a:pt x="233" y="62"/>
                            </a:lnTo>
                            <a:lnTo>
                              <a:pt x="230" y="63"/>
                            </a:lnTo>
                            <a:lnTo>
                              <a:pt x="227" y="65"/>
                            </a:lnTo>
                            <a:lnTo>
                              <a:pt x="224" y="68"/>
                            </a:lnTo>
                            <a:lnTo>
                              <a:pt x="221" y="70"/>
                            </a:lnTo>
                            <a:lnTo>
                              <a:pt x="218" y="72"/>
                            </a:lnTo>
                            <a:lnTo>
                              <a:pt x="212" y="75"/>
                            </a:lnTo>
                            <a:lnTo>
                              <a:pt x="208" y="78"/>
                            </a:lnTo>
                            <a:lnTo>
                              <a:pt x="205" y="79"/>
                            </a:lnTo>
                            <a:lnTo>
                              <a:pt x="203" y="80"/>
                            </a:lnTo>
                            <a:lnTo>
                              <a:pt x="200" y="82"/>
                            </a:lnTo>
                            <a:lnTo>
                              <a:pt x="197" y="83"/>
                            </a:lnTo>
                            <a:lnTo>
                              <a:pt x="194" y="85"/>
                            </a:lnTo>
                            <a:lnTo>
                              <a:pt x="191" y="86"/>
                            </a:lnTo>
                            <a:lnTo>
                              <a:pt x="188" y="87"/>
                            </a:lnTo>
                            <a:lnTo>
                              <a:pt x="185" y="90"/>
                            </a:lnTo>
                            <a:lnTo>
                              <a:pt x="182" y="92"/>
                            </a:lnTo>
                            <a:lnTo>
                              <a:pt x="178" y="92"/>
                            </a:lnTo>
                            <a:lnTo>
                              <a:pt x="175" y="95"/>
                            </a:lnTo>
                            <a:lnTo>
                              <a:pt x="172" y="96"/>
                            </a:lnTo>
                            <a:lnTo>
                              <a:pt x="167" y="97"/>
                            </a:lnTo>
                            <a:lnTo>
                              <a:pt x="164" y="99"/>
                            </a:lnTo>
                            <a:lnTo>
                              <a:pt x="160" y="100"/>
                            </a:lnTo>
                            <a:lnTo>
                              <a:pt x="155" y="102"/>
                            </a:lnTo>
                            <a:lnTo>
                              <a:pt x="152" y="103"/>
                            </a:lnTo>
                            <a:lnTo>
                              <a:pt x="147" y="103"/>
                            </a:lnTo>
                            <a:lnTo>
                              <a:pt x="143" y="104"/>
                            </a:lnTo>
                            <a:lnTo>
                              <a:pt x="140" y="106"/>
                            </a:lnTo>
                            <a:lnTo>
                              <a:pt x="134" y="107"/>
                            </a:lnTo>
                            <a:lnTo>
                              <a:pt x="131" y="109"/>
                            </a:lnTo>
                            <a:lnTo>
                              <a:pt x="126" y="109"/>
                            </a:lnTo>
                            <a:lnTo>
                              <a:pt x="122" y="110"/>
                            </a:lnTo>
                            <a:lnTo>
                              <a:pt x="117" y="111"/>
                            </a:lnTo>
                            <a:lnTo>
                              <a:pt x="113" y="113"/>
                            </a:lnTo>
                            <a:lnTo>
                              <a:pt x="108" y="113"/>
                            </a:lnTo>
                            <a:lnTo>
                              <a:pt x="104" y="114"/>
                            </a:lnTo>
                            <a:lnTo>
                              <a:pt x="98" y="114"/>
                            </a:lnTo>
                            <a:lnTo>
                              <a:pt x="93" y="114"/>
                            </a:lnTo>
                            <a:lnTo>
                              <a:pt x="87" y="114"/>
                            </a:lnTo>
                            <a:lnTo>
                              <a:pt x="83" y="116"/>
                            </a:lnTo>
                            <a:lnTo>
                              <a:pt x="78" y="116"/>
                            </a:lnTo>
                            <a:lnTo>
                              <a:pt x="74" y="116"/>
                            </a:lnTo>
                            <a:lnTo>
                              <a:pt x="68" y="116"/>
                            </a:lnTo>
                            <a:lnTo>
                              <a:pt x="63" y="116"/>
                            </a:lnTo>
                            <a:lnTo>
                              <a:pt x="57" y="116"/>
                            </a:lnTo>
                            <a:lnTo>
                              <a:pt x="53" y="114"/>
                            </a:lnTo>
                            <a:lnTo>
                              <a:pt x="47" y="114"/>
                            </a:lnTo>
                            <a:lnTo>
                              <a:pt x="42" y="114"/>
                            </a:lnTo>
                            <a:lnTo>
                              <a:pt x="36" y="113"/>
                            </a:lnTo>
                            <a:lnTo>
                              <a:pt x="32" y="113"/>
                            </a:lnTo>
                            <a:lnTo>
                              <a:pt x="25" y="111"/>
                            </a:lnTo>
                            <a:lnTo>
                              <a:pt x="21" y="110"/>
                            </a:lnTo>
                            <a:lnTo>
                              <a:pt x="0" y="58"/>
                            </a:lnTo>
                            <a:lnTo>
                              <a:pt x="0" y="5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5207" name="Freeform 87"/>
                      <p:cNvSpPr>
                        <a:spLocks/>
                      </p:cNvSpPr>
                      <p:nvPr/>
                    </p:nvSpPr>
                    <p:spPr bwMode="auto">
                      <a:xfrm rot="757679">
                        <a:off x="1050" y="601"/>
                        <a:ext cx="220" cy="105"/>
                      </a:xfrm>
                      <a:custGeom>
                        <a:avLst/>
                        <a:gdLst>
                          <a:gd name="T0" fmla="*/ 90 w 122"/>
                          <a:gd name="T1" fmla="*/ 7 h 58"/>
                          <a:gd name="T2" fmla="*/ 95 w 122"/>
                          <a:gd name="T3" fmla="*/ 7 h 58"/>
                          <a:gd name="T4" fmla="*/ 102 w 122"/>
                          <a:gd name="T5" fmla="*/ 9 h 58"/>
                          <a:gd name="T6" fmla="*/ 110 w 122"/>
                          <a:gd name="T7" fmla="*/ 11 h 58"/>
                          <a:gd name="T8" fmla="*/ 114 w 122"/>
                          <a:gd name="T9" fmla="*/ 14 h 58"/>
                          <a:gd name="T10" fmla="*/ 119 w 122"/>
                          <a:gd name="T11" fmla="*/ 20 h 58"/>
                          <a:gd name="T12" fmla="*/ 122 w 122"/>
                          <a:gd name="T13" fmla="*/ 26 h 58"/>
                          <a:gd name="T14" fmla="*/ 119 w 122"/>
                          <a:gd name="T15" fmla="*/ 35 h 58"/>
                          <a:gd name="T16" fmla="*/ 116 w 122"/>
                          <a:gd name="T17" fmla="*/ 38 h 58"/>
                          <a:gd name="T18" fmla="*/ 110 w 122"/>
                          <a:gd name="T19" fmla="*/ 43 h 58"/>
                          <a:gd name="T20" fmla="*/ 104 w 122"/>
                          <a:gd name="T21" fmla="*/ 47 h 58"/>
                          <a:gd name="T22" fmla="*/ 96 w 122"/>
                          <a:gd name="T23" fmla="*/ 50 h 58"/>
                          <a:gd name="T24" fmla="*/ 87 w 122"/>
                          <a:gd name="T25" fmla="*/ 52 h 58"/>
                          <a:gd name="T26" fmla="*/ 78 w 122"/>
                          <a:gd name="T27" fmla="*/ 55 h 58"/>
                          <a:gd name="T28" fmla="*/ 69 w 122"/>
                          <a:gd name="T29" fmla="*/ 57 h 58"/>
                          <a:gd name="T30" fmla="*/ 58 w 122"/>
                          <a:gd name="T31" fmla="*/ 58 h 58"/>
                          <a:gd name="T32" fmla="*/ 49 w 122"/>
                          <a:gd name="T33" fmla="*/ 57 h 58"/>
                          <a:gd name="T34" fmla="*/ 39 w 122"/>
                          <a:gd name="T35" fmla="*/ 57 h 58"/>
                          <a:gd name="T36" fmla="*/ 30 w 122"/>
                          <a:gd name="T37" fmla="*/ 55 h 58"/>
                          <a:gd name="T38" fmla="*/ 22 w 122"/>
                          <a:gd name="T39" fmla="*/ 54 h 58"/>
                          <a:gd name="T40" fmla="*/ 15 w 122"/>
                          <a:gd name="T41" fmla="*/ 50 h 58"/>
                          <a:gd name="T42" fmla="*/ 9 w 122"/>
                          <a:gd name="T43" fmla="*/ 47 h 58"/>
                          <a:gd name="T44" fmla="*/ 4 w 122"/>
                          <a:gd name="T45" fmla="*/ 41 h 58"/>
                          <a:gd name="T46" fmla="*/ 1 w 122"/>
                          <a:gd name="T47" fmla="*/ 35 h 58"/>
                          <a:gd name="T48" fmla="*/ 0 w 122"/>
                          <a:gd name="T49" fmla="*/ 30 h 58"/>
                          <a:gd name="T50" fmla="*/ 1 w 122"/>
                          <a:gd name="T51" fmla="*/ 24 h 58"/>
                          <a:gd name="T52" fmla="*/ 6 w 122"/>
                          <a:gd name="T53" fmla="*/ 16 h 58"/>
                          <a:gd name="T54" fmla="*/ 12 w 122"/>
                          <a:gd name="T55" fmla="*/ 9 h 58"/>
                          <a:gd name="T56" fmla="*/ 22 w 122"/>
                          <a:gd name="T57" fmla="*/ 4 h 58"/>
                          <a:gd name="T58" fmla="*/ 31 w 122"/>
                          <a:gd name="T59" fmla="*/ 2 h 58"/>
                          <a:gd name="T60" fmla="*/ 40 w 122"/>
                          <a:gd name="T61" fmla="*/ 0 h 58"/>
                          <a:gd name="T62" fmla="*/ 46 w 122"/>
                          <a:gd name="T63" fmla="*/ 0 h 58"/>
                          <a:gd name="T64" fmla="*/ 49 w 122"/>
                          <a:gd name="T65" fmla="*/ 0 h 58"/>
                          <a:gd name="T66" fmla="*/ 89 w 122"/>
                          <a:gd name="T67" fmla="*/ 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 h="58">
                            <a:moveTo>
                              <a:pt x="89" y="7"/>
                            </a:moveTo>
                            <a:lnTo>
                              <a:pt x="90" y="7"/>
                            </a:lnTo>
                            <a:lnTo>
                              <a:pt x="92" y="7"/>
                            </a:lnTo>
                            <a:lnTo>
                              <a:pt x="95" y="7"/>
                            </a:lnTo>
                            <a:lnTo>
                              <a:pt x="98" y="7"/>
                            </a:lnTo>
                            <a:lnTo>
                              <a:pt x="102" y="9"/>
                            </a:lnTo>
                            <a:lnTo>
                              <a:pt x="105" y="10"/>
                            </a:lnTo>
                            <a:lnTo>
                              <a:pt x="110" y="11"/>
                            </a:lnTo>
                            <a:lnTo>
                              <a:pt x="111" y="13"/>
                            </a:lnTo>
                            <a:lnTo>
                              <a:pt x="114" y="14"/>
                            </a:lnTo>
                            <a:lnTo>
                              <a:pt x="117" y="17"/>
                            </a:lnTo>
                            <a:lnTo>
                              <a:pt x="119" y="20"/>
                            </a:lnTo>
                            <a:lnTo>
                              <a:pt x="120" y="23"/>
                            </a:lnTo>
                            <a:lnTo>
                              <a:pt x="122" y="26"/>
                            </a:lnTo>
                            <a:lnTo>
                              <a:pt x="120" y="30"/>
                            </a:lnTo>
                            <a:lnTo>
                              <a:pt x="119" y="35"/>
                            </a:lnTo>
                            <a:lnTo>
                              <a:pt x="117" y="37"/>
                            </a:lnTo>
                            <a:lnTo>
                              <a:pt x="116" y="38"/>
                            </a:lnTo>
                            <a:lnTo>
                              <a:pt x="113" y="41"/>
                            </a:lnTo>
                            <a:lnTo>
                              <a:pt x="110" y="43"/>
                            </a:lnTo>
                            <a:lnTo>
                              <a:pt x="107" y="44"/>
                            </a:lnTo>
                            <a:lnTo>
                              <a:pt x="104" y="47"/>
                            </a:lnTo>
                            <a:lnTo>
                              <a:pt x="99" y="48"/>
                            </a:lnTo>
                            <a:lnTo>
                              <a:pt x="96" y="50"/>
                            </a:lnTo>
                            <a:lnTo>
                              <a:pt x="92" y="51"/>
                            </a:lnTo>
                            <a:lnTo>
                              <a:pt x="87" y="52"/>
                            </a:lnTo>
                            <a:lnTo>
                              <a:pt x="83" y="54"/>
                            </a:lnTo>
                            <a:lnTo>
                              <a:pt x="78" y="55"/>
                            </a:lnTo>
                            <a:lnTo>
                              <a:pt x="74" y="55"/>
                            </a:lnTo>
                            <a:lnTo>
                              <a:pt x="69" y="57"/>
                            </a:lnTo>
                            <a:lnTo>
                              <a:pt x="63" y="57"/>
                            </a:lnTo>
                            <a:lnTo>
                              <a:pt x="58" y="58"/>
                            </a:lnTo>
                            <a:lnTo>
                              <a:pt x="54" y="57"/>
                            </a:lnTo>
                            <a:lnTo>
                              <a:pt x="49" y="57"/>
                            </a:lnTo>
                            <a:lnTo>
                              <a:pt x="43" y="57"/>
                            </a:lnTo>
                            <a:lnTo>
                              <a:pt x="39" y="57"/>
                            </a:lnTo>
                            <a:lnTo>
                              <a:pt x="34" y="55"/>
                            </a:lnTo>
                            <a:lnTo>
                              <a:pt x="30" y="55"/>
                            </a:lnTo>
                            <a:lnTo>
                              <a:pt x="25" y="54"/>
                            </a:lnTo>
                            <a:lnTo>
                              <a:pt x="22" y="54"/>
                            </a:lnTo>
                            <a:lnTo>
                              <a:pt x="18" y="51"/>
                            </a:lnTo>
                            <a:lnTo>
                              <a:pt x="15" y="50"/>
                            </a:lnTo>
                            <a:lnTo>
                              <a:pt x="12" y="48"/>
                            </a:lnTo>
                            <a:lnTo>
                              <a:pt x="9" y="47"/>
                            </a:lnTo>
                            <a:lnTo>
                              <a:pt x="6" y="44"/>
                            </a:lnTo>
                            <a:lnTo>
                              <a:pt x="4" y="41"/>
                            </a:lnTo>
                            <a:lnTo>
                              <a:pt x="3" y="38"/>
                            </a:lnTo>
                            <a:lnTo>
                              <a:pt x="1" y="35"/>
                            </a:lnTo>
                            <a:lnTo>
                              <a:pt x="0" y="33"/>
                            </a:lnTo>
                            <a:lnTo>
                              <a:pt x="0" y="30"/>
                            </a:lnTo>
                            <a:lnTo>
                              <a:pt x="0" y="27"/>
                            </a:lnTo>
                            <a:lnTo>
                              <a:pt x="1" y="24"/>
                            </a:lnTo>
                            <a:lnTo>
                              <a:pt x="3" y="19"/>
                            </a:lnTo>
                            <a:lnTo>
                              <a:pt x="6" y="16"/>
                            </a:lnTo>
                            <a:lnTo>
                              <a:pt x="7" y="11"/>
                            </a:lnTo>
                            <a:lnTo>
                              <a:pt x="12" y="9"/>
                            </a:lnTo>
                            <a:lnTo>
                              <a:pt x="16" y="6"/>
                            </a:lnTo>
                            <a:lnTo>
                              <a:pt x="22" y="4"/>
                            </a:lnTo>
                            <a:lnTo>
                              <a:pt x="27" y="3"/>
                            </a:lnTo>
                            <a:lnTo>
                              <a:pt x="31" y="2"/>
                            </a:lnTo>
                            <a:lnTo>
                              <a:pt x="36" y="0"/>
                            </a:lnTo>
                            <a:lnTo>
                              <a:pt x="40" y="0"/>
                            </a:lnTo>
                            <a:lnTo>
                              <a:pt x="43" y="0"/>
                            </a:lnTo>
                            <a:lnTo>
                              <a:pt x="46" y="0"/>
                            </a:lnTo>
                            <a:lnTo>
                              <a:pt x="49" y="0"/>
                            </a:lnTo>
                            <a:lnTo>
                              <a:pt x="49" y="0"/>
                            </a:lnTo>
                            <a:lnTo>
                              <a:pt x="70" y="0"/>
                            </a:lnTo>
                            <a:lnTo>
                              <a:pt x="89" y="7"/>
                            </a:lnTo>
                            <a:lnTo>
                              <a:pt x="89" y="7"/>
                            </a:lnTo>
                            <a:close/>
                          </a:path>
                        </a:pathLst>
                      </a:custGeom>
                      <a:solidFill>
                        <a:srgbClr val="8A99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5213" name="Freeform 93"/>
                      <p:cNvSpPr>
                        <a:spLocks/>
                      </p:cNvSpPr>
                      <p:nvPr/>
                    </p:nvSpPr>
                    <p:spPr bwMode="auto">
                      <a:xfrm rot="829341">
                        <a:off x="1360" y="2216"/>
                        <a:ext cx="578" cy="198"/>
                      </a:xfrm>
                      <a:custGeom>
                        <a:avLst/>
                        <a:gdLst>
                          <a:gd name="T0" fmla="*/ 26 w 321"/>
                          <a:gd name="T1" fmla="*/ 59 h 110"/>
                          <a:gd name="T2" fmla="*/ 308 w 321"/>
                          <a:gd name="T3" fmla="*/ 0 h 110"/>
                          <a:gd name="T4" fmla="*/ 321 w 321"/>
                          <a:gd name="T5" fmla="*/ 14 h 110"/>
                          <a:gd name="T6" fmla="*/ 35 w 321"/>
                          <a:gd name="T7" fmla="*/ 78 h 110"/>
                          <a:gd name="T8" fmla="*/ 34 w 321"/>
                          <a:gd name="T9" fmla="*/ 78 h 110"/>
                          <a:gd name="T10" fmla="*/ 32 w 321"/>
                          <a:gd name="T11" fmla="*/ 79 h 110"/>
                          <a:gd name="T12" fmla="*/ 30 w 321"/>
                          <a:gd name="T13" fmla="*/ 82 h 110"/>
                          <a:gd name="T14" fmla="*/ 30 w 321"/>
                          <a:gd name="T15" fmla="*/ 86 h 110"/>
                          <a:gd name="T16" fmla="*/ 29 w 321"/>
                          <a:gd name="T17" fmla="*/ 90 h 110"/>
                          <a:gd name="T18" fmla="*/ 30 w 321"/>
                          <a:gd name="T19" fmla="*/ 95 h 110"/>
                          <a:gd name="T20" fmla="*/ 32 w 321"/>
                          <a:gd name="T21" fmla="*/ 98 h 110"/>
                          <a:gd name="T22" fmla="*/ 35 w 321"/>
                          <a:gd name="T23" fmla="*/ 100 h 110"/>
                          <a:gd name="T24" fmla="*/ 38 w 321"/>
                          <a:gd name="T25" fmla="*/ 103 h 110"/>
                          <a:gd name="T26" fmla="*/ 43 w 321"/>
                          <a:gd name="T27" fmla="*/ 106 h 110"/>
                          <a:gd name="T28" fmla="*/ 24 w 321"/>
                          <a:gd name="T29" fmla="*/ 110 h 110"/>
                          <a:gd name="T30" fmla="*/ 21 w 321"/>
                          <a:gd name="T31" fmla="*/ 109 h 110"/>
                          <a:gd name="T32" fmla="*/ 18 w 321"/>
                          <a:gd name="T33" fmla="*/ 105 h 110"/>
                          <a:gd name="T34" fmla="*/ 15 w 321"/>
                          <a:gd name="T35" fmla="*/ 102 h 110"/>
                          <a:gd name="T36" fmla="*/ 12 w 321"/>
                          <a:gd name="T37" fmla="*/ 99 h 110"/>
                          <a:gd name="T38" fmla="*/ 9 w 321"/>
                          <a:gd name="T39" fmla="*/ 96 h 110"/>
                          <a:gd name="T40" fmla="*/ 6 w 321"/>
                          <a:gd name="T41" fmla="*/ 93 h 110"/>
                          <a:gd name="T42" fmla="*/ 3 w 321"/>
                          <a:gd name="T43" fmla="*/ 89 h 110"/>
                          <a:gd name="T44" fmla="*/ 2 w 321"/>
                          <a:gd name="T45" fmla="*/ 85 h 110"/>
                          <a:gd name="T46" fmla="*/ 0 w 321"/>
                          <a:gd name="T47" fmla="*/ 82 h 110"/>
                          <a:gd name="T48" fmla="*/ 0 w 321"/>
                          <a:gd name="T49" fmla="*/ 78 h 110"/>
                          <a:gd name="T50" fmla="*/ 0 w 321"/>
                          <a:gd name="T51" fmla="*/ 73 h 110"/>
                          <a:gd name="T52" fmla="*/ 3 w 321"/>
                          <a:gd name="T53" fmla="*/ 71 h 110"/>
                          <a:gd name="T54" fmla="*/ 5 w 321"/>
                          <a:gd name="T55" fmla="*/ 68 h 110"/>
                          <a:gd name="T56" fmla="*/ 6 w 321"/>
                          <a:gd name="T57" fmla="*/ 66 h 110"/>
                          <a:gd name="T58" fmla="*/ 8 w 321"/>
                          <a:gd name="T59" fmla="*/ 65 h 110"/>
                          <a:gd name="T60" fmla="*/ 11 w 321"/>
                          <a:gd name="T61" fmla="*/ 64 h 110"/>
                          <a:gd name="T62" fmla="*/ 26 w 321"/>
                          <a:gd name="T63" fmla="*/ 59 h 110"/>
                          <a:gd name="T64" fmla="*/ 26 w 321"/>
                          <a:gd name="T65" fmla="*/ 5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1" h="110">
                            <a:moveTo>
                              <a:pt x="26" y="59"/>
                            </a:moveTo>
                            <a:lnTo>
                              <a:pt x="308" y="0"/>
                            </a:lnTo>
                            <a:lnTo>
                              <a:pt x="321" y="14"/>
                            </a:lnTo>
                            <a:lnTo>
                              <a:pt x="35" y="78"/>
                            </a:lnTo>
                            <a:lnTo>
                              <a:pt x="34" y="78"/>
                            </a:lnTo>
                            <a:lnTo>
                              <a:pt x="32" y="79"/>
                            </a:lnTo>
                            <a:lnTo>
                              <a:pt x="30" y="82"/>
                            </a:lnTo>
                            <a:lnTo>
                              <a:pt x="30" y="86"/>
                            </a:lnTo>
                            <a:lnTo>
                              <a:pt x="29" y="90"/>
                            </a:lnTo>
                            <a:lnTo>
                              <a:pt x="30" y="95"/>
                            </a:lnTo>
                            <a:lnTo>
                              <a:pt x="32" y="98"/>
                            </a:lnTo>
                            <a:lnTo>
                              <a:pt x="35" y="100"/>
                            </a:lnTo>
                            <a:lnTo>
                              <a:pt x="38" y="103"/>
                            </a:lnTo>
                            <a:lnTo>
                              <a:pt x="43" y="106"/>
                            </a:lnTo>
                            <a:lnTo>
                              <a:pt x="24" y="110"/>
                            </a:lnTo>
                            <a:lnTo>
                              <a:pt x="21" y="109"/>
                            </a:lnTo>
                            <a:lnTo>
                              <a:pt x="18" y="105"/>
                            </a:lnTo>
                            <a:lnTo>
                              <a:pt x="15" y="102"/>
                            </a:lnTo>
                            <a:lnTo>
                              <a:pt x="12" y="99"/>
                            </a:lnTo>
                            <a:lnTo>
                              <a:pt x="9" y="96"/>
                            </a:lnTo>
                            <a:lnTo>
                              <a:pt x="6" y="93"/>
                            </a:lnTo>
                            <a:lnTo>
                              <a:pt x="3" y="89"/>
                            </a:lnTo>
                            <a:lnTo>
                              <a:pt x="2" y="85"/>
                            </a:lnTo>
                            <a:lnTo>
                              <a:pt x="0" y="82"/>
                            </a:lnTo>
                            <a:lnTo>
                              <a:pt x="0" y="78"/>
                            </a:lnTo>
                            <a:lnTo>
                              <a:pt x="0" y="73"/>
                            </a:lnTo>
                            <a:lnTo>
                              <a:pt x="3" y="71"/>
                            </a:lnTo>
                            <a:lnTo>
                              <a:pt x="5" y="68"/>
                            </a:lnTo>
                            <a:lnTo>
                              <a:pt x="6" y="66"/>
                            </a:lnTo>
                            <a:lnTo>
                              <a:pt x="8" y="65"/>
                            </a:lnTo>
                            <a:lnTo>
                              <a:pt x="11" y="64"/>
                            </a:lnTo>
                            <a:lnTo>
                              <a:pt x="26" y="59"/>
                            </a:lnTo>
                            <a:lnTo>
                              <a:pt x="26" y="59"/>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5223" name="Freeform 103"/>
                      <p:cNvSpPr>
                        <a:spLocks/>
                      </p:cNvSpPr>
                      <p:nvPr/>
                    </p:nvSpPr>
                    <p:spPr bwMode="auto">
                      <a:xfrm rot="650871">
                        <a:off x="964" y="2312"/>
                        <a:ext cx="411" cy="178"/>
                      </a:xfrm>
                      <a:custGeom>
                        <a:avLst/>
                        <a:gdLst>
                          <a:gd name="T0" fmla="*/ 2 w 229"/>
                          <a:gd name="T1" fmla="*/ 64 h 98"/>
                          <a:gd name="T2" fmla="*/ 6 w 229"/>
                          <a:gd name="T3" fmla="*/ 64 h 98"/>
                          <a:gd name="T4" fmla="*/ 12 w 229"/>
                          <a:gd name="T5" fmla="*/ 64 h 98"/>
                          <a:gd name="T6" fmla="*/ 17 w 229"/>
                          <a:gd name="T7" fmla="*/ 64 h 98"/>
                          <a:gd name="T8" fmla="*/ 23 w 229"/>
                          <a:gd name="T9" fmla="*/ 65 h 98"/>
                          <a:gd name="T10" fmla="*/ 27 w 229"/>
                          <a:gd name="T11" fmla="*/ 65 h 98"/>
                          <a:gd name="T12" fmla="*/ 33 w 229"/>
                          <a:gd name="T13" fmla="*/ 65 h 98"/>
                          <a:gd name="T14" fmla="*/ 39 w 229"/>
                          <a:gd name="T15" fmla="*/ 65 h 98"/>
                          <a:gd name="T16" fmla="*/ 47 w 229"/>
                          <a:gd name="T17" fmla="*/ 65 h 98"/>
                          <a:gd name="T18" fmla="*/ 54 w 229"/>
                          <a:gd name="T19" fmla="*/ 64 h 98"/>
                          <a:gd name="T20" fmla="*/ 62 w 229"/>
                          <a:gd name="T21" fmla="*/ 64 h 98"/>
                          <a:gd name="T22" fmla="*/ 69 w 229"/>
                          <a:gd name="T23" fmla="*/ 64 h 98"/>
                          <a:gd name="T24" fmla="*/ 78 w 229"/>
                          <a:gd name="T25" fmla="*/ 64 h 98"/>
                          <a:gd name="T26" fmla="*/ 86 w 229"/>
                          <a:gd name="T27" fmla="*/ 62 h 98"/>
                          <a:gd name="T28" fmla="*/ 93 w 229"/>
                          <a:gd name="T29" fmla="*/ 61 h 98"/>
                          <a:gd name="T30" fmla="*/ 102 w 229"/>
                          <a:gd name="T31" fmla="*/ 59 h 98"/>
                          <a:gd name="T32" fmla="*/ 111 w 229"/>
                          <a:gd name="T33" fmla="*/ 58 h 98"/>
                          <a:gd name="T34" fmla="*/ 120 w 229"/>
                          <a:gd name="T35" fmla="*/ 55 h 98"/>
                          <a:gd name="T36" fmla="*/ 128 w 229"/>
                          <a:gd name="T37" fmla="*/ 54 h 98"/>
                          <a:gd name="T38" fmla="*/ 137 w 229"/>
                          <a:gd name="T39" fmla="*/ 51 h 98"/>
                          <a:gd name="T40" fmla="*/ 148 w 229"/>
                          <a:gd name="T41" fmla="*/ 48 h 98"/>
                          <a:gd name="T42" fmla="*/ 155 w 229"/>
                          <a:gd name="T43" fmla="*/ 45 h 98"/>
                          <a:gd name="T44" fmla="*/ 164 w 229"/>
                          <a:gd name="T45" fmla="*/ 41 h 98"/>
                          <a:gd name="T46" fmla="*/ 172 w 229"/>
                          <a:gd name="T47" fmla="*/ 37 h 98"/>
                          <a:gd name="T48" fmla="*/ 181 w 229"/>
                          <a:gd name="T49" fmla="*/ 33 h 98"/>
                          <a:gd name="T50" fmla="*/ 188 w 229"/>
                          <a:gd name="T51" fmla="*/ 28 h 98"/>
                          <a:gd name="T52" fmla="*/ 196 w 229"/>
                          <a:gd name="T53" fmla="*/ 23 h 98"/>
                          <a:gd name="T54" fmla="*/ 205 w 229"/>
                          <a:gd name="T55" fmla="*/ 17 h 98"/>
                          <a:gd name="T56" fmla="*/ 212 w 229"/>
                          <a:gd name="T57" fmla="*/ 11 h 98"/>
                          <a:gd name="T58" fmla="*/ 229 w 229"/>
                          <a:gd name="T59" fmla="*/ 40 h 98"/>
                          <a:gd name="T60" fmla="*/ 223 w 229"/>
                          <a:gd name="T61" fmla="*/ 44 h 98"/>
                          <a:gd name="T62" fmla="*/ 218 w 229"/>
                          <a:gd name="T63" fmla="*/ 47 h 98"/>
                          <a:gd name="T64" fmla="*/ 211 w 229"/>
                          <a:gd name="T65" fmla="*/ 52 h 98"/>
                          <a:gd name="T66" fmla="*/ 202 w 229"/>
                          <a:gd name="T67" fmla="*/ 58 h 98"/>
                          <a:gd name="T68" fmla="*/ 196 w 229"/>
                          <a:gd name="T69" fmla="*/ 61 h 98"/>
                          <a:gd name="T70" fmla="*/ 191 w 229"/>
                          <a:gd name="T71" fmla="*/ 64 h 98"/>
                          <a:gd name="T72" fmla="*/ 185 w 229"/>
                          <a:gd name="T73" fmla="*/ 68 h 98"/>
                          <a:gd name="T74" fmla="*/ 179 w 229"/>
                          <a:gd name="T75" fmla="*/ 71 h 98"/>
                          <a:gd name="T76" fmla="*/ 172 w 229"/>
                          <a:gd name="T77" fmla="*/ 74 h 98"/>
                          <a:gd name="T78" fmla="*/ 164 w 229"/>
                          <a:gd name="T79" fmla="*/ 78 h 98"/>
                          <a:gd name="T80" fmla="*/ 157 w 229"/>
                          <a:gd name="T81" fmla="*/ 81 h 98"/>
                          <a:gd name="T82" fmla="*/ 149 w 229"/>
                          <a:gd name="T83" fmla="*/ 83 h 98"/>
                          <a:gd name="T84" fmla="*/ 140 w 229"/>
                          <a:gd name="T85" fmla="*/ 86 h 98"/>
                          <a:gd name="T86" fmla="*/ 131 w 229"/>
                          <a:gd name="T87" fmla="*/ 89 h 98"/>
                          <a:gd name="T88" fmla="*/ 122 w 229"/>
                          <a:gd name="T89" fmla="*/ 90 h 98"/>
                          <a:gd name="T90" fmla="*/ 113 w 229"/>
                          <a:gd name="T91" fmla="*/ 93 h 98"/>
                          <a:gd name="T92" fmla="*/ 104 w 229"/>
                          <a:gd name="T93" fmla="*/ 95 h 98"/>
                          <a:gd name="T94" fmla="*/ 93 w 229"/>
                          <a:gd name="T95" fmla="*/ 96 h 98"/>
                          <a:gd name="T96" fmla="*/ 83 w 229"/>
                          <a:gd name="T97" fmla="*/ 96 h 98"/>
                          <a:gd name="T98" fmla="*/ 72 w 229"/>
                          <a:gd name="T99" fmla="*/ 98 h 98"/>
                          <a:gd name="T100" fmla="*/ 62 w 229"/>
                          <a:gd name="T101" fmla="*/ 98 h 98"/>
                          <a:gd name="T102" fmla="*/ 51 w 229"/>
                          <a:gd name="T103" fmla="*/ 98 h 98"/>
                          <a:gd name="T104" fmla="*/ 39 w 229"/>
                          <a:gd name="T105" fmla="*/ 96 h 98"/>
                          <a:gd name="T106" fmla="*/ 27 w 229"/>
                          <a:gd name="T107" fmla="*/ 95 h 98"/>
                          <a:gd name="T108" fmla="*/ 15 w 229"/>
                          <a:gd name="T109" fmla="*/ 92 h 98"/>
                          <a:gd name="T110" fmla="*/ 3 w 229"/>
                          <a:gd name="T111" fmla="*/ 89 h 98"/>
                          <a:gd name="T112" fmla="*/ 0 w 229"/>
                          <a:gd name="T113" fmla="*/ 6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9" h="98">
                            <a:moveTo>
                              <a:pt x="0" y="64"/>
                            </a:moveTo>
                            <a:lnTo>
                              <a:pt x="2" y="64"/>
                            </a:lnTo>
                            <a:lnTo>
                              <a:pt x="3" y="64"/>
                            </a:lnTo>
                            <a:lnTo>
                              <a:pt x="6" y="64"/>
                            </a:lnTo>
                            <a:lnTo>
                              <a:pt x="9" y="64"/>
                            </a:lnTo>
                            <a:lnTo>
                              <a:pt x="12" y="64"/>
                            </a:lnTo>
                            <a:lnTo>
                              <a:pt x="15" y="64"/>
                            </a:lnTo>
                            <a:lnTo>
                              <a:pt x="17" y="64"/>
                            </a:lnTo>
                            <a:lnTo>
                              <a:pt x="20" y="64"/>
                            </a:lnTo>
                            <a:lnTo>
                              <a:pt x="23" y="65"/>
                            </a:lnTo>
                            <a:lnTo>
                              <a:pt x="24" y="65"/>
                            </a:lnTo>
                            <a:lnTo>
                              <a:pt x="27" y="65"/>
                            </a:lnTo>
                            <a:lnTo>
                              <a:pt x="30" y="65"/>
                            </a:lnTo>
                            <a:lnTo>
                              <a:pt x="33" y="65"/>
                            </a:lnTo>
                            <a:lnTo>
                              <a:pt x="36" y="65"/>
                            </a:lnTo>
                            <a:lnTo>
                              <a:pt x="39" y="65"/>
                            </a:lnTo>
                            <a:lnTo>
                              <a:pt x="44" y="65"/>
                            </a:lnTo>
                            <a:lnTo>
                              <a:pt x="47" y="65"/>
                            </a:lnTo>
                            <a:lnTo>
                              <a:pt x="50" y="64"/>
                            </a:lnTo>
                            <a:lnTo>
                              <a:pt x="54" y="64"/>
                            </a:lnTo>
                            <a:lnTo>
                              <a:pt x="57" y="64"/>
                            </a:lnTo>
                            <a:lnTo>
                              <a:pt x="62" y="64"/>
                            </a:lnTo>
                            <a:lnTo>
                              <a:pt x="65" y="64"/>
                            </a:lnTo>
                            <a:lnTo>
                              <a:pt x="69" y="64"/>
                            </a:lnTo>
                            <a:lnTo>
                              <a:pt x="74" y="64"/>
                            </a:lnTo>
                            <a:lnTo>
                              <a:pt x="78" y="64"/>
                            </a:lnTo>
                            <a:lnTo>
                              <a:pt x="81" y="62"/>
                            </a:lnTo>
                            <a:lnTo>
                              <a:pt x="86" y="62"/>
                            </a:lnTo>
                            <a:lnTo>
                              <a:pt x="90" y="61"/>
                            </a:lnTo>
                            <a:lnTo>
                              <a:pt x="93" y="61"/>
                            </a:lnTo>
                            <a:lnTo>
                              <a:pt x="98" y="59"/>
                            </a:lnTo>
                            <a:lnTo>
                              <a:pt x="102" y="59"/>
                            </a:lnTo>
                            <a:lnTo>
                              <a:pt x="107" y="58"/>
                            </a:lnTo>
                            <a:lnTo>
                              <a:pt x="111" y="58"/>
                            </a:lnTo>
                            <a:lnTo>
                              <a:pt x="116" y="57"/>
                            </a:lnTo>
                            <a:lnTo>
                              <a:pt x="120" y="55"/>
                            </a:lnTo>
                            <a:lnTo>
                              <a:pt x="125" y="55"/>
                            </a:lnTo>
                            <a:lnTo>
                              <a:pt x="128" y="54"/>
                            </a:lnTo>
                            <a:lnTo>
                              <a:pt x="133" y="52"/>
                            </a:lnTo>
                            <a:lnTo>
                              <a:pt x="137" y="51"/>
                            </a:lnTo>
                            <a:lnTo>
                              <a:pt x="142" y="49"/>
                            </a:lnTo>
                            <a:lnTo>
                              <a:pt x="148" y="48"/>
                            </a:lnTo>
                            <a:lnTo>
                              <a:pt x="151" y="47"/>
                            </a:lnTo>
                            <a:lnTo>
                              <a:pt x="155" y="45"/>
                            </a:lnTo>
                            <a:lnTo>
                              <a:pt x="160" y="42"/>
                            </a:lnTo>
                            <a:lnTo>
                              <a:pt x="164" y="41"/>
                            </a:lnTo>
                            <a:lnTo>
                              <a:pt x="167" y="38"/>
                            </a:lnTo>
                            <a:lnTo>
                              <a:pt x="172" y="37"/>
                            </a:lnTo>
                            <a:lnTo>
                              <a:pt x="176" y="35"/>
                            </a:lnTo>
                            <a:lnTo>
                              <a:pt x="181" y="33"/>
                            </a:lnTo>
                            <a:lnTo>
                              <a:pt x="184" y="30"/>
                            </a:lnTo>
                            <a:lnTo>
                              <a:pt x="188" y="28"/>
                            </a:lnTo>
                            <a:lnTo>
                              <a:pt x="193" y="25"/>
                            </a:lnTo>
                            <a:lnTo>
                              <a:pt x="196" y="23"/>
                            </a:lnTo>
                            <a:lnTo>
                              <a:pt x="200" y="20"/>
                            </a:lnTo>
                            <a:lnTo>
                              <a:pt x="205" y="17"/>
                            </a:lnTo>
                            <a:lnTo>
                              <a:pt x="208" y="14"/>
                            </a:lnTo>
                            <a:lnTo>
                              <a:pt x="212" y="11"/>
                            </a:lnTo>
                            <a:lnTo>
                              <a:pt x="223" y="0"/>
                            </a:lnTo>
                            <a:lnTo>
                              <a:pt x="229" y="40"/>
                            </a:lnTo>
                            <a:lnTo>
                              <a:pt x="227" y="41"/>
                            </a:lnTo>
                            <a:lnTo>
                              <a:pt x="223" y="44"/>
                            </a:lnTo>
                            <a:lnTo>
                              <a:pt x="220" y="45"/>
                            </a:lnTo>
                            <a:lnTo>
                              <a:pt x="218" y="47"/>
                            </a:lnTo>
                            <a:lnTo>
                              <a:pt x="215" y="49"/>
                            </a:lnTo>
                            <a:lnTo>
                              <a:pt x="211" y="52"/>
                            </a:lnTo>
                            <a:lnTo>
                              <a:pt x="206" y="55"/>
                            </a:lnTo>
                            <a:lnTo>
                              <a:pt x="202" y="58"/>
                            </a:lnTo>
                            <a:lnTo>
                              <a:pt x="199" y="59"/>
                            </a:lnTo>
                            <a:lnTo>
                              <a:pt x="196" y="61"/>
                            </a:lnTo>
                            <a:lnTo>
                              <a:pt x="194" y="62"/>
                            </a:lnTo>
                            <a:lnTo>
                              <a:pt x="191" y="64"/>
                            </a:lnTo>
                            <a:lnTo>
                              <a:pt x="188" y="65"/>
                            </a:lnTo>
                            <a:lnTo>
                              <a:pt x="185" y="68"/>
                            </a:lnTo>
                            <a:lnTo>
                              <a:pt x="182" y="69"/>
                            </a:lnTo>
                            <a:lnTo>
                              <a:pt x="179" y="71"/>
                            </a:lnTo>
                            <a:lnTo>
                              <a:pt x="175" y="72"/>
                            </a:lnTo>
                            <a:lnTo>
                              <a:pt x="172" y="74"/>
                            </a:lnTo>
                            <a:lnTo>
                              <a:pt x="169" y="76"/>
                            </a:lnTo>
                            <a:lnTo>
                              <a:pt x="164" y="78"/>
                            </a:lnTo>
                            <a:lnTo>
                              <a:pt x="160" y="79"/>
                            </a:lnTo>
                            <a:lnTo>
                              <a:pt x="157" y="81"/>
                            </a:lnTo>
                            <a:lnTo>
                              <a:pt x="152" y="82"/>
                            </a:lnTo>
                            <a:lnTo>
                              <a:pt x="149" y="83"/>
                            </a:lnTo>
                            <a:lnTo>
                              <a:pt x="145" y="85"/>
                            </a:lnTo>
                            <a:lnTo>
                              <a:pt x="140" y="86"/>
                            </a:lnTo>
                            <a:lnTo>
                              <a:pt x="136" y="88"/>
                            </a:lnTo>
                            <a:lnTo>
                              <a:pt x="131" y="89"/>
                            </a:lnTo>
                            <a:lnTo>
                              <a:pt x="127" y="89"/>
                            </a:lnTo>
                            <a:lnTo>
                              <a:pt x="122" y="90"/>
                            </a:lnTo>
                            <a:lnTo>
                              <a:pt x="117" y="92"/>
                            </a:lnTo>
                            <a:lnTo>
                              <a:pt x="113" y="93"/>
                            </a:lnTo>
                            <a:lnTo>
                              <a:pt x="108" y="93"/>
                            </a:lnTo>
                            <a:lnTo>
                              <a:pt x="104" y="95"/>
                            </a:lnTo>
                            <a:lnTo>
                              <a:pt x="98" y="95"/>
                            </a:lnTo>
                            <a:lnTo>
                              <a:pt x="93" y="96"/>
                            </a:lnTo>
                            <a:lnTo>
                              <a:pt x="89" y="96"/>
                            </a:lnTo>
                            <a:lnTo>
                              <a:pt x="83" y="96"/>
                            </a:lnTo>
                            <a:lnTo>
                              <a:pt x="78" y="96"/>
                            </a:lnTo>
                            <a:lnTo>
                              <a:pt x="72" y="98"/>
                            </a:lnTo>
                            <a:lnTo>
                              <a:pt x="66" y="98"/>
                            </a:lnTo>
                            <a:lnTo>
                              <a:pt x="62" y="98"/>
                            </a:lnTo>
                            <a:lnTo>
                              <a:pt x="56" y="98"/>
                            </a:lnTo>
                            <a:lnTo>
                              <a:pt x="51" y="98"/>
                            </a:lnTo>
                            <a:lnTo>
                              <a:pt x="45" y="96"/>
                            </a:lnTo>
                            <a:lnTo>
                              <a:pt x="39" y="96"/>
                            </a:lnTo>
                            <a:lnTo>
                              <a:pt x="33" y="95"/>
                            </a:lnTo>
                            <a:lnTo>
                              <a:pt x="27" y="95"/>
                            </a:lnTo>
                            <a:lnTo>
                              <a:pt x="21" y="93"/>
                            </a:lnTo>
                            <a:lnTo>
                              <a:pt x="15" y="92"/>
                            </a:lnTo>
                            <a:lnTo>
                              <a:pt x="9" y="90"/>
                            </a:lnTo>
                            <a:lnTo>
                              <a:pt x="3" y="89"/>
                            </a:lnTo>
                            <a:lnTo>
                              <a:pt x="0" y="64"/>
                            </a:lnTo>
                            <a:lnTo>
                              <a:pt x="0" y="64"/>
                            </a:lnTo>
                            <a:close/>
                          </a:path>
                        </a:pathLst>
                      </a:custGeom>
                      <a:solidFill>
                        <a:srgbClr val="2E33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sp>
                    <p:nvSpPr>
                      <p:cNvPr id="5224" name="Freeform 104"/>
                      <p:cNvSpPr>
                        <a:spLocks/>
                      </p:cNvSpPr>
                      <p:nvPr/>
                    </p:nvSpPr>
                    <p:spPr bwMode="auto">
                      <a:xfrm rot="757679">
                        <a:off x="977" y="2836"/>
                        <a:ext cx="390" cy="149"/>
                      </a:xfrm>
                      <a:custGeom>
                        <a:avLst/>
                        <a:gdLst>
                          <a:gd name="T0" fmla="*/ 44 w 217"/>
                          <a:gd name="T1" fmla="*/ 38 h 82"/>
                          <a:gd name="T2" fmla="*/ 31 w 217"/>
                          <a:gd name="T3" fmla="*/ 44 h 82"/>
                          <a:gd name="T4" fmla="*/ 20 w 217"/>
                          <a:gd name="T5" fmla="*/ 53 h 82"/>
                          <a:gd name="T6" fmla="*/ 18 w 217"/>
                          <a:gd name="T7" fmla="*/ 62 h 82"/>
                          <a:gd name="T8" fmla="*/ 31 w 217"/>
                          <a:gd name="T9" fmla="*/ 70 h 82"/>
                          <a:gd name="T10" fmla="*/ 46 w 217"/>
                          <a:gd name="T11" fmla="*/ 72 h 82"/>
                          <a:gd name="T12" fmla="*/ 61 w 217"/>
                          <a:gd name="T13" fmla="*/ 72 h 82"/>
                          <a:gd name="T14" fmla="*/ 71 w 217"/>
                          <a:gd name="T15" fmla="*/ 71 h 82"/>
                          <a:gd name="T16" fmla="*/ 83 w 217"/>
                          <a:gd name="T17" fmla="*/ 71 h 82"/>
                          <a:gd name="T18" fmla="*/ 95 w 217"/>
                          <a:gd name="T19" fmla="*/ 68 h 82"/>
                          <a:gd name="T20" fmla="*/ 107 w 217"/>
                          <a:gd name="T21" fmla="*/ 65 h 82"/>
                          <a:gd name="T22" fmla="*/ 121 w 217"/>
                          <a:gd name="T23" fmla="*/ 62 h 82"/>
                          <a:gd name="T24" fmla="*/ 133 w 217"/>
                          <a:gd name="T25" fmla="*/ 58 h 82"/>
                          <a:gd name="T26" fmla="*/ 147 w 217"/>
                          <a:gd name="T27" fmla="*/ 53 h 82"/>
                          <a:gd name="T28" fmla="*/ 159 w 217"/>
                          <a:gd name="T29" fmla="*/ 46 h 82"/>
                          <a:gd name="T30" fmla="*/ 172 w 217"/>
                          <a:gd name="T31" fmla="*/ 40 h 82"/>
                          <a:gd name="T32" fmla="*/ 181 w 217"/>
                          <a:gd name="T33" fmla="*/ 31 h 82"/>
                          <a:gd name="T34" fmla="*/ 180 w 217"/>
                          <a:gd name="T35" fmla="*/ 20 h 82"/>
                          <a:gd name="T36" fmla="*/ 165 w 217"/>
                          <a:gd name="T37" fmla="*/ 17 h 82"/>
                          <a:gd name="T38" fmla="*/ 153 w 217"/>
                          <a:gd name="T39" fmla="*/ 17 h 82"/>
                          <a:gd name="T40" fmla="*/ 142 w 217"/>
                          <a:gd name="T41" fmla="*/ 19 h 82"/>
                          <a:gd name="T42" fmla="*/ 124 w 217"/>
                          <a:gd name="T43" fmla="*/ 7 h 82"/>
                          <a:gd name="T44" fmla="*/ 134 w 217"/>
                          <a:gd name="T45" fmla="*/ 5 h 82"/>
                          <a:gd name="T46" fmla="*/ 150 w 217"/>
                          <a:gd name="T47" fmla="*/ 2 h 82"/>
                          <a:gd name="T48" fmla="*/ 168 w 217"/>
                          <a:gd name="T49" fmla="*/ 0 h 82"/>
                          <a:gd name="T50" fmla="*/ 186 w 217"/>
                          <a:gd name="T51" fmla="*/ 0 h 82"/>
                          <a:gd name="T52" fmla="*/ 201 w 217"/>
                          <a:gd name="T53" fmla="*/ 3 h 82"/>
                          <a:gd name="T54" fmla="*/ 213 w 217"/>
                          <a:gd name="T55" fmla="*/ 9 h 82"/>
                          <a:gd name="T56" fmla="*/ 216 w 217"/>
                          <a:gd name="T57" fmla="*/ 20 h 82"/>
                          <a:gd name="T58" fmla="*/ 213 w 217"/>
                          <a:gd name="T59" fmla="*/ 29 h 82"/>
                          <a:gd name="T60" fmla="*/ 199 w 217"/>
                          <a:gd name="T61" fmla="*/ 40 h 82"/>
                          <a:gd name="T62" fmla="*/ 187 w 217"/>
                          <a:gd name="T63" fmla="*/ 48 h 82"/>
                          <a:gd name="T64" fmla="*/ 171 w 217"/>
                          <a:gd name="T65" fmla="*/ 58 h 82"/>
                          <a:gd name="T66" fmla="*/ 154 w 217"/>
                          <a:gd name="T67" fmla="*/ 65 h 82"/>
                          <a:gd name="T68" fmla="*/ 142 w 217"/>
                          <a:gd name="T69" fmla="*/ 70 h 82"/>
                          <a:gd name="T70" fmla="*/ 128 w 217"/>
                          <a:gd name="T71" fmla="*/ 72 h 82"/>
                          <a:gd name="T72" fmla="*/ 115 w 217"/>
                          <a:gd name="T73" fmla="*/ 75 h 82"/>
                          <a:gd name="T74" fmla="*/ 100 w 217"/>
                          <a:gd name="T75" fmla="*/ 78 h 82"/>
                          <a:gd name="T76" fmla="*/ 85 w 217"/>
                          <a:gd name="T77" fmla="*/ 79 h 82"/>
                          <a:gd name="T78" fmla="*/ 73 w 217"/>
                          <a:gd name="T79" fmla="*/ 81 h 82"/>
                          <a:gd name="T80" fmla="*/ 61 w 217"/>
                          <a:gd name="T81" fmla="*/ 81 h 82"/>
                          <a:gd name="T82" fmla="*/ 50 w 217"/>
                          <a:gd name="T83" fmla="*/ 81 h 82"/>
                          <a:gd name="T84" fmla="*/ 38 w 217"/>
                          <a:gd name="T85" fmla="*/ 81 h 82"/>
                          <a:gd name="T86" fmla="*/ 22 w 217"/>
                          <a:gd name="T87" fmla="*/ 78 h 82"/>
                          <a:gd name="T88" fmla="*/ 11 w 217"/>
                          <a:gd name="T89" fmla="*/ 74 h 82"/>
                          <a:gd name="T90" fmla="*/ 0 w 217"/>
                          <a:gd name="T91" fmla="*/ 62 h 82"/>
                          <a:gd name="T92" fmla="*/ 3 w 217"/>
                          <a:gd name="T93" fmla="*/ 50 h 82"/>
                          <a:gd name="T94" fmla="*/ 17 w 217"/>
                          <a:gd name="T95" fmla="*/ 36 h 82"/>
                          <a:gd name="T96" fmla="*/ 32 w 217"/>
                          <a:gd name="T97" fmla="*/ 26 h 82"/>
                          <a:gd name="T98" fmla="*/ 46 w 217"/>
                          <a:gd name="T99" fmla="*/ 1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 h="82">
                            <a:moveTo>
                              <a:pt x="47" y="19"/>
                            </a:moveTo>
                            <a:lnTo>
                              <a:pt x="50" y="37"/>
                            </a:lnTo>
                            <a:lnTo>
                              <a:pt x="49" y="37"/>
                            </a:lnTo>
                            <a:lnTo>
                              <a:pt x="44" y="38"/>
                            </a:lnTo>
                            <a:lnTo>
                              <a:pt x="41" y="40"/>
                            </a:lnTo>
                            <a:lnTo>
                              <a:pt x="38" y="41"/>
                            </a:lnTo>
                            <a:lnTo>
                              <a:pt x="34" y="43"/>
                            </a:lnTo>
                            <a:lnTo>
                              <a:pt x="31" y="44"/>
                            </a:lnTo>
                            <a:lnTo>
                              <a:pt x="28" y="46"/>
                            </a:lnTo>
                            <a:lnTo>
                              <a:pt x="25" y="48"/>
                            </a:lnTo>
                            <a:lnTo>
                              <a:pt x="22" y="50"/>
                            </a:lnTo>
                            <a:lnTo>
                              <a:pt x="20" y="53"/>
                            </a:lnTo>
                            <a:lnTo>
                              <a:pt x="18" y="55"/>
                            </a:lnTo>
                            <a:lnTo>
                              <a:pt x="17" y="58"/>
                            </a:lnTo>
                            <a:lnTo>
                              <a:pt x="17" y="61"/>
                            </a:lnTo>
                            <a:lnTo>
                              <a:pt x="18" y="62"/>
                            </a:lnTo>
                            <a:lnTo>
                              <a:pt x="20" y="65"/>
                            </a:lnTo>
                            <a:lnTo>
                              <a:pt x="25" y="68"/>
                            </a:lnTo>
                            <a:lnTo>
                              <a:pt x="28" y="68"/>
                            </a:lnTo>
                            <a:lnTo>
                              <a:pt x="31" y="70"/>
                            </a:lnTo>
                            <a:lnTo>
                              <a:pt x="34" y="70"/>
                            </a:lnTo>
                            <a:lnTo>
                              <a:pt x="38" y="71"/>
                            </a:lnTo>
                            <a:lnTo>
                              <a:pt x="41" y="71"/>
                            </a:lnTo>
                            <a:lnTo>
                              <a:pt x="46" y="72"/>
                            </a:lnTo>
                            <a:lnTo>
                              <a:pt x="50" y="72"/>
                            </a:lnTo>
                            <a:lnTo>
                              <a:pt x="55" y="72"/>
                            </a:lnTo>
                            <a:lnTo>
                              <a:pt x="58" y="72"/>
                            </a:lnTo>
                            <a:lnTo>
                              <a:pt x="61" y="72"/>
                            </a:lnTo>
                            <a:lnTo>
                              <a:pt x="64" y="72"/>
                            </a:lnTo>
                            <a:lnTo>
                              <a:pt x="65" y="72"/>
                            </a:lnTo>
                            <a:lnTo>
                              <a:pt x="68" y="71"/>
                            </a:lnTo>
                            <a:lnTo>
                              <a:pt x="71" y="71"/>
                            </a:lnTo>
                            <a:lnTo>
                              <a:pt x="74" y="71"/>
                            </a:lnTo>
                            <a:lnTo>
                              <a:pt x="77" y="71"/>
                            </a:lnTo>
                            <a:lnTo>
                              <a:pt x="80" y="71"/>
                            </a:lnTo>
                            <a:lnTo>
                              <a:pt x="83" y="71"/>
                            </a:lnTo>
                            <a:lnTo>
                              <a:pt x="86" y="70"/>
                            </a:lnTo>
                            <a:lnTo>
                              <a:pt x="89" y="70"/>
                            </a:lnTo>
                            <a:lnTo>
                              <a:pt x="92" y="68"/>
                            </a:lnTo>
                            <a:lnTo>
                              <a:pt x="95" y="68"/>
                            </a:lnTo>
                            <a:lnTo>
                              <a:pt x="98" y="68"/>
                            </a:lnTo>
                            <a:lnTo>
                              <a:pt x="101" y="67"/>
                            </a:lnTo>
                            <a:lnTo>
                              <a:pt x="104" y="67"/>
                            </a:lnTo>
                            <a:lnTo>
                              <a:pt x="107" y="65"/>
                            </a:lnTo>
                            <a:lnTo>
                              <a:pt x="110" y="64"/>
                            </a:lnTo>
                            <a:lnTo>
                              <a:pt x="115" y="64"/>
                            </a:lnTo>
                            <a:lnTo>
                              <a:pt x="118" y="62"/>
                            </a:lnTo>
                            <a:lnTo>
                              <a:pt x="121" y="62"/>
                            </a:lnTo>
                            <a:lnTo>
                              <a:pt x="124" y="61"/>
                            </a:lnTo>
                            <a:lnTo>
                              <a:pt x="127" y="61"/>
                            </a:lnTo>
                            <a:lnTo>
                              <a:pt x="130" y="60"/>
                            </a:lnTo>
                            <a:lnTo>
                              <a:pt x="133" y="58"/>
                            </a:lnTo>
                            <a:lnTo>
                              <a:pt x="136" y="57"/>
                            </a:lnTo>
                            <a:lnTo>
                              <a:pt x="141" y="55"/>
                            </a:lnTo>
                            <a:lnTo>
                              <a:pt x="142" y="54"/>
                            </a:lnTo>
                            <a:lnTo>
                              <a:pt x="147" y="53"/>
                            </a:lnTo>
                            <a:lnTo>
                              <a:pt x="150" y="51"/>
                            </a:lnTo>
                            <a:lnTo>
                              <a:pt x="153" y="50"/>
                            </a:lnTo>
                            <a:lnTo>
                              <a:pt x="156" y="48"/>
                            </a:lnTo>
                            <a:lnTo>
                              <a:pt x="159" y="46"/>
                            </a:lnTo>
                            <a:lnTo>
                              <a:pt x="162" y="44"/>
                            </a:lnTo>
                            <a:lnTo>
                              <a:pt x="165" y="43"/>
                            </a:lnTo>
                            <a:lnTo>
                              <a:pt x="168" y="41"/>
                            </a:lnTo>
                            <a:lnTo>
                              <a:pt x="172" y="40"/>
                            </a:lnTo>
                            <a:lnTo>
                              <a:pt x="175" y="37"/>
                            </a:lnTo>
                            <a:lnTo>
                              <a:pt x="178" y="36"/>
                            </a:lnTo>
                            <a:lnTo>
                              <a:pt x="178" y="34"/>
                            </a:lnTo>
                            <a:lnTo>
                              <a:pt x="181" y="31"/>
                            </a:lnTo>
                            <a:lnTo>
                              <a:pt x="183" y="29"/>
                            </a:lnTo>
                            <a:lnTo>
                              <a:pt x="184" y="24"/>
                            </a:lnTo>
                            <a:lnTo>
                              <a:pt x="183" y="21"/>
                            </a:lnTo>
                            <a:lnTo>
                              <a:pt x="180" y="20"/>
                            </a:lnTo>
                            <a:lnTo>
                              <a:pt x="177" y="19"/>
                            </a:lnTo>
                            <a:lnTo>
                              <a:pt x="172" y="19"/>
                            </a:lnTo>
                            <a:lnTo>
                              <a:pt x="169" y="17"/>
                            </a:lnTo>
                            <a:lnTo>
                              <a:pt x="165" y="17"/>
                            </a:lnTo>
                            <a:lnTo>
                              <a:pt x="162" y="17"/>
                            </a:lnTo>
                            <a:lnTo>
                              <a:pt x="157" y="17"/>
                            </a:lnTo>
                            <a:lnTo>
                              <a:pt x="156" y="17"/>
                            </a:lnTo>
                            <a:lnTo>
                              <a:pt x="153" y="17"/>
                            </a:lnTo>
                            <a:lnTo>
                              <a:pt x="150" y="17"/>
                            </a:lnTo>
                            <a:lnTo>
                              <a:pt x="148" y="17"/>
                            </a:lnTo>
                            <a:lnTo>
                              <a:pt x="145" y="17"/>
                            </a:lnTo>
                            <a:lnTo>
                              <a:pt x="142" y="19"/>
                            </a:lnTo>
                            <a:lnTo>
                              <a:pt x="139" y="19"/>
                            </a:lnTo>
                            <a:lnTo>
                              <a:pt x="136" y="20"/>
                            </a:lnTo>
                            <a:lnTo>
                              <a:pt x="122" y="7"/>
                            </a:lnTo>
                            <a:lnTo>
                              <a:pt x="124" y="7"/>
                            </a:lnTo>
                            <a:lnTo>
                              <a:pt x="127" y="6"/>
                            </a:lnTo>
                            <a:lnTo>
                              <a:pt x="128" y="5"/>
                            </a:lnTo>
                            <a:lnTo>
                              <a:pt x="131" y="5"/>
                            </a:lnTo>
                            <a:lnTo>
                              <a:pt x="134" y="5"/>
                            </a:lnTo>
                            <a:lnTo>
                              <a:pt x="139" y="5"/>
                            </a:lnTo>
                            <a:lnTo>
                              <a:pt x="142" y="3"/>
                            </a:lnTo>
                            <a:lnTo>
                              <a:pt x="145" y="3"/>
                            </a:lnTo>
                            <a:lnTo>
                              <a:pt x="150" y="2"/>
                            </a:lnTo>
                            <a:lnTo>
                              <a:pt x="154" y="2"/>
                            </a:lnTo>
                            <a:lnTo>
                              <a:pt x="159" y="0"/>
                            </a:lnTo>
                            <a:lnTo>
                              <a:pt x="163" y="0"/>
                            </a:lnTo>
                            <a:lnTo>
                              <a:pt x="168" y="0"/>
                            </a:lnTo>
                            <a:lnTo>
                              <a:pt x="172" y="0"/>
                            </a:lnTo>
                            <a:lnTo>
                              <a:pt x="177" y="0"/>
                            </a:lnTo>
                            <a:lnTo>
                              <a:pt x="181" y="0"/>
                            </a:lnTo>
                            <a:lnTo>
                              <a:pt x="186" y="0"/>
                            </a:lnTo>
                            <a:lnTo>
                              <a:pt x="189" y="0"/>
                            </a:lnTo>
                            <a:lnTo>
                              <a:pt x="193" y="0"/>
                            </a:lnTo>
                            <a:lnTo>
                              <a:pt x="198" y="2"/>
                            </a:lnTo>
                            <a:lnTo>
                              <a:pt x="201" y="3"/>
                            </a:lnTo>
                            <a:lnTo>
                              <a:pt x="205" y="5"/>
                            </a:lnTo>
                            <a:lnTo>
                              <a:pt x="207" y="6"/>
                            </a:lnTo>
                            <a:lnTo>
                              <a:pt x="210" y="7"/>
                            </a:lnTo>
                            <a:lnTo>
                              <a:pt x="213" y="9"/>
                            </a:lnTo>
                            <a:lnTo>
                              <a:pt x="214" y="12"/>
                            </a:lnTo>
                            <a:lnTo>
                              <a:pt x="216" y="14"/>
                            </a:lnTo>
                            <a:lnTo>
                              <a:pt x="216" y="17"/>
                            </a:lnTo>
                            <a:lnTo>
                              <a:pt x="216" y="20"/>
                            </a:lnTo>
                            <a:lnTo>
                              <a:pt x="217" y="24"/>
                            </a:lnTo>
                            <a:lnTo>
                              <a:pt x="216" y="24"/>
                            </a:lnTo>
                            <a:lnTo>
                              <a:pt x="214" y="26"/>
                            </a:lnTo>
                            <a:lnTo>
                              <a:pt x="213" y="29"/>
                            </a:lnTo>
                            <a:lnTo>
                              <a:pt x="210" y="31"/>
                            </a:lnTo>
                            <a:lnTo>
                              <a:pt x="207" y="34"/>
                            </a:lnTo>
                            <a:lnTo>
                              <a:pt x="202" y="38"/>
                            </a:lnTo>
                            <a:lnTo>
                              <a:pt x="199" y="40"/>
                            </a:lnTo>
                            <a:lnTo>
                              <a:pt x="198" y="43"/>
                            </a:lnTo>
                            <a:lnTo>
                              <a:pt x="195" y="44"/>
                            </a:lnTo>
                            <a:lnTo>
                              <a:pt x="192" y="47"/>
                            </a:lnTo>
                            <a:lnTo>
                              <a:pt x="187" y="48"/>
                            </a:lnTo>
                            <a:lnTo>
                              <a:pt x="184" y="51"/>
                            </a:lnTo>
                            <a:lnTo>
                              <a:pt x="180" y="53"/>
                            </a:lnTo>
                            <a:lnTo>
                              <a:pt x="175" y="55"/>
                            </a:lnTo>
                            <a:lnTo>
                              <a:pt x="171" y="58"/>
                            </a:lnTo>
                            <a:lnTo>
                              <a:pt x="166" y="60"/>
                            </a:lnTo>
                            <a:lnTo>
                              <a:pt x="162" y="62"/>
                            </a:lnTo>
                            <a:lnTo>
                              <a:pt x="157" y="65"/>
                            </a:lnTo>
                            <a:lnTo>
                              <a:pt x="154" y="65"/>
                            </a:lnTo>
                            <a:lnTo>
                              <a:pt x="151" y="67"/>
                            </a:lnTo>
                            <a:lnTo>
                              <a:pt x="148" y="67"/>
                            </a:lnTo>
                            <a:lnTo>
                              <a:pt x="145" y="68"/>
                            </a:lnTo>
                            <a:lnTo>
                              <a:pt x="142" y="70"/>
                            </a:lnTo>
                            <a:lnTo>
                              <a:pt x="139" y="71"/>
                            </a:lnTo>
                            <a:lnTo>
                              <a:pt x="136" y="71"/>
                            </a:lnTo>
                            <a:lnTo>
                              <a:pt x="133" y="72"/>
                            </a:lnTo>
                            <a:lnTo>
                              <a:pt x="128" y="72"/>
                            </a:lnTo>
                            <a:lnTo>
                              <a:pt x="125" y="74"/>
                            </a:lnTo>
                            <a:lnTo>
                              <a:pt x="122" y="74"/>
                            </a:lnTo>
                            <a:lnTo>
                              <a:pt x="119" y="75"/>
                            </a:lnTo>
                            <a:lnTo>
                              <a:pt x="115" y="75"/>
                            </a:lnTo>
                            <a:lnTo>
                              <a:pt x="112" y="77"/>
                            </a:lnTo>
                            <a:lnTo>
                              <a:pt x="107" y="78"/>
                            </a:lnTo>
                            <a:lnTo>
                              <a:pt x="104" y="78"/>
                            </a:lnTo>
                            <a:lnTo>
                              <a:pt x="100" y="78"/>
                            </a:lnTo>
                            <a:lnTo>
                              <a:pt x="97" y="79"/>
                            </a:lnTo>
                            <a:lnTo>
                              <a:pt x="92" y="79"/>
                            </a:lnTo>
                            <a:lnTo>
                              <a:pt x="89" y="79"/>
                            </a:lnTo>
                            <a:lnTo>
                              <a:pt x="85" y="79"/>
                            </a:lnTo>
                            <a:lnTo>
                              <a:pt x="82" y="81"/>
                            </a:lnTo>
                            <a:lnTo>
                              <a:pt x="79" y="81"/>
                            </a:lnTo>
                            <a:lnTo>
                              <a:pt x="76" y="81"/>
                            </a:lnTo>
                            <a:lnTo>
                              <a:pt x="73" y="81"/>
                            </a:lnTo>
                            <a:lnTo>
                              <a:pt x="68" y="81"/>
                            </a:lnTo>
                            <a:lnTo>
                              <a:pt x="65" y="81"/>
                            </a:lnTo>
                            <a:lnTo>
                              <a:pt x="64" y="81"/>
                            </a:lnTo>
                            <a:lnTo>
                              <a:pt x="61" y="81"/>
                            </a:lnTo>
                            <a:lnTo>
                              <a:pt x="58" y="81"/>
                            </a:lnTo>
                            <a:lnTo>
                              <a:pt x="55" y="81"/>
                            </a:lnTo>
                            <a:lnTo>
                              <a:pt x="53" y="82"/>
                            </a:lnTo>
                            <a:lnTo>
                              <a:pt x="50" y="81"/>
                            </a:lnTo>
                            <a:lnTo>
                              <a:pt x="47" y="81"/>
                            </a:lnTo>
                            <a:lnTo>
                              <a:pt x="44" y="81"/>
                            </a:lnTo>
                            <a:lnTo>
                              <a:pt x="43" y="81"/>
                            </a:lnTo>
                            <a:lnTo>
                              <a:pt x="38" y="81"/>
                            </a:lnTo>
                            <a:lnTo>
                              <a:pt x="34" y="79"/>
                            </a:lnTo>
                            <a:lnTo>
                              <a:pt x="29" y="79"/>
                            </a:lnTo>
                            <a:lnTo>
                              <a:pt x="26" y="78"/>
                            </a:lnTo>
                            <a:lnTo>
                              <a:pt x="22" y="78"/>
                            </a:lnTo>
                            <a:lnTo>
                              <a:pt x="18" y="77"/>
                            </a:lnTo>
                            <a:lnTo>
                              <a:pt x="15" y="75"/>
                            </a:lnTo>
                            <a:lnTo>
                              <a:pt x="12" y="74"/>
                            </a:lnTo>
                            <a:lnTo>
                              <a:pt x="11" y="74"/>
                            </a:lnTo>
                            <a:lnTo>
                              <a:pt x="8" y="72"/>
                            </a:lnTo>
                            <a:lnTo>
                              <a:pt x="5" y="70"/>
                            </a:lnTo>
                            <a:lnTo>
                              <a:pt x="3" y="67"/>
                            </a:lnTo>
                            <a:lnTo>
                              <a:pt x="0" y="62"/>
                            </a:lnTo>
                            <a:lnTo>
                              <a:pt x="0" y="60"/>
                            </a:lnTo>
                            <a:lnTo>
                              <a:pt x="0" y="57"/>
                            </a:lnTo>
                            <a:lnTo>
                              <a:pt x="2" y="53"/>
                            </a:lnTo>
                            <a:lnTo>
                              <a:pt x="3" y="50"/>
                            </a:lnTo>
                            <a:lnTo>
                              <a:pt x="6" y="46"/>
                            </a:lnTo>
                            <a:lnTo>
                              <a:pt x="9" y="41"/>
                            </a:lnTo>
                            <a:lnTo>
                              <a:pt x="12" y="40"/>
                            </a:lnTo>
                            <a:lnTo>
                              <a:pt x="17" y="36"/>
                            </a:lnTo>
                            <a:lnTo>
                              <a:pt x="20" y="33"/>
                            </a:lnTo>
                            <a:lnTo>
                              <a:pt x="25" y="30"/>
                            </a:lnTo>
                            <a:lnTo>
                              <a:pt x="29" y="29"/>
                            </a:lnTo>
                            <a:lnTo>
                              <a:pt x="32" y="26"/>
                            </a:lnTo>
                            <a:lnTo>
                              <a:pt x="35" y="24"/>
                            </a:lnTo>
                            <a:lnTo>
                              <a:pt x="38" y="21"/>
                            </a:lnTo>
                            <a:lnTo>
                              <a:pt x="41" y="20"/>
                            </a:lnTo>
                            <a:lnTo>
                              <a:pt x="46" y="19"/>
                            </a:lnTo>
                            <a:lnTo>
                              <a:pt x="47" y="19"/>
                            </a:lnTo>
                            <a:lnTo>
                              <a:pt x="47" y="19"/>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endParaRPr>
                      </a:p>
                    </p:txBody>
                  </p:sp>
                  <p:grpSp>
                    <p:nvGrpSpPr>
                      <p:cNvPr id="5133" name="Group 13"/>
                      <p:cNvGrpSpPr>
                        <a:grpSpLocks/>
                      </p:cNvGrpSpPr>
                      <p:nvPr/>
                    </p:nvGrpSpPr>
                    <p:grpSpPr bwMode="auto">
                      <a:xfrm>
                        <a:off x="1776" y="1104"/>
                        <a:ext cx="2086" cy="2460"/>
                        <a:chOff x="3888" y="2304"/>
                        <a:chExt cx="1392" cy="1392"/>
                      </a:xfrm>
                    </p:grpSpPr>
                    <p:grpSp>
                      <p:nvGrpSpPr>
                        <p:cNvPr id="5134" name="Group 14"/>
                        <p:cNvGrpSpPr>
                          <a:grpSpLocks/>
                        </p:cNvGrpSpPr>
                        <p:nvPr/>
                      </p:nvGrpSpPr>
                      <p:grpSpPr bwMode="auto">
                        <a:xfrm>
                          <a:off x="3888" y="2928"/>
                          <a:ext cx="734" cy="113"/>
                          <a:chOff x="1584" y="2352"/>
                          <a:chExt cx="1344" cy="144"/>
                        </a:xfrm>
                      </p:grpSpPr>
                      <p:sp>
                        <p:nvSpPr>
                          <p:cNvPr id="5135" name="Rectangle 15"/>
                          <p:cNvSpPr>
                            <a:spLocks noChangeArrowheads="1"/>
                          </p:cNvSpPr>
                          <p:nvPr/>
                        </p:nvSpPr>
                        <p:spPr bwMode="auto">
                          <a:xfrm>
                            <a:off x="1584" y="2352"/>
                            <a:ext cx="672" cy="14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136" name="Rectangle 16"/>
                          <p:cNvSpPr>
                            <a:spLocks noChangeArrowheads="1"/>
                          </p:cNvSpPr>
                          <p:nvPr/>
                        </p:nvSpPr>
                        <p:spPr bwMode="auto">
                          <a:xfrm>
                            <a:off x="2256" y="2352"/>
                            <a:ext cx="672" cy="144"/>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grpSp>
                    <p:sp>
                      <p:nvSpPr>
                        <p:cNvPr id="5137" name="Oval 17"/>
                        <p:cNvSpPr>
                          <a:spLocks noChangeArrowheads="1"/>
                        </p:cNvSpPr>
                        <p:nvPr/>
                      </p:nvSpPr>
                      <p:spPr bwMode="auto">
                        <a:xfrm>
                          <a:off x="3888" y="2304"/>
                          <a:ext cx="1392" cy="139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grpSp>
                </p:grpSp>
                <p:pic>
                  <p:nvPicPr>
                    <p:cNvPr id="5555" name="Picture 4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 y="2352"/>
                      <a:ext cx="144" cy="144"/>
                    </a:xfrm>
                    <a:prstGeom prst="rect">
                      <a:avLst/>
                    </a:prstGeom>
                    <a:noFill/>
                    <a:extLst>
                      <a:ext uri="{909E8E84-426E-40DD-AFC4-6F175D3DCCD1}">
                        <a14:hiddenFill xmlns:a14="http://schemas.microsoft.com/office/drawing/2010/main">
                          <a:solidFill>
                            <a:srgbClr val="FFFFFF"/>
                          </a:solidFill>
                        </a14:hiddenFill>
                      </a:ext>
                    </a:extLst>
                  </p:spPr>
                </p:pic>
              </p:grpSp>
              <p:pic>
                <p:nvPicPr>
                  <p:cNvPr id="5557" name="Picture 4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 y="3216"/>
                    <a:ext cx="192" cy="192"/>
                  </a:xfrm>
                  <a:prstGeom prst="rect">
                    <a:avLst/>
                  </a:prstGeom>
                  <a:noFill/>
                  <a:extLst>
                    <a:ext uri="{909E8E84-426E-40DD-AFC4-6F175D3DCCD1}">
                      <a14:hiddenFill xmlns:a14="http://schemas.microsoft.com/office/drawing/2010/main">
                        <a:solidFill>
                          <a:srgbClr val="FFFFFF"/>
                        </a:solidFill>
                      </a14:hiddenFill>
                    </a:ext>
                  </a:extLst>
                </p:spPr>
              </p:pic>
            </p:grpSp>
            <p:pic>
              <p:nvPicPr>
                <p:cNvPr id="5559" name="Picture 4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 y="384"/>
                  <a:ext cx="384" cy="384"/>
                </a:xfrm>
                <a:prstGeom prst="rect">
                  <a:avLst/>
                </a:prstGeom>
                <a:noFill/>
                <a:extLst>
                  <a:ext uri="{909E8E84-426E-40DD-AFC4-6F175D3DCCD1}">
                    <a14:hiddenFill xmlns:a14="http://schemas.microsoft.com/office/drawing/2010/main">
                      <a:solidFill>
                        <a:srgbClr val="FFFFFF"/>
                      </a:solidFill>
                    </a14:hiddenFill>
                  </a:ext>
                </a:extLst>
              </p:spPr>
            </p:pic>
          </p:grpSp>
          <p:pic>
            <p:nvPicPr>
              <p:cNvPr id="5562" name="Picture 4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 y="480"/>
                <a:ext cx="432" cy="432"/>
              </a:xfrm>
              <a:prstGeom prst="rect">
                <a:avLst/>
              </a:prstGeom>
              <a:noFill/>
              <a:extLst>
                <a:ext uri="{909E8E84-426E-40DD-AFC4-6F175D3DCCD1}">
                  <a14:hiddenFill xmlns:a14="http://schemas.microsoft.com/office/drawing/2010/main">
                    <a:solidFill>
                      <a:srgbClr val="FFFFFF"/>
                    </a:solidFill>
                  </a14:hiddenFill>
                </a:ext>
              </a:extLst>
            </p:spPr>
          </p:pic>
        </p:grpSp>
        <p:sp>
          <p:nvSpPr>
            <p:cNvPr id="5564" name="Text Box 444"/>
            <p:cNvSpPr txBox="1">
              <a:spLocks noChangeArrowheads="1"/>
            </p:cNvSpPr>
            <p:nvPr/>
          </p:nvSpPr>
          <p:spPr bwMode="auto">
            <a:xfrm>
              <a:off x="2696" y="2105"/>
              <a:ext cx="416" cy="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b="1" dirty="0">
                  <a:solidFill>
                    <a:srgbClr val="000000"/>
                  </a:solidFill>
                </a:rPr>
                <a:t>N</a:t>
              </a:r>
            </a:p>
          </p:txBody>
        </p:sp>
        <p:sp>
          <p:nvSpPr>
            <p:cNvPr id="5565" name="Text Box 445"/>
            <p:cNvSpPr txBox="1">
              <a:spLocks noChangeArrowheads="1"/>
            </p:cNvSpPr>
            <p:nvPr/>
          </p:nvSpPr>
          <p:spPr bwMode="auto">
            <a:xfrm>
              <a:off x="1824" y="2072"/>
              <a:ext cx="432"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dirty="0">
                  <a:solidFill>
                    <a:srgbClr val="FFFFFF"/>
                  </a:solidFill>
                </a:rPr>
                <a:t>S</a:t>
              </a:r>
            </a:p>
          </p:txBody>
        </p:sp>
      </p:grpSp>
      <p:grpSp>
        <p:nvGrpSpPr>
          <p:cNvPr id="5568" name="Group 448"/>
          <p:cNvGrpSpPr>
            <a:grpSpLocks/>
          </p:cNvGrpSpPr>
          <p:nvPr/>
        </p:nvGrpSpPr>
        <p:grpSpPr bwMode="auto">
          <a:xfrm rot="-32533367">
            <a:off x="8305800" y="2743200"/>
            <a:ext cx="1195388" cy="438150"/>
            <a:chOff x="957" y="1034"/>
            <a:chExt cx="837" cy="409"/>
          </a:xfrm>
        </p:grpSpPr>
        <p:sp>
          <p:nvSpPr>
            <p:cNvPr id="5569" name="Freeform 449"/>
            <p:cNvSpPr>
              <a:spLocks/>
            </p:cNvSpPr>
            <p:nvPr/>
          </p:nvSpPr>
          <p:spPr bwMode="auto">
            <a:xfrm>
              <a:off x="1100" y="1034"/>
              <a:ext cx="694" cy="409"/>
            </a:xfrm>
            <a:custGeom>
              <a:avLst/>
              <a:gdLst>
                <a:gd name="T0" fmla="*/ 395 w 694"/>
                <a:gd name="T1" fmla="*/ 307 h 409"/>
                <a:gd name="T2" fmla="*/ 435 w 694"/>
                <a:gd name="T3" fmla="*/ 326 h 409"/>
                <a:gd name="T4" fmla="*/ 480 w 694"/>
                <a:gd name="T5" fmla="*/ 336 h 409"/>
                <a:gd name="T6" fmla="*/ 543 w 694"/>
                <a:gd name="T7" fmla="*/ 338 h 409"/>
                <a:gd name="T8" fmla="*/ 570 w 694"/>
                <a:gd name="T9" fmla="*/ 365 h 409"/>
                <a:gd name="T10" fmla="*/ 530 w 694"/>
                <a:gd name="T11" fmla="*/ 383 h 409"/>
                <a:gd name="T12" fmla="*/ 464 w 694"/>
                <a:gd name="T13" fmla="*/ 409 h 409"/>
                <a:gd name="T14" fmla="*/ 398 w 694"/>
                <a:gd name="T15" fmla="*/ 405 h 409"/>
                <a:gd name="T16" fmla="*/ 303 w 694"/>
                <a:gd name="T17" fmla="*/ 395 h 409"/>
                <a:gd name="T18" fmla="*/ 246 w 694"/>
                <a:gd name="T19" fmla="*/ 374 h 409"/>
                <a:gd name="T20" fmla="*/ 211 w 694"/>
                <a:gd name="T21" fmla="*/ 364 h 409"/>
                <a:gd name="T22" fmla="*/ 174 w 694"/>
                <a:gd name="T23" fmla="*/ 352 h 409"/>
                <a:gd name="T24" fmla="*/ 141 w 694"/>
                <a:gd name="T25" fmla="*/ 345 h 409"/>
                <a:gd name="T26" fmla="*/ 91 w 694"/>
                <a:gd name="T27" fmla="*/ 344 h 409"/>
                <a:gd name="T28" fmla="*/ 51 w 694"/>
                <a:gd name="T29" fmla="*/ 351 h 409"/>
                <a:gd name="T30" fmla="*/ 11 w 694"/>
                <a:gd name="T31" fmla="*/ 345 h 409"/>
                <a:gd name="T32" fmla="*/ 8 w 694"/>
                <a:gd name="T33" fmla="*/ 328 h 409"/>
                <a:gd name="T34" fmla="*/ 27 w 694"/>
                <a:gd name="T35" fmla="*/ 285 h 409"/>
                <a:gd name="T36" fmla="*/ 27 w 694"/>
                <a:gd name="T37" fmla="*/ 223 h 409"/>
                <a:gd name="T38" fmla="*/ 33 w 694"/>
                <a:gd name="T39" fmla="*/ 157 h 409"/>
                <a:gd name="T40" fmla="*/ 41 w 694"/>
                <a:gd name="T41" fmla="*/ 122 h 409"/>
                <a:gd name="T42" fmla="*/ 75 w 694"/>
                <a:gd name="T43" fmla="*/ 117 h 409"/>
                <a:gd name="T44" fmla="*/ 111 w 694"/>
                <a:gd name="T45" fmla="*/ 125 h 409"/>
                <a:gd name="T46" fmla="*/ 137 w 694"/>
                <a:gd name="T47" fmla="*/ 125 h 409"/>
                <a:gd name="T48" fmla="*/ 235 w 694"/>
                <a:gd name="T49" fmla="*/ 74 h 409"/>
                <a:gd name="T50" fmla="*/ 312 w 694"/>
                <a:gd name="T51" fmla="*/ 38 h 409"/>
                <a:gd name="T52" fmla="*/ 359 w 694"/>
                <a:gd name="T53" fmla="*/ 25 h 409"/>
                <a:gd name="T54" fmla="*/ 400 w 694"/>
                <a:gd name="T55" fmla="*/ 3 h 409"/>
                <a:gd name="T56" fmla="*/ 430 w 694"/>
                <a:gd name="T57" fmla="*/ 3 h 409"/>
                <a:gd name="T58" fmla="*/ 472 w 694"/>
                <a:gd name="T59" fmla="*/ 19 h 409"/>
                <a:gd name="T60" fmla="*/ 530 w 694"/>
                <a:gd name="T61" fmla="*/ 50 h 409"/>
                <a:gd name="T62" fmla="*/ 575 w 694"/>
                <a:gd name="T63" fmla="*/ 76 h 409"/>
                <a:gd name="T64" fmla="*/ 607 w 694"/>
                <a:gd name="T65" fmla="*/ 88 h 409"/>
                <a:gd name="T66" fmla="*/ 636 w 694"/>
                <a:gd name="T67" fmla="*/ 128 h 409"/>
                <a:gd name="T68" fmla="*/ 655 w 694"/>
                <a:gd name="T69" fmla="*/ 155 h 409"/>
                <a:gd name="T70" fmla="*/ 671 w 694"/>
                <a:gd name="T71" fmla="*/ 185 h 409"/>
                <a:gd name="T72" fmla="*/ 692 w 694"/>
                <a:gd name="T73" fmla="*/ 247 h 409"/>
                <a:gd name="T74" fmla="*/ 694 w 694"/>
                <a:gd name="T75" fmla="*/ 299 h 409"/>
                <a:gd name="T76" fmla="*/ 687 w 694"/>
                <a:gd name="T77" fmla="*/ 328 h 409"/>
                <a:gd name="T78" fmla="*/ 655 w 694"/>
                <a:gd name="T79" fmla="*/ 320 h 409"/>
                <a:gd name="T80" fmla="*/ 641 w 694"/>
                <a:gd name="T81" fmla="*/ 293 h 409"/>
                <a:gd name="T82" fmla="*/ 636 w 694"/>
                <a:gd name="T83" fmla="*/ 256 h 409"/>
                <a:gd name="T84" fmla="*/ 590 w 694"/>
                <a:gd name="T85" fmla="*/ 207 h 409"/>
                <a:gd name="T86" fmla="*/ 570 w 694"/>
                <a:gd name="T87" fmla="*/ 179 h 409"/>
                <a:gd name="T88" fmla="*/ 536 w 694"/>
                <a:gd name="T89" fmla="*/ 176 h 409"/>
                <a:gd name="T90" fmla="*/ 501 w 694"/>
                <a:gd name="T91" fmla="*/ 169 h 409"/>
                <a:gd name="T92" fmla="*/ 470 w 694"/>
                <a:gd name="T93" fmla="*/ 175 h 409"/>
                <a:gd name="T94" fmla="*/ 434 w 694"/>
                <a:gd name="T95" fmla="*/ 201 h 409"/>
                <a:gd name="T96" fmla="*/ 397 w 694"/>
                <a:gd name="T97" fmla="*/ 236 h 409"/>
                <a:gd name="T98" fmla="*/ 385 w 694"/>
                <a:gd name="T99" fmla="*/ 287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4" h="409">
                  <a:moveTo>
                    <a:pt x="385" y="287"/>
                  </a:moveTo>
                  <a:lnTo>
                    <a:pt x="395" y="307"/>
                  </a:lnTo>
                  <a:lnTo>
                    <a:pt x="409" y="317"/>
                  </a:lnTo>
                  <a:lnTo>
                    <a:pt x="435" y="326"/>
                  </a:lnTo>
                  <a:lnTo>
                    <a:pt x="457" y="339"/>
                  </a:lnTo>
                  <a:lnTo>
                    <a:pt x="480" y="336"/>
                  </a:lnTo>
                  <a:lnTo>
                    <a:pt x="516" y="331"/>
                  </a:lnTo>
                  <a:lnTo>
                    <a:pt x="543" y="338"/>
                  </a:lnTo>
                  <a:lnTo>
                    <a:pt x="563" y="351"/>
                  </a:lnTo>
                  <a:lnTo>
                    <a:pt x="570" y="365"/>
                  </a:lnTo>
                  <a:lnTo>
                    <a:pt x="553" y="374"/>
                  </a:lnTo>
                  <a:lnTo>
                    <a:pt x="530" y="383"/>
                  </a:lnTo>
                  <a:lnTo>
                    <a:pt x="493" y="396"/>
                  </a:lnTo>
                  <a:lnTo>
                    <a:pt x="464" y="409"/>
                  </a:lnTo>
                  <a:lnTo>
                    <a:pt x="428" y="406"/>
                  </a:lnTo>
                  <a:lnTo>
                    <a:pt x="398" y="405"/>
                  </a:lnTo>
                  <a:lnTo>
                    <a:pt x="375" y="403"/>
                  </a:lnTo>
                  <a:lnTo>
                    <a:pt x="303" y="395"/>
                  </a:lnTo>
                  <a:lnTo>
                    <a:pt x="276" y="383"/>
                  </a:lnTo>
                  <a:lnTo>
                    <a:pt x="246" y="374"/>
                  </a:lnTo>
                  <a:lnTo>
                    <a:pt x="231" y="368"/>
                  </a:lnTo>
                  <a:lnTo>
                    <a:pt x="211" y="364"/>
                  </a:lnTo>
                  <a:lnTo>
                    <a:pt x="190" y="356"/>
                  </a:lnTo>
                  <a:lnTo>
                    <a:pt x="174" y="352"/>
                  </a:lnTo>
                  <a:lnTo>
                    <a:pt x="157" y="346"/>
                  </a:lnTo>
                  <a:lnTo>
                    <a:pt x="141" y="345"/>
                  </a:lnTo>
                  <a:lnTo>
                    <a:pt x="120" y="342"/>
                  </a:lnTo>
                  <a:lnTo>
                    <a:pt x="91" y="344"/>
                  </a:lnTo>
                  <a:lnTo>
                    <a:pt x="70" y="348"/>
                  </a:lnTo>
                  <a:lnTo>
                    <a:pt x="51" y="351"/>
                  </a:lnTo>
                  <a:lnTo>
                    <a:pt x="32" y="349"/>
                  </a:lnTo>
                  <a:lnTo>
                    <a:pt x="11" y="345"/>
                  </a:lnTo>
                  <a:lnTo>
                    <a:pt x="0" y="343"/>
                  </a:lnTo>
                  <a:lnTo>
                    <a:pt x="8" y="328"/>
                  </a:lnTo>
                  <a:lnTo>
                    <a:pt x="16" y="313"/>
                  </a:lnTo>
                  <a:lnTo>
                    <a:pt x="27" y="285"/>
                  </a:lnTo>
                  <a:lnTo>
                    <a:pt x="26" y="244"/>
                  </a:lnTo>
                  <a:lnTo>
                    <a:pt x="27" y="223"/>
                  </a:lnTo>
                  <a:lnTo>
                    <a:pt x="31" y="181"/>
                  </a:lnTo>
                  <a:lnTo>
                    <a:pt x="33" y="157"/>
                  </a:lnTo>
                  <a:lnTo>
                    <a:pt x="35" y="134"/>
                  </a:lnTo>
                  <a:lnTo>
                    <a:pt x="41" y="122"/>
                  </a:lnTo>
                  <a:lnTo>
                    <a:pt x="31" y="109"/>
                  </a:lnTo>
                  <a:lnTo>
                    <a:pt x="75" y="117"/>
                  </a:lnTo>
                  <a:lnTo>
                    <a:pt x="91" y="118"/>
                  </a:lnTo>
                  <a:lnTo>
                    <a:pt x="111" y="125"/>
                  </a:lnTo>
                  <a:lnTo>
                    <a:pt x="125" y="126"/>
                  </a:lnTo>
                  <a:lnTo>
                    <a:pt x="137" y="125"/>
                  </a:lnTo>
                  <a:lnTo>
                    <a:pt x="161" y="113"/>
                  </a:lnTo>
                  <a:lnTo>
                    <a:pt x="235" y="74"/>
                  </a:lnTo>
                  <a:lnTo>
                    <a:pt x="275" y="54"/>
                  </a:lnTo>
                  <a:lnTo>
                    <a:pt x="312" y="38"/>
                  </a:lnTo>
                  <a:lnTo>
                    <a:pt x="334" y="33"/>
                  </a:lnTo>
                  <a:lnTo>
                    <a:pt x="359" y="25"/>
                  </a:lnTo>
                  <a:lnTo>
                    <a:pt x="379" y="15"/>
                  </a:lnTo>
                  <a:lnTo>
                    <a:pt x="400" y="3"/>
                  </a:lnTo>
                  <a:lnTo>
                    <a:pt x="416" y="0"/>
                  </a:lnTo>
                  <a:lnTo>
                    <a:pt x="430" y="3"/>
                  </a:lnTo>
                  <a:lnTo>
                    <a:pt x="452" y="14"/>
                  </a:lnTo>
                  <a:lnTo>
                    <a:pt x="472" y="19"/>
                  </a:lnTo>
                  <a:lnTo>
                    <a:pt x="490" y="25"/>
                  </a:lnTo>
                  <a:lnTo>
                    <a:pt x="530" y="50"/>
                  </a:lnTo>
                  <a:lnTo>
                    <a:pt x="551" y="59"/>
                  </a:lnTo>
                  <a:lnTo>
                    <a:pt x="575" y="76"/>
                  </a:lnTo>
                  <a:lnTo>
                    <a:pt x="595" y="83"/>
                  </a:lnTo>
                  <a:lnTo>
                    <a:pt x="607" y="88"/>
                  </a:lnTo>
                  <a:lnTo>
                    <a:pt x="622" y="109"/>
                  </a:lnTo>
                  <a:lnTo>
                    <a:pt x="636" y="128"/>
                  </a:lnTo>
                  <a:lnTo>
                    <a:pt x="649" y="144"/>
                  </a:lnTo>
                  <a:lnTo>
                    <a:pt x="655" y="155"/>
                  </a:lnTo>
                  <a:lnTo>
                    <a:pt x="664" y="170"/>
                  </a:lnTo>
                  <a:lnTo>
                    <a:pt x="671" y="185"/>
                  </a:lnTo>
                  <a:lnTo>
                    <a:pt x="689" y="220"/>
                  </a:lnTo>
                  <a:lnTo>
                    <a:pt x="692" y="247"/>
                  </a:lnTo>
                  <a:lnTo>
                    <a:pt x="692" y="276"/>
                  </a:lnTo>
                  <a:lnTo>
                    <a:pt x="694" y="299"/>
                  </a:lnTo>
                  <a:lnTo>
                    <a:pt x="692" y="317"/>
                  </a:lnTo>
                  <a:lnTo>
                    <a:pt x="687" y="328"/>
                  </a:lnTo>
                  <a:lnTo>
                    <a:pt x="675" y="331"/>
                  </a:lnTo>
                  <a:lnTo>
                    <a:pt x="655" y="320"/>
                  </a:lnTo>
                  <a:lnTo>
                    <a:pt x="645" y="306"/>
                  </a:lnTo>
                  <a:lnTo>
                    <a:pt x="641" y="293"/>
                  </a:lnTo>
                  <a:lnTo>
                    <a:pt x="636" y="275"/>
                  </a:lnTo>
                  <a:lnTo>
                    <a:pt x="636" y="256"/>
                  </a:lnTo>
                  <a:lnTo>
                    <a:pt x="612" y="231"/>
                  </a:lnTo>
                  <a:lnTo>
                    <a:pt x="590" y="207"/>
                  </a:lnTo>
                  <a:lnTo>
                    <a:pt x="580" y="190"/>
                  </a:lnTo>
                  <a:lnTo>
                    <a:pt x="570" y="179"/>
                  </a:lnTo>
                  <a:lnTo>
                    <a:pt x="553" y="180"/>
                  </a:lnTo>
                  <a:lnTo>
                    <a:pt x="536" y="176"/>
                  </a:lnTo>
                  <a:lnTo>
                    <a:pt x="515" y="175"/>
                  </a:lnTo>
                  <a:lnTo>
                    <a:pt x="501" y="169"/>
                  </a:lnTo>
                  <a:lnTo>
                    <a:pt x="482" y="171"/>
                  </a:lnTo>
                  <a:lnTo>
                    <a:pt x="470" y="175"/>
                  </a:lnTo>
                  <a:lnTo>
                    <a:pt x="453" y="188"/>
                  </a:lnTo>
                  <a:lnTo>
                    <a:pt x="434" y="201"/>
                  </a:lnTo>
                  <a:lnTo>
                    <a:pt x="412" y="215"/>
                  </a:lnTo>
                  <a:lnTo>
                    <a:pt x="397" y="236"/>
                  </a:lnTo>
                  <a:lnTo>
                    <a:pt x="381" y="252"/>
                  </a:lnTo>
                  <a:lnTo>
                    <a:pt x="385" y="287"/>
                  </a:lnTo>
                  <a:close/>
                </a:path>
              </a:pathLst>
            </a:custGeom>
            <a:solidFill>
              <a:srgbClr val="FFBFBF"/>
            </a:solidFill>
            <a:ln w="9525">
              <a:solidFill>
                <a:srgbClr val="000000"/>
              </a:solidFill>
              <a:prstDash val="solid"/>
              <a:round/>
              <a:headEnd/>
              <a:tailEnd/>
            </a:ln>
          </p:spPr>
          <p:txBody>
            <a:bodyPr/>
            <a:lstStyle/>
            <a:p>
              <a:pPr fontAlgn="base">
                <a:spcBef>
                  <a:spcPct val="0"/>
                </a:spcBef>
                <a:spcAft>
                  <a:spcPct val="0"/>
                </a:spcAft>
              </a:pPr>
              <a:endParaRPr lang="en-US">
                <a:solidFill>
                  <a:srgbClr val="000000"/>
                </a:solidFill>
              </a:endParaRPr>
            </a:p>
          </p:txBody>
        </p:sp>
        <p:sp>
          <p:nvSpPr>
            <p:cNvPr id="5570" name="Freeform 450"/>
            <p:cNvSpPr>
              <a:spLocks/>
            </p:cNvSpPr>
            <p:nvPr/>
          </p:nvSpPr>
          <p:spPr bwMode="auto">
            <a:xfrm rot="2180584" flipH="1">
              <a:off x="1590" y="1083"/>
              <a:ext cx="111" cy="53"/>
            </a:xfrm>
            <a:custGeom>
              <a:avLst/>
              <a:gdLst>
                <a:gd name="T0" fmla="*/ 0 w 138"/>
                <a:gd name="T1" fmla="*/ 0 h 66"/>
                <a:gd name="T2" fmla="*/ 66 w 138"/>
                <a:gd name="T3" fmla="*/ 27 h 66"/>
                <a:gd name="T4" fmla="*/ 138 w 138"/>
                <a:gd name="T5" fmla="*/ 66 h 66"/>
              </a:gdLst>
              <a:ahLst/>
              <a:cxnLst>
                <a:cxn ang="0">
                  <a:pos x="T0" y="T1"/>
                </a:cxn>
                <a:cxn ang="0">
                  <a:pos x="T2" y="T3"/>
                </a:cxn>
                <a:cxn ang="0">
                  <a:pos x="T4" y="T5"/>
                </a:cxn>
              </a:cxnLst>
              <a:rect l="0" t="0" r="r" b="b"/>
              <a:pathLst>
                <a:path w="138" h="66">
                  <a:moveTo>
                    <a:pt x="0" y="0"/>
                  </a:moveTo>
                  <a:lnTo>
                    <a:pt x="66" y="27"/>
                  </a:lnTo>
                  <a:lnTo>
                    <a:pt x="138" y="6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endParaRPr>
            </a:p>
          </p:txBody>
        </p:sp>
        <p:sp>
          <p:nvSpPr>
            <p:cNvPr id="5571" name="Freeform 451"/>
            <p:cNvSpPr>
              <a:spLocks/>
            </p:cNvSpPr>
            <p:nvPr/>
          </p:nvSpPr>
          <p:spPr bwMode="auto">
            <a:xfrm rot="3423405" flipH="1">
              <a:off x="1629" y="1374"/>
              <a:ext cx="16" cy="54"/>
            </a:xfrm>
            <a:custGeom>
              <a:avLst/>
              <a:gdLst>
                <a:gd name="T0" fmla="*/ 23 w 70"/>
                <a:gd name="T1" fmla="*/ 0 h 169"/>
                <a:gd name="T2" fmla="*/ 53 w 70"/>
                <a:gd name="T3" fmla="*/ 52 h 169"/>
                <a:gd name="T4" fmla="*/ 69 w 70"/>
                <a:gd name="T5" fmla="*/ 83 h 169"/>
                <a:gd name="T6" fmla="*/ 70 w 70"/>
                <a:gd name="T7" fmla="*/ 113 h 169"/>
                <a:gd name="T8" fmla="*/ 58 w 70"/>
                <a:gd name="T9" fmla="*/ 140 h 169"/>
                <a:gd name="T10" fmla="*/ 27 w 70"/>
                <a:gd name="T11" fmla="*/ 158 h 169"/>
                <a:gd name="T12" fmla="*/ 0 w 70"/>
                <a:gd name="T13" fmla="*/ 169 h 169"/>
              </a:gdLst>
              <a:ahLst/>
              <a:cxnLst>
                <a:cxn ang="0">
                  <a:pos x="T0" y="T1"/>
                </a:cxn>
                <a:cxn ang="0">
                  <a:pos x="T2" y="T3"/>
                </a:cxn>
                <a:cxn ang="0">
                  <a:pos x="T4" y="T5"/>
                </a:cxn>
                <a:cxn ang="0">
                  <a:pos x="T6" y="T7"/>
                </a:cxn>
                <a:cxn ang="0">
                  <a:pos x="T8" y="T9"/>
                </a:cxn>
                <a:cxn ang="0">
                  <a:pos x="T10" y="T11"/>
                </a:cxn>
                <a:cxn ang="0">
                  <a:pos x="T12" y="T13"/>
                </a:cxn>
              </a:cxnLst>
              <a:rect l="0" t="0" r="r" b="b"/>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endParaRPr>
            </a:p>
          </p:txBody>
        </p:sp>
        <p:sp>
          <p:nvSpPr>
            <p:cNvPr id="5572" name="Freeform 452"/>
            <p:cNvSpPr>
              <a:spLocks/>
            </p:cNvSpPr>
            <p:nvPr/>
          </p:nvSpPr>
          <p:spPr bwMode="auto">
            <a:xfrm rot="3012925" flipH="1">
              <a:off x="1676" y="1190"/>
              <a:ext cx="13" cy="33"/>
            </a:xfrm>
            <a:custGeom>
              <a:avLst/>
              <a:gdLst>
                <a:gd name="T0" fmla="*/ 0 w 50"/>
                <a:gd name="T1" fmla="*/ 0 h 93"/>
                <a:gd name="T2" fmla="*/ 0 w 50"/>
                <a:gd name="T3" fmla="*/ 32 h 93"/>
                <a:gd name="T4" fmla="*/ 6 w 50"/>
                <a:gd name="T5" fmla="*/ 57 h 93"/>
                <a:gd name="T6" fmla="*/ 25 w 50"/>
                <a:gd name="T7" fmla="*/ 82 h 93"/>
                <a:gd name="T8" fmla="*/ 50 w 50"/>
                <a:gd name="T9" fmla="*/ 93 h 93"/>
              </a:gdLst>
              <a:ahLst/>
              <a:cxnLst>
                <a:cxn ang="0">
                  <a:pos x="T0" y="T1"/>
                </a:cxn>
                <a:cxn ang="0">
                  <a:pos x="T2" y="T3"/>
                </a:cxn>
                <a:cxn ang="0">
                  <a:pos x="T4" y="T5"/>
                </a:cxn>
                <a:cxn ang="0">
                  <a:pos x="T6" y="T7"/>
                </a:cxn>
                <a:cxn ang="0">
                  <a:pos x="T8" y="T9"/>
                </a:cxn>
              </a:cxnLst>
              <a:rect l="0" t="0" r="r" b="b"/>
              <a:pathLst>
                <a:path w="50" h="93">
                  <a:moveTo>
                    <a:pt x="0" y="0"/>
                  </a:moveTo>
                  <a:lnTo>
                    <a:pt x="0" y="32"/>
                  </a:lnTo>
                  <a:lnTo>
                    <a:pt x="6" y="57"/>
                  </a:lnTo>
                  <a:lnTo>
                    <a:pt x="25" y="82"/>
                  </a:lnTo>
                  <a:lnTo>
                    <a:pt x="50" y="93"/>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endParaRPr>
            </a:p>
          </p:txBody>
        </p:sp>
        <p:sp>
          <p:nvSpPr>
            <p:cNvPr id="5573" name="Freeform 453"/>
            <p:cNvSpPr>
              <a:spLocks/>
            </p:cNvSpPr>
            <p:nvPr/>
          </p:nvSpPr>
          <p:spPr bwMode="auto">
            <a:xfrm rot="3892858" flipH="1">
              <a:off x="1736" y="1271"/>
              <a:ext cx="10" cy="25"/>
            </a:xfrm>
            <a:custGeom>
              <a:avLst/>
              <a:gdLst>
                <a:gd name="T0" fmla="*/ 0 w 19"/>
                <a:gd name="T1" fmla="*/ 0 h 43"/>
                <a:gd name="T2" fmla="*/ 0 w 19"/>
                <a:gd name="T3" fmla="*/ 14 h 43"/>
                <a:gd name="T4" fmla="*/ 4 w 19"/>
                <a:gd name="T5" fmla="*/ 28 h 43"/>
                <a:gd name="T6" fmla="*/ 19 w 19"/>
                <a:gd name="T7" fmla="*/ 43 h 43"/>
              </a:gdLst>
              <a:ahLst/>
              <a:cxnLst>
                <a:cxn ang="0">
                  <a:pos x="T0" y="T1"/>
                </a:cxn>
                <a:cxn ang="0">
                  <a:pos x="T2" y="T3"/>
                </a:cxn>
                <a:cxn ang="0">
                  <a:pos x="T4" y="T5"/>
                </a:cxn>
                <a:cxn ang="0">
                  <a:pos x="T6" y="T7"/>
                </a:cxn>
              </a:cxnLst>
              <a:rect l="0" t="0" r="r" b="b"/>
              <a:pathLst>
                <a:path w="19" h="43">
                  <a:moveTo>
                    <a:pt x="0" y="0"/>
                  </a:moveTo>
                  <a:lnTo>
                    <a:pt x="0" y="14"/>
                  </a:lnTo>
                  <a:lnTo>
                    <a:pt x="4" y="28"/>
                  </a:lnTo>
                  <a:lnTo>
                    <a:pt x="19" y="43"/>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endParaRPr>
            </a:p>
          </p:txBody>
        </p:sp>
        <p:grpSp>
          <p:nvGrpSpPr>
            <p:cNvPr id="5574" name="Group 454"/>
            <p:cNvGrpSpPr>
              <a:grpSpLocks/>
            </p:cNvGrpSpPr>
            <p:nvPr/>
          </p:nvGrpSpPr>
          <p:grpSpPr bwMode="auto">
            <a:xfrm rot="11405476" flipH="1">
              <a:off x="957" y="1115"/>
              <a:ext cx="261" cy="307"/>
              <a:chOff x="2457" y="2549"/>
              <a:chExt cx="557" cy="547"/>
            </a:xfrm>
          </p:grpSpPr>
          <p:sp>
            <p:nvSpPr>
              <p:cNvPr id="5575" name="Freeform 455"/>
              <p:cNvSpPr>
                <a:spLocks/>
              </p:cNvSpPr>
              <p:nvPr/>
            </p:nvSpPr>
            <p:spPr bwMode="auto">
              <a:xfrm>
                <a:off x="2457" y="2549"/>
                <a:ext cx="557" cy="547"/>
              </a:xfrm>
              <a:custGeom>
                <a:avLst/>
                <a:gdLst>
                  <a:gd name="T0" fmla="*/ 1112 w 1112"/>
                  <a:gd name="T1" fmla="*/ 140 h 1094"/>
                  <a:gd name="T2" fmla="*/ 1056 w 1112"/>
                  <a:gd name="T3" fmla="*/ 271 h 1094"/>
                  <a:gd name="T4" fmla="*/ 1017 w 1112"/>
                  <a:gd name="T5" fmla="*/ 373 h 1094"/>
                  <a:gd name="T6" fmla="*/ 971 w 1112"/>
                  <a:gd name="T7" fmla="*/ 476 h 1094"/>
                  <a:gd name="T8" fmla="*/ 943 w 1112"/>
                  <a:gd name="T9" fmla="*/ 588 h 1094"/>
                  <a:gd name="T10" fmla="*/ 924 w 1112"/>
                  <a:gd name="T11" fmla="*/ 702 h 1094"/>
                  <a:gd name="T12" fmla="*/ 905 w 1112"/>
                  <a:gd name="T13" fmla="*/ 814 h 1094"/>
                  <a:gd name="T14" fmla="*/ 905 w 1112"/>
                  <a:gd name="T15" fmla="*/ 916 h 1094"/>
                  <a:gd name="T16" fmla="*/ 905 w 1112"/>
                  <a:gd name="T17" fmla="*/ 1001 h 1094"/>
                  <a:gd name="T18" fmla="*/ 905 w 1112"/>
                  <a:gd name="T19" fmla="*/ 1038 h 1094"/>
                  <a:gd name="T20" fmla="*/ 242 w 1112"/>
                  <a:gd name="T21" fmla="*/ 1094 h 1094"/>
                  <a:gd name="T22" fmla="*/ 130 w 1112"/>
                  <a:gd name="T23" fmla="*/ 448 h 1094"/>
                  <a:gd name="T24" fmla="*/ 28 w 1112"/>
                  <a:gd name="T25" fmla="*/ 65 h 1094"/>
                  <a:gd name="T26" fmla="*/ 0 w 1112"/>
                  <a:gd name="T27" fmla="*/ 0 h 1094"/>
                  <a:gd name="T28" fmla="*/ 420 w 1112"/>
                  <a:gd name="T29" fmla="*/ 75 h 1094"/>
                  <a:gd name="T30" fmla="*/ 765 w 1112"/>
                  <a:gd name="T31" fmla="*/ 103 h 1094"/>
                  <a:gd name="T32" fmla="*/ 989 w 1112"/>
                  <a:gd name="T33" fmla="*/ 103 h 1094"/>
                  <a:gd name="T34" fmla="*/ 1112 w 1112"/>
                  <a:gd name="T35" fmla="*/ 140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prstDash val="solid"/>
                <a:round/>
                <a:headEnd/>
                <a:tailEnd/>
              </a:ln>
            </p:spPr>
            <p:txBody>
              <a:bodyPr/>
              <a:lstStyle/>
              <a:p>
                <a:pPr fontAlgn="base">
                  <a:spcBef>
                    <a:spcPct val="0"/>
                  </a:spcBef>
                  <a:spcAft>
                    <a:spcPct val="0"/>
                  </a:spcAft>
                </a:pPr>
                <a:endParaRPr lang="en-US">
                  <a:solidFill>
                    <a:srgbClr val="000000"/>
                  </a:solidFill>
                </a:endParaRPr>
              </a:p>
            </p:txBody>
          </p:sp>
          <p:sp>
            <p:nvSpPr>
              <p:cNvPr id="5576" name="Oval 456"/>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US">
                  <a:solidFill>
                    <a:srgbClr val="000000"/>
                  </a:solidFill>
                </a:endParaRPr>
              </a:p>
            </p:txBody>
          </p:sp>
        </p:grpSp>
        <p:sp>
          <p:nvSpPr>
            <p:cNvPr id="5577" name="Freeform 457"/>
            <p:cNvSpPr>
              <a:spLocks/>
            </p:cNvSpPr>
            <p:nvPr/>
          </p:nvSpPr>
          <p:spPr bwMode="auto">
            <a:xfrm rot="8068401" flipH="1">
              <a:off x="1546" y="1379"/>
              <a:ext cx="15" cy="10"/>
            </a:xfrm>
            <a:custGeom>
              <a:avLst/>
              <a:gdLst>
                <a:gd name="T0" fmla="*/ 55 w 55"/>
                <a:gd name="T1" fmla="*/ 33 h 33"/>
                <a:gd name="T2" fmla="*/ 26 w 55"/>
                <a:gd name="T3" fmla="*/ 22 h 33"/>
                <a:gd name="T4" fmla="*/ 7 w 55"/>
                <a:gd name="T5" fmla="*/ 8 h 33"/>
                <a:gd name="T6" fmla="*/ 0 w 55"/>
                <a:gd name="T7" fmla="*/ 0 h 33"/>
              </a:gdLst>
              <a:ahLst/>
              <a:cxnLst>
                <a:cxn ang="0">
                  <a:pos x="T0" y="T1"/>
                </a:cxn>
                <a:cxn ang="0">
                  <a:pos x="T2" y="T3"/>
                </a:cxn>
                <a:cxn ang="0">
                  <a:pos x="T4" y="T5"/>
                </a:cxn>
                <a:cxn ang="0">
                  <a:pos x="T6" y="T7"/>
                </a:cxn>
              </a:cxnLst>
              <a:rect l="0" t="0" r="r" b="b"/>
              <a:pathLst>
                <a:path w="55" h="33">
                  <a:moveTo>
                    <a:pt x="55" y="33"/>
                  </a:moveTo>
                  <a:lnTo>
                    <a:pt x="26" y="22"/>
                  </a:lnTo>
                  <a:lnTo>
                    <a:pt x="7" y="8"/>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endParaRPr>
            </a:p>
          </p:txBody>
        </p:sp>
        <p:sp>
          <p:nvSpPr>
            <p:cNvPr id="5578" name="Freeform 458"/>
            <p:cNvSpPr>
              <a:spLocks/>
            </p:cNvSpPr>
            <p:nvPr/>
          </p:nvSpPr>
          <p:spPr bwMode="auto">
            <a:xfrm rot="2668401" flipH="1">
              <a:off x="1554" y="1050"/>
              <a:ext cx="51" cy="32"/>
            </a:xfrm>
            <a:custGeom>
              <a:avLst/>
              <a:gdLst>
                <a:gd name="T0" fmla="*/ 0 w 53"/>
                <a:gd name="T1" fmla="*/ 0 h 34"/>
                <a:gd name="T2" fmla="*/ 17 w 53"/>
                <a:gd name="T3" fmla="*/ 8 h 34"/>
                <a:gd name="T4" fmla="*/ 53 w 53"/>
                <a:gd name="T5" fmla="*/ 34 h 34"/>
              </a:gdLst>
              <a:ahLst/>
              <a:cxnLst>
                <a:cxn ang="0">
                  <a:pos x="T0" y="T1"/>
                </a:cxn>
                <a:cxn ang="0">
                  <a:pos x="T2" y="T3"/>
                </a:cxn>
                <a:cxn ang="0">
                  <a:pos x="T4" y="T5"/>
                </a:cxn>
              </a:cxnLst>
              <a:rect l="0" t="0" r="r" b="b"/>
              <a:pathLst>
                <a:path w="53" h="34">
                  <a:moveTo>
                    <a:pt x="0" y="0"/>
                  </a:moveTo>
                  <a:lnTo>
                    <a:pt x="17" y="8"/>
                  </a:lnTo>
                  <a:lnTo>
                    <a:pt x="53" y="3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endParaRPr>
            </a:p>
          </p:txBody>
        </p:sp>
      </p:grpSp>
    </p:spTree>
    <p:extLst>
      <p:ext uri="{BB962C8B-B14F-4D97-AF65-F5344CB8AC3E}">
        <p14:creationId xmlns:p14="http://schemas.microsoft.com/office/powerpoint/2010/main" val="2026083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0.04166 2.17753E-6 L -0.18334 2.17753E-6 " pathEditMode="relative" rAng="0" ptsTypes="AA">
                                      <p:cBhvr>
                                        <p:cTn id="6" dur="2000" fill="hold"/>
                                        <p:tgtEl>
                                          <p:spTgt spid="5567"/>
                                        </p:tgtEl>
                                        <p:attrNameLst>
                                          <p:attrName>ppt_x</p:attrName>
                                          <p:attrName>ppt_y</p:attrName>
                                        </p:attrNameLst>
                                      </p:cBhvr>
                                      <p:rCtr x="-11250" y="0"/>
                                    </p:animMotion>
                                  </p:childTnLst>
                                </p:cTn>
                              </p:par>
                              <p:par>
                                <p:cTn id="7" presetID="5" presetClass="exit" presetSubtype="10" fill="hold" nodeType="withEffect">
                                  <p:stCondLst>
                                    <p:cond delay="0"/>
                                  </p:stCondLst>
                                  <p:childTnLst>
                                    <p:animEffect transition="out" filter="checkerboard(across)">
                                      <p:cBhvr>
                                        <p:cTn id="8" dur="500"/>
                                        <p:tgtEl>
                                          <p:spTgt spid="5568"/>
                                        </p:tgtEl>
                                      </p:cBhvr>
                                    </p:animEffect>
                                    <p:set>
                                      <p:cBhvr>
                                        <p:cTn id="9" dur="1" fill="hold">
                                          <p:stCondLst>
                                            <p:cond delay="499"/>
                                          </p:stCondLst>
                                        </p:cTn>
                                        <p:tgtEl>
                                          <p:spTgt spid="55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88" name="Group 16"/>
          <p:cNvGrpSpPr>
            <a:grpSpLocks/>
          </p:cNvGrpSpPr>
          <p:nvPr/>
        </p:nvGrpSpPr>
        <p:grpSpPr bwMode="auto">
          <a:xfrm>
            <a:off x="0" y="0"/>
            <a:ext cx="9144000" cy="5385198"/>
            <a:chOff x="0" y="0"/>
            <a:chExt cx="5760" cy="4523"/>
          </a:xfrm>
        </p:grpSpPr>
        <p:pic>
          <p:nvPicPr>
            <p:cNvPr id="3086" name="Picture 14" descr="12775086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extLst>
              <a:ext uri="{909E8E84-426E-40DD-AFC4-6F175D3DCCD1}">
                <a14:hiddenFill xmlns:a14="http://schemas.microsoft.com/office/drawing/2010/main">
                  <a:solidFill>
                    <a:srgbClr val="FFFFFF"/>
                  </a:solidFill>
                </a14:hiddenFill>
              </a:ext>
            </a:extLst>
          </p:spPr>
        </p:pic>
        <p:sp>
          <p:nvSpPr>
            <p:cNvPr id="3087" name="Text Box 15"/>
            <p:cNvSpPr txBox="1">
              <a:spLocks noChangeArrowheads="1"/>
            </p:cNvSpPr>
            <p:nvPr/>
          </p:nvSpPr>
          <p:spPr bwMode="auto">
            <a:xfrm>
              <a:off x="2496" y="4032"/>
              <a:ext cx="1776" cy="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200" b="1">
                  <a:solidFill>
                    <a:srgbClr val="FF3300"/>
                  </a:solidFill>
                </a:rPr>
                <a:t>Hình 4.2</a:t>
              </a:r>
            </a:p>
          </p:txBody>
        </p:sp>
      </p:grpSp>
    </p:spTree>
    <p:extLst>
      <p:ext uri="{BB962C8B-B14F-4D97-AF65-F5344CB8AC3E}">
        <p14:creationId xmlns:p14="http://schemas.microsoft.com/office/powerpoint/2010/main" val="974245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509588"/>
          </a:xfrm>
          <a:solidFill>
            <a:schemeClr val="tx2"/>
          </a:solidFill>
        </p:spPr>
        <p:txBody>
          <a:bodyPr>
            <a:normAutofit fontScale="90000"/>
          </a:bodyPr>
          <a:lstStyle/>
          <a:p>
            <a:r>
              <a:rPr lang="en-US" b="1" dirty="0" err="1">
                <a:solidFill>
                  <a:srgbClr val="FFFF00"/>
                </a:solidFill>
                <a:latin typeface="Arial" pitchFamily="34" charset="0"/>
                <a:cs typeface="Arial" pitchFamily="34" charset="0"/>
              </a:rPr>
              <a:t>Bài</a:t>
            </a:r>
            <a:r>
              <a:rPr lang="en-US" b="1" dirty="0">
                <a:solidFill>
                  <a:srgbClr val="FFFF00"/>
                </a:solidFill>
                <a:latin typeface="Arial" pitchFamily="34" charset="0"/>
                <a:cs typeface="Arial" pitchFamily="34" charset="0"/>
              </a:rPr>
              <a:t> 4: BIỂU DIỄN LỰC</a:t>
            </a:r>
          </a:p>
        </p:txBody>
      </p:sp>
      <p:sp>
        <p:nvSpPr>
          <p:cNvPr id="6" name="Content Placeholder 5"/>
          <p:cNvSpPr>
            <a:spLocks noGrp="1"/>
          </p:cNvSpPr>
          <p:nvPr>
            <p:ph sz="half" idx="1"/>
          </p:nvPr>
        </p:nvSpPr>
        <p:spPr>
          <a:xfrm>
            <a:off x="0" y="514350"/>
            <a:ext cx="4267200" cy="400050"/>
          </a:xfrm>
        </p:spPr>
        <p:txBody>
          <a:bodyPr>
            <a:normAutofit fontScale="85000" lnSpcReduction="20000"/>
          </a:bodyPr>
          <a:lstStyle/>
          <a:p>
            <a:pPr marL="0" indent="0">
              <a:buNone/>
            </a:pPr>
            <a:r>
              <a:rPr lang="en-US" b="1" u="sng" dirty="0">
                <a:solidFill>
                  <a:srgbClr val="0000CC"/>
                </a:solidFill>
                <a:latin typeface="Arial" pitchFamily="34" charset="0"/>
                <a:cs typeface="Arial" pitchFamily="34" charset="0"/>
              </a:rPr>
              <a:t>I. </a:t>
            </a:r>
            <a:r>
              <a:rPr lang="en-US" b="1" u="sng" dirty="0" err="1">
                <a:solidFill>
                  <a:srgbClr val="0000CC"/>
                </a:solidFill>
                <a:latin typeface="Arial" pitchFamily="34" charset="0"/>
                <a:cs typeface="Arial" pitchFamily="34" charset="0"/>
              </a:rPr>
              <a:t>Ôn</a:t>
            </a:r>
            <a:r>
              <a:rPr lang="en-US" b="1" u="sng" dirty="0">
                <a:solidFill>
                  <a:srgbClr val="0000CC"/>
                </a:solidFill>
                <a:latin typeface="Arial" pitchFamily="34" charset="0"/>
                <a:cs typeface="Arial" pitchFamily="34" charset="0"/>
              </a:rPr>
              <a:t> </a:t>
            </a:r>
            <a:r>
              <a:rPr lang="en-US" b="1" u="sng" dirty="0" err="1">
                <a:solidFill>
                  <a:srgbClr val="0000CC"/>
                </a:solidFill>
                <a:latin typeface="Arial" pitchFamily="34" charset="0"/>
                <a:cs typeface="Arial" pitchFamily="34" charset="0"/>
              </a:rPr>
              <a:t>lại</a:t>
            </a:r>
            <a:r>
              <a:rPr lang="en-US" b="1" u="sng" dirty="0">
                <a:solidFill>
                  <a:srgbClr val="0000CC"/>
                </a:solidFill>
                <a:latin typeface="Arial" pitchFamily="34" charset="0"/>
                <a:cs typeface="Arial" pitchFamily="34" charset="0"/>
              </a:rPr>
              <a:t> </a:t>
            </a:r>
            <a:r>
              <a:rPr lang="en-US" b="1" u="sng" dirty="0" err="1">
                <a:solidFill>
                  <a:srgbClr val="0000CC"/>
                </a:solidFill>
                <a:latin typeface="Arial" pitchFamily="34" charset="0"/>
                <a:cs typeface="Arial" pitchFamily="34" charset="0"/>
              </a:rPr>
              <a:t>khái</a:t>
            </a:r>
            <a:r>
              <a:rPr lang="en-US" b="1" u="sng" dirty="0">
                <a:solidFill>
                  <a:srgbClr val="0000CC"/>
                </a:solidFill>
                <a:latin typeface="Arial" pitchFamily="34" charset="0"/>
                <a:cs typeface="Arial" pitchFamily="34" charset="0"/>
              </a:rPr>
              <a:t> </a:t>
            </a:r>
            <a:r>
              <a:rPr lang="en-US" b="1" u="sng" dirty="0" err="1">
                <a:solidFill>
                  <a:srgbClr val="0000CC"/>
                </a:solidFill>
                <a:latin typeface="Arial" pitchFamily="34" charset="0"/>
                <a:cs typeface="Arial" pitchFamily="34" charset="0"/>
              </a:rPr>
              <a:t>niệm</a:t>
            </a:r>
            <a:r>
              <a:rPr lang="en-US" b="1" u="sng" dirty="0">
                <a:solidFill>
                  <a:srgbClr val="0000CC"/>
                </a:solidFill>
                <a:latin typeface="Arial" pitchFamily="34" charset="0"/>
                <a:cs typeface="Arial" pitchFamily="34" charset="0"/>
              </a:rPr>
              <a:t> </a:t>
            </a:r>
            <a:r>
              <a:rPr lang="en-US" b="1" u="sng" dirty="0" err="1">
                <a:solidFill>
                  <a:srgbClr val="0000CC"/>
                </a:solidFill>
                <a:latin typeface="Arial" pitchFamily="34" charset="0"/>
                <a:cs typeface="Arial" pitchFamily="34" charset="0"/>
              </a:rPr>
              <a:t>lực</a:t>
            </a:r>
            <a:r>
              <a:rPr lang="en-US" b="1" u="sng" dirty="0">
                <a:solidFill>
                  <a:srgbClr val="0000CC"/>
                </a:solidFill>
                <a:latin typeface="Arial" pitchFamily="34" charset="0"/>
                <a:cs typeface="Arial" pitchFamily="34" charset="0"/>
              </a:rPr>
              <a:t>:</a:t>
            </a:r>
          </a:p>
          <a:p>
            <a:pPr marL="0" indent="0">
              <a:buNone/>
            </a:pPr>
            <a:endParaRPr lang="en-US" b="1" u="sng" dirty="0">
              <a:solidFill>
                <a:srgbClr val="0000CC"/>
              </a:solidFill>
              <a:latin typeface="Arial" pitchFamily="34" charset="0"/>
              <a:cs typeface="Arial" pitchFamily="34" charset="0"/>
            </a:endParaRPr>
          </a:p>
        </p:txBody>
      </p:sp>
      <p:sp>
        <p:nvSpPr>
          <p:cNvPr id="7" name="Content Placeholder 6"/>
          <p:cNvSpPr>
            <a:spLocks noGrp="1"/>
          </p:cNvSpPr>
          <p:nvPr>
            <p:ph sz="half" idx="2"/>
          </p:nvPr>
        </p:nvSpPr>
        <p:spPr>
          <a:xfrm>
            <a:off x="-76200" y="857250"/>
            <a:ext cx="4177555" cy="2114550"/>
          </a:xfrm>
        </p:spPr>
        <p:txBody>
          <a:bodyPr>
            <a:noAutofit/>
          </a:bodyPr>
          <a:lstStyle/>
          <a:p>
            <a:pPr marL="0" indent="0" algn="just">
              <a:buNone/>
            </a:pPr>
            <a:r>
              <a:rPr lang="nl-NL" dirty="0">
                <a:solidFill>
                  <a:srgbClr val="0000CC"/>
                </a:solidFill>
                <a:latin typeface="Arial" pitchFamily="34" charset="0"/>
                <a:cs typeface="Arial" pitchFamily="34" charset="0"/>
              </a:rPr>
              <a:t>           </a:t>
            </a:r>
          </a:p>
          <a:p>
            <a:pPr marL="0" indent="0" algn="just">
              <a:buNone/>
            </a:pPr>
            <a:r>
              <a:rPr lang="nl-NL" dirty="0">
                <a:solidFill>
                  <a:srgbClr val="0000CC"/>
                </a:solidFill>
                <a:latin typeface="Arial" pitchFamily="34" charset="0"/>
                <a:cs typeface="Arial" pitchFamily="34" charset="0"/>
              </a:rPr>
              <a:t>         Lực tác dụng lên một vật có thể làm biến đổi chuyển động của vật đó hoặc làm nó bị biến dạng.</a:t>
            </a:r>
            <a:endParaRPr lang="en-US" dirty="0">
              <a:solidFill>
                <a:srgbClr val="0000CC"/>
              </a:solidFill>
              <a:latin typeface="Arial" pitchFamily="34" charset="0"/>
              <a:cs typeface="Arial" pitchFamily="34" charset="0"/>
            </a:endParaRPr>
          </a:p>
          <a:p>
            <a:endParaRPr lang="en-US" dirty="0">
              <a:solidFill>
                <a:srgbClr val="0000CC"/>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p>
            <a:fld id="{00245373-98BB-4ED2-B13E-78A091403219}" type="datetime1">
              <a:rPr lang="en-US" smtClean="0"/>
              <a:t>9/8/2023</a:t>
            </a:fld>
            <a:endParaRPr lang="en-US"/>
          </a:p>
        </p:txBody>
      </p:sp>
      <p:sp>
        <p:nvSpPr>
          <p:cNvPr id="9" name="Rectangle 8"/>
          <p:cNvSpPr>
            <a:spLocks noChangeArrowheads="1"/>
          </p:cNvSpPr>
          <p:nvPr/>
        </p:nvSpPr>
        <p:spPr bwMode="auto">
          <a:xfrm>
            <a:off x="13445" y="0"/>
            <a:ext cx="609600" cy="646331"/>
          </a:xfrm>
          <a:prstGeom prst="rect">
            <a:avLst/>
          </a:prstGeom>
          <a:solidFill>
            <a:schemeClr val="bg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3600" b="1" i="1" dirty="0">
                <a:solidFill>
                  <a:srgbClr val="0000FF"/>
                </a:solidFill>
                <a:sym typeface="Wingdings" pitchFamily="2" charset="2"/>
              </a:rPr>
              <a:t></a:t>
            </a:r>
          </a:p>
        </p:txBody>
      </p:sp>
      <p:cxnSp>
        <p:nvCxnSpPr>
          <p:cNvPr id="10" name="Straight Connector 9"/>
          <p:cNvCxnSpPr/>
          <p:nvPr/>
        </p:nvCxnSpPr>
        <p:spPr>
          <a:xfrm>
            <a:off x="4038600" y="571500"/>
            <a:ext cx="0" cy="457200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2" name="AutoShape 18"/>
          <p:cNvSpPr>
            <a:spLocks noChangeArrowheads="1"/>
          </p:cNvSpPr>
          <p:nvPr/>
        </p:nvSpPr>
        <p:spPr bwMode="auto">
          <a:xfrm>
            <a:off x="5322794" y="1143000"/>
            <a:ext cx="2151530" cy="685800"/>
          </a:xfrm>
          <a:prstGeom prst="flowChartAlternateProcess">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eaLnBrk="1" hangingPunct="1"/>
            <a:r>
              <a:rPr lang="en-US" sz="2800" b="1" dirty="0" err="1">
                <a:solidFill>
                  <a:srgbClr val="0000FF"/>
                </a:solidFill>
                <a:latin typeface="Times New Roman"/>
              </a:rPr>
              <a:t>Lực</a:t>
            </a:r>
            <a:r>
              <a:rPr lang="en-US" sz="2800" b="1" dirty="0">
                <a:solidFill>
                  <a:srgbClr val="0000FF"/>
                </a:solidFill>
                <a:latin typeface="Times New Roman"/>
              </a:rPr>
              <a:t> </a:t>
            </a:r>
            <a:r>
              <a:rPr lang="en-US" sz="2800" b="1" dirty="0" err="1">
                <a:solidFill>
                  <a:srgbClr val="0000FF"/>
                </a:solidFill>
                <a:latin typeface="Times New Roman"/>
              </a:rPr>
              <a:t>tác</a:t>
            </a:r>
            <a:r>
              <a:rPr lang="en-US" sz="2800" b="1" dirty="0">
                <a:solidFill>
                  <a:srgbClr val="0000FF"/>
                </a:solidFill>
                <a:latin typeface="Times New Roman"/>
              </a:rPr>
              <a:t> </a:t>
            </a:r>
            <a:r>
              <a:rPr lang="en-US" sz="2800" b="1" dirty="0" err="1">
                <a:solidFill>
                  <a:srgbClr val="0000FF"/>
                </a:solidFill>
                <a:latin typeface="Times New Roman"/>
              </a:rPr>
              <a:t>dụng</a:t>
            </a:r>
            <a:endParaRPr lang="en-US" sz="2800" b="1" dirty="0">
              <a:solidFill>
                <a:srgbClr val="0000FF"/>
              </a:solidFill>
              <a:latin typeface="Times New Roman"/>
            </a:endParaRPr>
          </a:p>
          <a:p>
            <a:pPr algn="just" eaLnBrk="1" hangingPunct="1"/>
            <a:r>
              <a:rPr lang="en-US" sz="2800" b="1" dirty="0" err="1">
                <a:solidFill>
                  <a:srgbClr val="0000FF"/>
                </a:solidFill>
                <a:latin typeface="Times New Roman"/>
              </a:rPr>
              <a:t>có</a:t>
            </a:r>
            <a:r>
              <a:rPr lang="en-US" sz="2800" b="1" dirty="0">
                <a:solidFill>
                  <a:srgbClr val="0000FF"/>
                </a:solidFill>
                <a:latin typeface="Times New Roman"/>
              </a:rPr>
              <a:t> </a:t>
            </a:r>
            <a:r>
              <a:rPr lang="en-US" sz="2800" b="1" dirty="0" err="1">
                <a:solidFill>
                  <a:srgbClr val="0000FF"/>
                </a:solidFill>
                <a:latin typeface="Times New Roman"/>
              </a:rPr>
              <a:t>thể</a:t>
            </a:r>
            <a:r>
              <a:rPr lang="en-US" sz="2800" b="1" dirty="0">
                <a:solidFill>
                  <a:srgbClr val="0000FF"/>
                </a:solidFill>
                <a:latin typeface="Times New Roman"/>
              </a:rPr>
              <a:t> </a:t>
            </a:r>
            <a:r>
              <a:rPr lang="en-US" sz="2800" b="1" dirty="0" err="1">
                <a:solidFill>
                  <a:srgbClr val="0000FF"/>
                </a:solidFill>
                <a:latin typeface="Times New Roman"/>
              </a:rPr>
              <a:t>làm</a:t>
            </a:r>
            <a:r>
              <a:rPr lang="en-US" sz="2800" b="1" dirty="0">
                <a:solidFill>
                  <a:srgbClr val="0000FF"/>
                </a:solidFill>
                <a:latin typeface="Times New Roman"/>
              </a:rPr>
              <a:t> </a:t>
            </a:r>
            <a:r>
              <a:rPr lang="en-US" sz="2800" b="1" dirty="0" err="1">
                <a:solidFill>
                  <a:srgbClr val="0000FF"/>
                </a:solidFill>
                <a:latin typeface="Times New Roman"/>
              </a:rPr>
              <a:t>vật</a:t>
            </a:r>
            <a:r>
              <a:rPr lang="en-US" sz="2800" b="1" dirty="0">
                <a:latin typeface="Times New Roman"/>
              </a:rPr>
              <a:t> </a:t>
            </a:r>
          </a:p>
        </p:txBody>
      </p:sp>
      <p:sp>
        <p:nvSpPr>
          <p:cNvPr id="13" name="AutoShape 20"/>
          <p:cNvSpPr>
            <a:spLocks noChangeArrowheads="1"/>
          </p:cNvSpPr>
          <p:nvPr/>
        </p:nvSpPr>
        <p:spPr bwMode="auto">
          <a:xfrm>
            <a:off x="7239000" y="2286000"/>
            <a:ext cx="1905000" cy="514350"/>
          </a:xfrm>
          <a:prstGeom prst="flowChartAlternateProcess">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400" b="1" dirty="0" err="1">
                <a:solidFill>
                  <a:srgbClr val="0000FF"/>
                </a:solidFill>
                <a:latin typeface="Times New Roman"/>
              </a:rPr>
              <a:t>biến</a:t>
            </a:r>
            <a:r>
              <a:rPr lang="en-US" sz="2400" b="1" dirty="0">
                <a:solidFill>
                  <a:srgbClr val="0000FF"/>
                </a:solidFill>
                <a:latin typeface="Times New Roman"/>
              </a:rPr>
              <a:t> </a:t>
            </a:r>
            <a:r>
              <a:rPr lang="en-US" sz="2400" b="1" dirty="0" err="1">
                <a:solidFill>
                  <a:srgbClr val="0000FF"/>
                </a:solidFill>
                <a:latin typeface="Times New Roman"/>
              </a:rPr>
              <a:t>dạng</a:t>
            </a:r>
            <a:r>
              <a:rPr lang="en-US" sz="2400" b="1" dirty="0">
                <a:solidFill>
                  <a:srgbClr val="0000FF"/>
                </a:solidFill>
                <a:latin typeface="Times New Roman"/>
              </a:rPr>
              <a:t> </a:t>
            </a:r>
          </a:p>
        </p:txBody>
      </p:sp>
      <p:sp>
        <p:nvSpPr>
          <p:cNvPr id="14" name="AutoShape 21"/>
          <p:cNvSpPr>
            <a:spLocks noChangeArrowheads="1"/>
          </p:cNvSpPr>
          <p:nvPr/>
        </p:nvSpPr>
        <p:spPr bwMode="auto">
          <a:xfrm>
            <a:off x="3886200" y="2286000"/>
            <a:ext cx="2971800" cy="514350"/>
          </a:xfrm>
          <a:prstGeom prst="flowChartAlternateProcess">
            <a:avLst/>
          </a:prstGeom>
          <a:noFill/>
          <a:ln>
            <a:noFill/>
          </a:ln>
          <a:effectLst/>
          <a:extLst>
            <a:ext uri="{909E8E84-426E-40DD-AFC4-6F175D3DCCD1}">
              <a14:hiddenFill xmlns:a14="http://schemas.microsoft.com/office/drawing/2010/main">
                <a:solidFill>
                  <a:srgbClr val="CCFF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eaLnBrk="1" hangingPunct="1"/>
            <a:r>
              <a:rPr lang="en-US" sz="2400" b="1" dirty="0" err="1">
                <a:solidFill>
                  <a:srgbClr val="0000FF"/>
                </a:solidFill>
                <a:latin typeface="Times New Roman"/>
              </a:rPr>
              <a:t>thay</a:t>
            </a:r>
            <a:r>
              <a:rPr lang="en-US" sz="2400" b="1" dirty="0">
                <a:solidFill>
                  <a:srgbClr val="0000FF"/>
                </a:solidFill>
                <a:latin typeface="Times New Roman"/>
              </a:rPr>
              <a:t> </a:t>
            </a:r>
            <a:r>
              <a:rPr lang="vi-VN" sz="2400" b="1" dirty="0">
                <a:solidFill>
                  <a:srgbClr val="0000FF"/>
                </a:solidFill>
                <a:latin typeface="Times New Roman"/>
              </a:rPr>
              <a:t>đ</a:t>
            </a:r>
            <a:r>
              <a:rPr lang="en-US" sz="2400" b="1" dirty="0" err="1">
                <a:solidFill>
                  <a:srgbClr val="0000FF"/>
                </a:solidFill>
                <a:latin typeface="Times New Roman"/>
              </a:rPr>
              <a:t>ổi</a:t>
            </a:r>
            <a:r>
              <a:rPr lang="en-US" sz="2400" b="1" dirty="0">
                <a:solidFill>
                  <a:srgbClr val="0000FF"/>
                </a:solidFill>
                <a:latin typeface="Times New Roman"/>
              </a:rPr>
              <a:t> </a:t>
            </a:r>
            <a:r>
              <a:rPr lang="en-US" sz="2400" b="1" dirty="0" err="1">
                <a:solidFill>
                  <a:srgbClr val="0000FF"/>
                </a:solidFill>
                <a:latin typeface="Times New Roman"/>
              </a:rPr>
              <a:t>chuyển</a:t>
            </a:r>
            <a:r>
              <a:rPr lang="en-US" sz="2400" b="1" dirty="0">
                <a:solidFill>
                  <a:srgbClr val="0000FF"/>
                </a:solidFill>
                <a:latin typeface="Times New Roman"/>
              </a:rPr>
              <a:t> </a:t>
            </a:r>
            <a:r>
              <a:rPr lang="vi-VN" sz="2400" b="1" dirty="0">
                <a:solidFill>
                  <a:srgbClr val="0000FF"/>
                </a:solidFill>
                <a:latin typeface="Times New Roman"/>
              </a:rPr>
              <a:t>đ</a:t>
            </a:r>
            <a:r>
              <a:rPr lang="en-US" sz="2400" b="1" dirty="0" err="1">
                <a:solidFill>
                  <a:srgbClr val="0000FF"/>
                </a:solidFill>
                <a:latin typeface="Times New Roman"/>
              </a:rPr>
              <a:t>ộng</a:t>
            </a:r>
            <a:r>
              <a:rPr lang="en-US" sz="2400" dirty="0">
                <a:solidFill>
                  <a:srgbClr val="FF3300"/>
                </a:solidFill>
                <a:latin typeface="Times New Roman"/>
              </a:rPr>
              <a:t> </a:t>
            </a:r>
          </a:p>
        </p:txBody>
      </p:sp>
      <p:sp>
        <p:nvSpPr>
          <p:cNvPr id="15" name="Line 22"/>
          <p:cNvSpPr>
            <a:spLocks noChangeShapeType="1"/>
          </p:cNvSpPr>
          <p:nvPr/>
        </p:nvSpPr>
        <p:spPr bwMode="auto">
          <a:xfrm flipH="1">
            <a:off x="5562600" y="1818715"/>
            <a:ext cx="762000" cy="638735"/>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19"/>
          <p:cNvSpPr>
            <a:spLocks noChangeShapeType="1"/>
          </p:cNvSpPr>
          <p:nvPr/>
        </p:nvSpPr>
        <p:spPr bwMode="auto">
          <a:xfrm>
            <a:off x="7239000" y="1808630"/>
            <a:ext cx="1143000" cy="66899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Rectangle 16"/>
          <p:cNvSpPr>
            <a:spLocks noChangeArrowheads="1"/>
          </p:cNvSpPr>
          <p:nvPr/>
        </p:nvSpPr>
        <p:spPr bwMode="auto">
          <a:xfrm>
            <a:off x="152400" y="1143000"/>
            <a:ext cx="609600" cy="646331"/>
          </a:xfrm>
          <a:prstGeom prst="rect">
            <a:avLst/>
          </a:prstGeom>
          <a:solidFill>
            <a:schemeClr val="bg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3600" b="1" i="1" dirty="0">
                <a:solidFill>
                  <a:srgbClr val="0000FF"/>
                </a:solidFill>
                <a:sym typeface="Wingdings" pitchFamily="2" charset="2"/>
              </a:rPr>
              <a:t></a:t>
            </a:r>
          </a:p>
        </p:txBody>
      </p:sp>
    </p:spTree>
    <p:extLst>
      <p:ext uri="{BB962C8B-B14F-4D97-AF65-F5344CB8AC3E}">
        <p14:creationId xmlns:p14="http://schemas.microsoft.com/office/powerpoint/2010/main" val="108841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2"/>
                                        </p:tgtEl>
                                        <p:attrNameLst>
                                          <p:attrName>ppt_y</p:attrName>
                                        </p:attrNameLst>
                                      </p:cBhvr>
                                      <p:tavLst>
                                        <p:tav tm="0">
                                          <p:val>
                                            <p:strVal val="#ppt_y"/>
                                          </p:val>
                                        </p:tav>
                                        <p:tav tm="100000">
                                          <p:val>
                                            <p:strVal val="#ppt_y"/>
                                          </p:val>
                                        </p:tav>
                                      </p:tavLst>
                                    </p:anim>
                                  </p:childTnLst>
                                </p:cTn>
                              </p:par>
                              <p:par>
                                <p:cTn id="11" presetID="14"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par>
                                <p:cTn id="14" presetID="39" presetClass="entr" presetSubtype="0" accel="10000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
                                          </p:val>
                                        </p:tav>
                                        <p:tav tm="100000">
                                          <p:val>
                                            <p:strVal val="#ppt_y"/>
                                          </p:val>
                                        </p:tav>
                                      </p:tavLst>
                                    </p:anim>
                                  </p:childTnLst>
                                </p:cTn>
                              </p:par>
                              <p:par>
                                <p:cTn id="20" presetID="55"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strVal val="#ppt_w*0.70"/>
                                          </p:val>
                                        </p:tav>
                                        <p:tav tm="100000">
                                          <p:val>
                                            <p:strVal val="#ppt_w"/>
                                          </p:val>
                                        </p:tav>
                                      </p:tavLst>
                                    </p:anim>
                                    <p:anim calcmode="lin" valueType="num">
                                      <p:cBhvr>
                                        <p:cTn id="23" dur="500" fill="hold"/>
                                        <p:tgtEl>
                                          <p:spTgt spid="16"/>
                                        </p:tgtEl>
                                        <p:attrNameLst>
                                          <p:attrName>ppt_h</p:attrName>
                                        </p:attrNameLst>
                                      </p:cBhvr>
                                      <p:tavLst>
                                        <p:tav tm="0">
                                          <p:val>
                                            <p:strVal val="#ppt_h"/>
                                          </p:val>
                                        </p:tav>
                                        <p:tav tm="100000">
                                          <p:val>
                                            <p:strVal val="#ppt_h"/>
                                          </p:val>
                                        </p:tav>
                                      </p:tavLst>
                                    </p:anim>
                                    <p:animEffect transition="in" filter="fade">
                                      <p:cBhvr>
                                        <p:cTn id="24" dur="500"/>
                                        <p:tgtEl>
                                          <p:spTgt spid="16"/>
                                        </p:tgtEl>
                                      </p:cBhvr>
                                    </p:animEffect>
                                  </p:childTnLst>
                                </p:cTn>
                              </p:par>
                              <p:par>
                                <p:cTn id="25" presetID="39" presetClass="entr" presetSubtype="0" accel="10000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5" presetClass="exit" presetSubtype="0" fill="hold" grpId="1" nodeType="clickEffect">
                                  <p:stCondLst>
                                    <p:cond delay="0"/>
                                  </p:stCondLst>
                                  <p:childTnLst>
                                    <p:anim calcmode="lin" valueType="num">
                                      <p:cBhvr>
                                        <p:cTn id="34" dur="500"/>
                                        <p:tgtEl>
                                          <p:spTgt spid="12"/>
                                        </p:tgtEl>
                                        <p:attrNameLst>
                                          <p:attrName>ppt_w</p:attrName>
                                        </p:attrNameLst>
                                      </p:cBhvr>
                                      <p:tavLst>
                                        <p:tav tm="0">
                                          <p:val>
                                            <p:strVal val="ppt_w"/>
                                          </p:val>
                                        </p:tav>
                                        <p:tav tm="100000">
                                          <p:val>
                                            <p:strVal val="ppt_w*0.70"/>
                                          </p:val>
                                        </p:tav>
                                      </p:tavLst>
                                    </p:anim>
                                    <p:anim calcmode="lin" valueType="num">
                                      <p:cBhvr>
                                        <p:cTn id="35" dur="500"/>
                                        <p:tgtEl>
                                          <p:spTgt spid="12"/>
                                        </p:tgtEl>
                                        <p:attrNameLst>
                                          <p:attrName>ppt_h</p:attrName>
                                        </p:attrNameLst>
                                      </p:cBhvr>
                                      <p:tavLst>
                                        <p:tav tm="0">
                                          <p:val>
                                            <p:strVal val="ppt_h"/>
                                          </p:val>
                                        </p:tav>
                                        <p:tav tm="100000">
                                          <p:val>
                                            <p:strVal val="ppt_h"/>
                                          </p:val>
                                        </p:tav>
                                      </p:tavLst>
                                    </p:anim>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par>
                                <p:cTn id="38" presetID="55" presetClass="exit" presetSubtype="0" fill="hold" grpId="1" nodeType="withEffect">
                                  <p:stCondLst>
                                    <p:cond delay="0"/>
                                  </p:stCondLst>
                                  <p:childTnLst>
                                    <p:anim calcmode="lin" valueType="num">
                                      <p:cBhvr>
                                        <p:cTn id="39" dur="500"/>
                                        <p:tgtEl>
                                          <p:spTgt spid="15"/>
                                        </p:tgtEl>
                                        <p:attrNameLst>
                                          <p:attrName>ppt_w</p:attrName>
                                        </p:attrNameLst>
                                      </p:cBhvr>
                                      <p:tavLst>
                                        <p:tav tm="0">
                                          <p:val>
                                            <p:strVal val="ppt_w"/>
                                          </p:val>
                                        </p:tav>
                                        <p:tav tm="100000">
                                          <p:val>
                                            <p:strVal val="ppt_w*0.70"/>
                                          </p:val>
                                        </p:tav>
                                      </p:tavLst>
                                    </p:anim>
                                    <p:anim calcmode="lin" valueType="num">
                                      <p:cBhvr>
                                        <p:cTn id="40" dur="500"/>
                                        <p:tgtEl>
                                          <p:spTgt spid="15"/>
                                        </p:tgtEl>
                                        <p:attrNameLst>
                                          <p:attrName>ppt_h</p:attrName>
                                        </p:attrNameLst>
                                      </p:cBhvr>
                                      <p:tavLst>
                                        <p:tav tm="0">
                                          <p:val>
                                            <p:strVal val="ppt_h"/>
                                          </p:val>
                                        </p:tav>
                                        <p:tav tm="100000">
                                          <p:val>
                                            <p:strVal val="ppt_h"/>
                                          </p:val>
                                        </p:tav>
                                      </p:tavLst>
                                    </p:anim>
                                    <p:animEffect transition="out" filter="fad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par>
                                <p:cTn id="43" presetID="55" presetClass="exit" presetSubtype="0" fill="hold" grpId="1" nodeType="withEffect">
                                  <p:stCondLst>
                                    <p:cond delay="0"/>
                                  </p:stCondLst>
                                  <p:childTnLst>
                                    <p:anim calcmode="lin" valueType="num">
                                      <p:cBhvr>
                                        <p:cTn id="44" dur="500"/>
                                        <p:tgtEl>
                                          <p:spTgt spid="14"/>
                                        </p:tgtEl>
                                        <p:attrNameLst>
                                          <p:attrName>ppt_w</p:attrName>
                                        </p:attrNameLst>
                                      </p:cBhvr>
                                      <p:tavLst>
                                        <p:tav tm="0">
                                          <p:val>
                                            <p:strVal val="ppt_w"/>
                                          </p:val>
                                        </p:tav>
                                        <p:tav tm="100000">
                                          <p:val>
                                            <p:strVal val="ppt_w*0.70"/>
                                          </p:val>
                                        </p:tav>
                                      </p:tavLst>
                                    </p:anim>
                                    <p:anim calcmode="lin" valueType="num">
                                      <p:cBhvr>
                                        <p:cTn id="45" dur="500"/>
                                        <p:tgtEl>
                                          <p:spTgt spid="14"/>
                                        </p:tgtEl>
                                        <p:attrNameLst>
                                          <p:attrName>ppt_h</p:attrName>
                                        </p:attrNameLst>
                                      </p:cBhvr>
                                      <p:tavLst>
                                        <p:tav tm="0">
                                          <p:val>
                                            <p:strVal val="ppt_h"/>
                                          </p:val>
                                        </p:tav>
                                        <p:tav tm="100000">
                                          <p:val>
                                            <p:strVal val="ppt_h"/>
                                          </p:val>
                                        </p:tav>
                                      </p:tavLst>
                                    </p:anim>
                                    <p:animEffect transition="out" filter="fade">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par>
                                <p:cTn id="48" presetID="55" presetClass="exit" presetSubtype="0" fill="hold" grpId="1" nodeType="withEffect">
                                  <p:stCondLst>
                                    <p:cond delay="0"/>
                                  </p:stCondLst>
                                  <p:childTnLst>
                                    <p:anim calcmode="lin" valueType="num">
                                      <p:cBhvr>
                                        <p:cTn id="49" dur="500"/>
                                        <p:tgtEl>
                                          <p:spTgt spid="16"/>
                                        </p:tgtEl>
                                        <p:attrNameLst>
                                          <p:attrName>ppt_w</p:attrName>
                                        </p:attrNameLst>
                                      </p:cBhvr>
                                      <p:tavLst>
                                        <p:tav tm="0">
                                          <p:val>
                                            <p:strVal val="ppt_w"/>
                                          </p:val>
                                        </p:tav>
                                        <p:tav tm="100000">
                                          <p:val>
                                            <p:strVal val="ppt_w*0.70"/>
                                          </p:val>
                                        </p:tav>
                                      </p:tavLst>
                                    </p:anim>
                                    <p:anim calcmode="lin" valueType="num">
                                      <p:cBhvr>
                                        <p:cTn id="50" dur="500"/>
                                        <p:tgtEl>
                                          <p:spTgt spid="16"/>
                                        </p:tgtEl>
                                        <p:attrNameLst>
                                          <p:attrName>ppt_h</p:attrName>
                                        </p:attrNameLst>
                                      </p:cBhvr>
                                      <p:tavLst>
                                        <p:tav tm="0">
                                          <p:val>
                                            <p:strVal val="ppt_h"/>
                                          </p:val>
                                        </p:tav>
                                        <p:tav tm="100000">
                                          <p:val>
                                            <p:strVal val="ppt_h"/>
                                          </p:val>
                                        </p:tav>
                                      </p:tavLst>
                                    </p:anim>
                                    <p:animEffect transition="out" filter="fade">
                                      <p:cBhvr>
                                        <p:cTn id="51" dur="500"/>
                                        <p:tgtEl>
                                          <p:spTgt spid="16"/>
                                        </p:tgtEl>
                                      </p:cBhvr>
                                    </p:animEffect>
                                    <p:set>
                                      <p:cBhvr>
                                        <p:cTn id="52" dur="1" fill="hold">
                                          <p:stCondLst>
                                            <p:cond delay="499"/>
                                          </p:stCondLst>
                                        </p:cTn>
                                        <p:tgtEl>
                                          <p:spTgt spid="16"/>
                                        </p:tgtEl>
                                        <p:attrNameLst>
                                          <p:attrName>style.visibility</p:attrName>
                                        </p:attrNameLst>
                                      </p:cBhvr>
                                      <p:to>
                                        <p:strVal val="hidden"/>
                                      </p:to>
                                    </p:set>
                                  </p:childTnLst>
                                </p:cTn>
                              </p:par>
                              <p:par>
                                <p:cTn id="53" presetID="55" presetClass="exit" presetSubtype="0" fill="hold" grpId="1" nodeType="withEffect">
                                  <p:stCondLst>
                                    <p:cond delay="0"/>
                                  </p:stCondLst>
                                  <p:childTnLst>
                                    <p:anim calcmode="lin" valueType="num">
                                      <p:cBhvr>
                                        <p:cTn id="54" dur="500"/>
                                        <p:tgtEl>
                                          <p:spTgt spid="13"/>
                                        </p:tgtEl>
                                        <p:attrNameLst>
                                          <p:attrName>ppt_w</p:attrName>
                                        </p:attrNameLst>
                                      </p:cBhvr>
                                      <p:tavLst>
                                        <p:tav tm="0">
                                          <p:val>
                                            <p:strVal val="ppt_w"/>
                                          </p:val>
                                        </p:tav>
                                        <p:tav tm="100000">
                                          <p:val>
                                            <p:strVal val="ppt_w*0.70"/>
                                          </p:val>
                                        </p:tav>
                                      </p:tavLst>
                                    </p:anim>
                                    <p:anim calcmode="lin" valueType="num">
                                      <p:cBhvr>
                                        <p:cTn id="55" dur="500"/>
                                        <p:tgtEl>
                                          <p:spTgt spid="13"/>
                                        </p:tgtEl>
                                        <p:attrNameLst>
                                          <p:attrName>ppt_h</p:attrName>
                                        </p:attrNameLst>
                                      </p:cBhvr>
                                      <p:tavLst>
                                        <p:tav tm="0">
                                          <p:val>
                                            <p:strVal val="ppt_h"/>
                                          </p:val>
                                        </p:tav>
                                        <p:tav tm="100000">
                                          <p:val>
                                            <p:strVal val="ppt_h"/>
                                          </p:val>
                                        </p:tav>
                                      </p:tavLst>
                                    </p:anim>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par>
                                <p:cTn id="58" presetID="22" presetClass="entr" presetSubtype="1" fill="hold" grpId="0" nodeType="withEffect">
                                  <p:stCondLst>
                                    <p:cond delay="0"/>
                                  </p:stCondLst>
                                  <p:childTnLst>
                                    <p:set>
                                      <p:cBhvr>
                                        <p:cTn id="59" dur="1" fill="hold">
                                          <p:stCondLst>
                                            <p:cond delay="0"/>
                                          </p:stCondLst>
                                        </p:cTn>
                                        <p:tgtEl>
                                          <p:spTgt spid="7">
                                            <p:txEl>
                                              <p:pRg st="0" end="0"/>
                                            </p:txEl>
                                          </p:spTgt>
                                        </p:tgtEl>
                                        <p:attrNameLst>
                                          <p:attrName>style.visibility</p:attrName>
                                        </p:attrNameLst>
                                      </p:cBhvr>
                                      <p:to>
                                        <p:strVal val="visible"/>
                                      </p:to>
                                    </p:set>
                                    <p:animEffect transition="in" filter="wipe(up)">
                                      <p:cBhvr>
                                        <p:cTn id="60" dur="500"/>
                                        <p:tgtEl>
                                          <p:spTgt spid="7">
                                            <p:txEl>
                                              <p:pRg st="0" end="0"/>
                                            </p:txEl>
                                          </p:spTgt>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7">
                                            <p:txEl>
                                              <p:pRg st="1" end="1"/>
                                            </p:txEl>
                                          </p:spTgt>
                                        </p:tgtEl>
                                        <p:attrNameLst>
                                          <p:attrName>style.visibility</p:attrName>
                                        </p:attrNameLst>
                                      </p:cBhvr>
                                      <p:to>
                                        <p:strVal val="visible"/>
                                      </p:to>
                                    </p:set>
                                    <p:animEffect transition="in" filter="wipe(up)">
                                      <p:cBhvr>
                                        <p:cTn id="63" dur="500"/>
                                        <p:tgtEl>
                                          <p:spTgt spid="7">
                                            <p:txEl>
                                              <p:pRg st="1" end="1"/>
                                            </p:txEl>
                                          </p:spTgt>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down)">
                                      <p:cBhvr>
                                        <p:cTn id="6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2" grpId="0" animBg="1"/>
      <p:bldP spid="12" grpId="1" animBg="1"/>
      <p:bldP spid="13" grpId="0" animBg="1"/>
      <p:bldP spid="13" grpId="1" animBg="1"/>
      <p:bldP spid="14" grpId="0"/>
      <p:bldP spid="14" grpId="1"/>
      <p:bldP spid="15" grpId="0" animBg="1"/>
      <p:bldP spid="15" grpId="1" animBg="1"/>
      <p:bldP spid="16" grpId="0" animBg="1"/>
      <p:bldP spid="16" grpId="1"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0" y="514350"/>
            <a:ext cx="4495800" cy="400050"/>
          </a:xfrm>
        </p:spPr>
        <p:txBody>
          <a:bodyPr>
            <a:normAutofit fontScale="85000" lnSpcReduction="20000"/>
          </a:bodyPr>
          <a:lstStyle/>
          <a:p>
            <a:pPr marL="0" indent="0">
              <a:buNone/>
            </a:pPr>
            <a:r>
              <a:rPr lang="en-US" b="1" u="sng" dirty="0">
                <a:solidFill>
                  <a:srgbClr val="0000CC"/>
                </a:solidFill>
                <a:latin typeface="Arial" pitchFamily="34" charset="0"/>
                <a:cs typeface="Arial" pitchFamily="34" charset="0"/>
              </a:rPr>
              <a:t>I. </a:t>
            </a:r>
            <a:r>
              <a:rPr lang="en-US" b="1" u="sng" dirty="0" err="1">
                <a:solidFill>
                  <a:srgbClr val="0000CC"/>
                </a:solidFill>
                <a:latin typeface="Arial" pitchFamily="34" charset="0"/>
                <a:cs typeface="Arial" pitchFamily="34" charset="0"/>
              </a:rPr>
              <a:t>Ôn</a:t>
            </a:r>
            <a:r>
              <a:rPr lang="en-US" b="1" u="sng" dirty="0">
                <a:solidFill>
                  <a:srgbClr val="0000CC"/>
                </a:solidFill>
                <a:latin typeface="Arial" pitchFamily="34" charset="0"/>
                <a:cs typeface="Arial" pitchFamily="34" charset="0"/>
              </a:rPr>
              <a:t> </a:t>
            </a:r>
            <a:r>
              <a:rPr lang="en-US" b="1" u="sng" dirty="0" err="1">
                <a:solidFill>
                  <a:srgbClr val="0000CC"/>
                </a:solidFill>
                <a:latin typeface="Arial" pitchFamily="34" charset="0"/>
                <a:cs typeface="Arial" pitchFamily="34" charset="0"/>
              </a:rPr>
              <a:t>lại</a:t>
            </a:r>
            <a:r>
              <a:rPr lang="en-US" b="1" u="sng" dirty="0">
                <a:solidFill>
                  <a:srgbClr val="0000CC"/>
                </a:solidFill>
                <a:latin typeface="Arial" pitchFamily="34" charset="0"/>
                <a:cs typeface="Arial" pitchFamily="34" charset="0"/>
              </a:rPr>
              <a:t> </a:t>
            </a:r>
            <a:r>
              <a:rPr lang="en-US" b="1" u="sng" dirty="0" err="1">
                <a:solidFill>
                  <a:srgbClr val="0000CC"/>
                </a:solidFill>
                <a:latin typeface="Arial" pitchFamily="34" charset="0"/>
                <a:cs typeface="Arial" pitchFamily="34" charset="0"/>
              </a:rPr>
              <a:t>khái</a:t>
            </a:r>
            <a:r>
              <a:rPr lang="en-US" b="1" u="sng" dirty="0">
                <a:solidFill>
                  <a:srgbClr val="0000CC"/>
                </a:solidFill>
                <a:latin typeface="Arial" pitchFamily="34" charset="0"/>
                <a:cs typeface="Arial" pitchFamily="34" charset="0"/>
              </a:rPr>
              <a:t> </a:t>
            </a:r>
            <a:r>
              <a:rPr lang="en-US" b="1" u="sng" dirty="0" err="1">
                <a:solidFill>
                  <a:srgbClr val="0000CC"/>
                </a:solidFill>
                <a:latin typeface="Arial" pitchFamily="34" charset="0"/>
                <a:cs typeface="Arial" pitchFamily="34" charset="0"/>
              </a:rPr>
              <a:t>niệm</a:t>
            </a:r>
            <a:r>
              <a:rPr lang="en-US" b="1" u="sng" dirty="0">
                <a:solidFill>
                  <a:srgbClr val="0000CC"/>
                </a:solidFill>
                <a:latin typeface="Arial" pitchFamily="34" charset="0"/>
                <a:cs typeface="Arial" pitchFamily="34" charset="0"/>
              </a:rPr>
              <a:t> </a:t>
            </a:r>
            <a:r>
              <a:rPr lang="en-US" b="1" u="sng" dirty="0" err="1">
                <a:solidFill>
                  <a:srgbClr val="0000CC"/>
                </a:solidFill>
                <a:latin typeface="Arial" pitchFamily="34" charset="0"/>
                <a:cs typeface="Arial" pitchFamily="34" charset="0"/>
              </a:rPr>
              <a:t>lực</a:t>
            </a:r>
            <a:r>
              <a:rPr lang="en-US" b="1" u="sng" dirty="0">
                <a:solidFill>
                  <a:srgbClr val="0000CC"/>
                </a:solidFill>
                <a:latin typeface="Arial" pitchFamily="34" charset="0"/>
                <a:cs typeface="Arial" pitchFamily="34" charset="0"/>
              </a:rPr>
              <a:t>:</a:t>
            </a:r>
          </a:p>
          <a:p>
            <a:pPr marL="0" indent="0">
              <a:buNone/>
            </a:pPr>
            <a:endParaRPr lang="en-US" b="1" u="sng" dirty="0">
              <a:solidFill>
                <a:srgbClr val="0000CC"/>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p>
            <a:fld id="{00245373-98BB-4ED2-B13E-78A091403219}" type="datetime1">
              <a:rPr lang="en-US" smtClean="0"/>
              <a:t>9/8/2023</a:t>
            </a:fld>
            <a:endParaRPr lang="en-US"/>
          </a:p>
        </p:txBody>
      </p:sp>
      <p:sp>
        <p:nvSpPr>
          <p:cNvPr id="9" name="Content Placeholder 5"/>
          <p:cNvSpPr>
            <a:spLocks noGrp="1"/>
          </p:cNvSpPr>
          <p:nvPr>
            <p:ph sz="half" idx="1"/>
          </p:nvPr>
        </p:nvSpPr>
        <p:spPr>
          <a:xfrm>
            <a:off x="-76200" y="857250"/>
            <a:ext cx="3124200" cy="400050"/>
          </a:xfrm>
        </p:spPr>
        <p:txBody>
          <a:bodyPr>
            <a:normAutofit fontScale="85000" lnSpcReduction="20000"/>
          </a:bodyPr>
          <a:lstStyle/>
          <a:p>
            <a:pPr marL="0" indent="0">
              <a:buNone/>
            </a:pPr>
            <a:r>
              <a:rPr lang="en-US" b="1" u="sng" dirty="0">
                <a:solidFill>
                  <a:srgbClr val="0000CC"/>
                </a:solidFill>
                <a:latin typeface="Arial" pitchFamily="34" charset="0"/>
                <a:cs typeface="Arial" pitchFamily="34" charset="0"/>
              </a:rPr>
              <a:t>II. </a:t>
            </a:r>
            <a:r>
              <a:rPr lang="en-US" b="1" u="sng" dirty="0" err="1">
                <a:solidFill>
                  <a:srgbClr val="0000CC"/>
                </a:solidFill>
                <a:latin typeface="Arial" pitchFamily="34" charset="0"/>
                <a:cs typeface="Arial" pitchFamily="34" charset="0"/>
              </a:rPr>
              <a:t>Biểu</a:t>
            </a:r>
            <a:r>
              <a:rPr lang="en-US" b="1" u="sng" dirty="0">
                <a:solidFill>
                  <a:srgbClr val="0000CC"/>
                </a:solidFill>
                <a:latin typeface="Arial" pitchFamily="34" charset="0"/>
                <a:cs typeface="Arial" pitchFamily="34" charset="0"/>
              </a:rPr>
              <a:t> </a:t>
            </a:r>
            <a:r>
              <a:rPr lang="en-US" b="1" u="sng" dirty="0" err="1">
                <a:solidFill>
                  <a:srgbClr val="0000CC"/>
                </a:solidFill>
                <a:latin typeface="Arial" pitchFamily="34" charset="0"/>
                <a:cs typeface="Arial" pitchFamily="34" charset="0"/>
              </a:rPr>
              <a:t>diễn</a:t>
            </a:r>
            <a:r>
              <a:rPr lang="en-US" b="1" u="sng" dirty="0">
                <a:solidFill>
                  <a:srgbClr val="0000CC"/>
                </a:solidFill>
                <a:latin typeface="Arial" pitchFamily="34" charset="0"/>
                <a:cs typeface="Arial" pitchFamily="34" charset="0"/>
              </a:rPr>
              <a:t> </a:t>
            </a:r>
            <a:r>
              <a:rPr lang="en-US" b="1" u="sng" dirty="0" err="1">
                <a:solidFill>
                  <a:srgbClr val="0000CC"/>
                </a:solidFill>
                <a:latin typeface="Arial" pitchFamily="34" charset="0"/>
                <a:cs typeface="Arial" pitchFamily="34" charset="0"/>
              </a:rPr>
              <a:t>lực</a:t>
            </a:r>
            <a:r>
              <a:rPr lang="en-US" b="1" u="sng" dirty="0">
                <a:solidFill>
                  <a:srgbClr val="0000CC"/>
                </a:solidFill>
                <a:latin typeface="Arial" pitchFamily="34" charset="0"/>
                <a:cs typeface="Arial" pitchFamily="34" charset="0"/>
              </a:rPr>
              <a:t>:</a:t>
            </a:r>
          </a:p>
          <a:p>
            <a:pPr marL="0" indent="0">
              <a:buNone/>
            </a:pPr>
            <a:endParaRPr lang="en-US" b="1" u="sng" dirty="0">
              <a:solidFill>
                <a:srgbClr val="0000CC"/>
              </a:solidFill>
              <a:latin typeface="Arial" pitchFamily="34" charset="0"/>
              <a:cs typeface="Arial" pitchFamily="34" charset="0"/>
            </a:endParaRPr>
          </a:p>
        </p:txBody>
      </p:sp>
      <p:sp>
        <p:nvSpPr>
          <p:cNvPr id="10" name="Text Box 9"/>
          <p:cNvSpPr txBox="1">
            <a:spLocks noChangeArrowheads="1"/>
          </p:cNvSpPr>
          <p:nvPr/>
        </p:nvSpPr>
        <p:spPr bwMode="auto">
          <a:xfrm>
            <a:off x="-14287" y="1200150"/>
            <a:ext cx="460735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ahoma" charset="0"/>
              </a:defRPr>
            </a:lvl1pPr>
            <a:lvl2pPr marL="742950" indent="-285750">
              <a:defRPr sz="2400" b="1">
                <a:solidFill>
                  <a:schemeClr val="tx1"/>
                </a:solidFill>
                <a:latin typeface="Tahoma" charset="0"/>
              </a:defRPr>
            </a:lvl2pPr>
            <a:lvl3pPr marL="1143000" indent="-228600">
              <a:defRPr sz="2400" b="1">
                <a:solidFill>
                  <a:schemeClr val="tx1"/>
                </a:solidFill>
                <a:latin typeface="Tahoma" charset="0"/>
              </a:defRPr>
            </a:lvl3pPr>
            <a:lvl4pPr marL="1600200" indent="-228600">
              <a:defRPr sz="2400" b="1">
                <a:solidFill>
                  <a:schemeClr val="tx1"/>
                </a:solidFill>
                <a:latin typeface="Tahoma" charset="0"/>
              </a:defRPr>
            </a:lvl4pPr>
            <a:lvl5pPr marL="2057400" indent="-22860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r>
              <a:rPr lang="en-US" i="1" dirty="0">
                <a:solidFill>
                  <a:srgbClr val="0000CC"/>
                </a:solidFill>
                <a:latin typeface="Arial" pitchFamily="34" charset="0"/>
                <a:cs typeface="Arial" pitchFamily="34" charset="0"/>
              </a:rPr>
              <a:t>1. </a:t>
            </a:r>
            <a:r>
              <a:rPr lang="en-US" i="1" u="sng" dirty="0" err="1">
                <a:solidFill>
                  <a:srgbClr val="0000CC"/>
                </a:solidFill>
                <a:latin typeface="Arial" pitchFamily="34" charset="0"/>
                <a:cs typeface="Arial" pitchFamily="34" charset="0"/>
              </a:rPr>
              <a:t>Lực</a:t>
            </a:r>
            <a:r>
              <a:rPr lang="en-US" i="1" u="sng" dirty="0">
                <a:solidFill>
                  <a:srgbClr val="0000CC"/>
                </a:solidFill>
                <a:latin typeface="Arial" pitchFamily="34" charset="0"/>
                <a:cs typeface="Arial" pitchFamily="34" charset="0"/>
              </a:rPr>
              <a:t> </a:t>
            </a:r>
            <a:r>
              <a:rPr lang="en-US" i="1" u="sng" dirty="0" err="1">
                <a:solidFill>
                  <a:srgbClr val="0000CC"/>
                </a:solidFill>
                <a:latin typeface="Arial" pitchFamily="34" charset="0"/>
                <a:cs typeface="Arial" pitchFamily="34" charset="0"/>
              </a:rPr>
              <a:t>là</a:t>
            </a:r>
            <a:r>
              <a:rPr lang="en-US" i="1" u="sng" dirty="0">
                <a:solidFill>
                  <a:srgbClr val="0000CC"/>
                </a:solidFill>
                <a:latin typeface="Arial" pitchFamily="34" charset="0"/>
                <a:cs typeface="Arial" pitchFamily="34" charset="0"/>
              </a:rPr>
              <a:t> </a:t>
            </a:r>
            <a:r>
              <a:rPr lang="en-US" i="1" u="sng" dirty="0" err="1">
                <a:solidFill>
                  <a:srgbClr val="0000CC"/>
                </a:solidFill>
                <a:latin typeface="Arial" pitchFamily="34" charset="0"/>
                <a:cs typeface="Arial" pitchFamily="34" charset="0"/>
              </a:rPr>
              <a:t>một</a:t>
            </a:r>
            <a:r>
              <a:rPr lang="en-US" i="1" u="sng" dirty="0">
                <a:solidFill>
                  <a:srgbClr val="0000CC"/>
                </a:solidFill>
                <a:latin typeface="Arial" pitchFamily="34" charset="0"/>
                <a:cs typeface="Arial" pitchFamily="34" charset="0"/>
              </a:rPr>
              <a:t> </a:t>
            </a:r>
            <a:r>
              <a:rPr lang="en-US" i="1" u="sng" dirty="0" err="1">
                <a:solidFill>
                  <a:srgbClr val="0000CC"/>
                </a:solidFill>
                <a:latin typeface="Arial" pitchFamily="34" charset="0"/>
                <a:cs typeface="Arial" pitchFamily="34" charset="0"/>
              </a:rPr>
              <a:t>đại</a:t>
            </a:r>
            <a:r>
              <a:rPr lang="en-US" i="1" u="sng" dirty="0">
                <a:solidFill>
                  <a:srgbClr val="0000CC"/>
                </a:solidFill>
                <a:latin typeface="Arial" pitchFamily="34" charset="0"/>
                <a:cs typeface="Arial" pitchFamily="34" charset="0"/>
              </a:rPr>
              <a:t> </a:t>
            </a:r>
            <a:r>
              <a:rPr lang="en-US" i="1" u="sng" dirty="0" err="1">
                <a:solidFill>
                  <a:srgbClr val="0000CC"/>
                </a:solidFill>
                <a:latin typeface="Arial" pitchFamily="34" charset="0"/>
                <a:cs typeface="Arial" pitchFamily="34" charset="0"/>
              </a:rPr>
              <a:t>lượng</a:t>
            </a:r>
            <a:r>
              <a:rPr lang="en-US" i="1" u="sng" dirty="0">
                <a:solidFill>
                  <a:srgbClr val="0000CC"/>
                </a:solidFill>
                <a:latin typeface="Arial" pitchFamily="34" charset="0"/>
                <a:cs typeface="Arial" pitchFamily="34" charset="0"/>
              </a:rPr>
              <a:t> </a:t>
            </a:r>
            <a:r>
              <a:rPr lang="en-US" i="1" u="sng" dirty="0" err="1">
                <a:solidFill>
                  <a:srgbClr val="0000CC"/>
                </a:solidFill>
                <a:latin typeface="Arial" pitchFamily="34" charset="0"/>
                <a:cs typeface="Arial" pitchFamily="34" charset="0"/>
              </a:rPr>
              <a:t>véctơ</a:t>
            </a:r>
            <a:r>
              <a:rPr lang="en-US" dirty="0">
                <a:solidFill>
                  <a:srgbClr val="0000CC"/>
                </a:solidFill>
                <a:latin typeface="Arial" pitchFamily="34" charset="0"/>
                <a:cs typeface="Arial" pitchFamily="34" charset="0"/>
              </a:rPr>
              <a:t>:</a:t>
            </a:r>
          </a:p>
        </p:txBody>
      </p:sp>
      <p:sp>
        <p:nvSpPr>
          <p:cNvPr id="11" name="Rectangle 10"/>
          <p:cNvSpPr>
            <a:spLocks noChangeArrowheads="1"/>
          </p:cNvSpPr>
          <p:nvPr/>
        </p:nvSpPr>
        <p:spPr bwMode="auto">
          <a:xfrm>
            <a:off x="13445" y="0"/>
            <a:ext cx="609600" cy="646331"/>
          </a:xfrm>
          <a:prstGeom prst="rect">
            <a:avLst/>
          </a:prstGeom>
          <a:solidFill>
            <a:schemeClr val="bg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3600" b="1" i="1" dirty="0">
                <a:solidFill>
                  <a:srgbClr val="0000FF"/>
                </a:solidFill>
                <a:sym typeface="Wingdings" pitchFamily="2" charset="2"/>
              </a:rPr>
              <a:t></a:t>
            </a:r>
          </a:p>
        </p:txBody>
      </p:sp>
      <p:cxnSp>
        <p:nvCxnSpPr>
          <p:cNvPr id="12" name="Straight Connector 11"/>
          <p:cNvCxnSpPr/>
          <p:nvPr/>
        </p:nvCxnSpPr>
        <p:spPr>
          <a:xfrm>
            <a:off x="4648200" y="571500"/>
            <a:ext cx="0" cy="457200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3" name="Title 4"/>
          <p:cNvSpPr txBox="1">
            <a:spLocks/>
          </p:cNvSpPr>
          <p:nvPr/>
        </p:nvSpPr>
        <p:spPr>
          <a:xfrm>
            <a:off x="0" y="-10085"/>
            <a:ext cx="9144000" cy="453851"/>
          </a:xfrm>
          <a:prstGeom prst="rect">
            <a:avLst/>
          </a:prstGeom>
          <a:solidFill>
            <a:schemeClr val="tx2"/>
          </a:solidFill>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err="1">
                <a:solidFill>
                  <a:srgbClr val="FFFF00"/>
                </a:solidFill>
                <a:latin typeface="Arial" pitchFamily="34" charset="0"/>
                <a:cs typeface="Arial" pitchFamily="34" charset="0"/>
              </a:rPr>
              <a:t>Bài</a:t>
            </a:r>
            <a:r>
              <a:rPr lang="en-US" b="1" dirty="0">
                <a:solidFill>
                  <a:srgbClr val="FFFF00"/>
                </a:solidFill>
                <a:latin typeface="Arial" pitchFamily="34" charset="0"/>
                <a:cs typeface="Arial" pitchFamily="34" charset="0"/>
              </a:rPr>
              <a:t> 4: BIỂU DIỄN LỰC</a:t>
            </a:r>
          </a:p>
        </p:txBody>
      </p:sp>
      <p:sp>
        <p:nvSpPr>
          <p:cNvPr id="15" name="Rectangle 14"/>
          <p:cNvSpPr>
            <a:spLocks noChangeArrowheads="1"/>
          </p:cNvSpPr>
          <p:nvPr/>
        </p:nvSpPr>
        <p:spPr bwMode="auto">
          <a:xfrm>
            <a:off x="0" y="0"/>
            <a:ext cx="609600" cy="646331"/>
          </a:xfrm>
          <a:prstGeom prst="rect">
            <a:avLst/>
          </a:prstGeom>
          <a:solidFill>
            <a:schemeClr val="bg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3600" b="1" i="1" dirty="0">
                <a:solidFill>
                  <a:srgbClr val="0000FF"/>
                </a:solidFill>
                <a:sym typeface="Wingdings" pitchFamily="2" charset="2"/>
              </a:rPr>
              <a:t></a:t>
            </a:r>
          </a:p>
        </p:txBody>
      </p:sp>
    </p:spTree>
    <p:extLst>
      <p:ext uri="{BB962C8B-B14F-4D97-AF65-F5344CB8AC3E}">
        <p14:creationId xmlns:p14="http://schemas.microsoft.com/office/powerpoint/2010/main" val="287500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par>
                                <p:cTn id="10" presetID="54" presetClass="entr" presetSubtype="0" accel="10000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strVal val="#ppt_w*0.05"/>
                                          </p:val>
                                        </p:tav>
                                        <p:tav tm="100000">
                                          <p:val>
                                            <p:strVal val="#ppt_w"/>
                                          </p:val>
                                        </p:tav>
                                      </p:tavLst>
                                    </p:anim>
                                    <p:anim calcmode="lin" valueType="num">
                                      <p:cBhvr>
                                        <p:cTn id="13" dur="500" fill="hold"/>
                                        <p:tgtEl>
                                          <p:spTgt spid="10"/>
                                        </p:tgtEl>
                                        <p:attrNameLst>
                                          <p:attrName>ppt_h</p:attrName>
                                        </p:attrNameLst>
                                      </p:cBhvr>
                                      <p:tavLst>
                                        <p:tav tm="0">
                                          <p:val>
                                            <p:strVal val="#ppt_h"/>
                                          </p:val>
                                        </p:tav>
                                        <p:tav tm="100000">
                                          <p:val>
                                            <p:strVal val="#ppt_h"/>
                                          </p:val>
                                        </p:tav>
                                      </p:tavLst>
                                    </p:anim>
                                    <p:anim calcmode="lin" valueType="num">
                                      <p:cBhvr>
                                        <p:cTn id="14" dur="500" fill="hold"/>
                                        <p:tgtEl>
                                          <p:spTgt spid="10"/>
                                        </p:tgtEl>
                                        <p:attrNameLst>
                                          <p:attrName>ppt_x</p:attrName>
                                        </p:attrNameLst>
                                      </p:cBhvr>
                                      <p:tavLst>
                                        <p:tav tm="0">
                                          <p:val>
                                            <p:strVal val="#ppt_x-.2"/>
                                          </p:val>
                                        </p:tav>
                                        <p:tav tm="100000">
                                          <p:val>
                                            <p:strVal val="#ppt_x"/>
                                          </p:val>
                                        </p:tav>
                                      </p:tavLst>
                                    </p:anim>
                                    <p:anim calcmode="lin" valueType="num">
                                      <p:cBhvr>
                                        <p:cTn id="15" dur="500" fill="hold"/>
                                        <p:tgtEl>
                                          <p:spTgt spid="10"/>
                                        </p:tgtEl>
                                        <p:attrNameLst>
                                          <p:attrName>ppt_y</p:attrName>
                                        </p:attrNameLst>
                                      </p:cBhvr>
                                      <p:tavLst>
                                        <p:tav tm="0">
                                          <p:val>
                                            <p:strVal val="#ppt_y"/>
                                          </p:val>
                                        </p:tav>
                                        <p:tav tm="100000">
                                          <p:val>
                                            <p:strVal val="#ppt_y"/>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22672"/>
          </a:xfrm>
        </p:spPr>
        <p:txBody>
          <a:bodyPr>
            <a:normAutofit fontScale="90000"/>
          </a:bodyPr>
          <a:lstStyle/>
          <a:p>
            <a:r>
              <a:rPr lang="en-US" dirty="0">
                <a:solidFill>
                  <a:srgbClr val="FF0000"/>
                </a:solidFill>
                <a:latin typeface="Times New Roman" pitchFamily="18" charset="0"/>
                <a:cs typeface="Times New Roman" pitchFamily="18" charset="0"/>
              </a:rPr>
              <a:t>HOẠT ĐỘNG NHÓM</a:t>
            </a:r>
          </a:p>
        </p:txBody>
      </p:sp>
      <p:sp>
        <p:nvSpPr>
          <p:cNvPr id="5" name="Date Placeholder 4"/>
          <p:cNvSpPr>
            <a:spLocks noGrp="1"/>
          </p:cNvSpPr>
          <p:nvPr>
            <p:ph type="dt" sz="half" idx="10"/>
          </p:nvPr>
        </p:nvSpPr>
        <p:spPr/>
        <p:txBody>
          <a:bodyPr/>
          <a:lstStyle/>
          <a:p>
            <a:fld id="{FF0B708F-5998-43D2-BC35-B19D31B988F1}" type="datetime1">
              <a:rPr lang="en-US" smtClean="0"/>
              <a:t>9/8/2023</a:t>
            </a:fld>
            <a:endParaRPr lang="en-US"/>
          </a:p>
        </p:txBody>
      </p:sp>
      <p:sp>
        <p:nvSpPr>
          <p:cNvPr id="6" name="Rectangle 5"/>
          <p:cNvSpPr/>
          <p:nvPr/>
        </p:nvSpPr>
        <p:spPr>
          <a:xfrm>
            <a:off x="228601" y="571500"/>
            <a:ext cx="7473521" cy="4893647"/>
          </a:xfrm>
          <a:prstGeom prst="rect">
            <a:avLst/>
          </a:prstGeom>
        </p:spPr>
        <p:txBody>
          <a:bodyPr wrap="none">
            <a:spAutoFit/>
          </a:bodyPr>
          <a:lstStyle/>
          <a:p>
            <a:r>
              <a:rPr lang="nl-NL" sz="2400" dirty="0">
                <a:latin typeface="Times New Roman" pitchFamily="18" charset="0"/>
                <a:cs typeface="Times New Roman" pitchFamily="18" charset="0"/>
              </a:rPr>
              <a:t>Câu 1: Lực là đại lượng véctơ vì nó có 3 yếu tố: ...............</a:t>
            </a:r>
          </a:p>
          <a:p>
            <a:r>
              <a:rPr lang="nl-NL" sz="2400" dirty="0">
                <a:latin typeface="Times New Roman" pitchFamily="18" charset="0"/>
                <a:cs typeface="Times New Roman" pitchFamily="18" charset="0"/>
              </a:rPr>
              <a:t>............................................................................................</a:t>
            </a:r>
          </a:p>
          <a:p>
            <a:r>
              <a:rPr lang="nl-NL" sz="2400" dirty="0">
                <a:latin typeface="Times New Roman" pitchFamily="18" charset="0"/>
                <a:cs typeface="Times New Roman" pitchFamily="18" charset="0"/>
              </a:rPr>
              <a:t>Câu 2:</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Để</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biểu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diễn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một</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véctơ</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lực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người</a:t>
            </a:r>
            <a:r>
              <a:rPr lang="en-US" altLang="en-US" sz="2400" dirty="0">
                <a:latin typeface="Times New Roman" pitchFamily="18" charset="0"/>
                <a:cs typeface="Times New Roman" pitchFamily="18" charset="0"/>
              </a:rPr>
              <a:t> ta </a:t>
            </a:r>
            <a:r>
              <a:rPr lang="en-US" altLang="en-US" sz="2400" dirty="0" err="1">
                <a:latin typeface="Times New Roman" pitchFamily="18" charset="0"/>
                <a:cs typeface="Times New Roman" pitchFamily="18" charset="0"/>
              </a:rPr>
              <a:t>dùng</a:t>
            </a:r>
            <a:r>
              <a:rPr lang="en-US" altLang="en-US" sz="2400" dirty="0">
                <a:latin typeface="Times New Roman" pitchFamily="18" charset="0"/>
                <a:cs typeface="Times New Roman" pitchFamily="18" charset="0"/>
              </a:rPr>
              <a:t> ………..</a:t>
            </a:r>
          </a:p>
          <a:p>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a:t>
            </a:r>
          </a:p>
          <a:p>
            <a:r>
              <a:rPr lang="en-US" sz="2400" dirty="0" err="1">
                <a:latin typeface="Times New Roman" pitchFamily="18" charset="0"/>
                <a:cs typeface="Times New Roman" pitchFamily="18" charset="0"/>
              </a:rPr>
              <a:t>Véc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cường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3:Hãy </a:t>
            </a:r>
            <a:r>
              <a:rPr lang="en-US" sz="2400" dirty="0" err="1">
                <a:latin typeface="Times New Roman" pitchFamily="18" charset="0"/>
                <a:cs typeface="Times New Roman" pitchFamily="18" charset="0"/>
              </a:rPr>
              <a:t>biểu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diễn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kéo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p>
          <a:p>
            <a:r>
              <a:rPr lang="en-US" sz="2400" dirty="0">
                <a:latin typeface="Times New Roman" pitchFamily="18" charset="0"/>
                <a:cs typeface="Times New Roman" pitchFamily="18" charset="0"/>
              </a:rPr>
              <a:t>F=200N,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sang </a:t>
            </a:r>
            <a:r>
              <a:rPr lang="en-US" sz="2400" dirty="0" err="1">
                <a:latin typeface="Times New Roman" pitchFamily="18" charset="0"/>
                <a:cs typeface="Times New Roman" pitchFamily="18" charset="0"/>
              </a:rPr>
              <a:t>trái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nằm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điểm</a:t>
            </a:r>
            <a:r>
              <a:rPr lang="en-US" sz="2400" dirty="0">
                <a:latin typeface="Times New Roman" pitchFamily="18" charset="0"/>
                <a:cs typeface="Times New Roman" pitchFamily="18" charset="0"/>
              </a:rPr>
              <a:t> </a:t>
            </a:r>
          </a:p>
          <a:p>
            <a:r>
              <a:rPr lang="en-US" sz="2400" dirty="0" err="1">
                <a:latin typeface="Times New Roman" pitchFamily="18" charset="0"/>
                <a:cs typeface="Times New Roman" pitchFamily="18" charset="0"/>
              </a:rPr>
              <a:t>đặt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B.</a:t>
            </a:r>
          </a:p>
          <a:p>
            <a:endParaRPr lang="en-US" sz="2400" dirty="0">
              <a:latin typeface="Times New Roman" pitchFamily="18" charset="0"/>
              <a:cs typeface="Times New Roman" pitchFamily="18" charset="0"/>
            </a:endParaRPr>
          </a:p>
        </p:txBody>
      </p:sp>
      <p:grpSp>
        <p:nvGrpSpPr>
          <p:cNvPr id="7" name="Group 6"/>
          <p:cNvGrpSpPr>
            <a:grpSpLocks/>
          </p:cNvGrpSpPr>
          <p:nvPr/>
        </p:nvGrpSpPr>
        <p:grpSpPr bwMode="auto">
          <a:xfrm>
            <a:off x="2819400" y="4338638"/>
            <a:ext cx="1756437" cy="857250"/>
            <a:chOff x="0" y="2928"/>
            <a:chExt cx="1424" cy="720"/>
          </a:xfrm>
        </p:grpSpPr>
        <p:sp>
          <p:nvSpPr>
            <p:cNvPr id="8" name="Rectangle 7"/>
            <p:cNvSpPr>
              <a:spLocks noChangeArrowheads="1"/>
            </p:cNvSpPr>
            <p:nvPr/>
          </p:nvSpPr>
          <p:spPr bwMode="auto">
            <a:xfrm>
              <a:off x="0" y="3313"/>
              <a:ext cx="624" cy="335"/>
            </a:xfrm>
            <a:prstGeom prst="rect">
              <a:avLst/>
            </a:prstGeom>
            <a:solidFill>
              <a:srgbClr val="FFCCFF"/>
            </a:solidFill>
            <a:ln w="9525">
              <a:solidFill>
                <a:srgbClr val="FF0000"/>
              </a:solidFill>
              <a:miter lim="800000"/>
              <a:headEnd/>
              <a:tailEnd/>
            </a:ln>
          </p:spPr>
          <p:txBody>
            <a:bodyPr wrap="none" anchor="ctr"/>
            <a:lstStyle/>
            <a:p>
              <a:pPr algn="r"/>
              <a:r>
                <a:rPr lang="en-US" dirty="0"/>
                <a:t>B</a:t>
              </a:r>
            </a:p>
          </p:txBody>
        </p:sp>
        <p:sp>
          <p:nvSpPr>
            <p:cNvPr id="15" name="Text Box 10"/>
            <p:cNvSpPr txBox="1">
              <a:spLocks noChangeArrowheads="1"/>
            </p:cNvSpPr>
            <p:nvPr/>
          </p:nvSpPr>
          <p:spPr bwMode="auto">
            <a:xfrm>
              <a:off x="1274" y="2928"/>
              <a:ext cx="15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b="1" dirty="0">
                <a:solidFill>
                  <a:srgbClr val="FF0000"/>
                </a:solidFill>
                <a:latin typeface="Tahoma" charset="0"/>
              </a:endParaRPr>
            </a:p>
          </p:txBody>
        </p:sp>
      </p:grpSp>
      <p:sp>
        <p:nvSpPr>
          <p:cNvPr id="9" name="Text Box 24"/>
          <p:cNvSpPr txBox="1">
            <a:spLocks noChangeArrowheads="1"/>
          </p:cNvSpPr>
          <p:nvPr/>
        </p:nvSpPr>
        <p:spPr bwMode="auto">
          <a:xfrm>
            <a:off x="4191000" y="4700885"/>
            <a:ext cx="5181600" cy="461665"/>
          </a:xfrm>
          <a:prstGeom prst="rect">
            <a:avLst/>
          </a:prstGeom>
          <a:solidFill>
            <a:schemeClr val="bg1"/>
          </a:solidFill>
          <a:ln w="9525">
            <a:solidFill>
              <a:schemeClr val="bg1"/>
            </a:solidFill>
            <a:miter lim="800000"/>
            <a:headEnd/>
            <a:tailEnd/>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dirty="0">
                <a:solidFill>
                  <a:srgbClr val="C00000"/>
                </a:solidFill>
                <a:latin typeface="Arial" pitchFamily="34" charset="0"/>
                <a:cs typeface="Arial" pitchFamily="34" charset="0"/>
              </a:rPr>
              <a:t>50 N </a:t>
            </a:r>
            <a:r>
              <a:rPr lang="en-US" dirty="0" err="1">
                <a:solidFill>
                  <a:srgbClr val="C00000"/>
                </a:solidFill>
                <a:latin typeface="Arial" pitchFamily="34" charset="0"/>
                <a:cs typeface="Arial" pitchFamily="34" charset="0"/>
              </a:rPr>
              <a:t>sẽ</a:t>
            </a:r>
            <a:r>
              <a:rPr lang="en-US" dirty="0">
                <a:solidFill>
                  <a:srgbClr val="C00000"/>
                </a:solidFill>
                <a:latin typeface="Arial" pitchFamily="34" charset="0"/>
                <a:cs typeface="Arial" pitchFamily="34" charset="0"/>
              </a:rPr>
              <a:t> </a:t>
            </a:r>
            <a:r>
              <a:rPr lang="en-US" dirty="0" err="1">
                <a:solidFill>
                  <a:srgbClr val="C00000"/>
                </a:solidFill>
                <a:latin typeface="Arial" pitchFamily="34" charset="0"/>
                <a:cs typeface="Arial" pitchFamily="34" charset="0"/>
              </a:rPr>
              <a:t>ứng</a:t>
            </a:r>
            <a:r>
              <a:rPr lang="en-US" dirty="0">
                <a:solidFill>
                  <a:srgbClr val="C00000"/>
                </a:solidFill>
                <a:latin typeface="Arial" pitchFamily="34" charset="0"/>
                <a:cs typeface="Arial" pitchFamily="34" charset="0"/>
              </a:rPr>
              <a:t> </a:t>
            </a:r>
            <a:r>
              <a:rPr lang="en-US" dirty="0" err="1">
                <a:solidFill>
                  <a:srgbClr val="C00000"/>
                </a:solidFill>
                <a:latin typeface="Arial" pitchFamily="34" charset="0"/>
                <a:cs typeface="Arial" pitchFamily="34" charset="0"/>
              </a:rPr>
              <a:t>với</a:t>
            </a:r>
            <a:r>
              <a:rPr lang="en-US" dirty="0">
                <a:solidFill>
                  <a:srgbClr val="C00000"/>
                </a:solidFill>
                <a:latin typeface="Arial" pitchFamily="34" charset="0"/>
                <a:cs typeface="Arial" pitchFamily="34" charset="0"/>
              </a:rPr>
              <a:t> 1 cm hay 1 ô </a:t>
            </a:r>
            <a:r>
              <a:rPr lang="en-US" dirty="0" err="1">
                <a:solidFill>
                  <a:srgbClr val="C00000"/>
                </a:solidFill>
                <a:latin typeface="Arial" pitchFamily="34" charset="0"/>
                <a:cs typeface="Arial" pitchFamily="34" charset="0"/>
              </a:rPr>
              <a:t>tập</a:t>
            </a:r>
            <a:endParaRPr lang="en-US"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998449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4" y="219075"/>
            <a:ext cx="5094287"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12"/>
          <p:cNvSpPr/>
          <p:nvPr/>
        </p:nvSpPr>
        <p:spPr>
          <a:xfrm>
            <a:off x="76200" y="1543050"/>
            <a:ext cx="2362200" cy="1885950"/>
          </a:xfrm>
          <a:prstGeom prst="round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vi-VN"/>
          </a:p>
        </p:txBody>
      </p:sp>
      <p:sp>
        <p:nvSpPr>
          <p:cNvPr id="10" name="Right Brace 9"/>
          <p:cNvSpPr/>
          <p:nvPr/>
        </p:nvSpPr>
        <p:spPr>
          <a:xfrm>
            <a:off x="4876800" y="571500"/>
            <a:ext cx="838200" cy="4114800"/>
          </a:xfrm>
          <a:prstGeom prst="rightBrace">
            <a:avLst>
              <a:gd name="adj1" fmla="val 48002"/>
              <a:gd name="adj2" fmla="val 50000"/>
            </a:avLst>
          </a:prstGeom>
          <a:ln>
            <a:solidFill>
              <a:srgbClr val="FF0000"/>
            </a:solidFill>
          </a:ln>
        </p:spPr>
        <p:style>
          <a:lnRef idx="3">
            <a:schemeClr val="accent4"/>
          </a:lnRef>
          <a:fillRef idx="0">
            <a:schemeClr val="accent4"/>
          </a:fillRef>
          <a:effectRef idx="2">
            <a:schemeClr val="accent4"/>
          </a:effectRef>
          <a:fontRef idx="minor">
            <a:schemeClr val="tx1"/>
          </a:fontRef>
        </p:style>
        <p:txBody>
          <a:bodyPr anchor="ctr"/>
          <a:lstStyle/>
          <a:p>
            <a:pPr algn="ctr">
              <a:defRPr/>
            </a:pPr>
            <a:endParaRPr lang="vi-VN"/>
          </a:p>
        </p:txBody>
      </p:sp>
      <p:sp>
        <p:nvSpPr>
          <p:cNvPr id="12" name="TextBox 11"/>
          <p:cNvSpPr txBox="1"/>
          <p:nvPr/>
        </p:nvSpPr>
        <p:spPr>
          <a:xfrm>
            <a:off x="5791200" y="2104504"/>
            <a:ext cx="3200400" cy="1384995"/>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a:defRPr/>
            </a:pPr>
            <a:r>
              <a:rPr lang="en-US" sz="2800" dirty="0" err="1">
                <a:solidFill>
                  <a:schemeClr val="tx1"/>
                </a:solidFill>
                <a:latin typeface="Arial" pitchFamily="34" charset="0"/>
                <a:cs typeface="Arial" pitchFamily="34" charset="0"/>
              </a:rPr>
              <a:t>Lực</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là</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đại</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lượng</a:t>
            </a:r>
            <a:r>
              <a:rPr lang="en-US" sz="2800" dirty="0">
                <a:solidFill>
                  <a:schemeClr val="tx1"/>
                </a:solidFill>
                <a:latin typeface="Arial" pitchFamily="34" charset="0"/>
                <a:cs typeface="Arial" pitchFamily="34" charset="0"/>
              </a:rPr>
              <a:t> </a:t>
            </a:r>
            <a:r>
              <a:rPr lang="en-US" sz="2800" err="1">
                <a:solidFill>
                  <a:schemeClr val="tx1"/>
                </a:solidFill>
                <a:latin typeface="Arial" pitchFamily="34" charset="0"/>
                <a:cs typeface="Arial" pitchFamily="34" charset="0"/>
              </a:rPr>
              <a:t>véc</a:t>
            </a:r>
            <a:r>
              <a:rPr lang="en-US" sz="2800">
                <a:solidFill>
                  <a:schemeClr val="tx1"/>
                </a:solidFill>
                <a:latin typeface="Arial" pitchFamily="34" charset="0"/>
                <a:cs typeface="Arial" pitchFamily="34" charset="0"/>
              </a:rPr>
              <a:t> tơ</a:t>
            </a:r>
            <a:r>
              <a:rPr lang="en-US" sz="2800" dirty="0">
                <a:solidFill>
                  <a:schemeClr val="tx1"/>
                </a:solidFill>
                <a:latin typeface="Arial" pitchFamily="34" charset="0"/>
                <a:cs typeface="Arial" pitchFamily="34" charset="0"/>
              </a:rPr>
              <a:t> </a:t>
            </a:r>
            <a:r>
              <a:rPr lang="en-US" sz="2800">
                <a:solidFill>
                  <a:schemeClr val="tx1"/>
                </a:solidFill>
                <a:latin typeface="Arial" pitchFamily="34" charset="0"/>
                <a:cs typeface="Arial" pitchFamily="34" charset="0"/>
              </a:rPr>
              <a:t>(gọi </a:t>
            </a:r>
            <a:r>
              <a:rPr lang="en-US" sz="2800" dirty="0" err="1">
                <a:solidFill>
                  <a:schemeClr val="tx1"/>
                </a:solidFill>
                <a:latin typeface="Arial" pitchFamily="34" charset="0"/>
                <a:cs typeface="Arial" pitchFamily="34" charset="0"/>
              </a:rPr>
              <a:t>là</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véc</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tơ</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lực</a:t>
            </a:r>
            <a:r>
              <a:rPr lang="en-US" sz="2800" dirty="0">
                <a:solidFill>
                  <a:schemeClr val="tx1"/>
                </a:solidFill>
                <a:latin typeface="Arial" pitchFamily="34" charset="0"/>
                <a:cs typeface="Arial" pitchFamily="34" charset="0"/>
              </a:rPr>
              <a:t>)</a:t>
            </a:r>
            <a:endParaRPr lang="vi-VN" sz="2800" dirty="0">
              <a:solidFill>
                <a:schemeClr val="tx1"/>
              </a:solidFill>
              <a:latin typeface="Arial" pitchFamily="34" charset="0"/>
              <a:cs typeface="Arial" pitchFamily="34" charset="0"/>
            </a:endParaRPr>
          </a:p>
        </p:txBody>
      </p:sp>
      <p:sp>
        <p:nvSpPr>
          <p:cNvPr id="14" name="Freeform 13"/>
          <p:cNvSpPr/>
          <p:nvPr/>
        </p:nvSpPr>
        <p:spPr>
          <a:xfrm>
            <a:off x="-1077913" y="2277666"/>
            <a:ext cx="15875" cy="35719"/>
          </a:xfrm>
          <a:custGeom>
            <a:avLst/>
            <a:gdLst>
              <a:gd name="connsiteX0" fmla="*/ 15903 w 15903"/>
              <a:gd name="connsiteY0" fmla="*/ 47708 h 47708"/>
              <a:gd name="connsiteX1" fmla="*/ 0 w 15903"/>
              <a:gd name="connsiteY1" fmla="*/ 0 h 47708"/>
            </a:gdLst>
            <a:ahLst/>
            <a:cxnLst>
              <a:cxn ang="0">
                <a:pos x="connsiteX0" y="connsiteY0"/>
              </a:cxn>
              <a:cxn ang="0">
                <a:pos x="connsiteX1" y="connsiteY1"/>
              </a:cxn>
            </a:cxnLst>
            <a:rect l="l" t="t" r="r" b="b"/>
            <a:pathLst>
              <a:path w="15903" h="47708">
                <a:moveTo>
                  <a:pt x="15903" y="47708"/>
                </a:moveTo>
                <a:lnTo>
                  <a:pt x="0" y="0"/>
                </a:lnTo>
              </a:path>
            </a:pathLst>
          </a:cu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vi-VN"/>
          </a:p>
        </p:txBody>
      </p:sp>
      <p:sp>
        <p:nvSpPr>
          <p:cNvPr id="15" name="Freeform 14"/>
          <p:cNvSpPr/>
          <p:nvPr/>
        </p:nvSpPr>
        <p:spPr>
          <a:xfrm>
            <a:off x="2409826" y="267891"/>
            <a:ext cx="2352675" cy="1956197"/>
          </a:xfrm>
          <a:custGeom>
            <a:avLst/>
            <a:gdLst>
              <a:gd name="connsiteX0" fmla="*/ 0 w 2353586"/>
              <a:gd name="connsiteY0" fmla="*/ 2608028 h 2608028"/>
              <a:gd name="connsiteX1" fmla="*/ 7952 w 2353586"/>
              <a:gd name="connsiteY1" fmla="*/ 1645920 h 2608028"/>
              <a:gd name="connsiteX2" fmla="*/ 675861 w 2353586"/>
              <a:gd name="connsiteY2" fmla="*/ 119269 h 2608028"/>
              <a:gd name="connsiteX3" fmla="*/ 2226365 w 2353586"/>
              <a:gd name="connsiteY3" fmla="*/ 0 h 2608028"/>
              <a:gd name="connsiteX4" fmla="*/ 2353586 w 2353586"/>
              <a:gd name="connsiteY4" fmla="*/ 1224501 h 2608028"/>
              <a:gd name="connsiteX5" fmla="*/ 604299 w 2353586"/>
              <a:gd name="connsiteY5" fmla="*/ 2162754 h 2608028"/>
              <a:gd name="connsiteX6" fmla="*/ 190832 w 2353586"/>
              <a:gd name="connsiteY6" fmla="*/ 2417196 h 2608028"/>
              <a:gd name="connsiteX7" fmla="*/ 0 w 2353586"/>
              <a:gd name="connsiteY7" fmla="*/ 2608028 h 2608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3586" h="2608028">
                <a:moveTo>
                  <a:pt x="0" y="2608028"/>
                </a:moveTo>
                <a:cubicBezTo>
                  <a:pt x="2651" y="2287325"/>
                  <a:pt x="5301" y="1966623"/>
                  <a:pt x="7952" y="1645920"/>
                </a:cubicBezTo>
                <a:lnTo>
                  <a:pt x="675861" y="119269"/>
                </a:lnTo>
                <a:lnTo>
                  <a:pt x="2226365" y="0"/>
                </a:lnTo>
                <a:lnTo>
                  <a:pt x="2353586" y="1224501"/>
                </a:lnTo>
                <a:lnTo>
                  <a:pt x="604299" y="2162754"/>
                </a:lnTo>
                <a:lnTo>
                  <a:pt x="190832" y="2417196"/>
                </a:lnTo>
                <a:lnTo>
                  <a:pt x="0" y="2608028"/>
                </a:lnTo>
                <a:close/>
              </a:path>
            </a:pathLst>
          </a:cu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vi-VN"/>
          </a:p>
        </p:txBody>
      </p:sp>
      <p:sp>
        <p:nvSpPr>
          <p:cNvPr id="16" name="Freeform 15"/>
          <p:cNvSpPr/>
          <p:nvPr/>
        </p:nvSpPr>
        <p:spPr>
          <a:xfrm>
            <a:off x="2409826" y="1890713"/>
            <a:ext cx="2632075" cy="983456"/>
          </a:xfrm>
          <a:custGeom>
            <a:avLst/>
            <a:gdLst>
              <a:gd name="connsiteX0" fmla="*/ 7952 w 2631882"/>
              <a:gd name="connsiteY0" fmla="*/ 1160891 h 1311966"/>
              <a:gd name="connsiteX1" fmla="*/ 15903 w 2631882"/>
              <a:gd name="connsiteY1" fmla="*/ 469127 h 1311966"/>
              <a:gd name="connsiteX2" fmla="*/ 612251 w 2631882"/>
              <a:gd name="connsiteY2" fmla="*/ 0 h 1311966"/>
              <a:gd name="connsiteX3" fmla="*/ 2623931 w 2631882"/>
              <a:gd name="connsiteY3" fmla="*/ 135173 h 1311966"/>
              <a:gd name="connsiteX4" fmla="*/ 2631882 w 2631882"/>
              <a:gd name="connsiteY4" fmla="*/ 1311966 h 1311966"/>
              <a:gd name="connsiteX5" fmla="*/ 7952 w 2631882"/>
              <a:gd name="connsiteY5" fmla="*/ 1224501 h 1311966"/>
              <a:gd name="connsiteX6" fmla="*/ 7952 w 2631882"/>
              <a:gd name="connsiteY6" fmla="*/ 1097280 h 1311966"/>
              <a:gd name="connsiteX7" fmla="*/ 15903 w 2631882"/>
              <a:gd name="connsiteY7" fmla="*/ 1041621 h 1311966"/>
              <a:gd name="connsiteX8" fmla="*/ 7952 w 2631882"/>
              <a:gd name="connsiteY8" fmla="*/ 1017767 h 1311966"/>
              <a:gd name="connsiteX9" fmla="*/ 0 w 2631882"/>
              <a:gd name="connsiteY9" fmla="*/ 946206 h 1311966"/>
              <a:gd name="connsiteX10" fmla="*/ 7952 w 2631882"/>
              <a:gd name="connsiteY10" fmla="*/ 1160891 h 1311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1882" h="1311966">
                <a:moveTo>
                  <a:pt x="7952" y="1160891"/>
                </a:moveTo>
                <a:cubicBezTo>
                  <a:pt x="10602" y="930303"/>
                  <a:pt x="13253" y="699715"/>
                  <a:pt x="15903" y="469127"/>
                </a:cubicBezTo>
                <a:lnTo>
                  <a:pt x="612251" y="0"/>
                </a:lnTo>
                <a:lnTo>
                  <a:pt x="2623931" y="135173"/>
                </a:lnTo>
                <a:cubicBezTo>
                  <a:pt x="2626581" y="527437"/>
                  <a:pt x="2629232" y="919702"/>
                  <a:pt x="2631882" y="1311966"/>
                </a:cubicBezTo>
                <a:lnTo>
                  <a:pt x="7952" y="1224501"/>
                </a:lnTo>
                <a:lnTo>
                  <a:pt x="7952" y="1097280"/>
                </a:lnTo>
                <a:lnTo>
                  <a:pt x="15903" y="1041621"/>
                </a:lnTo>
                <a:lnTo>
                  <a:pt x="7952" y="1017767"/>
                </a:lnTo>
                <a:lnTo>
                  <a:pt x="0" y="946206"/>
                </a:lnTo>
                <a:lnTo>
                  <a:pt x="7952" y="1160891"/>
                </a:lnTo>
                <a:close/>
              </a:path>
            </a:pathLst>
          </a:cu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vi-VN"/>
          </a:p>
        </p:txBody>
      </p:sp>
      <p:sp>
        <p:nvSpPr>
          <p:cNvPr id="18" name="Freeform 17"/>
          <p:cNvSpPr/>
          <p:nvPr/>
        </p:nvSpPr>
        <p:spPr>
          <a:xfrm>
            <a:off x="2257425" y="2957513"/>
            <a:ext cx="2433638" cy="1849041"/>
          </a:xfrm>
          <a:custGeom>
            <a:avLst/>
            <a:gdLst>
              <a:gd name="connsiteX0" fmla="*/ 166978 w 2433100"/>
              <a:gd name="connsiteY0" fmla="*/ 0 h 2464904"/>
              <a:gd name="connsiteX1" fmla="*/ 159027 w 2433100"/>
              <a:gd name="connsiteY1" fmla="*/ 349857 h 2464904"/>
              <a:gd name="connsiteX2" fmla="*/ 111319 w 2433100"/>
              <a:gd name="connsiteY2" fmla="*/ 469127 h 2464904"/>
              <a:gd name="connsiteX3" fmla="*/ 0 w 2433100"/>
              <a:gd name="connsiteY3" fmla="*/ 564543 h 2464904"/>
              <a:gd name="connsiteX4" fmla="*/ 190832 w 2433100"/>
              <a:gd name="connsiteY4" fmla="*/ 2194560 h 2464904"/>
              <a:gd name="connsiteX5" fmla="*/ 2234317 w 2433100"/>
              <a:gd name="connsiteY5" fmla="*/ 2464904 h 2464904"/>
              <a:gd name="connsiteX6" fmla="*/ 2433100 w 2433100"/>
              <a:gd name="connsiteY6" fmla="*/ 1025718 h 2464904"/>
              <a:gd name="connsiteX7" fmla="*/ 612251 w 2433100"/>
              <a:gd name="connsiteY7" fmla="*/ 143123 h 2464904"/>
              <a:gd name="connsiteX8" fmla="*/ 166978 w 2433100"/>
              <a:gd name="connsiteY8" fmla="*/ 0 h 246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100" h="2464904">
                <a:moveTo>
                  <a:pt x="166978" y="0"/>
                </a:moveTo>
                <a:lnTo>
                  <a:pt x="159027" y="349857"/>
                </a:lnTo>
                <a:lnTo>
                  <a:pt x="111319" y="469127"/>
                </a:lnTo>
                <a:lnTo>
                  <a:pt x="0" y="564543"/>
                </a:lnTo>
                <a:lnTo>
                  <a:pt x="190832" y="2194560"/>
                </a:lnTo>
                <a:lnTo>
                  <a:pt x="2234317" y="2464904"/>
                </a:lnTo>
                <a:lnTo>
                  <a:pt x="2433100" y="1025718"/>
                </a:lnTo>
                <a:lnTo>
                  <a:pt x="612251" y="143123"/>
                </a:lnTo>
                <a:lnTo>
                  <a:pt x="166978" y="0"/>
                </a:lnTo>
                <a:close/>
              </a:path>
            </a:pathLst>
          </a:custGeom>
          <a:solidFill>
            <a:schemeClr val="bg1"/>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vi-VN"/>
          </a:p>
        </p:txBody>
      </p:sp>
    </p:spTree>
    <p:extLst>
      <p:ext uri="{BB962C8B-B14F-4D97-AF65-F5344CB8AC3E}">
        <p14:creationId xmlns:p14="http://schemas.microsoft.com/office/powerpoint/2010/main" val="92099170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xit" presetSubtype="12" fill="hold" nodeType="clickEffect">
                                  <p:stCondLst>
                                    <p:cond delay="0"/>
                                  </p:stCondLst>
                                  <p:childTnLst>
                                    <p:animEffect transition="out" filter="strips(downLeft)">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xit" presetSubtype="12" fill="hold" nodeType="clickEffect">
                                  <p:stCondLst>
                                    <p:cond delay="0"/>
                                  </p:stCondLst>
                                  <p:childTnLst>
                                    <p:animEffect transition="out" filter="strips(downLeft)">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xit" presetSubtype="12" fill="hold" nodeType="clickEffect">
                                  <p:stCondLst>
                                    <p:cond delay="0"/>
                                  </p:stCondLst>
                                  <p:childTnLst>
                                    <p:animEffect transition="out" filter="strips(downLeft)">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0" y="514350"/>
            <a:ext cx="4495800" cy="400050"/>
          </a:xfrm>
        </p:spPr>
        <p:txBody>
          <a:bodyPr>
            <a:normAutofit fontScale="85000" lnSpcReduction="20000"/>
          </a:bodyPr>
          <a:lstStyle/>
          <a:p>
            <a:pPr marL="0" indent="0">
              <a:buNone/>
            </a:pPr>
            <a:r>
              <a:rPr lang="en-US" b="1" u="sng" dirty="0">
                <a:solidFill>
                  <a:srgbClr val="0000CC"/>
                </a:solidFill>
                <a:latin typeface="Arial" pitchFamily="34" charset="0"/>
                <a:cs typeface="Arial" pitchFamily="34" charset="0"/>
              </a:rPr>
              <a:t>I. </a:t>
            </a:r>
            <a:r>
              <a:rPr lang="en-US" b="1" u="sng" dirty="0" err="1">
                <a:solidFill>
                  <a:srgbClr val="0000CC"/>
                </a:solidFill>
                <a:latin typeface="Arial" pitchFamily="34" charset="0"/>
                <a:cs typeface="Arial" pitchFamily="34" charset="0"/>
              </a:rPr>
              <a:t>Ôn</a:t>
            </a:r>
            <a:r>
              <a:rPr lang="en-US" b="1" u="sng" dirty="0">
                <a:solidFill>
                  <a:srgbClr val="0000CC"/>
                </a:solidFill>
                <a:latin typeface="Arial" pitchFamily="34" charset="0"/>
                <a:cs typeface="Arial" pitchFamily="34" charset="0"/>
              </a:rPr>
              <a:t> </a:t>
            </a:r>
            <a:r>
              <a:rPr lang="en-US" b="1" u="sng" dirty="0" err="1">
                <a:solidFill>
                  <a:srgbClr val="0000CC"/>
                </a:solidFill>
                <a:latin typeface="Arial" pitchFamily="34" charset="0"/>
                <a:cs typeface="Arial" pitchFamily="34" charset="0"/>
              </a:rPr>
              <a:t>lại</a:t>
            </a:r>
            <a:r>
              <a:rPr lang="en-US" b="1" u="sng" dirty="0">
                <a:solidFill>
                  <a:srgbClr val="0000CC"/>
                </a:solidFill>
                <a:latin typeface="Arial" pitchFamily="34" charset="0"/>
                <a:cs typeface="Arial" pitchFamily="34" charset="0"/>
              </a:rPr>
              <a:t> </a:t>
            </a:r>
            <a:r>
              <a:rPr lang="en-US" b="1" u="sng" dirty="0" err="1">
                <a:solidFill>
                  <a:srgbClr val="0000CC"/>
                </a:solidFill>
                <a:latin typeface="Arial" pitchFamily="34" charset="0"/>
                <a:cs typeface="Arial" pitchFamily="34" charset="0"/>
              </a:rPr>
              <a:t>khái</a:t>
            </a:r>
            <a:r>
              <a:rPr lang="en-US" b="1" u="sng" dirty="0">
                <a:solidFill>
                  <a:srgbClr val="0000CC"/>
                </a:solidFill>
                <a:latin typeface="Arial" pitchFamily="34" charset="0"/>
                <a:cs typeface="Arial" pitchFamily="34" charset="0"/>
              </a:rPr>
              <a:t> </a:t>
            </a:r>
            <a:r>
              <a:rPr lang="en-US" b="1" u="sng" dirty="0" err="1">
                <a:solidFill>
                  <a:srgbClr val="0000CC"/>
                </a:solidFill>
                <a:latin typeface="Arial" pitchFamily="34" charset="0"/>
                <a:cs typeface="Arial" pitchFamily="34" charset="0"/>
              </a:rPr>
              <a:t>niệm</a:t>
            </a:r>
            <a:r>
              <a:rPr lang="en-US" b="1" u="sng" dirty="0">
                <a:solidFill>
                  <a:srgbClr val="0000CC"/>
                </a:solidFill>
                <a:latin typeface="Arial" pitchFamily="34" charset="0"/>
                <a:cs typeface="Arial" pitchFamily="34" charset="0"/>
              </a:rPr>
              <a:t> </a:t>
            </a:r>
            <a:r>
              <a:rPr lang="en-US" b="1" u="sng" dirty="0" err="1">
                <a:solidFill>
                  <a:srgbClr val="0000CC"/>
                </a:solidFill>
                <a:latin typeface="Arial" pitchFamily="34" charset="0"/>
                <a:cs typeface="Arial" pitchFamily="34" charset="0"/>
              </a:rPr>
              <a:t>lực</a:t>
            </a:r>
            <a:r>
              <a:rPr lang="en-US" b="1" u="sng" dirty="0">
                <a:solidFill>
                  <a:srgbClr val="0000CC"/>
                </a:solidFill>
                <a:latin typeface="Arial" pitchFamily="34" charset="0"/>
                <a:cs typeface="Arial" pitchFamily="34" charset="0"/>
              </a:rPr>
              <a:t>:</a:t>
            </a:r>
          </a:p>
          <a:p>
            <a:pPr marL="0" indent="0">
              <a:buNone/>
            </a:pPr>
            <a:endParaRPr lang="en-US" b="1" u="sng" dirty="0">
              <a:solidFill>
                <a:srgbClr val="0000CC"/>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p>
            <a:fld id="{00245373-98BB-4ED2-B13E-78A091403219}" type="datetime1">
              <a:rPr lang="en-US" smtClean="0"/>
              <a:t>9/8/2023</a:t>
            </a:fld>
            <a:endParaRPr lang="en-US"/>
          </a:p>
        </p:txBody>
      </p:sp>
      <p:sp>
        <p:nvSpPr>
          <p:cNvPr id="9" name="Content Placeholder 5"/>
          <p:cNvSpPr>
            <a:spLocks noGrp="1"/>
          </p:cNvSpPr>
          <p:nvPr>
            <p:ph sz="half" idx="1"/>
          </p:nvPr>
        </p:nvSpPr>
        <p:spPr>
          <a:xfrm>
            <a:off x="-76200" y="857250"/>
            <a:ext cx="3124200" cy="400050"/>
          </a:xfrm>
        </p:spPr>
        <p:txBody>
          <a:bodyPr>
            <a:normAutofit fontScale="85000" lnSpcReduction="20000"/>
          </a:bodyPr>
          <a:lstStyle/>
          <a:p>
            <a:pPr marL="0" indent="0">
              <a:buNone/>
            </a:pPr>
            <a:r>
              <a:rPr lang="en-US" b="1" u="sng" dirty="0">
                <a:solidFill>
                  <a:srgbClr val="0000CC"/>
                </a:solidFill>
                <a:latin typeface="Arial" pitchFamily="34" charset="0"/>
                <a:cs typeface="Arial" pitchFamily="34" charset="0"/>
              </a:rPr>
              <a:t>II. </a:t>
            </a:r>
            <a:r>
              <a:rPr lang="en-US" b="1" u="sng" dirty="0" err="1">
                <a:solidFill>
                  <a:srgbClr val="0000CC"/>
                </a:solidFill>
                <a:latin typeface="Arial" pitchFamily="34" charset="0"/>
                <a:cs typeface="Arial" pitchFamily="34" charset="0"/>
              </a:rPr>
              <a:t>Biểu</a:t>
            </a:r>
            <a:r>
              <a:rPr lang="en-US" b="1" u="sng" dirty="0">
                <a:solidFill>
                  <a:srgbClr val="0000CC"/>
                </a:solidFill>
                <a:latin typeface="Arial" pitchFamily="34" charset="0"/>
                <a:cs typeface="Arial" pitchFamily="34" charset="0"/>
              </a:rPr>
              <a:t> </a:t>
            </a:r>
            <a:r>
              <a:rPr lang="en-US" b="1" u="sng" dirty="0" err="1">
                <a:solidFill>
                  <a:srgbClr val="0000CC"/>
                </a:solidFill>
                <a:latin typeface="Arial" pitchFamily="34" charset="0"/>
                <a:cs typeface="Arial" pitchFamily="34" charset="0"/>
              </a:rPr>
              <a:t>diễn</a:t>
            </a:r>
            <a:r>
              <a:rPr lang="en-US" b="1" u="sng" dirty="0">
                <a:solidFill>
                  <a:srgbClr val="0000CC"/>
                </a:solidFill>
                <a:latin typeface="Arial" pitchFamily="34" charset="0"/>
                <a:cs typeface="Arial" pitchFamily="34" charset="0"/>
              </a:rPr>
              <a:t> </a:t>
            </a:r>
            <a:r>
              <a:rPr lang="en-US" b="1" u="sng" dirty="0" err="1">
                <a:solidFill>
                  <a:srgbClr val="0000CC"/>
                </a:solidFill>
                <a:latin typeface="Arial" pitchFamily="34" charset="0"/>
                <a:cs typeface="Arial" pitchFamily="34" charset="0"/>
              </a:rPr>
              <a:t>lực</a:t>
            </a:r>
            <a:r>
              <a:rPr lang="en-US" b="1" u="sng" dirty="0">
                <a:solidFill>
                  <a:srgbClr val="0000CC"/>
                </a:solidFill>
                <a:latin typeface="Arial" pitchFamily="34" charset="0"/>
                <a:cs typeface="Arial" pitchFamily="34" charset="0"/>
              </a:rPr>
              <a:t>:</a:t>
            </a:r>
          </a:p>
          <a:p>
            <a:pPr marL="0" indent="0">
              <a:buNone/>
            </a:pPr>
            <a:endParaRPr lang="en-US" b="1" u="sng" dirty="0">
              <a:solidFill>
                <a:srgbClr val="0000CC"/>
              </a:solidFill>
              <a:latin typeface="Arial" pitchFamily="34" charset="0"/>
              <a:cs typeface="Arial" pitchFamily="34" charset="0"/>
            </a:endParaRPr>
          </a:p>
        </p:txBody>
      </p:sp>
      <p:sp>
        <p:nvSpPr>
          <p:cNvPr id="10" name="Text Box 9"/>
          <p:cNvSpPr txBox="1">
            <a:spLocks noChangeArrowheads="1"/>
          </p:cNvSpPr>
          <p:nvPr/>
        </p:nvSpPr>
        <p:spPr bwMode="auto">
          <a:xfrm>
            <a:off x="-14287" y="1200150"/>
            <a:ext cx="460735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ahoma" charset="0"/>
              </a:defRPr>
            </a:lvl1pPr>
            <a:lvl2pPr marL="742950" indent="-285750">
              <a:defRPr sz="2400" b="1">
                <a:solidFill>
                  <a:schemeClr val="tx1"/>
                </a:solidFill>
                <a:latin typeface="Tahoma" charset="0"/>
              </a:defRPr>
            </a:lvl2pPr>
            <a:lvl3pPr marL="1143000" indent="-228600">
              <a:defRPr sz="2400" b="1">
                <a:solidFill>
                  <a:schemeClr val="tx1"/>
                </a:solidFill>
                <a:latin typeface="Tahoma" charset="0"/>
              </a:defRPr>
            </a:lvl3pPr>
            <a:lvl4pPr marL="1600200" indent="-228600">
              <a:defRPr sz="2400" b="1">
                <a:solidFill>
                  <a:schemeClr val="tx1"/>
                </a:solidFill>
                <a:latin typeface="Tahoma" charset="0"/>
              </a:defRPr>
            </a:lvl4pPr>
            <a:lvl5pPr marL="2057400" indent="-22860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r>
              <a:rPr lang="en-US" i="1" dirty="0">
                <a:solidFill>
                  <a:srgbClr val="0000CC"/>
                </a:solidFill>
                <a:latin typeface="Arial" pitchFamily="34" charset="0"/>
                <a:cs typeface="Arial" pitchFamily="34" charset="0"/>
              </a:rPr>
              <a:t>1. </a:t>
            </a:r>
            <a:r>
              <a:rPr lang="en-US" i="1" u="sng" dirty="0" err="1">
                <a:solidFill>
                  <a:srgbClr val="0000CC"/>
                </a:solidFill>
                <a:latin typeface="Arial" pitchFamily="34" charset="0"/>
                <a:cs typeface="Arial" pitchFamily="34" charset="0"/>
              </a:rPr>
              <a:t>Lực</a:t>
            </a:r>
            <a:r>
              <a:rPr lang="en-US" i="1" u="sng" dirty="0">
                <a:solidFill>
                  <a:srgbClr val="0000CC"/>
                </a:solidFill>
                <a:latin typeface="Arial" pitchFamily="34" charset="0"/>
                <a:cs typeface="Arial" pitchFamily="34" charset="0"/>
              </a:rPr>
              <a:t> </a:t>
            </a:r>
            <a:r>
              <a:rPr lang="en-US" i="1" u="sng" dirty="0" err="1">
                <a:solidFill>
                  <a:srgbClr val="0000CC"/>
                </a:solidFill>
                <a:latin typeface="Arial" pitchFamily="34" charset="0"/>
                <a:cs typeface="Arial" pitchFamily="34" charset="0"/>
              </a:rPr>
              <a:t>là</a:t>
            </a:r>
            <a:r>
              <a:rPr lang="en-US" i="1" u="sng" dirty="0">
                <a:solidFill>
                  <a:srgbClr val="0000CC"/>
                </a:solidFill>
                <a:latin typeface="Arial" pitchFamily="34" charset="0"/>
                <a:cs typeface="Arial" pitchFamily="34" charset="0"/>
              </a:rPr>
              <a:t> </a:t>
            </a:r>
            <a:r>
              <a:rPr lang="en-US" i="1" u="sng" dirty="0" err="1">
                <a:solidFill>
                  <a:srgbClr val="0000CC"/>
                </a:solidFill>
                <a:latin typeface="Arial" pitchFamily="34" charset="0"/>
                <a:cs typeface="Arial" pitchFamily="34" charset="0"/>
              </a:rPr>
              <a:t>một</a:t>
            </a:r>
            <a:r>
              <a:rPr lang="en-US" i="1" u="sng" dirty="0">
                <a:solidFill>
                  <a:srgbClr val="0000CC"/>
                </a:solidFill>
                <a:latin typeface="Arial" pitchFamily="34" charset="0"/>
                <a:cs typeface="Arial" pitchFamily="34" charset="0"/>
              </a:rPr>
              <a:t> </a:t>
            </a:r>
            <a:r>
              <a:rPr lang="en-US" i="1" u="sng" dirty="0" err="1">
                <a:solidFill>
                  <a:srgbClr val="0000CC"/>
                </a:solidFill>
                <a:latin typeface="Arial" pitchFamily="34" charset="0"/>
                <a:cs typeface="Arial" pitchFamily="34" charset="0"/>
              </a:rPr>
              <a:t>đại</a:t>
            </a:r>
            <a:r>
              <a:rPr lang="en-US" i="1" u="sng" dirty="0">
                <a:solidFill>
                  <a:srgbClr val="0000CC"/>
                </a:solidFill>
                <a:latin typeface="Arial" pitchFamily="34" charset="0"/>
                <a:cs typeface="Arial" pitchFamily="34" charset="0"/>
              </a:rPr>
              <a:t> </a:t>
            </a:r>
            <a:r>
              <a:rPr lang="en-US" i="1" u="sng" dirty="0" err="1">
                <a:solidFill>
                  <a:srgbClr val="0000CC"/>
                </a:solidFill>
                <a:latin typeface="Arial" pitchFamily="34" charset="0"/>
                <a:cs typeface="Arial" pitchFamily="34" charset="0"/>
              </a:rPr>
              <a:t>lượng</a:t>
            </a:r>
            <a:r>
              <a:rPr lang="en-US" i="1" u="sng" dirty="0">
                <a:solidFill>
                  <a:srgbClr val="0000CC"/>
                </a:solidFill>
                <a:latin typeface="Arial" pitchFamily="34" charset="0"/>
                <a:cs typeface="Arial" pitchFamily="34" charset="0"/>
              </a:rPr>
              <a:t> </a:t>
            </a:r>
            <a:r>
              <a:rPr lang="en-US" i="1" u="sng" dirty="0" err="1">
                <a:solidFill>
                  <a:srgbClr val="0000CC"/>
                </a:solidFill>
                <a:latin typeface="Arial" pitchFamily="34" charset="0"/>
                <a:cs typeface="Arial" pitchFamily="34" charset="0"/>
              </a:rPr>
              <a:t>véctơ</a:t>
            </a:r>
            <a:r>
              <a:rPr lang="en-US" dirty="0">
                <a:solidFill>
                  <a:srgbClr val="0000CC"/>
                </a:solidFill>
                <a:latin typeface="Arial" pitchFamily="34" charset="0"/>
                <a:cs typeface="Arial" pitchFamily="34" charset="0"/>
              </a:rPr>
              <a:t>:</a:t>
            </a:r>
          </a:p>
        </p:txBody>
      </p:sp>
      <p:sp>
        <p:nvSpPr>
          <p:cNvPr id="14" name="TextBox 13"/>
          <p:cNvSpPr txBox="1"/>
          <p:nvPr/>
        </p:nvSpPr>
        <p:spPr>
          <a:xfrm>
            <a:off x="-1119" y="1485900"/>
            <a:ext cx="4649319" cy="1200329"/>
          </a:xfrm>
          <a:prstGeom prst="rect">
            <a:avLst/>
          </a:prstGeom>
          <a:noFill/>
        </p:spPr>
        <p:txBody>
          <a:bodyPr wrap="square" rtlCol="0">
            <a:spAutoFit/>
          </a:bodyPr>
          <a:lstStyle/>
          <a:p>
            <a:pPr algn="just"/>
            <a:r>
              <a:rPr lang="nl-NL" sz="2400" dirty="0">
                <a:solidFill>
                  <a:srgbClr val="0000CC"/>
                </a:solidFill>
                <a:latin typeface="Arial" pitchFamily="34" charset="0"/>
                <a:cs typeface="Arial" pitchFamily="34" charset="0"/>
              </a:rPr>
              <a:t>Lực là đại lượng véc tơ vì nó có điểm đặt, có độ lớn, có phương và chiều. </a:t>
            </a:r>
            <a:endParaRPr lang="en-US" sz="2400" dirty="0">
              <a:solidFill>
                <a:srgbClr val="0000CC"/>
              </a:solidFill>
              <a:latin typeface="Arial" pitchFamily="34" charset="0"/>
              <a:cs typeface="Arial" pitchFamily="34" charset="0"/>
            </a:endParaRPr>
          </a:p>
        </p:txBody>
      </p:sp>
      <p:sp>
        <p:nvSpPr>
          <p:cNvPr id="17" name="Text Box 9"/>
          <p:cNvSpPr txBox="1">
            <a:spLocks noChangeArrowheads="1"/>
          </p:cNvSpPr>
          <p:nvPr/>
        </p:nvSpPr>
        <p:spPr bwMode="auto">
          <a:xfrm>
            <a:off x="-4015" y="2502753"/>
            <a:ext cx="465221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ahoma" charset="0"/>
              </a:defRPr>
            </a:lvl1pPr>
            <a:lvl2pPr marL="742950" indent="-285750">
              <a:defRPr sz="2400" b="1">
                <a:solidFill>
                  <a:schemeClr val="tx1"/>
                </a:solidFill>
                <a:latin typeface="Tahoma" charset="0"/>
              </a:defRPr>
            </a:lvl2pPr>
            <a:lvl3pPr marL="1143000" indent="-228600">
              <a:defRPr sz="2400" b="1">
                <a:solidFill>
                  <a:schemeClr val="tx1"/>
                </a:solidFill>
                <a:latin typeface="Tahoma" charset="0"/>
              </a:defRPr>
            </a:lvl3pPr>
            <a:lvl4pPr marL="1600200" indent="-228600">
              <a:defRPr sz="2400" b="1">
                <a:solidFill>
                  <a:schemeClr val="tx1"/>
                </a:solidFill>
                <a:latin typeface="Tahoma" charset="0"/>
              </a:defRPr>
            </a:lvl4pPr>
            <a:lvl5pPr marL="2057400" indent="-22860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r>
              <a:rPr lang="en-US" i="1" dirty="0">
                <a:solidFill>
                  <a:srgbClr val="0000CC"/>
                </a:solidFill>
                <a:latin typeface="Arial" pitchFamily="34" charset="0"/>
                <a:cs typeface="Arial" pitchFamily="34" charset="0"/>
              </a:rPr>
              <a:t>2. </a:t>
            </a:r>
            <a:r>
              <a:rPr lang="en-US" i="1" u="sng" dirty="0" err="1">
                <a:solidFill>
                  <a:srgbClr val="0000CC"/>
                </a:solidFill>
                <a:latin typeface="Arial" pitchFamily="34" charset="0"/>
                <a:cs typeface="Arial" pitchFamily="34" charset="0"/>
              </a:rPr>
              <a:t>Cách</a:t>
            </a:r>
            <a:r>
              <a:rPr lang="en-US" i="1" u="sng" dirty="0">
                <a:solidFill>
                  <a:srgbClr val="0000CC"/>
                </a:solidFill>
                <a:latin typeface="Arial" pitchFamily="34" charset="0"/>
                <a:cs typeface="Arial" pitchFamily="34" charset="0"/>
              </a:rPr>
              <a:t> </a:t>
            </a:r>
            <a:r>
              <a:rPr lang="en-US" i="1" u="sng" dirty="0" err="1">
                <a:solidFill>
                  <a:srgbClr val="0000CC"/>
                </a:solidFill>
                <a:latin typeface="Arial" pitchFamily="34" charset="0"/>
                <a:cs typeface="Arial" pitchFamily="34" charset="0"/>
              </a:rPr>
              <a:t>biểu</a:t>
            </a:r>
            <a:r>
              <a:rPr lang="en-US" i="1" u="sng" dirty="0">
                <a:solidFill>
                  <a:srgbClr val="0000CC"/>
                </a:solidFill>
                <a:latin typeface="Arial" pitchFamily="34" charset="0"/>
                <a:cs typeface="Arial" pitchFamily="34" charset="0"/>
              </a:rPr>
              <a:t> </a:t>
            </a:r>
            <a:r>
              <a:rPr lang="en-US" i="1" u="sng" dirty="0" err="1">
                <a:solidFill>
                  <a:srgbClr val="0000CC"/>
                </a:solidFill>
                <a:latin typeface="Arial" pitchFamily="34" charset="0"/>
                <a:cs typeface="Arial" pitchFamily="34" charset="0"/>
              </a:rPr>
              <a:t>diễn</a:t>
            </a:r>
            <a:r>
              <a:rPr lang="en-US" i="1" u="sng" dirty="0">
                <a:solidFill>
                  <a:srgbClr val="0000CC"/>
                </a:solidFill>
                <a:latin typeface="Arial" pitchFamily="34" charset="0"/>
                <a:cs typeface="Arial" pitchFamily="34" charset="0"/>
              </a:rPr>
              <a:t> </a:t>
            </a:r>
            <a:r>
              <a:rPr lang="en-US" i="1" u="sng" dirty="0" err="1">
                <a:solidFill>
                  <a:srgbClr val="0000CC"/>
                </a:solidFill>
                <a:latin typeface="Arial" pitchFamily="34" charset="0"/>
                <a:cs typeface="Arial" pitchFamily="34" charset="0"/>
              </a:rPr>
              <a:t>và</a:t>
            </a:r>
            <a:r>
              <a:rPr lang="en-US" i="1" u="sng" dirty="0">
                <a:solidFill>
                  <a:srgbClr val="0000CC"/>
                </a:solidFill>
                <a:latin typeface="Arial" pitchFamily="34" charset="0"/>
                <a:cs typeface="Arial" pitchFamily="34" charset="0"/>
              </a:rPr>
              <a:t> </a:t>
            </a:r>
            <a:r>
              <a:rPr lang="en-US" i="1" u="sng" dirty="0" err="1">
                <a:solidFill>
                  <a:srgbClr val="0000CC"/>
                </a:solidFill>
                <a:latin typeface="Arial" pitchFamily="34" charset="0"/>
                <a:cs typeface="Arial" pitchFamily="34" charset="0"/>
              </a:rPr>
              <a:t>kí</a:t>
            </a:r>
            <a:r>
              <a:rPr lang="en-US" i="1" u="sng" dirty="0">
                <a:solidFill>
                  <a:srgbClr val="0000CC"/>
                </a:solidFill>
                <a:latin typeface="Arial" pitchFamily="34" charset="0"/>
                <a:cs typeface="Arial" pitchFamily="34" charset="0"/>
              </a:rPr>
              <a:t> </a:t>
            </a:r>
            <a:r>
              <a:rPr lang="en-US" i="1" u="sng" dirty="0" err="1">
                <a:solidFill>
                  <a:srgbClr val="0000CC"/>
                </a:solidFill>
                <a:latin typeface="Arial" pitchFamily="34" charset="0"/>
                <a:cs typeface="Arial" pitchFamily="34" charset="0"/>
              </a:rPr>
              <a:t>hiệu</a:t>
            </a:r>
            <a:r>
              <a:rPr lang="en-US" i="1" u="sng" dirty="0">
                <a:solidFill>
                  <a:srgbClr val="0000CC"/>
                </a:solidFill>
                <a:latin typeface="Arial" pitchFamily="34" charset="0"/>
                <a:cs typeface="Arial" pitchFamily="34" charset="0"/>
              </a:rPr>
              <a:t> </a:t>
            </a:r>
            <a:r>
              <a:rPr lang="en-US" i="1" u="sng" dirty="0" err="1">
                <a:solidFill>
                  <a:srgbClr val="0000CC"/>
                </a:solidFill>
                <a:latin typeface="Arial" pitchFamily="34" charset="0"/>
                <a:cs typeface="Arial" pitchFamily="34" charset="0"/>
              </a:rPr>
              <a:t>véctơ</a:t>
            </a:r>
            <a:r>
              <a:rPr lang="en-US" i="1" u="sng" dirty="0">
                <a:solidFill>
                  <a:srgbClr val="0000CC"/>
                </a:solidFill>
                <a:latin typeface="Arial" pitchFamily="34" charset="0"/>
                <a:cs typeface="Arial" pitchFamily="34" charset="0"/>
              </a:rPr>
              <a:t> </a:t>
            </a:r>
            <a:r>
              <a:rPr lang="en-US" i="1" u="sng" dirty="0" err="1">
                <a:solidFill>
                  <a:srgbClr val="0000CC"/>
                </a:solidFill>
                <a:latin typeface="Arial" pitchFamily="34" charset="0"/>
                <a:cs typeface="Arial" pitchFamily="34" charset="0"/>
              </a:rPr>
              <a:t>lực</a:t>
            </a:r>
            <a:r>
              <a:rPr lang="en-US" dirty="0">
                <a:solidFill>
                  <a:srgbClr val="0000CC"/>
                </a:solidFill>
                <a:latin typeface="Arial" pitchFamily="34" charset="0"/>
                <a:cs typeface="Arial" pitchFamily="34" charset="0"/>
              </a:rPr>
              <a:t>:</a:t>
            </a:r>
          </a:p>
        </p:txBody>
      </p:sp>
      <p:sp>
        <p:nvSpPr>
          <p:cNvPr id="11" name="Rectangle 10"/>
          <p:cNvSpPr>
            <a:spLocks noChangeArrowheads="1"/>
          </p:cNvSpPr>
          <p:nvPr/>
        </p:nvSpPr>
        <p:spPr bwMode="auto">
          <a:xfrm>
            <a:off x="13445" y="0"/>
            <a:ext cx="609600" cy="646331"/>
          </a:xfrm>
          <a:prstGeom prst="rect">
            <a:avLst/>
          </a:prstGeom>
          <a:solidFill>
            <a:schemeClr val="bg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3600" b="1" i="1" dirty="0">
                <a:solidFill>
                  <a:srgbClr val="0000FF"/>
                </a:solidFill>
                <a:sym typeface="Wingdings" pitchFamily="2" charset="2"/>
              </a:rPr>
              <a:t></a:t>
            </a:r>
          </a:p>
        </p:txBody>
      </p:sp>
      <p:cxnSp>
        <p:nvCxnSpPr>
          <p:cNvPr id="12" name="Straight Connector 11"/>
          <p:cNvCxnSpPr/>
          <p:nvPr/>
        </p:nvCxnSpPr>
        <p:spPr>
          <a:xfrm>
            <a:off x="4648200" y="571500"/>
            <a:ext cx="0" cy="457200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3" name="Title 4"/>
          <p:cNvSpPr txBox="1">
            <a:spLocks/>
          </p:cNvSpPr>
          <p:nvPr/>
        </p:nvSpPr>
        <p:spPr>
          <a:xfrm>
            <a:off x="0" y="-10085"/>
            <a:ext cx="9144000" cy="453851"/>
          </a:xfrm>
          <a:prstGeom prst="rect">
            <a:avLst/>
          </a:prstGeom>
          <a:solidFill>
            <a:schemeClr val="tx2"/>
          </a:solidFill>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err="1">
                <a:solidFill>
                  <a:srgbClr val="FFFF00"/>
                </a:solidFill>
                <a:latin typeface="Arial" pitchFamily="34" charset="0"/>
                <a:cs typeface="Arial" pitchFamily="34" charset="0"/>
              </a:rPr>
              <a:t>Bài</a:t>
            </a:r>
            <a:r>
              <a:rPr lang="en-US" b="1" dirty="0">
                <a:solidFill>
                  <a:srgbClr val="FFFF00"/>
                </a:solidFill>
                <a:latin typeface="Arial" pitchFamily="34" charset="0"/>
                <a:cs typeface="Arial" pitchFamily="34" charset="0"/>
              </a:rPr>
              <a:t> 4: BIỂU DIỄN LỰC</a:t>
            </a:r>
          </a:p>
        </p:txBody>
      </p:sp>
      <p:sp>
        <p:nvSpPr>
          <p:cNvPr id="15" name="Rectangle 14"/>
          <p:cNvSpPr>
            <a:spLocks noChangeArrowheads="1"/>
          </p:cNvSpPr>
          <p:nvPr/>
        </p:nvSpPr>
        <p:spPr bwMode="auto">
          <a:xfrm>
            <a:off x="0" y="0"/>
            <a:ext cx="609600" cy="646331"/>
          </a:xfrm>
          <a:prstGeom prst="rect">
            <a:avLst/>
          </a:prstGeom>
          <a:solidFill>
            <a:schemeClr val="bg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3600" b="1" i="1" dirty="0">
                <a:solidFill>
                  <a:srgbClr val="0000FF"/>
                </a:solidFill>
                <a:sym typeface="Wingdings" pitchFamily="2" charset="2"/>
              </a:rPr>
              <a:t></a:t>
            </a:r>
          </a:p>
        </p:txBody>
      </p:sp>
    </p:spTree>
    <p:extLst>
      <p:ext uri="{BB962C8B-B14F-4D97-AF65-F5344CB8AC3E}">
        <p14:creationId xmlns:p14="http://schemas.microsoft.com/office/powerpoint/2010/main" val="165231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Text Box 4"/>
          <p:cNvSpPr txBox="1">
            <a:spLocks noChangeArrowheads="1"/>
          </p:cNvSpPr>
          <p:nvPr/>
        </p:nvSpPr>
        <p:spPr bwMode="auto">
          <a:xfrm>
            <a:off x="609600" y="3200400"/>
            <a:ext cx="7848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700">
                <a:solidFill>
                  <a:schemeClr val="tx1"/>
                </a:solidFill>
                <a:latin typeface="Arial" charset="0"/>
              </a:defRPr>
            </a:lvl2pPr>
            <a:lvl3pPr>
              <a:defRPr sz="23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just"/>
            <a:r>
              <a:rPr lang="en-US" altLang="en-US" sz="2800" b="1">
                <a:solidFill>
                  <a:srgbClr val="FF3300"/>
                </a:solidFill>
                <a:latin typeface="Times New Roman" pitchFamily="18" charset="0"/>
                <a:cs typeface="Times New Roman" pitchFamily="18" charset="0"/>
              </a:rPr>
              <a:t>* </a:t>
            </a:r>
            <a:r>
              <a:rPr lang="en-US" altLang="en-US" sz="2800">
                <a:solidFill>
                  <a:srgbClr val="0000FF"/>
                </a:solidFill>
                <a:latin typeface="Times New Roman" pitchFamily="18" charset="0"/>
                <a:cs typeface="Times New Roman" pitchFamily="18" charset="0"/>
              </a:rPr>
              <a:t>Phương và chiều</a:t>
            </a:r>
            <a:r>
              <a:rPr lang="en-US" altLang="en-US" sz="2800">
                <a:latin typeface="Times New Roman" pitchFamily="18" charset="0"/>
                <a:cs typeface="Times New Roman" pitchFamily="18" charset="0"/>
              </a:rPr>
              <a:t> (của mũi tên) trùng với </a:t>
            </a:r>
            <a:r>
              <a:rPr lang="en-US" altLang="en-US" sz="2800">
                <a:solidFill>
                  <a:srgbClr val="0000CC"/>
                </a:solidFill>
                <a:latin typeface="Times New Roman" pitchFamily="18" charset="0"/>
                <a:cs typeface="Times New Roman" pitchFamily="18" charset="0"/>
              </a:rPr>
              <a:t>phương</a:t>
            </a:r>
            <a:r>
              <a:rPr lang="en-US" altLang="en-US" sz="2800">
                <a:latin typeface="Times New Roman" pitchFamily="18" charset="0"/>
                <a:cs typeface="Times New Roman" pitchFamily="18" charset="0"/>
              </a:rPr>
              <a:t> và </a:t>
            </a:r>
            <a:r>
              <a:rPr lang="en-US" altLang="en-US" sz="2800">
                <a:solidFill>
                  <a:srgbClr val="0000CC"/>
                </a:solidFill>
                <a:latin typeface="Times New Roman" pitchFamily="18" charset="0"/>
                <a:cs typeface="Times New Roman" pitchFamily="18" charset="0"/>
              </a:rPr>
              <a:t>chiều</a:t>
            </a:r>
            <a:r>
              <a:rPr lang="en-US" altLang="en-US" sz="2800">
                <a:latin typeface="Times New Roman" pitchFamily="18" charset="0"/>
                <a:cs typeface="Times New Roman" pitchFamily="18" charset="0"/>
              </a:rPr>
              <a:t> của lực.</a:t>
            </a:r>
          </a:p>
        </p:txBody>
      </p:sp>
      <p:sp>
        <p:nvSpPr>
          <p:cNvPr id="103429" name="Text Box 5"/>
          <p:cNvSpPr txBox="1">
            <a:spLocks noChangeArrowheads="1"/>
          </p:cNvSpPr>
          <p:nvPr/>
        </p:nvSpPr>
        <p:spPr bwMode="auto">
          <a:xfrm>
            <a:off x="0" y="361951"/>
            <a:ext cx="58625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a:defRPr sz="2700">
                <a:solidFill>
                  <a:schemeClr val="tx1"/>
                </a:solidFill>
                <a:latin typeface="Arial" charset="0"/>
              </a:defRPr>
            </a:lvl2pPr>
            <a:lvl3pPr>
              <a:defRPr sz="23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r>
              <a:rPr lang="en-US" altLang="en-US" sz="2800" b="1">
                <a:solidFill>
                  <a:srgbClr val="0000FF"/>
                </a:solidFill>
                <a:latin typeface="Times New Roman" pitchFamily="18" charset="0"/>
                <a:cs typeface="Times New Roman" pitchFamily="18" charset="0"/>
              </a:rPr>
              <a:t>2. </a:t>
            </a:r>
            <a:r>
              <a:rPr lang="en-US" altLang="en-US" sz="2800" b="1" i="1" u="sng">
                <a:solidFill>
                  <a:srgbClr val="0000FF"/>
                </a:solidFill>
                <a:latin typeface="Times New Roman" pitchFamily="18" charset="0"/>
                <a:cs typeface="Times New Roman" pitchFamily="18" charset="0"/>
              </a:rPr>
              <a:t>Cách biểu diễn và kí hiệu vectơ lực</a:t>
            </a:r>
            <a:r>
              <a:rPr lang="en-US" altLang="en-US" sz="2800" b="1">
                <a:solidFill>
                  <a:srgbClr val="0000FF"/>
                </a:solidFill>
                <a:latin typeface="Times New Roman" pitchFamily="18" charset="0"/>
                <a:cs typeface="Times New Roman" pitchFamily="18" charset="0"/>
              </a:rPr>
              <a:t>:</a:t>
            </a:r>
          </a:p>
        </p:txBody>
      </p:sp>
      <p:sp>
        <p:nvSpPr>
          <p:cNvPr id="103430" name="Text Box 6"/>
          <p:cNvSpPr txBox="1">
            <a:spLocks noChangeArrowheads="1"/>
          </p:cNvSpPr>
          <p:nvPr/>
        </p:nvSpPr>
        <p:spPr bwMode="auto">
          <a:xfrm>
            <a:off x="533400" y="2457450"/>
            <a:ext cx="7924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700">
                <a:solidFill>
                  <a:schemeClr val="tx1"/>
                </a:solidFill>
                <a:latin typeface="Arial" charset="0"/>
              </a:defRPr>
            </a:lvl2pPr>
            <a:lvl3pPr>
              <a:defRPr sz="23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just"/>
            <a:r>
              <a:rPr lang="en-US" altLang="en-US" sz="2800" b="1">
                <a:solidFill>
                  <a:srgbClr val="FF3300"/>
                </a:solidFill>
                <a:latin typeface="Times New Roman" pitchFamily="18" charset="0"/>
                <a:cs typeface="Times New Roman" pitchFamily="18" charset="0"/>
              </a:rPr>
              <a:t>* </a:t>
            </a:r>
            <a:r>
              <a:rPr lang="en-US" altLang="en-US" sz="2800">
                <a:solidFill>
                  <a:srgbClr val="0000FF"/>
                </a:solidFill>
                <a:latin typeface="Times New Roman" pitchFamily="18" charset="0"/>
                <a:cs typeface="Times New Roman" pitchFamily="18" charset="0"/>
              </a:rPr>
              <a:t>Gốc</a:t>
            </a:r>
            <a:r>
              <a:rPr lang="en-US" altLang="en-US" sz="2800">
                <a:latin typeface="Times New Roman" pitchFamily="18" charset="0"/>
                <a:cs typeface="Times New Roman" pitchFamily="18" charset="0"/>
              </a:rPr>
              <a:t> là điểm mà lực tác dụng lên vật (gọi là </a:t>
            </a:r>
            <a:r>
              <a:rPr lang="en-US" altLang="en-US" sz="2800">
                <a:solidFill>
                  <a:srgbClr val="0000FF"/>
                </a:solidFill>
                <a:latin typeface="Times New Roman" pitchFamily="18" charset="0"/>
                <a:cs typeface="Times New Roman" pitchFamily="18" charset="0"/>
              </a:rPr>
              <a:t>điểm đặt</a:t>
            </a:r>
            <a:r>
              <a:rPr lang="en-US" altLang="en-US" sz="2800">
                <a:latin typeface="Times New Roman" pitchFamily="18" charset="0"/>
                <a:cs typeface="Times New Roman" pitchFamily="18" charset="0"/>
              </a:rPr>
              <a:t> của lực) </a:t>
            </a:r>
            <a:r>
              <a:rPr lang="en-US" altLang="en-US" sz="2800">
                <a:solidFill>
                  <a:srgbClr val="FF0000"/>
                </a:solidFill>
                <a:latin typeface="Times New Roman" pitchFamily="18" charset="0"/>
                <a:cs typeface="Times New Roman" pitchFamily="18" charset="0"/>
              </a:rPr>
              <a:t>điểm A.</a:t>
            </a:r>
          </a:p>
        </p:txBody>
      </p:sp>
      <p:sp>
        <p:nvSpPr>
          <p:cNvPr id="103431" name="Text Box 7"/>
          <p:cNvSpPr txBox="1">
            <a:spLocks noChangeArrowheads="1"/>
          </p:cNvSpPr>
          <p:nvPr/>
        </p:nvSpPr>
        <p:spPr bwMode="auto">
          <a:xfrm>
            <a:off x="0" y="857250"/>
            <a:ext cx="8382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700">
                <a:solidFill>
                  <a:schemeClr val="tx1"/>
                </a:solidFill>
                <a:latin typeface="Arial" charset="0"/>
              </a:defRPr>
            </a:lvl2pPr>
            <a:lvl3pPr>
              <a:defRPr sz="23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r>
              <a:rPr lang="en-US" altLang="en-US" sz="2800" b="1" dirty="0">
                <a:solidFill>
                  <a:srgbClr val="0000FF"/>
                </a:solidFill>
                <a:latin typeface="Times New Roman" pitchFamily="18" charset="0"/>
                <a:cs typeface="Times New Roman" pitchFamily="18" charset="0"/>
              </a:rPr>
              <a:t>a) </a:t>
            </a:r>
            <a:r>
              <a:rPr lang="en-US" altLang="en-US" sz="2800" b="1" dirty="0" err="1">
                <a:solidFill>
                  <a:srgbClr val="CC66FF"/>
                </a:solidFill>
                <a:latin typeface="Times New Roman" pitchFamily="18" charset="0"/>
                <a:cs typeface="Times New Roman" pitchFamily="18" charset="0"/>
              </a:rPr>
              <a:t>Để</a:t>
            </a:r>
            <a:r>
              <a:rPr lang="en-US" altLang="en-US" sz="2800" b="1" dirty="0">
                <a:solidFill>
                  <a:srgbClr val="CC66FF"/>
                </a:solidFill>
                <a:latin typeface="Times New Roman" pitchFamily="18" charset="0"/>
                <a:cs typeface="Times New Roman" pitchFamily="18" charset="0"/>
              </a:rPr>
              <a:t> </a:t>
            </a:r>
            <a:r>
              <a:rPr lang="en-US" altLang="en-US" sz="2800" b="1" dirty="0" err="1">
                <a:solidFill>
                  <a:srgbClr val="CC66FF"/>
                </a:solidFill>
                <a:latin typeface="Times New Roman" pitchFamily="18" charset="0"/>
                <a:cs typeface="Times New Roman" pitchFamily="18" charset="0"/>
              </a:rPr>
              <a:t>biểu</a:t>
            </a:r>
            <a:r>
              <a:rPr lang="en-US" altLang="en-US" sz="2800" b="1" dirty="0">
                <a:solidFill>
                  <a:srgbClr val="CC66FF"/>
                </a:solidFill>
                <a:latin typeface="Times New Roman" pitchFamily="18" charset="0"/>
                <a:cs typeface="Times New Roman" pitchFamily="18" charset="0"/>
              </a:rPr>
              <a:t> </a:t>
            </a:r>
            <a:r>
              <a:rPr lang="en-US" altLang="en-US" sz="2800" b="1" dirty="0" err="1">
                <a:solidFill>
                  <a:srgbClr val="CC66FF"/>
                </a:solidFill>
                <a:latin typeface="Times New Roman" pitchFamily="18" charset="0"/>
                <a:cs typeface="Times New Roman" pitchFamily="18" charset="0"/>
              </a:rPr>
              <a:t>diễn</a:t>
            </a:r>
            <a:r>
              <a:rPr lang="en-US" altLang="en-US" sz="2800" b="1" dirty="0">
                <a:solidFill>
                  <a:srgbClr val="CC66FF"/>
                </a:solidFill>
                <a:latin typeface="Times New Roman" pitchFamily="18" charset="0"/>
                <a:cs typeface="Times New Roman" pitchFamily="18" charset="0"/>
              </a:rPr>
              <a:t> </a:t>
            </a:r>
            <a:r>
              <a:rPr lang="en-US" altLang="en-US" sz="2800" b="1" dirty="0" err="1">
                <a:solidFill>
                  <a:srgbClr val="CC66FF"/>
                </a:solidFill>
                <a:latin typeface="Times New Roman" pitchFamily="18" charset="0"/>
                <a:cs typeface="Times New Roman" pitchFamily="18" charset="0"/>
              </a:rPr>
              <a:t>một</a:t>
            </a:r>
            <a:r>
              <a:rPr lang="en-US" altLang="en-US" sz="2800" b="1" dirty="0">
                <a:solidFill>
                  <a:srgbClr val="CC66FF"/>
                </a:solidFill>
                <a:latin typeface="Times New Roman" pitchFamily="18" charset="0"/>
                <a:cs typeface="Times New Roman" pitchFamily="18" charset="0"/>
              </a:rPr>
              <a:t> </a:t>
            </a:r>
            <a:r>
              <a:rPr lang="en-US" altLang="en-US" sz="2800" b="1" dirty="0" err="1">
                <a:solidFill>
                  <a:srgbClr val="CC66FF"/>
                </a:solidFill>
                <a:latin typeface="Times New Roman" pitchFamily="18" charset="0"/>
                <a:cs typeface="Times New Roman" pitchFamily="18" charset="0"/>
              </a:rPr>
              <a:t>vectơ</a:t>
            </a:r>
            <a:r>
              <a:rPr lang="en-US" altLang="en-US" sz="2800" b="1" dirty="0">
                <a:solidFill>
                  <a:srgbClr val="CC66FF"/>
                </a:solidFill>
                <a:latin typeface="Times New Roman" pitchFamily="18" charset="0"/>
                <a:cs typeface="Times New Roman" pitchFamily="18" charset="0"/>
              </a:rPr>
              <a:t> </a:t>
            </a:r>
            <a:r>
              <a:rPr lang="en-US" altLang="en-US" sz="2800" b="1" dirty="0" err="1">
                <a:solidFill>
                  <a:srgbClr val="CC66FF"/>
                </a:solidFill>
                <a:latin typeface="Times New Roman" pitchFamily="18" charset="0"/>
                <a:cs typeface="Times New Roman" pitchFamily="18" charset="0"/>
              </a:rPr>
              <a:t>lực</a:t>
            </a:r>
            <a:r>
              <a:rPr lang="en-US" altLang="en-US" sz="2800" b="1" dirty="0">
                <a:solidFill>
                  <a:srgbClr val="CC66FF"/>
                </a:solidFill>
                <a:latin typeface="Times New Roman" pitchFamily="18" charset="0"/>
                <a:cs typeface="Times New Roman" pitchFamily="18" charset="0"/>
              </a:rPr>
              <a:t> </a:t>
            </a:r>
            <a:r>
              <a:rPr lang="en-US" altLang="en-US" sz="2800" b="1" dirty="0" err="1">
                <a:solidFill>
                  <a:srgbClr val="CC66FF"/>
                </a:solidFill>
                <a:latin typeface="Times New Roman" pitchFamily="18" charset="0"/>
                <a:cs typeface="Times New Roman" pitchFamily="18" charset="0"/>
              </a:rPr>
              <a:t>người</a:t>
            </a:r>
            <a:r>
              <a:rPr lang="en-US" altLang="en-US" sz="2800" b="1" dirty="0">
                <a:solidFill>
                  <a:srgbClr val="CC66FF"/>
                </a:solidFill>
                <a:latin typeface="Times New Roman" pitchFamily="18" charset="0"/>
                <a:cs typeface="Times New Roman" pitchFamily="18" charset="0"/>
              </a:rPr>
              <a:t> ta </a:t>
            </a:r>
            <a:r>
              <a:rPr lang="en-US" altLang="en-US" sz="2800" b="1" dirty="0" err="1">
                <a:solidFill>
                  <a:srgbClr val="CC66FF"/>
                </a:solidFill>
                <a:latin typeface="Times New Roman" pitchFamily="18" charset="0"/>
                <a:cs typeface="Times New Roman" pitchFamily="18" charset="0"/>
              </a:rPr>
              <a:t>dùng</a:t>
            </a:r>
            <a:r>
              <a:rPr lang="en-US" altLang="en-US" sz="2800" b="1" dirty="0">
                <a:solidFill>
                  <a:srgbClr val="CC66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một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mũi</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tên</a:t>
            </a:r>
            <a:r>
              <a:rPr lang="en-US" altLang="en-US" sz="2800" b="1" dirty="0">
                <a:solidFill>
                  <a:srgbClr val="0000FF"/>
                </a:solidFill>
                <a:latin typeface="Times New Roman" pitchFamily="18" charset="0"/>
                <a:cs typeface="Times New Roman" pitchFamily="18" charset="0"/>
              </a:rPr>
              <a:t>.</a:t>
            </a:r>
          </a:p>
        </p:txBody>
      </p:sp>
      <p:sp>
        <p:nvSpPr>
          <p:cNvPr id="103432" name="Line 8"/>
          <p:cNvSpPr>
            <a:spLocks noChangeShapeType="1"/>
          </p:cNvSpPr>
          <p:nvPr/>
        </p:nvSpPr>
        <p:spPr bwMode="auto">
          <a:xfrm flipV="1">
            <a:off x="4038600" y="1714500"/>
            <a:ext cx="2286000" cy="285750"/>
          </a:xfrm>
          <a:prstGeom prst="line">
            <a:avLst/>
          </a:prstGeom>
          <a:noFill/>
          <a:ln w="57150">
            <a:solidFill>
              <a:srgbClr val="FF3300"/>
            </a:solidFill>
            <a:round/>
            <a:headEnd type="oval"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33" name="Text Box 9"/>
          <p:cNvSpPr txBox="1">
            <a:spLocks noChangeArrowheads="1"/>
          </p:cNvSpPr>
          <p:nvPr/>
        </p:nvSpPr>
        <p:spPr bwMode="auto">
          <a:xfrm>
            <a:off x="3505201" y="1714500"/>
            <a:ext cx="4812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a:defRPr sz="2700">
                <a:solidFill>
                  <a:schemeClr val="tx1"/>
                </a:solidFill>
                <a:latin typeface="Arial" charset="0"/>
              </a:defRPr>
            </a:lvl2pPr>
            <a:lvl3pPr>
              <a:defRPr sz="23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r>
              <a:rPr lang="en-US" altLang="en-US" b="1">
                <a:solidFill>
                  <a:srgbClr val="FF0000"/>
                </a:solidFill>
                <a:latin typeface="Times New Roman" pitchFamily="18" charset="0"/>
                <a:cs typeface="Times New Roman" pitchFamily="18" charset="0"/>
              </a:rPr>
              <a:t>A</a:t>
            </a:r>
          </a:p>
        </p:txBody>
      </p:sp>
      <p:sp>
        <p:nvSpPr>
          <p:cNvPr id="103434" name="Text Box 10"/>
          <p:cNvSpPr txBox="1">
            <a:spLocks noChangeArrowheads="1"/>
          </p:cNvSpPr>
          <p:nvPr/>
        </p:nvSpPr>
        <p:spPr bwMode="auto">
          <a:xfrm>
            <a:off x="685800" y="4000500"/>
            <a:ext cx="7569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700">
                <a:solidFill>
                  <a:schemeClr val="tx1"/>
                </a:solidFill>
                <a:latin typeface="Arial" charset="0"/>
              </a:defRPr>
            </a:lvl2pPr>
            <a:lvl3pPr>
              <a:defRPr sz="23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just"/>
            <a:r>
              <a:rPr lang="en-US" altLang="en-US" sz="2800" b="1">
                <a:solidFill>
                  <a:srgbClr val="FF3300"/>
                </a:solidFill>
                <a:latin typeface="Times New Roman" pitchFamily="18" charset="0"/>
                <a:cs typeface="Times New Roman" pitchFamily="18" charset="0"/>
              </a:rPr>
              <a:t>*</a:t>
            </a:r>
            <a:r>
              <a:rPr lang="en-US" altLang="en-US" sz="2800" b="1">
                <a:latin typeface="Times New Roman" pitchFamily="18" charset="0"/>
                <a:cs typeface="Times New Roman" pitchFamily="18" charset="0"/>
              </a:rPr>
              <a:t> </a:t>
            </a:r>
            <a:r>
              <a:rPr lang="en-US" altLang="en-US" sz="2800" b="1">
                <a:solidFill>
                  <a:srgbClr val="0000FF"/>
                </a:solidFill>
                <a:latin typeface="Times New Roman" pitchFamily="18" charset="0"/>
                <a:cs typeface="Times New Roman" pitchFamily="18" charset="0"/>
              </a:rPr>
              <a:t>Độ dài</a:t>
            </a:r>
            <a:r>
              <a:rPr lang="en-US" altLang="en-US" sz="2800">
                <a:solidFill>
                  <a:srgbClr val="0000FF"/>
                </a:solidFill>
                <a:latin typeface="Times New Roman" pitchFamily="18" charset="0"/>
                <a:cs typeface="Times New Roman" pitchFamily="18" charset="0"/>
              </a:rPr>
              <a:t> </a:t>
            </a:r>
            <a:r>
              <a:rPr lang="en-US" altLang="en-US" sz="2800">
                <a:latin typeface="Times New Roman" pitchFamily="18" charset="0"/>
                <a:cs typeface="Times New Roman" pitchFamily="18" charset="0"/>
              </a:rPr>
              <a:t>biểu thị </a:t>
            </a:r>
            <a:r>
              <a:rPr lang="en-US" altLang="en-US" sz="2800">
                <a:solidFill>
                  <a:srgbClr val="0000CC"/>
                </a:solidFill>
                <a:latin typeface="Times New Roman" pitchFamily="18" charset="0"/>
                <a:cs typeface="Times New Roman" pitchFamily="18" charset="0"/>
              </a:rPr>
              <a:t>cường độ</a:t>
            </a:r>
            <a:r>
              <a:rPr lang="en-US" altLang="en-US" sz="2800">
                <a:latin typeface="Times New Roman" pitchFamily="18" charset="0"/>
                <a:cs typeface="Times New Roman" pitchFamily="18" charset="0"/>
              </a:rPr>
              <a:t> của lực theo một tỉ xích cho trước.</a:t>
            </a:r>
          </a:p>
        </p:txBody>
      </p:sp>
      <p:sp>
        <p:nvSpPr>
          <p:cNvPr id="103437" name="Line 13"/>
          <p:cNvSpPr>
            <a:spLocks noChangeShapeType="1"/>
          </p:cNvSpPr>
          <p:nvPr/>
        </p:nvSpPr>
        <p:spPr bwMode="auto">
          <a:xfrm flipV="1">
            <a:off x="3886200" y="1485900"/>
            <a:ext cx="2362200" cy="28575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38" name="Line 14"/>
          <p:cNvSpPr>
            <a:spLocks noChangeShapeType="1"/>
          </p:cNvSpPr>
          <p:nvPr/>
        </p:nvSpPr>
        <p:spPr bwMode="auto">
          <a:xfrm>
            <a:off x="3886200" y="1771650"/>
            <a:ext cx="76200" cy="22860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39" name="Line 15"/>
          <p:cNvSpPr>
            <a:spLocks noChangeShapeType="1"/>
          </p:cNvSpPr>
          <p:nvPr/>
        </p:nvSpPr>
        <p:spPr bwMode="auto">
          <a:xfrm>
            <a:off x="6248400" y="1485900"/>
            <a:ext cx="76200" cy="22860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40" name="Rectangle 16"/>
          <p:cNvSpPr>
            <a:spLocks noChangeArrowheads="1"/>
          </p:cNvSpPr>
          <p:nvPr/>
        </p:nvSpPr>
        <p:spPr bwMode="auto">
          <a:xfrm rot="-889055">
            <a:off x="4495800" y="1314450"/>
            <a:ext cx="609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b="1">
                <a:latin typeface="Times New Roman" pitchFamily="18" charset="0"/>
                <a:cs typeface="Times New Roman" pitchFamily="18" charset="0"/>
              </a:rPr>
              <a:t>Độ lớn</a:t>
            </a:r>
            <a:r>
              <a:rPr lang="en-US" altLang="en-US">
                <a:latin typeface="Times New Roman" pitchFamily="18" charset="0"/>
                <a:cs typeface="Times New Roman" pitchFamily="18" charset="0"/>
              </a:rPr>
              <a:t> </a:t>
            </a:r>
          </a:p>
        </p:txBody>
      </p:sp>
      <p:sp>
        <p:nvSpPr>
          <p:cNvPr id="103441" name="Rectangle 17"/>
          <p:cNvSpPr>
            <a:spLocks noChangeArrowheads="1"/>
          </p:cNvSpPr>
          <p:nvPr/>
        </p:nvSpPr>
        <p:spPr bwMode="auto">
          <a:xfrm rot="-493346">
            <a:off x="4953000" y="1885950"/>
            <a:ext cx="15240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a:latin typeface="Times New Roman" pitchFamily="18" charset="0"/>
                <a:cs typeface="Times New Roman" pitchFamily="18" charset="0"/>
              </a:rPr>
              <a:t>Phương chiều </a:t>
            </a:r>
          </a:p>
        </p:txBody>
      </p:sp>
      <p:sp>
        <p:nvSpPr>
          <p:cNvPr id="103442" name="Rectangle 18"/>
          <p:cNvSpPr>
            <a:spLocks noChangeArrowheads="1"/>
          </p:cNvSpPr>
          <p:nvPr/>
        </p:nvSpPr>
        <p:spPr bwMode="auto">
          <a:xfrm>
            <a:off x="3048000" y="2057400"/>
            <a:ext cx="1295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b="1">
                <a:latin typeface="Times New Roman" pitchFamily="18" charset="0"/>
                <a:cs typeface="Times New Roman" pitchFamily="18" charset="0"/>
              </a:rPr>
              <a:t>Điểm đặt lực </a:t>
            </a:r>
          </a:p>
        </p:txBody>
      </p:sp>
    </p:spTree>
    <p:extLst>
      <p:ext uri="{BB962C8B-B14F-4D97-AF65-F5344CB8AC3E}">
        <p14:creationId xmlns:p14="http://schemas.microsoft.com/office/powerpoint/2010/main" val="3464790368"/>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3429"/>
                                        </p:tgtEl>
                                        <p:attrNameLst>
                                          <p:attrName>style.visibility</p:attrName>
                                        </p:attrNameLst>
                                      </p:cBhvr>
                                      <p:to>
                                        <p:strVal val="visible"/>
                                      </p:to>
                                    </p:set>
                                    <p:anim calcmode="lin" valueType="num">
                                      <p:cBhvr>
                                        <p:cTn id="7" dur="1000" fill="hold"/>
                                        <p:tgtEl>
                                          <p:spTgt spid="103429"/>
                                        </p:tgtEl>
                                        <p:attrNameLst>
                                          <p:attrName>ppt_w</p:attrName>
                                        </p:attrNameLst>
                                      </p:cBhvr>
                                      <p:tavLst>
                                        <p:tav tm="0">
                                          <p:val>
                                            <p:strVal val="#ppt_w+.3"/>
                                          </p:val>
                                        </p:tav>
                                        <p:tav tm="100000">
                                          <p:val>
                                            <p:strVal val="#ppt_w"/>
                                          </p:val>
                                        </p:tav>
                                      </p:tavLst>
                                    </p:anim>
                                    <p:anim calcmode="lin" valueType="num">
                                      <p:cBhvr>
                                        <p:cTn id="8" dur="1000" fill="hold"/>
                                        <p:tgtEl>
                                          <p:spTgt spid="103429"/>
                                        </p:tgtEl>
                                        <p:attrNameLst>
                                          <p:attrName>ppt_h</p:attrName>
                                        </p:attrNameLst>
                                      </p:cBhvr>
                                      <p:tavLst>
                                        <p:tav tm="0">
                                          <p:val>
                                            <p:strVal val="#ppt_h"/>
                                          </p:val>
                                        </p:tav>
                                        <p:tav tm="100000">
                                          <p:val>
                                            <p:strVal val="#ppt_h"/>
                                          </p:val>
                                        </p:tav>
                                      </p:tavLst>
                                    </p:anim>
                                    <p:animEffect transition="in" filter="fade">
                                      <p:cBhvr>
                                        <p:cTn id="9" dur="1000"/>
                                        <p:tgtEl>
                                          <p:spTgt spid="10342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3431"/>
                                        </p:tgtEl>
                                        <p:attrNameLst>
                                          <p:attrName>style.visibility</p:attrName>
                                        </p:attrNameLst>
                                      </p:cBhvr>
                                      <p:to>
                                        <p:strVal val="visible"/>
                                      </p:to>
                                    </p:set>
                                    <p:anim calcmode="lin" valueType="num">
                                      <p:cBhvr>
                                        <p:cTn id="14" dur="1000" fill="hold"/>
                                        <p:tgtEl>
                                          <p:spTgt spid="103431"/>
                                        </p:tgtEl>
                                        <p:attrNameLst>
                                          <p:attrName>ppt_w</p:attrName>
                                        </p:attrNameLst>
                                      </p:cBhvr>
                                      <p:tavLst>
                                        <p:tav tm="0">
                                          <p:val>
                                            <p:strVal val="#ppt_w*0.70"/>
                                          </p:val>
                                        </p:tav>
                                        <p:tav tm="100000">
                                          <p:val>
                                            <p:strVal val="#ppt_w"/>
                                          </p:val>
                                        </p:tav>
                                      </p:tavLst>
                                    </p:anim>
                                    <p:anim calcmode="lin" valueType="num">
                                      <p:cBhvr>
                                        <p:cTn id="15" dur="1000" fill="hold"/>
                                        <p:tgtEl>
                                          <p:spTgt spid="103431"/>
                                        </p:tgtEl>
                                        <p:attrNameLst>
                                          <p:attrName>ppt_h</p:attrName>
                                        </p:attrNameLst>
                                      </p:cBhvr>
                                      <p:tavLst>
                                        <p:tav tm="0">
                                          <p:val>
                                            <p:strVal val="#ppt_h"/>
                                          </p:val>
                                        </p:tav>
                                        <p:tav tm="100000">
                                          <p:val>
                                            <p:strVal val="#ppt_h"/>
                                          </p:val>
                                        </p:tav>
                                      </p:tavLst>
                                    </p:anim>
                                    <p:animEffect transition="in" filter="fade">
                                      <p:cBhvr>
                                        <p:cTn id="16" dur="1000"/>
                                        <p:tgtEl>
                                          <p:spTgt spid="10343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103432"/>
                                        </p:tgtEl>
                                        <p:attrNameLst>
                                          <p:attrName>style.visibility</p:attrName>
                                        </p:attrNameLst>
                                      </p:cBhvr>
                                      <p:to>
                                        <p:strVal val="visible"/>
                                      </p:to>
                                    </p:set>
                                    <p:animEffect transition="in" filter="diamond(in)">
                                      <p:cBhvr>
                                        <p:cTn id="21" dur="2000"/>
                                        <p:tgtEl>
                                          <p:spTgt spid="103432"/>
                                        </p:tgtEl>
                                      </p:cBhvr>
                                    </p:animEffect>
                                  </p:childTnLst>
                                </p:cTn>
                              </p:par>
                            </p:childTnLst>
                          </p:cTn>
                        </p:par>
                        <p:par>
                          <p:cTn id="22" fill="hold" nodeType="afterGroup">
                            <p:stCondLst>
                              <p:cond delay="2000"/>
                            </p:stCondLst>
                            <p:childTnLst>
                              <p:par>
                                <p:cTn id="23" presetID="55" presetClass="entr" presetSubtype="0" fill="hold" grpId="0" nodeType="afterEffect">
                                  <p:stCondLst>
                                    <p:cond delay="0"/>
                                  </p:stCondLst>
                                  <p:childTnLst>
                                    <p:set>
                                      <p:cBhvr>
                                        <p:cTn id="24" dur="1" fill="hold">
                                          <p:stCondLst>
                                            <p:cond delay="0"/>
                                          </p:stCondLst>
                                        </p:cTn>
                                        <p:tgtEl>
                                          <p:spTgt spid="103433"/>
                                        </p:tgtEl>
                                        <p:attrNameLst>
                                          <p:attrName>style.visibility</p:attrName>
                                        </p:attrNameLst>
                                      </p:cBhvr>
                                      <p:to>
                                        <p:strVal val="visible"/>
                                      </p:to>
                                    </p:set>
                                    <p:anim calcmode="lin" valueType="num">
                                      <p:cBhvr>
                                        <p:cTn id="25" dur="1000" fill="hold"/>
                                        <p:tgtEl>
                                          <p:spTgt spid="103433"/>
                                        </p:tgtEl>
                                        <p:attrNameLst>
                                          <p:attrName>ppt_w</p:attrName>
                                        </p:attrNameLst>
                                      </p:cBhvr>
                                      <p:tavLst>
                                        <p:tav tm="0">
                                          <p:val>
                                            <p:strVal val="#ppt_w*0.70"/>
                                          </p:val>
                                        </p:tav>
                                        <p:tav tm="100000">
                                          <p:val>
                                            <p:strVal val="#ppt_w"/>
                                          </p:val>
                                        </p:tav>
                                      </p:tavLst>
                                    </p:anim>
                                    <p:anim calcmode="lin" valueType="num">
                                      <p:cBhvr>
                                        <p:cTn id="26" dur="1000" fill="hold"/>
                                        <p:tgtEl>
                                          <p:spTgt spid="103433"/>
                                        </p:tgtEl>
                                        <p:attrNameLst>
                                          <p:attrName>ppt_h</p:attrName>
                                        </p:attrNameLst>
                                      </p:cBhvr>
                                      <p:tavLst>
                                        <p:tav tm="0">
                                          <p:val>
                                            <p:strVal val="#ppt_h"/>
                                          </p:val>
                                        </p:tav>
                                        <p:tav tm="100000">
                                          <p:val>
                                            <p:strVal val="#ppt_h"/>
                                          </p:val>
                                        </p:tav>
                                      </p:tavLst>
                                    </p:anim>
                                    <p:animEffect transition="in" filter="fade">
                                      <p:cBhvr>
                                        <p:cTn id="27" dur="1000"/>
                                        <p:tgtEl>
                                          <p:spTgt spid="103433"/>
                                        </p:tgtEl>
                                      </p:cBhvr>
                                    </p:animEffect>
                                  </p:childTnLst>
                                </p:cTn>
                              </p:par>
                            </p:childTnLst>
                          </p:cTn>
                        </p:par>
                        <p:par>
                          <p:cTn id="28" fill="hold" nodeType="afterGroup">
                            <p:stCondLst>
                              <p:cond delay="3000"/>
                            </p:stCondLst>
                            <p:childTnLst>
                              <p:par>
                                <p:cTn id="29" presetID="5" presetClass="entr" presetSubtype="10" fill="hold" grpId="0" nodeType="afterEffect">
                                  <p:stCondLst>
                                    <p:cond delay="0"/>
                                  </p:stCondLst>
                                  <p:childTnLst>
                                    <p:set>
                                      <p:cBhvr>
                                        <p:cTn id="30" dur="1" fill="hold">
                                          <p:stCondLst>
                                            <p:cond delay="0"/>
                                          </p:stCondLst>
                                        </p:cTn>
                                        <p:tgtEl>
                                          <p:spTgt spid="103442"/>
                                        </p:tgtEl>
                                        <p:attrNameLst>
                                          <p:attrName>style.visibility</p:attrName>
                                        </p:attrNameLst>
                                      </p:cBhvr>
                                      <p:to>
                                        <p:strVal val="visible"/>
                                      </p:to>
                                    </p:set>
                                    <p:animEffect transition="in" filter="checkerboard(across)">
                                      <p:cBhvr>
                                        <p:cTn id="31" dur="500"/>
                                        <p:tgtEl>
                                          <p:spTgt spid="103442"/>
                                        </p:tgtEl>
                                      </p:cBhvr>
                                    </p:animEffect>
                                  </p:childTnLst>
                                </p:cTn>
                              </p:par>
                            </p:childTnLst>
                          </p:cTn>
                        </p:par>
                        <p:par>
                          <p:cTn id="32" fill="hold" nodeType="afterGroup">
                            <p:stCondLst>
                              <p:cond delay="3500"/>
                            </p:stCondLst>
                            <p:childTnLst>
                              <p:par>
                                <p:cTn id="33" presetID="55" presetClass="entr" presetSubtype="0" fill="hold" grpId="0" nodeType="afterEffect">
                                  <p:stCondLst>
                                    <p:cond delay="0"/>
                                  </p:stCondLst>
                                  <p:childTnLst>
                                    <p:set>
                                      <p:cBhvr>
                                        <p:cTn id="34" dur="1" fill="hold">
                                          <p:stCondLst>
                                            <p:cond delay="0"/>
                                          </p:stCondLst>
                                        </p:cTn>
                                        <p:tgtEl>
                                          <p:spTgt spid="103430"/>
                                        </p:tgtEl>
                                        <p:attrNameLst>
                                          <p:attrName>style.visibility</p:attrName>
                                        </p:attrNameLst>
                                      </p:cBhvr>
                                      <p:to>
                                        <p:strVal val="visible"/>
                                      </p:to>
                                    </p:set>
                                    <p:anim calcmode="lin" valueType="num">
                                      <p:cBhvr>
                                        <p:cTn id="35" dur="1000" fill="hold"/>
                                        <p:tgtEl>
                                          <p:spTgt spid="103430"/>
                                        </p:tgtEl>
                                        <p:attrNameLst>
                                          <p:attrName>ppt_w</p:attrName>
                                        </p:attrNameLst>
                                      </p:cBhvr>
                                      <p:tavLst>
                                        <p:tav tm="0">
                                          <p:val>
                                            <p:strVal val="#ppt_w*0.70"/>
                                          </p:val>
                                        </p:tav>
                                        <p:tav tm="100000">
                                          <p:val>
                                            <p:strVal val="#ppt_w"/>
                                          </p:val>
                                        </p:tav>
                                      </p:tavLst>
                                    </p:anim>
                                    <p:anim calcmode="lin" valueType="num">
                                      <p:cBhvr>
                                        <p:cTn id="36" dur="1000" fill="hold"/>
                                        <p:tgtEl>
                                          <p:spTgt spid="103430"/>
                                        </p:tgtEl>
                                        <p:attrNameLst>
                                          <p:attrName>ppt_h</p:attrName>
                                        </p:attrNameLst>
                                      </p:cBhvr>
                                      <p:tavLst>
                                        <p:tav tm="0">
                                          <p:val>
                                            <p:strVal val="#ppt_h"/>
                                          </p:val>
                                        </p:tav>
                                        <p:tav tm="100000">
                                          <p:val>
                                            <p:strVal val="#ppt_h"/>
                                          </p:val>
                                        </p:tav>
                                      </p:tavLst>
                                    </p:anim>
                                    <p:animEffect transition="in" filter="fade">
                                      <p:cBhvr>
                                        <p:cTn id="37" dur="1000"/>
                                        <p:tgtEl>
                                          <p:spTgt spid="103430"/>
                                        </p:tgtEl>
                                      </p:cBhvr>
                                    </p:animEffect>
                                  </p:childTnLst>
                                </p:cTn>
                              </p:par>
                            </p:childTnLst>
                          </p:cTn>
                        </p:par>
                        <p:par>
                          <p:cTn id="38" fill="hold" nodeType="afterGroup">
                            <p:stCondLst>
                              <p:cond delay="4500"/>
                            </p:stCondLst>
                            <p:childTnLst>
                              <p:par>
                                <p:cTn id="39" presetID="55" presetClass="entr" presetSubtype="0" fill="hold" grpId="0" nodeType="afterEffect">
                                  <p:stCondLst>
                                    <p:cond delay="0"/>
                                  </p:stCondLst>
                                  <p:childTnLst>
                                    <p:set>
                                      <p:cBhvr>
                                        <p:cTn id="40" dur="1" fill="hold">
                                          <p:stCondLst>
                                            <p:cond delay="0"/>
                                          </p:stCondLst>
                                        </p:cTn>
                                        <p:tgtEl>
                                          <p:spTgt spid="103437"/>
                                        </p:tgtEl>
                                        <p:attrNameLst>
                                          <p:attrName>style.visibility</p:attrName>
                                        </p:attrNameLst>
                                      </p:cBhvr>
                                      <p:to>
                                        <p:strVal val="visible"/>
                                      </p:to>
                                    </p:set>
                                    <p:anim calcmode="lin" valueType="num">
                                      <p:cBhvr>
                                        <p:cTn id="41" dur="1000" fill="hold"/>
                                        <p:tgtEl>
                                          <p:spTgt spid="103437"/>
                                        </p:tgtEl>
                                        <p:attrNameLst>
                                          <p:attrName>ppt_w</p:attrName>
                                        </p:attrNameLst>
                                      </p:cBhvr>
                                      <p:tavLst>
                                        <p:tav tm="0">
                                          <p:val>
                                            <p:strVal val="#ppt_w*0.70"/>
                                          </p:val>
                                        </p:tav>
                                        <p:tav tm="100000">
                                          <p:val>
                                            <p:strVal val="#ppt_w"/>
                                          </p:val>
                                        </p:tav>
                                      </p:tavLst>
                                    </p:anim>
                                    <p:anim calcmode="lin" valueType="num">
                                      <p:cBhvr>
                                        <p:cTn id="42" dur="1000" fill="hold"/>
                                        <p:tgtEl>
                                          <p:spTgt spid="103437"/>
                                        </p:tgtEl>
                                        <p:attrNameLst>
                                          <p:attrName>ppt_h</p:attrName>
                                        </p:attrNameLst>
                                      </p:cBhvr>
                                      <p:tavLst>
                                        <p:tav tm="0">
                                          <p:val>
                                            <p:strVal val="#ppt_h"/>
                                          </p:val>
                                        </p:tav>
                                        <p:tav tm="100000">
                                          <p:val>
                                            <p:strVal val="#ppt_h"/>
                                          </p:val>
                                        </p:tav>
                                      </p:tavLst>
                                    </p:anim>
                                    <p:animEffect transition="in" filter="fade">
                                      <p:cBhvr>
                                        <p:cTn id="43" dur="1000"/>
                                        <p:tgtEl>
                                          <p:spTgt spid="103437"/>
                                        </p:tgtEl>
                                      </p:cBhvr>
                                    </p:animEffect>
                                  </p:childTnLst>
                                </p:cTn>
                              </p:par>
                            </p:childTnLst>
                          </p:cTn>
                        </p:par>
                        <p:par>
                          <p:cTn id="44" fill="hold" nodeType="afterGroup">
                            <p:stCondLst>
                              <p:cond delay="5500"/>
                            </p:stCondLst>
                            <p:childTnLst>
                              <p:par>
                                <p:cTn id="45" presetID="55" presetClass="entr" presetSubtype="0" fill="hold" grpId="0" nodeType="afterEffect">
                                  <p:stCondLst>
                                    <p:cond delay="0"/>
                                  </p:stCondLst>
                                  <p:childTnLst>
                                    <p:set>
                                      <p:cBhvr>
                                        <p:cTn id="46" dur="1" fill="hold">
                                          <p:stCondLst>
                                            <p:cond delay="0"/>
                                          </p:stCondLst>
                                        </p:cTn>
                                        <p:tgtEl>
                                          <p:spTgt spid="103438"/>
                                        </p:tgtEl>
                                        <p:attrNameLst>
                                          <p:attrName>style.visibility</p:attrName>
                                        </p:attrNameLst>
                                      </p:cBhvr>
                                      <p:to>
                                        <p:strVal val="visible"/>
                                      </p:to>
                                    </p:set>
                                    <p:anim calcmode="lin" valueType="num">
                                      <p:cBhvr>
                                        <p:cTn id="47" dur="1000" fill="hold"/>
                                        <p:tgtEl>
                                          <p:spTgt spid="103438"/>
                                        </p:tgtEl>
                                        <p:attrNameLst>
                                          <p:attrName>ppt_w</p:attrName>
                                        </p:attrNameLst>
                                      </p:cBhvr>
                                      <p:tavLst>
                                        <p:tav tm="0">
                                          <p:val>
                                            <p:strVal val="#ppt_w*0.70"/>
                                          </p:val>
                                        </p:tav>
                                        <p:tav tm="100000">
                                          <p:val>
                                            <p:strVal val="#ppt_w"/>
                                          </p:val>
                                        </p:tav>
                                      </p:tavLst>
                                    </p:anim>
                                    <p:anim calcmode="lin" valueType="num">
                                      <p:cBhvr>
                                        <p:cTn id="48" dur="1000" fill="hold"/>
                                        <p:tgtEl>
                                          <p:spTgt spid="103438"/>
                                        </p:tgtEl>
                                        <p:attrNameLst>
                                          <p:attrName>ppt_h</p:attrName>
                                        </p:attrNameLst>
                                      </p:cBhvr>
                                      <p:tavLst>
                                        <p:tav tm="0">
                                          <p:val>
                                            <p:strVal val="#ppt_h"/>
                                          </p:val>
                                        </p:tav>
                                        <p:tav tm="100000">
                                          <p:val>
                                            <p:strVal val="#ppt_h"/>
                                          </p:val>
                                        </p:tav>
                                      </p:tavLst>
                                    </p:anim>
                                    <p:animEffect transition="in" filter="fade">
                                      <p:cBhvr>
                                        <p:cTn id="49" dur="1000"/>
                                        <p:tgtEl>
                                          <p:spTgt spid="103438"/>
                                        </p:tgtEl>
                                      </p:cBhvr>
                                    </p:animEffect>
                                  </p:childTnLst>
                                </p:cTn>
                              </p:par>
                            </p:childTnLst>
                          </p:cTn>
                        </p:par>
                        <p:par>
                          <p:cTn id="50" fill="hold" nodeType="afterGroup">
                            <p:stCondLst>
                              <p:cond delay="6500"/>
                            </p:stCondLst>
                            <p:childTnLst>
                              <p:par>
                                <p:cTn id="51" presetID="55" presetClass="entr" presetSubtype="0" fill="hold" grpId="0" nodeType="afterEffect">
                                  <p:stCondLst>
                                    <p:cond delay="0"/>
                                  </p:stCondLst>
                                  <p:childTnLst>
                                    <p:set>
                                      <p:cBhvr>
                                        <p:cTn id="52" dur="1" fill="hold">
                                          <p:stCondLst>
                                            <p:cond delay="0"/>
                                          </p:stCondLst>
                                        </p:cTn>
                                        <p:tgtEl>
                                          <p:spTgt spid="103439"/>
                                        </p:tgtEl>
                                        <p:attrNameLst>
                                          <p:attrName>style.visibility</p:attrName>
                                        </p:attrNameLst>
                                      </p:cBhvr>
                                      <p:to>
                                        <p:strVal val="visible"/>
                                      </p:to>
                                    </p:set>
                                    <p:anim calcmode="lin" valueType="num">
                                      <p:cBhvr>
                                        <p:cTn id="53" dur="1000" fill="hold"/>
                                        <p:tgtEl>
                                          <p:spTgt spid="103439"/>
                                        </p:tgtEl>
                                        <p:attrNameLst>
                                          <p:attrName>ppt_w</p:attrName>
                                        </p:attrNameLst>
                                      </p:cBhvr>
                                      <p:tavLst>
                                        <p:tav tm="0">
                                          <p:val>
                                            <p:strVal val="#ppt_w*0.70"/>
                                          </p:val>
                                        </p:tav>
                                        <p:tav tm="100000">
                                          <p:val>
                                            <p:strVal val="#ppt_w"/>
                                          </p:val>
                                        </p:tav>
                                      </p:tavLst>
                                    </p:anim>
                                    <p:anim calcmode="lin" valueType="num">
                                      <p:cBhvr>
                                        <p:cTn id="54" dur="1000" fill="hold"/>
                                        <p:tgtEl>
                                          <p:spTgt spid="103439"/>
                                        </p:tgtEl>
                                        <p:attrNameLst>
                                          <p:attrName>ppt_h</p:attrName>
                                        </p:attrNameLst>
                                      </p:cBhvr>
                                      <p:tavLst>
                                        <p:tav tm="0">
                                          <p:val>
                                            <p:strVal val="#ppt_h"/>
                                          </p:val>
                                        </p:tav>
                                        <p:tav tm="100000">
                                          <p:val>
                                            <p:strVal val="#ppt_h"/>
                                          </p:val>
                                        </p:tav>
                                      </p:tavLst>
                                    </p:anim>
                                    <p:animEffect transition="in" filter="fade">
                                      <p:cBhvr>
                                        <p:cTn id="55" dur="1000"/>
                                        <p:tgtEl>
                                          <p:spTgt spid="103439"/>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0" presetClass="entr" presetSubtype="0" decel="100000" fill="hold" grpId="0" nodeType="clickEffect">
                                  <p:stCondLst>
                                    <p:cond delay="0"/>
                                  </p:stCondLst>
                                  <p:childTnLst>
                                    <p:set>
                                      <p:cBhvr>
                                        <p:cTn id="59" dur="1" fill="hold">
                                          <p:stCondLst>
                                            <p:cond delay="0"/>
                                          </p:stCondLst>
                                        </p:cTn>
                                        <p:tgtEl>
                                          <p:spTgt spid="103441"/>
                                        </p:tgtEl>
                                        <p:attrNameLst>
                                          <p:attrName>style.visibility</p:attrName>
                                        </p:attrNameLst>
                                      </p:cBhvr>
                                      <p:to>
                                        <p:strVal val="visible"/>
                                      </p:to>
                                    </p:set>
                                    <p:anim calcmode="lin" valueType="num">
                                      <p:cBhvr>
                                        <p:cTn id="60" dur="1000" fill="hold"/>
                                        <p:tgtEl>
                                          <p:spTgt spid="103441"/>
                                        </p:tgtEl>
                                        <p:attrNameLst>
                                          <p:attrName>ppt_w</p:attrName>
                                        </p:attrNameLst>
                                      </p:cBhvr>
                                      <p:tavLst>
                                        <p:tav tm="0">
                                          <p:val>
                                            <p:strVal val="#ppt_w+.3"/>
                                          </p:val>
                                        </p:tav>
                                        <p:tav tm="100000">
                                          <p:val>
                                            <p:strVal val="#ppt_w"/>
                                          </p:val>
                                        </p:tav>
                                      </p:tavLst>
                                    </p:anim>
                                    <p:anim calcmode="lin" valueType="num">
                                      <p:cBhvr>
                                        <p:cTn id="61" dur="1000" fill="hold"/>
                                        <p:tgtEl>
                                          <p:spTgt spid="103441"/>
                                        </p:tgtEl>
                                        <p:attrNameLst>
                                          <p:attrName>ppt_h</p:attrName>
                                        </p:attrNameLst>
                                      </p:cBhvr>
                                      <p:tavLst>
                                        <p:tav tm="0">
                                          <p:val>
                                            <p:strVal val="#ppt_h"/>
                                          </p:val>
                                        </p:tav>
                                        <p:tav tm="100000">
                                          <p:val>
                                            <p:strVal val="#ppt_h"/>
                                          </p:val>
                                        </p:tav>
                                      </p:tavLst>
                                    </p:anim>
                                    <p:animEffect transition="in" filter="fade">
                                      <p:cBhvr>
                                        <p:cTn id="62" dur="1000"/>
                                        <p:tgtEl>
                                          <p:spTgt spid="103441"/>
                                        </p:tgtEl>
                                      </p:cBhvr>
                                    </p:animEffect>
                                  </p:childTnLst>
                                </p:cTn>
                              </p:par>
                            </p:childTnLst>
                          </p:cTn>
                        </p:par>
                        <p:par>
                          <p:cTn id="63" fill="hold" nodeType="afterGroup">
                            <p:stCondLst>
                              <p:cond delay="1000"/>
                            </p:stCondLst>
                            <p:childTnLst>
                              <p:par>
                                <p:cTn id="64" presetID="24" presetClass="entr" presetSubtype="0" fill="hold" grpId="0" nodeType="afterEffect">
                                  <p:stCondLst>
                                    <p:cond delay="0"/>
                                  </p:stCondLst>
                                  <p:childTnLst>
                                    <p:set>
                                      <p:cBhvr>
                                        <p:cTn id="65" dur="1" fill="hold">
                                          <p:stCondLst>
                                            <p:cond delay="0"/>
                                          </p:stCondLst>
                                        </p:cTn>
                                        <p:tgtEl>
                                          <p:spTgt spid="103428"/>
                                        </p:tgtEl>
                                        <p:attrNameLst>
                                          <p:attrName>style.visibility</p:attrName>
                                        </p:attrNameLst>
                                      </p:cBhvr>
                                      <p:to>
                                        <p:strVal val="visible"/>
                                      </p:to>
                                    </p:set>
                                    <p:anim to="" calcmode="lin" valueType="num">
                                      <p:cBhvr>
                                        <p:cTn id="66" dur="1" fill="hold"/>
                                        <p:tgtEl>
                                          <p:spTgt spid="103428"/>
                                        </p:tgtEl>
                                        <p:attrNameLst>
                                          <p:attrName/>
                                        </p:attrNameLst>
                                      </p:cBhvr>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8" presetClass="entr" presetSubtype="16" fill="hold" grpId="0" nodeType="clickEffect">
                                  <p:stCondLst>
                                    <p:cond delay="0"/>
                                  </p:stCondLst>
                                  <p:childTnLst>
                                    <p:set>
                                      <p:cBhvr>
                                        <p:cTn id="70" dur="1" fill="hold">
                                          <p:stCondLst>
                                            <p:cond delay="0"/>
                                          </p:stCondLst>
                                        </p:cTn>
                                        <p:tgtEl>
                                          <p:spTgt spid="103440"/>
                                        </p:tgtEl>
                                        <p:attrNameLst>
                                          <p:attrName>style.visibility</p:attrName>
                                        </p:attrNameLst>
                                      </p:cBhvr>
                                      <p:to>
                                        <p:strVal val="visible"/>
                                      </p:to>
                                    </p:set>
                                    <p:animEffect transition="in" filter="diamond(in)">
                                      <p:cBhvr>
                                        <p:cTn id="71" dur="2000"/>
                                        <p:tgtEl>
                                          <p:spTgt spid="103440"/>
                                        </p:tgtEl>
                                      </p:cBhvr>
                                    </p:animEffect>
                                  </p:childTnLst>
                                </p:cTn>
                              </p:par>
                            </p:childTnLst>
                          </p:cTn>
                        </p:par>
                        <p:par>
                          <p:cTn id="72" fill="hold" nodeType="afterGroup">
                            <p:stCondLst>
                              <p:cond delay="2000"/>
                            </p:stCondLst>
                            <p:childTnLst>
                              <p:par>
                                <p:cTn id="73" presetID="24" presetClass="entr" presetSubtype="0" fill="hold" grpId="0" nodeType="afterEffect">
                                  <p:stCondLst>
                                    <p:cond delay="0"/>
                                  </p:stCondLst>
                                  <p:childTnLst>
                                    <p:set>
                                      <p:cBhvr>
                                        <p:cTn id="74" dur="1" fill="hold">
                                          <p:stCondLst>
                                            <p:cond delay="0"/>
                                          </p:stCondLst>
                                        </p:cTn>
                                        <p:tgtEl>
                                          <p:spTgt spid="103434"/>
                                        </p:tgtEl>
                                        <p:attrNameLst>
                                          <p:attrName>style.visibility</p:attrName>
                                        </p:attrNameLst>
                                      </p:cBhvr>
                                      <p:to>
                                        <p:strVal val="visible"/>
                                      </p:to>
                                    </p:set>
                                    <p:anim to="" calcmode="lin" valueType="num">
                                      <p:cBhvr>
                                        <p:cTn id="75" dur="1" fill="hold"/>
                                        <p:tgtEl>
                                          <p:spTgt spid="10343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p:bldP spid="103429" grpId="0"/>
      <p:bldP spid="103430" grpId="0"/>
      <p:bldP spid="103431" grpId="0"/>
      <p:bldP spid="103432" grpId="0" animBg="1"/>
      <p:bldP spid="103433" grpId="0"/>
      <p:bldP spid="103434" grpId="0"/>
      <p:bldP spid="103437" grpId="0" animBg="1"/>
      <p:bldP spid="103438" grpId="0" animBg="1"/>
      <p:bldP spid="103439" grpId="0" animBg="1"/>
      <p:bldP spid="103440" grpId="0"/>
      <p:bldP spid="103441" grpId="0"/>
      <p:bldP spid="10344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Text Box 4"/>
          <p:cNvSpPr txBox="1">
            <a:spLocks noChangeArrowheads="1"/>
          </p:cNvSpPr>
          <p:nvPr/>
        </p:nvSpPr>
        <p:spPr bwMode="auto">
          <a:xfrm>
            <a:off x="381000" y="2228850"/>
            <a:ext cx="7848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700">
                <a:solidFill>
                  <a:schemeClr val="tx1"/>
                </a:solidFill>
                <a:latin typeface="Arial" charset="0"/>
              </a:defRPr>
            </a:lvl2pPr>
            <a:lvl3pPr>
              <a:defRPr sz="23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just"/>
            <a:r>
              <a:rPr lang="en-US" altLang="en-US" sz="2800" b="1">
                <a:solidFill>
                  <a:srgbClr val="0000FF"/>
                </a:solidFill>
                <a:latin typeface="Times New Roman" pitchFamily="18" charset="0"/>
                <a:cs typeface="Times New Roman" pitchFamily="18" charset="0"/>
              </a:rPr>
              <a:t>b)</a:t>
            </a:r>
            <a:r>
              <a:rPr lang="en-US" altLang="en-US" sz="2800" b="1">
                <a:latin typeface="Times New Roman" pitchFamily="18" charset="0"/>
                <a:cs typeface="Times New Roman" pitchFamily="18" charset="0"/>
              </a:rPr>
              <a:t> </a:t>
            </a:r>
            <a:r>
              <a:rPr lang="en-US" altLang="en-US" sz="2800" b="1">
                <a:solidFill>
                  <a:srgbClr val="FF3300"/>
                </a:solidFill>
                <a:latin typeface="Times New Roman" pitchFamily="18" charset="0"/>
                <a:cs typeface="Times New Roman" pitchFamily="18" charset="0"/>
              </a:rPr>
              <a:t>Vectơ lực</a:t>
            </a:r>
            <a:r>
              <a:rPr lang="en-US" altLang="en-US" sz="2800" b="1">
                <a:solidFill>
                  <a:srgbClr val="0000FF"/>
                </a:solidFill>
                <a:latin typeface="Times New Roman" pitchFamily="18" charset="0"/>
                <a:cs typeface="Times New Roman" pitchFamily="18" charset="0"/>
              </a:rPr>
              <a:t> được kí hiệu bằng chữ F có mũi tên ở trên:</a:t>
            </a:r>
          </a:p>
        </p:txBody>
      </p:sp>
      <p:sp>
        <p:nvSpPr>
          <p:cNvPr id="51203" name="Text Box 5"/>
          <p:cNvSpPr txBox="1">
            <a:spLocks noChangeArrowheads="1"/>
          </p:cNvSpPr>
          <p:nvPr/>
        </p:nvSpPr>
        <p:spPr bwMode="auto">
          <a:xfrm>
            <a:off x="0" y="361951"/>
            <a:ext cx="58625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a:defRPr sz="2700">
                <a:solidFill>
                  <a:schemeClr val="tx1"/>
                </a:solidFill>
                <a:latin typeface="Arial" charset="0"/>
              </a:defRPr>
            </a:lvl2pPr>
            <a:lvl3pPr>
              <a:defRPr sz="23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r>
              <a:rPr lang="en-US" altLang="en-US" sz="2800" b="1">
                <a:solidFill>
                  <a:srgbClr val="0000FF"/>
                </a:solidFill>
                <a:latin typeface="Times New Roman" pitchFamily="18" charset="0"/>
                <a:cs typeface="Times New Roman" pitchFamily="18" charset="0"/>
              </a:rPr>
              <a:t>2. </a:t>
            </a:r>
            <a:r>
              <a:rPr lang="en-US" altLang="en-US" sz="2800" b="1" i="1" u="sng">
                <a:solidFill>
                  <a:srgbClr val="0000FF"/>
                </a:solidFill>
                <a:latin typeface="Times New Roman" pitchFamily="18" charset="0"/>
                <a:cs typeface="Times New Roman" pitchFamily="18" charset="0"/>
              </a:rPr>
              <a:t>Cách biểu diễn và kí hiệu vectơ lực</a:t>
            </a:r>
            <a:r>
              <a:rPr lang="en-US" altLang="en-US" sz="2800" b="1">
                <a:solidFill>
                  <a:srgbClr val="0000FF"/>
                </a:solidFill>
                <a:latin typeface="Times New Roman" pitchFamily="18" charset="0"/>
                <a:cs typeface="Times New Roman" pitchFamily="18" charset="0"/>
              </a:rPr>
              <a:t>:</a:t>
            </a:r>
          </a:p>
        </p:txBody>
      </p:sp>
      <p:sp>
        <p:nvSpPr>
          <p:cNvPr id="104454" name="Text Box 6"/>
          <p:cNvSpPr txBox="1">
            <a:spLocks noChangeArrowheads="1"/>
          </p:cNvSpPr>
          <p:nvPr/>
        </p:nvSpPr>
        <p:spPr bwMode="auto">
          <a:xfrm>
            <a:off x="533400" y="857250"/>
            <a:ext cx="7848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700">
                <a:solidFill>
                  <a:schemeClr val="tx1"/>
                </a:solidFill>
                <a:latin typeface="Arial" charset="0"/>
              </a:defRPr>
            </a:lvl2pPr>
            <a:lvl3pPr>
              <a:defRPr sz="23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r>
              <a:rPr lang="en-US" altLang="en-US" sz="2800" b="1">
                <a:solidFill>
                  <a:srgbClr val="0000FF"/>
                </a:solidFill>
                <a:latin typeface="Times New Roman" pitchFamily="18" charset="0"/>
                <a:cs typeface="Times New Roman" pitchFamily="18" charset="0"/>
              </a:rPr>
              <a:t>a) Để biểu diễn một vectơ lực người ta</a:t>
            </a:r>
            <a:r>
              <a:rPr lang="en-US" altLang="en-US" sz="2800" b="1">
                <a:solidFill>
                  <a:srgbClr val="CC66FF"/>
                </a:solidFill>
                <a:latin typeface="Times New Roman" pitchFamily="18" charset="0"/>
                <a:cs typeface="Times New Roman" pitchFamily="18" charset="0"/>
              </a:rPr>
              <a:t> </a:t>
            </a:r>
            <a:r>
              <a:rPr lang="en-US" altLang="en-US" sz="2800" b="1">
                <a:solidFill>
                  <a:srgbClr val="0000FF"/>
                </a:solidFill>
                <a:latin typeface="Times New Roman" pitchFamily="18" charset="0"/>
                <a:cs typeface="Times New Roman" pitchFamily="18" charset="0"/>
              </a:rPr>
              <a:t>dùng</a:t>
            </a:r>
            <a:r>
              <a:rPr lang="en-US" altLang="en-US" sz="2800" b="1">
                <a:solidFill>
                  <a:srgbClr val="CC66FF"/>
                </a:solidFill>
                <a:latin typeface="Times New Roman" pitchFamily="18" charset="0"/>
                <a:cs typeface="Times New Roman" pitchFamily="18" charset="0"/>
              </a:rPr>
              <a:t> </a:t>
            </a:r>
            <a:r>
              <a:rPr lang="en-US" altLang="en-US" sz="2800" b="1">
                <a:solidFill>
                  <a:srgbClr val="FF3300"/>
                </a:solidFill>
                <a:latin typeface="Times New Roman" pitchFamily="18" charset="0"/>
                <a:cs typeface="Times New Roman" pitchFamily="18" charset="0"/>
              </a:rPr>
              <a:t>một mũi tên</a:t>
            </a:r>
            <a:r>
              <a:rPr lang="en-US" altLang="en-US" sz="2800" b="1">
                <a:solidFill>
                  <a:srgbClr val="0000FF"/>
                </a:solidFill>
                <a:latin typeface="Times New Roman" pitchFamily="18" charset="0"/>
                <a:cs typeface="Times New Roman" pitchFamily="18" charset="0"/>
              </a:rPr>
              <a:t>.</a:t>
            </a:r>
          </a:p>
        </p:txBody>
      </p:sp>
      <p:sp>
        <p:nvSpPr>
          <p:cNvPr id="104455" name="Line 7"/>
          <p:cNvSpPr>
            <a:spLocks noChangeShapeType="1"/>
          </p:cNvSpPr>
          <p:nvPr/>
        </p:nvSpPr>
        <p:spPr bwMode="auto">
          <a:xfrm>
            <a:off x="5638800" y="3314700"/>
            <a:ext cx="2438400" cy="0"/>
          </a:xfrm>
          <a:prstGeom prst="line">
            <a:avLst/>
          </a:prstGeom>
          <a:noFill/>
          <a:ln w="57150">
            <a:solidFill>
              <a:srgbClr val="FF3300"/>
            </a:solidFill>
            <a:round/>
            <a:headEnd type="oval"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4456" name="Group 8"/>
          <p:cNvGrpSpPr>
            <a:grpSpLocks/>
          </p:cNvGrpSpPr>
          <p:nvPr/>
        </p:nvGrpSpPr>
        <p:grpSpPr bwMode="auto">
          <a:xfrm>
            <a:off x="7924801" y="2914651"/>
            <a:ext cx="423863" cy="522684"/>
            <a:chOff x="2570" y="3540"/>
            <a:chExt cx="267" cy="439"/>
          </a:xfrm>
        </p:grpSpPr>
        <p:sp>
          <p:nvSpPr>
            <p:cNvPr id="51218" name="Text Box 9"/>
            <p:cNvSpPr txBox="1">
              <a:spLocks noChangeArrowheads="1"/>
            </p:cNvSpPr>
            <p:nvPr/>
          </p:nvSpPr>
          <p:spPr bwMode="auto">
            <a:xfrm>
              <a:off x="2582" y="3540"/>
              <a:ext cx="255" cy="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a:defRPr sz="2700">
                  <a:solidFill>
                    <a:schemeClr val="tx1"/>
                  </a:solidFill>
                  <a:latin typeface="Arial" charset="0"/>
                </a:defRPr>
              </a:lvl2pPr>
              <a:lvl3pPr>
                <a:defRPr sz="23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r>
                <a:rPr lang="en-US" altLang="en-US" sz="2800" b="1">
                  <a:solidFill>
                    <a:srgbClr val="FF0000"/>
                  </a:solidFill>
                  <a:latin typeface="Times New Roman" pitchFamily="18" charset="0"/>
                  <a:cs typeface="Times New Roman" pitchFamily="18" charset="0"/>
                </a:rPr>
                <a:t>F</a:t>
              </a:r>
            </a:p>
          </p:txBody>
        </p:sp>
        <p:sp>
          <p:nvSpPr>
            <p:cNvPr id="51219" name="Line 10"/>
            <p:cNvSpPr>
              <a:spLocks noChangeShapeType="1"/>
            </p:cNvSpPr>
            <p:nvPr/>
          </p:nvSpPr>
          <p:spPr bwMode="auto">
            <a:xfrm>
              <a:off x="2570" y="3578"/>
              <a:ext cx="240"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4459" name="Text Box 11"/>
          <p:cNvSpPr txBox="1">
            <a:spLocks noChangeArrowheads="1"/>
          </p:cNvSpPr>
          <p:nvPr/>
        </p:nvSpPr>
        <p:spPr bwMode="auto">
          <a:xfrm>
            <a:off x="5181600" y="2951560"/>
            <a:ext cx="4443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a:defRPr sz="2700">
                <a:solidFill>
                  <a:schemeClr val="tx1"/>
                </a:solidFill>
                <a:latin typeface="Arial" charset="0"/>
              </a:defRPr>
            </a:lvl2pPr>
            <a:lvl3pPr>
              <a:defRPr sz="23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r>
              <a:rPr lang="en-US" altLang="en-US" sz="2800" b="1">
                <a:solidFill>
                  <a:srgbClr val="FF0000"/>
                </a:solidFill>
                <a:latin typeface="Times New Roman" pitchFamily="18" charset="0"/>
                <a:cs typeface="Times New Roman" pitchFamily="18" charset="0"/>
              </a:rPr>
              <a:t>A</a:t>
            </a:r>
          </a:p>
        </p:txBody>
      </p:sp>
      <p:sp>
        <p:nvSpPr>
          <p:cNvPr id="104460" name="Text Box 12"/>
          <p:cNvSpPr txBox="1">
            <a:spLocks noChangeArrowheads="1"/>
          </p:cNvSpPr>
          <p:nvPr/>
        </p:nvSpPr>
        <p:spPr bwMode="auto">
          <a:xfrm>
            <a:off x="457200" y="3543300"/>
            <a:ext cx="7772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700">
                <a:solidFill>
                  <a:schemeClr val="tx1"/>
                </a:solidFill>
                <a:latin typeface="Arial" charset="0"/>
              </a:defRPr>
            </a:lvl2pPr>
            <a:lvl3pPr>
              <a:defRPr sz="23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just"/>
            <a:r>
              <a:rPr lang="en-US" altLang="en-US" sz="2800" b="1">
                <a:solidFill>
                  <a:srgbClr val="FF3300"/>
                </a:solidFill>
                <a:latin typeface="Times New Roman" pitchFamily="18" charset="0"/>
                <a:cs typeface="Times New Roman" pitchFamily="18" charset="0"/>
              </a:rPr>
              <a:t>Cường độ</a:t>
            </a:r>
            <a:r>
              <a:rPr lang="en-US" altLang="en-US" sz="2800" b="1">
                <a:solidFill>
                  <a:srgbClr val="0000FF"/>
                </a:solidFill>
                <a:latin typeface="Times New Roman" pitchFamily="18" charset="0"/>
                <a:cs typeface="Times New Roman" pitchFamily="18" charset="0"/>
              </a:rPr>
              <a:t> của lực được kí hiệu bằng chữ </a:t>
            </a:r>
            <a:r>
              <a:rPr lang="en-US" altLang="en-US" sz="2800" b="1">
                <a:solidFill>
                  <a:srgbClr val="FF3300"/>
                </a:solidFill>
                <a:latin typeface="Times New Roman" pitchFamily="18" charset="0"/>
                <a:cs typeface="Times New Roman" pitchFamily="18" charset="0"/>
              </a:rPr>
              <a:t>F</a:t>
            </a:r>
            <a:r>
              <a:rPr lang="en-US" altLang="en-US" sz="2800" b="1">
                <a:solidFill>
                  <a:srgbClr val="0000FF"/>
                </a:solidFill>
                <a:latin typeface="Times New Roman" pitchFamily="18" charset="0"/>
                <a:cs typeface="Times New Roman" pitchFamily="18" charset="0"/>
              </a:rPr>
              <a:t> không có mũi tên ở trên: </a:t>
            </a:r>
            <a:r>
              <a:rPr lang="en-US" altLang="en-US" sz="2800" b="1">
                <a:solidFill>
                  <a:srgbClr val="FF3300"/>
                </a:solidFill>
                <a:latin typeface="Times New Roman" pitchFamily="18" charset="0"/>
                <a:cs typeface="Times New Roman" pitchFamily="18" charset="0"/>
              </a:rPr>
              <a:t>F</a:t>
            </a:r>
          </a:p>
        </p:txBody>
      </p:sp>
      <p:sp>
        <p:nvSpPr>
          <p:cNvPr id="104462" name="Line 14"/>
          <p:cNvSpPr>
            <a:spLocks noChangeShapeType="1"/>
          </p:cNvSpPr>
          <p:nvPr/>
        </p:nvSpPr>
        <p:spPr bwMode="auto">
          <a:xfrm flipV="1">
            <a:off x="4953000" y="1657350"/>
            <a:ext cx="2286000" cy="285750"/>
          </a:xfrm>
          <a:prstGeom prst="line">
            <a:avLst/>
          </a:prstGeom>
          <a:noFill/>
          <a:ln w="57150">
            <a:solidFill>
              <a:srgbClr val="FF3300"/>
            </a:solidFill>
            <a:round/>
            <a:headEnd type="oval"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63" name="Text Box 15"/>
          <p:cNvSpPr txBox="1">
            <a:spLocks noChangeArrowheads="1"/>
          </p:cNvSpPr>
          <p:nvPr/>
        </p:nvSpPr>
        <p:spPr bwMode="auto">
          <a:xfrm>
            <a:off x="4419601" y="1600200"/>
            <a:ext cx="4619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700">
                <a:solidFill>
                  <a:schemeClr val="tx1"/>
                </a:solidFill>
                <a:latin typeface="Arial" charset="0"/>
              </a:defRPr>
            </a:lvl2pPr>
            <a:lvl3pPr>
              <a:defRPr sz="23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r>
              <a:rPr lang="en-US" altLang="en-US" sz="2800" b="1">
                <a:solidFill>
                  <a:srgbClr val="FF0000"/>
                </a:solidFill>
                <a:latin typeface="Times New Roman" pitchFamily="18" charset="0"/>
                <a:cs typeface="Times New Roman" pitchFamily="18" charset="0"/>
              </a:rPr>
              <a:t>A</a:t>
            </a:r>
          </a:p>
        </p:txBody>
      </p:sp>
      <p:sp>
        <p:nvSpPr>
          <p:cNvPr id="104464" name="Line 16"/>
          <p:cNvSpPr>
            <a:spLocks noChangeShapeType="1"/>
          </p:cNvSpPr>
          <p:nvPr/>
        </p:nvSpPr>
        <p:spPr bwMode="auto">
          <a:xfrm flipV="1">
            <a:off x="4876800" y="1428750"/>
            <a:ext cx="2286000" cy="28575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65" name="Line 17"/>
          <p:cNvSpPr>
            <a:spLocks noChangeShapeType="1"/>
          </p:cNvSpPr>
          <p:nvPr/>
        </p:nvSpPr>
        <p:spPr bwMode="auto">
          <a:xfrm>
            <a:off x="4800600" y="1714500"/>
            <a:ext cx="76200" cy="22860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66" name="Line 18"/>
          <p:cNvSpPr>
            <a:spLocks noChangeShapeType="1"/>
          </p:cNvSpPr>
          <p:nvPr/>
        </p:nvSpPr>
        <p:spPr bwMode="auto">
          <a:xfrm>
            <a:off x="7175500" y="1428750"/>
            <a:ext cx="76200" cy="22860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67" name="Rectangle 19"/>
          <p:cNvSpPr>
            <a:spLocks noChangeArrowheads="1"/>
          </p:cNvSpPr>
          <p:nvPr/>
        </p:nvSpPr>
        <p:spPr bwMode="auto">
          <a:xfrm rot="-889055">
            <a:off x="5562600" y="1257300"/>
            <a:ext cx="609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b="1">
                <a:latin typeface="Times New Roman" pitchFamily="18" charset="0"/>
                <a:cs typeface="Times New Roman" pitchFamily="18" charset="0"/>
              </a:rPr>
              <a:t>Độ lớn</a:t>
            </a:r>
            <a:r>
              <a:rPr lang="en-US" altLang="en-US">
                <a:latin typeface="Times New Roman" pitchFamily="18" charset="0"/>
                <a:cs typeface="Times New Roman" pitchFamily="18" charset="0"/>
              </a:rPr>
              <a:t> </a:t>
            </a:r>
          </a:p>
        </p:txBody>
      </p:sp>
      <p:sp>
        <p:nvSpPr>
          <p:cNvPr id="104468" name="Rectangle 20"/>
          <p:cNvSpPr>
            <a:spLocks noChangeArrowheads="1"/>
          </p:cNvSpPr>
          <p:nvPr/>
        </p:nvSpPr>
        <p:spPr bwMode="auto">
          <a:xfrm rot="-493346">
            <a:off x="5562600" y="1828800"/>
            <a:ext cx="15240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a:latin typeface="Times New Roman" pitchFamily="18" charset="0"/>
                <a:cs typeface="Times New Roman" pitchFamily="18" charset="0"/>
              </a:rPr>
              <a:t>Phương chiều </a:t>
            </a:r>
          </a:p>
        </p:txBody>
      </p:sp>
      <p:sp>
        <p:nvSpPr>
          <p:cNvPr id="104469" name="Rectangle 21"/>
          <p:cNvSpPr>
            <a:spLocks noChangeArrowheads="1"/>
          </p:cNvSpPr>
          <p:nvPr/>
        </p:nvSpPr>
        <p:spPr bwMode="auto">
          <a:xfrm>
            <a:off x="3505200" y="1885950"/>
            <a:ext cx="1295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b="1">
                <a:latin typeface="Times New Roman" pitchFamily="18" charset="0"/>
                <a:cs typeface="Times New Roman" pitchFamily="18" charset="0"/>
              </a:rPr>
              <a:t>Điểm đặt lực </a:t>
            </a:r>
          </a:p>
        </p:txBody>
      </p:sp>
    </p:spTree>
    <p:extLst>
      <p:ext uri="{BB962C8B-B14F-4D97-AF65-F5344CB8AC3E}">
        <p14:creationId xmlns:p14="http://schemas.microsoft.com/office/powerpoint/2010/main" val="1804292366"/>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4452"/>
                                        </p:tgtEl>
                                        <p:attrNameLst>
                                          <p:attrName>style.visibility</p:attrName>
                                        </p:attrNameLst>
                                      </p:cBhvr>
                                      <p:to>
                                        <p:strVal val="visible"/>
                                      </p:to>
                                    </p:set>
                                    <p:animEffect transition="in" filter="box(in)">
                                      <p:cBhvr>
                                        <p:cTn id="7" dur="500"/>
                                        <p:tgtEl>
                                          <p:spTgt spid="104452"/>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04455"/>
                                        </p:tgtEl>
                                        <p:attrNameLst>
                                          <p:attrName>style.visibility</p:attrName>
                                        </p:attrNameLst>
                                      </p:cBhvr>
                                      <p:to>
                                        <p:strVal val="visible"/>
                                      </p:to>
                                    </p:set>
                                    <p:animEffect transition="in" filter="box(in)">
                                      <p:cBhvr>
                                        <p:cTn id="11" dur="500"/>
                                        <p:tgtEl>
                                          <p:spTgt spid="104455"/>
                                        </p:tgtEl>
                                      </p:cBhvr>
                                    </p:animEffect>
                                  </p:childTnLst>
                                </p:cTn>
                              </p:par>
                            </p:childTnLst>
                          </p:cTn>
                        </p:par>
                        <p:par>
                          <p:cTn id="12" fill="hold" nodeType="afterGroup">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04459"/>
                                        </p:tgtEl>
                                        <p:attrNameLst>
                                          <p:attrName>style.visibility</p:attrName>
                                        </p:attrNameLst>
                                      </p:cBhvr>
                                      <p:to>
                                        <p:strVal val="visible"/>
                                      </p:to>
                                    </p:set>
                                    <p:animEffect transition="in" filter="box(in)">
                                      <p:cBhvr>
                                        <p:cTn id="15" dur="500"/>
                                        <p:tgtEl>
                                          <p:spTgt spid="104459"/>
                                        </p:tgtEl>
                                      </p:cBhvr>
                                    </p:animEffect>
                                  </p:childTnLst>
                                </p:cTn>
                              </p:par>
                            </p:childTnLst>
                          </p:cTn>
                        </p:par>
                        <p:par>
                          <p:cTn id="16" fill="hold" nodeType="afterGroup">
                            <p:stCondLst>
                              <p:cond delay="1500"/>
                            </p:stCondLst>
                            <p:childTnLst>
                              <p:par>
                                <p:cTn id="17" presetID="4" presetClass="entr" presetSubtype="16" fill="hold" nodeType="afterEffect">
                                  <p:stCondLst>
                                    <p:cond delay="0"/>
                                  </p:stCondLst>
                                  <p:childTnLst>
                                    <p:set>
                                      <p:cBhvr>
                                        <p:cTn id="18" dur="1" fill="hold">
                                          <p:stCondLst>
                                            <p:cond delay="0"/>
                                          </p:stCondLst>
                                        </p:cTn>
                                        <p:tgtEl>
                                          <p:spTgt spid="104456"/>
                                        </p:tgtEl>
                                        <p:attrNameLst>
                                          <p:attrName>style.visibility</p:attrName>
                                        </p:attrNameLst>
                                      </p:cBhvr>
                                      <p:to>
                                        <p:strVal val="visible"/>
                                      </p:to>
                                    </p:set>
                                    <p:animEffect transition="in" filter="box(in)">
                                      <p:cBhvr>
                                        <p:cTn id="19" dur="500"/>
                                        <p:tgtEl>
                                          <p:spTgt spid="10445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04460"/>
                                        </p:tgtEl>
                                        <p:attrNameLst>
                                          <p:attrName>style.visibility</p:attrName>
                                        </p:attrNameLst>
                                      </p:cBhvr>
                                      <p:to>
                                        <p:strVal val="visible"/>
                                      </p:to>
                                    </p:set>
                                    <p:animEffect transition="in" filter="box(in)">
                                      <p:cBhvr>
                                        <p:cTn id="24" dur="500"/>
                                        <p:tgtEl>
                                          <p:spTgt spid="104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2" grpId="0"/>
      <p:bldP spid="104455" grpId="0" animBg="1"/>
      <p:bldP spid="104459" grpId="0"/>
      <p:bldP spid="10446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9B939AF-0DFD-BC47-3357-ABE76A8DC102}"/>
              </a:ext>
            </a:extLst>
          </p:cNvPr>
          <p:cNvSpPr>
            <a:spLocks noGrp="1"/>
          </p:cNvSpPr>
          <p:nvPr>
            <p:ph type="title"/>
          </p:nvPr>
        </p:nvSpPr>
        <p:spPr>
          <a:xfrm>
            <a:off x="783772" y="-2025593"/>
            <a:ext cx="8229600" cy="857250"/>
          </a:xfrm>
        </p:spPr>
        <p:txBody>
          <a:bodyPr/>
          <a:lstStyle/>
          <a:p>
            <a:endParaRPr lang="vi-VN"/>
          </a:p>
        </p:txBody>
      </p:sp>
      <p:sp>
        <p:nvSpPr>
          <p:cNvPr id="3" name="Chỗ dành sẵn cho Nội dung 2">
            <a:extLst>
              <a:ext uri="{FF2B5EF4-FFF2-40B4-BE49-F238E27FC236}">
                <a16:creationId xmlns:a16="http://schemas.microsoft.com/office/drawing/2014/main" id="{E19E97B6-1689-231A-312B-E0D465822269}"/>
              </a:ext>
            </a:extLst>
          </p:cNvPr>
          <p:cNvSpPr>
            <a:spLocks noGrp="1"/>
          </p:cNvSpPr>
          <p:nvPr>
            <p:ph idx="1"/>
          </p:nvPr>
        </p:nvSpPr>
        <p:spPr>
          <a:xfrm>
            <a:off x="171450" y="6175338"/>
            <a:ext cx="8229600" cy="3394472"/>
          </a:xfrm>
        </p:spPr>
        <p:txBody>
          <a:bodyPr/>
          <a:lstStyle/>
          <a:p>
            <a:endParaRPr lang="vi-VN"/>
          </a:p>
        </p:txBody>
      </p:sp>
      <p:sp>
        <p:nvSpPr>
          <p:cNvPr id="4" name="Chỗ dành sẵn cho Ngày tháng 3">
            <a:extLst>
              <a:ext uri="{FF2B5EF4-FFF2-40B4-BE49-F238E27FC236}">
                <a16:creationId xmlns:a16="http://schemas.microsoft.com/office/drawing/2014/main" id="{3BC3A01B-2BD1-CFAB-20C0-9AC59FC40C16}"/>
              </a:ext>
            </a:extLst>
          </p:cNvPr>
          <p:cNvSpPr>
            <a:spLocks noGrp="1"/>
          </p:cNvSpPr>
          <p:nvPr>
            <p:ph type="dt" sz="half" idx="10"/>
          </p:nvPr>
        </p:nvSpPr>
        <p:spPr/>
        <p:txBody>
          <a:bodyPr/>
          <a:lstStyle/>
          <a:p>
            <a:fld id="{FDA6B6BC-851B-4A61-90FF-10F5835B7A64}" type="datetime1">
              <a:rPr lang="en-US" smtClean="0"/>
              <a:t>9/8/2023</a:t>
            </a:fld>
            <a:endParaRPr lang="en-US"/>
          </a:p>
        </p:txBody>
      </p:sp>
      <p:sp>
        <p:nvSpPr>
          <p:cNvPr id="6" name="Text Box 44">
            <a:extLst>
              <a:ext uri="{FF2B5EF4-FFF2-40B4-BE49-F238E27FC236}">
                <a16:creationId xmlns:a16="http://schemas.microsoft.com/office/drawing/2014/main" id="{B83DB469-0EDD-8EC0-0EEA-1AC15745A5EE}"/>
              </a:ext>
            </a:extLst>
          </p:cNvPr>
          <p:cNvSpPr txBox="1">
            <a:spLocks noChangeArrowheads="1"/>
          </p:cNvSpPr>
          <p:nvPr/>
        </p:nvSpPr>
        <p:spPr bwMode="auto">
          <a:xfrm>
            <a:off x="628650" y="449091"/>
            <a:ext cx="7315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vi-VN" sz="3600" u="sng" dirty="0">
                <a:solidFill>
                  <a:srgbClr val="FF3300"/>
                </a:solidFill>
                <a:latin typeface="Times New Roman" pitchFamily="18" charset="0"/>
                <a:cs typeface="Times New Roman" pitchFamily="18" charset="0"/>
              </a:rPr>
              <a:t>KIỂM TRA BÀI CŨ</a:t>
            </a:r>
            <a:endParaRPr lang="en-US" sz="3600" u="sng" dirty="0">
              <a:solidFill>
                <a:srgbClr val="FF3300"/>
              </a:solidFill>
              <a:latin typeface="Times New Roman" pitchFamily="18" charset="0"/>
              <a:cs typeface="Times New Roman" pitchFamily="18" charset="0"/>
            </a:endParaRPr>
          </a:p>
        </p:txBody>
      </p:sp>
    </p:spTree>
    <p:extLst>
      <p:ext uri="{BB962C8B-B14F-4D97-AF65-F5344CB8AC3E}">
        <p14:creationId xmlns:p14="http://schemas.microsoft.com/office/powerpoint/2010/main" val="338145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repeatCount="indefinite" fill="hold" nodeType="withEffect">
                                  <p:stCondLst>
                                    <p:cond delay="0"/>
                                  </p:stCondLst>
                                  <p:endCondLst>
                                    <p:cond evt="onNext" delay="0">
                                      <p:tgtEl>
                                        <p:sldTgt/>
                                      </p:tgtEl>
                                    </p:cond>
                                  </p:endCondLst>
                                  <p:iterate type="lt">
                                    <p:tmPct val="10000"/>
                                  </p:iterate>
                                  <p:childTnLst>
                                    <p:set>
                                      <p:cBhvr override="childStyle">
                                        <p:cTn id="6" dur="500" autoRev="1" fill="hold"/>
                                        <p:tgtEl>
                                          <p:spTgt spid="6">
                                            <p:txEl>
                                              <p:pRg st="0" end="0"/>
                                            </p:txEl>
                                          </p:spTgt>
                                        </p:tgtEl>
                                        <p:attrNameLst>
                                          <p:attrName>style.color</p:attrName>
                                        </p:attrNameLst>
                                      </p:cBhvr>
                                      <p:to>
                                        <p:clrVal>
                                          <a:srgbClr val="3333FF"/>
                                        </p:clrVal>
                                      </p:to>
                                    </p:set>
                                    <p:set>
                                      <p:cBhvr>
                                        <p:cTn id="7" dur="500" autoRev="1" fill="hold"/>
                                        <p:tgtEl>
                                          <p:spTgt spid="6">
                                            <p:txEl>
                                              <p:pRg st="0" end="0"/>
                                            </p:txEl>
                                          </p:spTgt>
                                        </p:tgtEl>
                                        <p:attrNameLst>
                                          <p:attrName>fillcolor</p:attrName>
                                        </p:attrNameLst>
                                      </p:cBhvr>
                                      <p:to>
                                        <p:clrVal>
                                          <a:srgbClr val="3333FF"/>
                                        </p:clrVal>
                                      </p:to>
                                    </p:set>
                                    <p:set>
                                      <p:cBhvr>
                                        <p:cTn id="8" dur="500" autoRev="1" fill="hold"/>
                                        <p:tgtEl>
                                          <p:spTgt spid="6">
                                            <p:txEl>
                                              <p:pRg st="0" end="0"/>
                                            </p:txEl>
                                          </p:spTgt>
                                        </p:tgtEl>
                                        <p:attrNameLst>
                                          <p:attrName>fill.type</p:attrName>
                                        </p:attrNameLst>
                                      </p:cBhvr>
                                      <p:to>
                                        <p:strVal val="solid"/>
                                      </p:to>
                                    </p:set>
                                  </p:childTnLst>
                                </p:cTn>
                              </p:par>
                              <p:par>
                                <p:cTn id="9" presetID="21" presetClass="emph" presetSubtype="0" repeatCount="indefinite" fill="hold" grpId="0" nodeType="withEffect">
                                  <p:stCondLst>
                                    <p:cond delay="0"/>
                                  </p:stCondLst>
                                  <p:endCondLst>
                                    <p:cond evt="onNext" delay="0">
                                      <p:tgtEl>
                                        <p:sldTgt/>
                                      </p:tgtEl>
                                    </p:cond>
                                  </p:endCondLst>
                                  <p:iterate type="lt">
                                    <p:tmPct val="0"/>
                                  </p:iterate>
                                  <p:childTnLst>
                                    <p:animClr clrSpc="hsl" dir="cw">
                                      <p:cBhvr override="childStyle">
                                        <p:cTn id="10" dur="500" fill="hold"/>
                                        <p:tgtEl>
                                          <p:spTgt spid="6">
                                            <p:txEl>
                                              <p:pRg st="0" end="0"/>
                                            </p:txEl>
                                          </p:spTgt>
                                        </p:tgtEl>
                                        <p:attrNameLst>
                                          <p:attrName>style.color</p:attrName>
                                        </p:attrNameLst>
                                      </p:cBhvr>
                                      <p:by>
                                        <p:hsl h="7200000" s="0" l="0"/>
                                      </p:by>
                                    </p:animClr>
                                    <p:animClr clrSpc="hsl" dir="cw">
                                      <p:cBhvr>
                                        <p:cTn id="11" dur="500" fill="hold"/>
                                        <p:tgtEl>
                                          <p:spTgt spid="6">
                                            <p:txEl>
                                              <p:pRg st="0" end="0"/>
                                            </p:txEl>
                                          </p:spTgt>
                                        </p:tgtEl>
                                        <p:attrNameLst>
                                          <p:attrName>fillcolor</p:attrName>
                                        </p:attrNameLst>
                                      </p:cBhvr>
                                      <p:by>
                                        <p:hsl h="7200000" s="0" l="0"/>
                                      </p:by>
                                    </p:animClr>
                                    <p:animClr clrSpc="hsl" dir="cw">
                                      <p:cBhvr>
                                        <p:cTn id="12" dur="500" fill="hold"/>
                                        <p:tgtEl>
                                          <p:spTgt spid="6">
                                            <p:txEl>
                                              <p:pRg st="0" end="0"/>
                                            </p:txEl>
                                          </p:spTgt>
                                        </p:tgtEl>
                                        <p:attrNameLst>
                                          <p:attrName>stroke.color</p:attrName>
                                        </p:attrNameLst>
                                      </p:cBhvr>
                                      <p:by>
                                        <p:hsl h="7200000" s="0" l="0"/>
                                      </p:by>
                                    </p:animClr>
                                    <p:set>
                                      <p:cBhvr>
                                        <p:cTn id="13" dur="500" fill="hold"/>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2CC6CB-851B-4599-88D3-9C40196407A4}" type="datetime1">
              <a:rPr lang="en-US" smtClean="0"/>
              <a:t>9/8/2023</a:t>
            </a:fld>
            <a:endParaRPr lang="en-US"/>
          </a:p>
        </p:txBody>
      </p:sp>
      <p:grpSp>
        <p:nvGrpSpPr>
          <p:cNvPr id="3" name="Group 6"/>
          <p:cNvGrpSpPr>
            <a:grpSpLocks/>
          </p:cNvGrpSpPr>
          <p:nvPr/>
        </p:nvGrpSpPr>
        <p:grpSpPr bwMode="auto">
          <a:xfrm>
            <a:off x="881063" y="1633615"/>
            <a:ext cx="2765425" cy="653654"/>
            <a:chOff x="-1118" y="2859"/>
            <a:chExt cx="1742" cy="549"/>
          </a:xfrm>
        </p:grpSpPr>
        <p:sp>
          <p:nvSpPr>
            <p:cNvPr id="4" name="Rectangle 7"/>
            <p:cNvSpPr>
              <a:spLocks noChangeArrowheads="1"/>
            </p:cNvSpPr>
            <p:nvPr/>
          </p:nvSpPr>
          <p:spPr bwMode="auto">
            <a:xfrm>
              <a:off x="0" y="3120"/>
              <a:ext cx="624" cy="288"/>
            </a:xfrm>
            <a:prstGeom prst="rect">
              <a:avLst/>
            </a:prstGeom>
            <a:solidFill>
              <a:srgbClr val="FFCCFF"/>
            </a:solidFill>
            <a:ln w="9525">
              <a:solidFill>
                <a:srgbClr val="FF0000"/>
              </a:solidFill>
              <a:miter lim="800000"/>
              <a:headEnd/>
              <a:tailEnd/>
            </a:ln>
          </p:spPr>
          <p:txBody>
            <a:bodyPr wrap="none" anchor="ctr"/>
            <a:lstStyle/>
            <a:p>
              <a:endParaRPr lang="en-US"/>
            </a:p>
          </p:txBody>
        </p:sp>
        <p:sp>
          <p:nvSpPr>
            <p:cNvPr id="5" name="Text Box 8"/>
            <p:cNvSpPr txBox="1">
              <a:spLocks noChangeArrowheads="1"/>
            </p:cNvSpPr>
            <p:nvPr/>
          </p:nvSpPr>
          <p:spPr bwMode="auto">
            <a:xfrm>
              <a:off x="343" y="3015"/>
              <a:ext cx="25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dirty="0">
                  <a:latin typeface="Tahoma" charset="0"/>
                </a:rPr>
                <a:t>B</a:t>
              </a:r>
            </a:p>
          </p:txBody>
        </p:sp>
        <p:grpSp>
          <p:nvGrpSpPr>
            <p:cNvPr id="6" name="Group 9"/>
            <p:cNvGrpSpPr>
              <a:grpSpLocks/>
            </p:cNvGrpSpPr>
            <p:nvPr/>
          </p:nvGrpSpPr>
          <p:grpSpPr bwMode="auto">
            <a:xfrm>
              <a:off x="-1118" y="2859"/>
              <a:ext cx="261" cy="394"/>
              <a:chOff x="-1864" y="2811"/>
              <a:chExt cx="261" cy="394"/>
            </a:xfrm>
          </p:grpSpPr>
          <p:sp>
            <p:nvSpPr>
              <p:cNvPr id="11" name="Text Box 10"/>
              <p:cNvSpPr txBox="1">
                <a:spLocks noChangeArrowheads="1"/>
              </p:cNvSpPr>
              <p:nvPr/>
            </p:nvSpPr>
            <p:spPr bwMode="auto">
              <a:xfrm>
                <a:off x="-1864" y="2817"/>
                <a:ext cx="229"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dirty="0">
                    <a:solidFill>
                      <a:srgbClr val="FF0000"/>
                    </a:solidFill>
                    <a:latin typeface="Tahoma" charset="0"/>
                  </a:rPr>
                  <a:t>F</a:t>
                </a:r>
              </a:p>
            </p:txBody>
          </p:sp>
          <p:sp>
            <p:nvSpPr>
              <p:cNvPr id="12" name="Line 11"/>
              <p:cNvSpPr>
                <a:spLocks noChangeShapeType="1"/>
              </p:cNvSpPr>
              <p:nvPr/>
            </p:nvSpPr>
            <p:spPr bwMode="auto">
              <a:xfrm>
                <a:off x="-1752" y="2811"/>
                <a:ext cx="149" cy="6"/>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 name="Group 12"/>
            <p:cNvGrpSpPr>
              <a:grpSpLocks/>
            </p:cNvGrpSpPr>
            <p:nvPr/>
          </p:nvGrpSpPr>
          <p:grpSpPr bwMode="auto">
            <a:xfrm>
              <a:off x="-948" y="3262"/>
              <a:ext cx="1272" cy="15"/>
              <a:chOff x="-896" y="3214"/>
              <a:chExt cx="1272" cy="15"/>
            </a:xfrm>
          </p:grpSpPr>
          <p:sp>
            <p:nvSpPr>
              <p:cNvPr id="8" name="Line 13"/>
              <p:cNvSpPr>
                <a:spLocks noChangeShapeType="1"/>
              </p:cNvSpPr>
              <p:nvPr/>
            </p:nvSpPr>
            <p:spPr bwMode="auto">
              <a:xfrm rot="5400000" flipH="1" flipV="1">
                <a:off x="-705" y="3023"/>
                <a:ext cx="1" cy="383"/>
              </a:xfrm>
              <a:prstGeom prst="line">
                <a:avLst/>
              </a:prstGeom>
              <a:noFill/>
              <a:ln w="38100">
                <a:solidFill>
                  <a:srgbClr val="FF0000"/>
                </a:solidFill>
                <a:round/>
                <a:headEnd type="arrow" w="med" len="med"/>
                <a:tailEnd type="diamond"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 name="Line 14"/>
              <p:cNvSpPr>
                <a:spLocks noChangeShapeType="1"/>
              </p:cNvSpPr>
              <p:nvPr/>
            </p:nvSpPr>
            <p:spPr bwMode="auto">
              <a:xfrm rot="5400000">
                <a:off x="220" y="3073"/>
                <a:ext cx="0" cy="312"/>
              </a:xfrm>
              <a:prstGeom prst="line">
                <a:avLst/>
              </a:prstGeom>
              <a:noFill/>
              <a:ln w="38100">
                <a:solidFill>
                  <a:srgbClr val="FF0000"/>
                </a:solidFill>
                <a:round/>
                <a:headEnd type="diamond" w="med" len="med"/>
                <a:tailEnd type="diamond"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15"/>
              <p:cNvSpPr>
                <a:spLocks noChangeShapeType="1"/>
              </p:cNvSpPr>
              <p:nvPr/>
            </p:nvSpPr>
            <p:spPr bwMode="auto">
              <a:xfrm rot="5400000">
                <a:off x="-92" y="3072"/>
                <a:ext cx="0" cy="288"/>
              </a:xfrm>
              <a:prstGeom prst="line">
                <a:avLst/>
              </a:prstGeom>
              <a:noFill/>
              <a:ln w="38100">
                <a:solidFill>
                  <a:srgbClr val="FF0000"/>
                </a:solidFill>
                <a:round/>
                <a:headEnd type="diamond" w="med" len="med"/>
                <a:tailEnd type="diamond" w="med" len="me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13" name="Group 50"/>
          <p:cNvGrpSpPr>
            <a:grpSpLocks/>
          </p:cNvGrpSpPr>
          <p:nvPr/>
        </p:nvGrpSpPr>
        <p:grpSpPr bwMode="auto">
          <a:xfrm>
            <a:off x="1711886" y="1494235"/>
            <a:ext cx="838200" cy="391715"/>
            <a:chOff x="110" y="1449"/>
            <a:chExt cx="528" cy="329"/>
          </a:xfrm>
        </p:grpSpPr>
        <p:sp>
          <p:nvSpPr>
            <p:cNvPr id="14" name="Text Box 51"/>
            <p:cNvSpPr txBox="1">
              <a:spLocks noChangeArrowheads="1"/>
            </p:cNvSpPr>
            <p:nvPr/>
          </p:nvSpPr>
          <p:spPr bwMode="auto">
            <a:xfrm>
              <a:off x="110" y="1449"/>
              <a:ext cx="52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b="1" dirty="0">
                  <a:solidFill>
                    <a:srgbClr val="33CC33"/>
                  </a:solidFill>
                  <a:latin typeface="Arial" charset="0"/>
                </a:rPr>
                <a:t>50N</a:t>
              </a:r>
            </a:p>
          </p:txBody>
        </p:sp>
        <p:grpSp>
          <p:nvGrpSpPr>
            <p:cNvPr id="15" name="Group 52"/>
            <p:cNvGrpSpPr>
              <a:grpSpLocks/>
            </p:cNvGrpSpPr>
            <p:nvPr/>
          </p:nvGrpSpPr>
          <p:grpSpPr bwMode="auto">
            <a:xfrm>
              <a:off x="144" y="1680"/>
              <a:ext cx="280" cy="98"/>
              <a:chOff x="144" y="1680"/>
              <a:chExt cx="280" cy="98"/>
            </a:xfrm>
          </p:grpSpPr>
          <p:sp>
            <p:nvSpPr>
              <p:cNvPr id="16" name="Line 53"/>
              <p:cNvSpPr>
                <a:spLocks noChangeShapeType="1"/>
              </p:cNvSpPr>
              <p:nvPr/>
            </p:nvSpPr>
            <p:spPr bwMode="auto">
              <a:xfrm>
                <a:off x="153" y="1728"/>
                <a:ext cx="264"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54"/>
              <p:cNvSpPr>
                <a:spLocks noChangeShapeType="1"/>
              </p:cNvSpPr>
              <p:nvPr/>
            </p:nvSpPr>
            <p:spPr bwMode="auto">
              <a:xfrm>
                <a:off x="424" y="168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55"/>
              <p:cNvSpPr>
                <a:spLocks noChangeShapeType="1"/>
              </p:cNvSpPr>
              <p:nvPr/>
            </p:nvSpPr>
            <p:spPr bwMode="auto">
              <a:xfrm>
                <a:off x="144" y="1680"/>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9" name="Line 14"/>
          <p:cNvSpPr>
            <a:spLocks noChangeShapeType="1"/>
          </p:cNvSpPr>
          <p:nvPr/>
        </p:nvSpPr>
        <p:spPr bwMode="auto">
          <a:xfrm rot="5400000">
            <a:off x="1970088" y="1885752"/>
            <a:ext cx="0" cy="457200"/>
          </a:xfrm>
          <a:prstGeom prst="line">
            <a:avLst/>
          </a:prstGeom>
          <a:noFill/>
          <a:ln w="38100">
            <a:solidFill>
              <a:srgbClr val="FF0000"/>
            </a:solidFill>
            <a:round/>
            <a:headEnd type="diamond" w="med" len="med"/>
            <a:tailEnd type="diamond"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 name="Rectangle 19"/>
          <p:cNvSpPr/>
          <p:nvPr/>
        </p:nvSpPr>
        <p:spPr>
          <a:xfrm>
            <a:off x="609600" y="133350"/>
            <a:ext cx="7696200" cy="1384995"/>
          </a:xfrm>
          <a:prstGeom prst="rect">
            <a:avLst/>
          </a:prstGeom>
        </p:spPr>
        <p:txBody>
          <a:bodyPr wrap="square">
            <a:spAutoFit/>
          </a:bodyPr>
          <a:lstStyle/>
          <a:p>
            <a:r>
              <a:rPr lang="en-US" sz="2800" u="sng" dirty="0" err="1">
                <a:latin typeface="Times New Roman" pitchFamily="18" charset="0"/>
                <a:cs typeface="Times New Roman" pitchFamily="18" charset="0"/>
              </a:rPr>
              <a:t>Câu</a:t>
            </a:r>
            <a:r>
              <a:rPr lang="en-US" sz="2800" u="sng" dirty="0">
                <a:latin typeface="Times New Roman" pitchFamily="18" charset="0"/>
                <a:cs typeface="Times New Roman" pitchFamily="18" charset="0"/>
              </a:rPr>
              <a:t> 3</a:t>
            </a:r>
            <a:r>
              <a:rPr lang="en-US" sz="2800" dirty="0">
                <a:latin typeface="Times New Roman" pitchFamily="18" charset="0"/>
                <a:cs typeface="Times New Roman" pitchFamily="18" charset="0"/>
              </a:rPr>
              <a:t>:Hãy </a:t>
            </a:r>
            <a:r>
              <a:rPr lang="en-US" sz="2800" dirty="0" err="1">
                <a:latin typeface="Times New Roman" pitchFamily="18" charset="0"/>
                <a:cs typeface="Times New Roman" pitchFamily="18" charset="0"/>
              </a:rPr>
              <a:t>biểu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diễn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kéo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F=200N, </a:t>
            </a:r>
            <a:r>
              <a:rPr lang="en-US" sz="2800" dirty="0" err="1">
                <a:latin typeface="Times New Roman" pitchFamily="18" charset="0"/>
                <a:cs typeface="Times New Roman" pitchFamily="18" charset="0"/>
              </a:rPr>
              <a:t>chiều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sang </a:t>
            </a:r>
            <a:r>
              <a:rPr lang="en-US" sz="2800" dirty="0" err="1">
                <a:latin typeface="Times New Roman" pitchFamily="18" charset="0"/>
                <a:cs typeface="Times New Roman" pitchFamily="18" charset="0"/>
              </a:rPr>
              <a:t>trái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nằm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giữa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tại</a:t>
            </a:r>
            <a:r>
              <a:rPr lang="en-US" sz="2800" dirty="0">
                <a:latin typeface="Times New Roman" pitchFamily="18" charset="0"/>
                <a:cs typeface="Times New Roman" pitchFamily="18" charset="0"/>
              </a:rPr>
              <a:t> B.</a:t>
            </a:r>
          </a:p>
        </p:txBody>
      </p:sp>
      <p:sp>
        <p:nvSpPr>
          <p:cNvPr id="21" name="Rectangle 20"/>
          <p:cNvSpPr/>
          <p:nvPr/>
        </p:nvSpPr>
        <p:spPr>
          <a:xfrm>
            <a:off x="852227" y="2710250"/>
            <a:ext cx="4955203" cy="461665"/>
          </a:xfrm>
          <a:prstGeom prst="rect">
            <a:avLst/>
          </a:prstGeom>
        </p:spPr>
        <p:txBody>
          <a:bodyPr wrap="none">
            <a:spAutoFit/>
          </a:bodyPr>
          <a:lstStyle/>
          <a:p>
            <a:pPr>
              <a:spcBef>
                <a:spcPct val="50000"/>
              </a:spcBef>
            </a:pPr>
            <a:r>
              <a:rPr lang="en-US" sz="2400" dirty="0">
                <a:solidFill>
                  <a:srgbClr val="C00000"/>
                </a:solidFill>
                <a:latin typeface="Arial" pitchFamily="34" charset="0"/>
                <a:cs typeface="Arial" pitchFamily="34" charset="0"/>
              </a:rPr>
              <a:t>(50 N </a:t>
            </a:r>
            <a:r>
              <a:rPr lang="en-US" sz="2400" dirty="0" err="1">
                <a:solidFill>
                  <a:srgbClr val="C00000"/>
                </a:solidFill>
                <a:latin typeface="Arial" pitchFamily="34" charset="0"/>
                <a:cs typeface="Arial" pitchFamily="34" charset="0"/>
              </a:rPr>
              <a:t>sẽ</a:t>
            </a:r>
            <a:r>
              <a:rPr lang="en-US" sz="2400" dirty="0">
                <a:solidFill>
                  <a:srgbClr val="C00000"/>
                </a:solidFill>
                <a:latin typeface="Arial" pitchFamily="34" charset="0"/>
                <a:cs typeface="Arial" pitchFamily="34" charset="0"/>
              </a:rPr>
              <a:t> </a:t>
            </a:r>
            <a:r>
              <a:rPr lang="en-US" sz="2400" dirty="0" err="1">
                <a:solidFill>
                  <a:srgbClr val="C00000"/>
                </a:solidFill>
                <a:latin typeface="Arial" pitchFamily="34" charset="0"/>
                <a:cs typeface="Arial" pitchFamily="34" charset="0"/>
              </a:rPr>
              <a:t>ứng</a:t>
            </a:r>
            <a:r>
              <a:rPr lang="en-US" sz="2400" dirty="0">
                <a:solidFill>
                  <a:srgbClr val="C00000"/>
                </a:solidFill>
                <a:latin typeface="Arial" pitchFamily="34" charset="0"/>
                <a:cs typeface="Arial" pitchFamily="34" charset="0"/>
              </a:rPr>
              <a:t> </a:t>
            </a:r>
            <a:r>
              <a:rPr lang="en-US" sz="2400" dirty="0" err="1">
                <a:solidFill>
                  <a:srgbClr val="C00000"/>
                </a:solidFill>
                <a:latin typeface="Arial" pitchFamily="34" charset="0"/>
                <a:cs typeface="Arial" pitchFamily="34" charset="0"/>
              </a:rPr>
              <a:t>với</a:t>
            </a:r>
            <a:r>
              <a:rPr lang="en-US" sz="2400" dirty="0">
                <a:solidFill>
                  <a:srgbClr val="C00000"/>
                </a:solidFill>
                <a:latin typeface="Arial" pitchFamily="34" charset="0"/>
                <a:cs typeface="Arial" pitchFamily="34" charset="0"/>
              </a:rPr>
              <a:t> 1 cm hay 1 ô </a:t>
            </a:r>
            <a:r>
              <a:rPr lang="en-US" sz="2400" dirty="0" err="1">
                <a:solidFill>
                  <a:srgbClr val="C00000"/>
                </a:solidFill>
                <a:latin typeface="Arial" pitchFamily="34" charset="0"/>
                <a:cs typeface="Arial" pitchFamily="34" charset="0"/>
              </a:rPr>
              <a:t>tập</a:t>
            </a:r>
            <a:r>
              <a:rPr lang="en-US" sz="2400" dirty="0">
                <a:solidFill>
                  <a:srgbClr val="C00000"/>
                </a:solidFill>
                <a:latin typeface="Arial" pitchFamily="34" charset="0"/>
                <a:cs typeface="Arial" pitchFamily="34" charset="0"/>
              </a:rPr>
              <a:t>)</a:t>
            </a:r>
          </a:p>
        </p:txBody>
      </p:sp>
    </p:spTree>
    <p:extLst>
      <p:ext uri="{BB962C8B-B14F-4D97-AF65-F5344CB8AC3E}">
        <p14:creationId xmlns:p14="http://schemas.microsoft.com/office/powerpoint/2010/main" val="151393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heckerboard(across)">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509588"/>
          </a:xfrm>
          <a:solidFill>
            <a:schemeClr val="tx2"/>
          </a:solidFill>
        </p:spPr>
        <p:txBody>
          <a:bodyPr>
            <a:normAutofit fontScale="90000"/>
          </a:bodyPr>
          <a:lstStyle/>
          <a:p>
            <a:r>
              <a:rPr lang="en-US" b="1" dirty="0" err="1">
                <a:solidFill>
                  <a:srgbClr val="FFFF00"/>
                </a:solidFill>
                <a:latin typeface="Arial" pitchFamily="34" charset="0"/>
                <a:cs typeface="Arial" pitchFamily="34" charset="0"/>
              </a:rPr>
              <a:t>Bài</a:t>
            </a:r>
            <a:r>
              <a:rPr lang="en-US" b="1" dirty="0">
                <a:solidFill>
                  <a:srgbClr val="FFFF00"/>
                </a:solidFill>
                <a:latin typeface="Arial" pitchFamily="34" charset="0"/>
                <a:cs typeface="Arial" pitchFamily="34" charset="0"/>
              </a:rPr>
              <a:t> 4: BIỂU DIỄN LỰC</a:t>
            </a:r>
          </a:p>
        </p:txBody>
      </p:sp>
      <p:sp>
        <p:nvSpPr>
          <p:cNvPr id="6" name="Content Placeholder 5"/>
          <p:cNvSpPr>
            <a:spLocks noGrp="1"/>
          </p:cNvSpPr>
          <p:nvPr>
            <p:ph sz="half" idx="1"/>
          </p:nvPr>
        </p:nvSpPr>
        <p:spPr>
          <a:xfrm>
            <a:off x="0" y="514350"/>
            <a:ext cx="4495800" cy="400050"/>
          </a:xfrm>
        </p:spPr>
        <p:txBody>
          <a:bodyPr>
            <a:normAutofit fontScale="85000" lnSpcReduction="20000"/>
          </a:bodyPr>
          <a:lstStyle/>
          <a:p>
            <a:pPr marL="0" indent="0">
              <a:buNone/>
            </a:pPr>
            <a:r>
              <a:rPr lang="en-US" b="1" u="sng" dirty="0">
                <a:solidFill>
                  <a:srgbClr val="0000CC"/>
                </a:solidFill>
                <a:latin typeface="Arial" pitchFamily="34" charset="0"/>
                <a:cs typeface="Arial" pitchFamily="34" charset="0"/>
              </a:rPr>
              <a:t>I. </a:t>
            </a:r>
            <a:r>
              <a:rPr lang="en-US" b="1" u="sng" dirty="0" err="1">
                <a:solidFill>
                  <a:srgbClr val="0000CC"/>
                </a:solidFill>
                <a:latin typeface="Arial" pitchFamily="34" charset="0"/>
                <a:cs typeface="Arial" pitchFamily="34" charset="0"/>
              </a:rPr>
              <a:t>Ôn</a:t>
            </a:r>
            <a:r>
              <a:rPr lang="en-US" b="1" u="sng" dirty="0">
                <a:solidFill>
                  <a:srgbClr val="0000CC"/>
                </a:solidFill>
                <a:latin typeface="Arial" pitchFamily="34" charset="0"/>
                <a:cs typeface="Arial" pitchFamily="34" charset="0"/>
              </a:rPr>
              <a:t> </a:t>
            </a:r>
            <a:r>
              <a:rPr lang="en-US" b="1" u="sng" dirty="0" err="1">
                <a:solidFill>
                  <a:srgbClr val="0000CC"/>
                </a:solidFill>
                <a:latin typeface="Arial" pitchFamily="34" charset="0"/>
                <a:cs typeface="Arial" pitchFamily="34" charset="0"/>
              </a:rPr>
              <a:t>lại</a:t>
            </a:r>
            <a:r>
              <a:rPr lang="en-US" b="1" u="sng" dirty="0">
                <a:solidFill>
                  <a:srgbClr val="0000CC"/>
                </a:solidFill>
                <a:latin typeface="Arial" pitchFamily="34" charset="0"/>
                <a:cs typeface="Arial" pitchFamily="34" charset="0"/>
              </a:rPr>
              <a:t> </a:t>
            </a:r>
            <a:r>
              <a:rPr lang="en-US" b="1" u="sng" dirty="0" err="1">
                <a:solidFill>
                  <a:srgbClr val="0000CC"/>
                </a:solidFill>
                <a:latin typeface="Arial" pitchFamily="34" charset="0"/>
                <a:cs typeface="Arial" pitchFamily="34" charset="0"/>
              </a:rPr>
              <a:t>khái</a:t>
            </a:r>
            <a:r>
              <a:rPr lang="en-US" b="1" u="sng" dirty="0">
                <a:solidFill>
                  <a:srgbClr val="0000CC"/>
                </a:solidFill>
                <a:latin typeface="Arial" pitchFamily="34" charset="0"/>
                <a:cs typeface="Arial" pitchFamily="34" charset="0"/>
              </a:rPr>
              <a:t> </a:t>
            </a:r>
            <a:r>
              <a:rPr lang="en-US" b="1" u="sng" dirty="0" err="1">
                <a:solidFill>
                  <a:srgbClr val="0000CC"/>
                </a:solidFill>
                <a:latin typeface="Arial" pitchFamily="34" charset="0"/>
                <a:cs typeface="Arial" pitchFamily="34" charset="0"/>
              </a:rPr>
              <a:t>niệm</a:t>
            </a:r>
            <a:r>
              <a:rPr lang="en-US" b="1" u="sng" dirty="0">
                <a:solidFill>
                  <a:srgbClr val="0000CC"/>
                </a:solidFill>
                <a:latin typeface="Arial" pitchFamily="34" charset="0"/>
                <a:cs typeface="Arial" pitchFamily="34" charset="0"/>
              </a:rPr>
              <a:t> </a:t>
            </a:r>
            <a:r>
              <a:rPr lang="en-US" b="1" u="sng" dirty="0" err="1">
                <a:solidFill>
                  <a:srgbClr val="0000CC"/>
                </a:solidFill>
                <a:latin typeface="Arial" pitchFamily="34" charset="0"/>
                <a:cs typeface="Arial" pitchFamily="34" charset="0"/>
              </a:rPr>
              <a:t>lực</a:t>
            </a:r>
            <a:r>
              <a:rPr lang="en-US" b="1" u="sng" dirty="0">
                <a:solidFill>
                  <a:srgbClr val="0000CC"/>
                </a:solidFill>
                <a:latin typeface="Arial" pitchFamily="34" charset="0"/>
                <a:cs typeface="Arial" pitchFamily="34" charset="0"/>
              </a:rPr>
              <a:t>:</a:t>
            </a:r>
          </a:p>
          <a:p>
            <a:pPr marL="0" indent="0">
              <a:buNone/>
            </a:pPr>
            <a:endParaRPr lang="en-US" b="1" u="sng" dirty="0">
              <a:solidFill>
                <a:srgbClr val="0000CC"/>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p>
            <a:fld id="{00245373-98BB-4ED2-B13E-78A091403219}" type="datetime1">
              <a:rPr lang="en-US" smtClean="0"/>
              <a:t>9/8/2023</a:t>
            </a:fld>
            <a:endParaRPr lang="en-US"/>
          </a:p>
        </p:txBody>
      </p:sp>
      <p:sp>
        <p:nvSpPr>
          <p:cNvPr id="9" name="Content Placeholder 5"/>
          <p:cNvSpPr>
            <a:spLocks noGrp="1"/>
          </p:cNvSpPr>
          <p:nvPr>
            <p:ph sz="half" idx="1"/>
          </p:nvPr>
        </p:nvSpPr>
        <p:spPr>
          <a:xfrm>
            <a:off x="-76200" y="857250"/>
            <a:ext cx="3124200" cy="400050"/>
          </a:xfrm>
        </p:spPr>
        <p:txBody>
          <a:bodyPr>
            <a:normAutofit fontScale="85000" lnSpcReduction="20000"/>
          </a:bodyPr>
          <a:lstStyle/>
          <a:p>
            <a:pPr marL="0" indent="0">
              <a:buNone/>
            </a:pPr>
            <a:r>
              <a:rPr lang="en-US" b="1" u="sng" dirty="0">
                <a:solidFill>
                  <a:srgbClr val="0000CC"/>
                </a:solidFill>
                <a:latin typeface="Arial" pitchFamily="34" charset="0"/>
                <a:cs typeface="Arial" pitchFamily="34" charset="0"/>
              </a:rPr>
              <a:t>II. </a:t>
            </a:r>
            <a:r>
              <a:rPr lang="en-US" b="1" u="sng" dirty="0" err="1">
                <a:solidFill>
                  <a:srgbClr val="0000CC"/>
                </a:solidFill>
                <a:latin typeface="Arial" pitchFamily="34" charset="0"/>
                <a:cs typeface="Arial" pitchFamily="34" charset="0"/>
              </a:rPr>
              <a:t>Biểu</a:t>
            </a:r>
            <a:r>
              <a:rPr lang="en-US" b="1" u="sng" dirty="0">
                <a:solidFill>
                  <a:srgbClr val="0000CC"/>
                </a:solidFill>
                <a:latin typeface="Arial" pitchFamily="34" charset="0"/>
                <a:cs typeface="Arial" pitchFamily="34" charset="0"/>
              </a:rPr>
              <a:t> </a:t>
            </a:r>
            <a:r>
              <a:rPr lang="en-US" b="1" u="sng" dirty="0" err="1">
                <a:solidFill>
                  <a:srgbClr val="0000CC"/>
                </a:solidFill>
                <a:latin typeface="Arial" pitchFamily="34" charset="0"/>
                <a:cs typeface="Arial" pitchFamily="34" charset="0"/>
              </a:rPr>
              <a:t>diễn</a:t>
            </a:r>
            <a:r>
              <a:rPr lang="en-US" b="1" u="sng" dirty="0">
                <a:solidFill>
                  <a:srgbClr val="0000CC"/>
                </a:solidFill>
                <a:latin typeface="Arial" pitchFamily="34" charset="0"/>
                <a:cs typeface="Arial" pitchFamily="34" charset="0"/>
              </a:rPr>
              <a:t> </a:t>
            </a:r>
            <a:r>
              <a:rPr lang="en-US" b="1" u="sng" dirty="0" err="1">
                <a:solidFill>
                  <a:srgbClr val="0000CC"/>
                </a:solidFill>
                <a:latin typeface="Arial" pitchFamily="34" charset="0"/>
                <a:cs typeface="Arial" pitchFamily="34" charset="0"/>
              </a:rPr>
              <a:t>lực</a:t>
            </a:r>
            <a:r>
              <a:rPr lang="en-US" b="1" u="sng" dirty="0">
                <a:solidFill>
                  <a:srgbClr val="0000CC"/>
                </a:solidFill>
                <a:latin typeface="Arial" pitchFamily="34" charset="0"/>
                <a:cs typeface="Arial" pitchFamily="34" charset="0"/>
              </a:rPr>
              <a:t>:</a:t>
            </a:r>
          </a:p>
          <a:p>
            <a:pPr marL="0" indent="0">
              <a:buNone/>
            </a:pPr>
            <a:endParaRPr lang="en-US" b="1" u="sng" dirty="0">
              <a:solidFill>
                <a:srgbClr val="0000CC"/>
              </a:solidFill>
              <a:latin typeface="Arial" pitchFamily="34" charset="0"/>
              <a:cs typeface="Arial" pitchFamily="34" charset="0"/>
            </a:endParaRPr>
          </a:p>
        </p:txBody>
      </p:sp>
      <p:sp>
        <p:nvSpPr>
          <p:cNvPr id="10" name="Text Box 9"/>
          <p:cNvSpPr txBox="1">
            <a:spLocks noChangeArrowheads="1"/>
          </p:cNvSpPr>
          <p:nvPr/>
        </p:nvSpPr>
        <p:spPr bwMode="auto">
          <a:xfrm>
            <a:off x="-14287" y="1200150"/>
            <a:ext cx="460735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ahoma" charset="0"/>
              </a:defRPr>
            </a:lvl1pPr>
            <a:lvl2pPr marL="742950" indent="-285750">
              <a:defRPr sz="2400" b="1">
                <a:solidFill>
                  <a:schemeClr val="tx1"/>
                </a:solidFill>
                <a:latin typeface="Tahoma" charset="0"/>
              </a:defRPr>
            </a:lvl2pPr>
            <a:lvl3pPr marL="1143000" indent="-228600">
              <a:defRPr sz="2400" b="1">
                <a:solidFill>
                  <a:schemeClr val="tx1"/>
                </a:solidFill>
                <a:latin typeface="Tahoma" charset="0"/>
              </a:defRPr>
            </a:lvl3pPr>
            <a:lvl4pPr marL="1600200" indent="-228600">
              <a:defRPr sz="2400" b="1">
                <a:solidFill>
                  <a:schemeClr val="tx1"/>
                </a:solidFill>
                <a:latin typeface="Tahoma" charset="0"/>
              </a:defRPr>
            </a:lvl4pPr>
            <a:lvl5pPr marL="2057400" indent="-22860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r>
              <a:rPr lang="en-US" i="1" dirty="0">
                <a:solidFill>
                  <a:srgbClr val="0000CC"/>
                </a:solidFill>
                <a:latin typeface="Arial" pitchFamily="34" charset="0"/>
                <a:cs typeface="Arial" pitchFamily="34" charset="0"/>
              </a:rPr>
              <a:t>1. </a:t>
            </a:r>
            <a:r>
              <a:rPr lang="en-US" i="1" u="sng" dirty="0" err="1">
                <a:solidFill>
                  <a:srgbClr val="0000CC"/>
                </a:solidFill>
                <a:latin typeface="Arial" pitchFamily="34" charset="0"/>
                <a:cs typeface="Arial" pitchFamily="34" charset="0"/>
              </a:rPr>
              <a:t>Lực</a:t>
            </a:r>
            <a:r>
              <a:rPr lang="en-US" i="1" u="sng" dirty="0">
                <a:solidFill>
                  <a:srgbClr val="0000CC"/>
                </a:solidFill>
                <a:latin typeface="Arial" pitchFamily="34" charset="0"/>
                <a:cs typeface="Arial" pitchFamily="34" charset="0"/>
              </a:rPr>
              <a:t> </a:t>
            </a:r>
            <a:r>
              <a:rPr lang="en-US" i="1" u="sng" dirty="0" err="1">
                <a:solidFill>
                  <a:srgbClr val="0000CC"/>
                </a:solidFill>
                <a:latin typeface="Arial" pitchFamily="34" charset="0"/>
                <a:cs typeface="Arial" pitchFamily="34" charset="0"/>
              </a:rPr>
              <a:t>là</a:t>
            </a:r>
            <a:r>
              <a:rPr lang="en-US" i="1" u="sng" dirty="0">
                <a:solidFill>
                  <a:srgbClr val="0000CC"/>
                </a:solidFill>
                <a:latin typeface="Arial" pitchFamily="34" charset="0"/>
                <a:cs typeface="Arial" pitchFamily="34" charset="0"/>
              </a:rPr>
              <a:t> </a:t>
            </a:r>
            <a:r>
              <a:rPr lang="en-US" i="1" u="sng" dirty="0" err="1">
                <a:solidFill>
                  <a:srgbClr val="0000CC"/>
                </a:solidFill>
                <a:latin typeface="Arial" pitchFamily="34" charset="0"/>
                <a:cs typeface="Arial" pitchFamily="34" charset="0"/>
              </a:rPr>
              <a:t>một</a:t>
            </a:r>
            <a:r>
              <a:rPr lang="en-US" i="1" u="sng" dirty="0">
                <a:solidFill>
                  <a:srgbClr val="0000CC"/>
                </a:solidFill>
                <a:latin typeface="Arial" pitchFamily="34" charset="0"/>
                <a:cs typeface="Arial" pitchFamily="34" charset="0"/>
              </a:rPr>
              <a:t> </a:t>
            </a:r>
            <a:r>
              <a:rPr lang="en-US" i="1" u="sng" dirty="0" err="1">
                <a:solidFill>
                  <a:srgbClr val="0000CC"/>
                </a:solidFill>
                <a:latin typeface="Arial" pitchFamily="34" charset="0"/>
                <a:cs typeface="Arial" pitchFamily="34" charset="0"/>
              </a:rPr>
              <a:t>đại</a:t>
            </a:r>
            <a:r>
              <a:rPr lang="en-US" i="1" u="sng" dirty="0">
                <a:solidFill>
                  <a:srgbClr val="0000CC"/>
                </a:solidFill>
                <a:latin typeface="Arial" pitchFamily="34" charset="0"/>
                <a:cs typeface="Arial" pitchFamily="34" charset="0"/>
              </a:rPr>
              <a:t> </a:t>
            </a:r>
            <a:r>
              <a:rPr lang="en-US" i="1" u="sng" dirty="0" err="1">
                <a:solidFill>
                  <a:srgbClr val="0000CC"/>
                </a:solidFill>
                <a:latin typeface="Arial" pitchFamily="34" charset="0"/>
                <a:cs typeface="Arial" pitchFamily="34" charset="0"/>
              </a:rPr>
              <a:t>lượng</a:t>
            </a:r>
            <a:r>
              <a:rPr lang="en-US" i="1" u="sng" dirty="0">
                <a:solidFill>
                  <a:srgbClr val="0000CC"/>
                </a:solidFill>
                <a:latin typeface="Arial" pitchFamily="34" charset="0"/>
                <a:cs typeface="Arial" pitchFamily="34" charset="0"/>
              </a:rPr>
              <a:t> </a:t>
            </a:r>
            <a:r>
              <a:rPr lang="en-US" i="1" u="sng" dirty="0" err="1">
                <a:solidFill>
                  <a:srgbClr val="0000CC"/>
                </a:solidFill>
                <a:latin typeface="Arial" pitchFamily="34" charset="0"/>
                <a:cs typeface="Arial" pitchFamily="34" charset="0"/>
              </a:rPr>
              <a:t>véctơ</a:t>
            </a:r>
            <a:r>
              <a:rPr lang="en-US" dirty="0">
                <a:solidFill>
                  <a:srgbClr val="0000CC"/>
                </a:solidFill>
                <a:latin typeface="Arial" pitchFamily="34" charset="0"/>
                <a:cs typeface="Arial" pitchFamily="34" charset="0"/>
              </a:rPr>
              <a:t>:</a:t>
            </a:r>
          </a:p>
        </p:txBody>
      </p:sp>
      <p:sp>
        <p:nvSpPr>
          <p:cNvPr id="17" name="Text Box 9"/>
          <p:cNvSpPr txBox="1">
            <a:spLocks noChangeArrowheads="1"/>
          </p:cNvSpPr>
          <p:nvPr/>
        </p:nvSpPr>
        <p:spPr bwMode="auto">
          <a:xfrm>
            <a:off x="-4015" y="1485900"/>
            <a:ext cx="465221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ahoma" charset="0"/>
              </a:defRPr>
            </a:lvl1pPr>
            <a:lvl2pPr marL="742950" indent="-285750">
              <a:defRPr sz="2400" b="1">
                <a:solidFill>
                  <a:schemeClr val="tx1"/>
                </a:solidFill>
                <a:latin typeface="Tahoma" charset="0"/>
              </a:defRPr>
            </a:lvl2pPr>
            <a:lvl3pPr marL="1143000" indent="-228600">
              <a:defRPr sz="2400" b="1">
                <a:solidFill>
                  <a:schemeClr val="tx1"/>
                </a:solidFill>
                <a:latin typeface="Tahoma" charset="0"/>
              </a:defRPr>
            </a:lvl3pPr>
            <a:lvl4pPr marL="1600200" indent="-228600">
              <a:defRPr sz="2400" b="1">
                <a:solidFill>
                  <a:schemeClr val="tx1"/>
                </a:solidFill>
                <a:latin typeface="Tahoma" charset="0"/>
              </a:defRPr>
            </a:lvl4pPr>
            <a:lvl5pPr marL="2057400" indent="-22860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r>
              <a:rPr lang="en-US" i="1" dirty="0">
                <a:solidFill>
                  <a:srgbClr val="0000CC"/>
                </a:solidFill>
                <a:latin typeface="Arial" pitchFamily="34" charset="0"/>
                <a:cs typeface="Arial" pitchFamily="34" charset="0"/>
              </a:rPr>
              <a:t>2. </a:t>
            </a:r>
            <a:r>
              <a:rPr lang="en-US" i="1" u="sng" dirty="0" err="1">
                <a:solidFill>
                  <a:srgbClr val="0000CC"/>
                </a:solidFill>
                <a:latin typeface="Arial" pitchFamily="34" charset="0"/>
                <a:cs typeface="Arial" pitchFamily="34" charset="0"/>
              </a:rPr>
              <a:t>Cách</a:t>
            </a:r>
            <a:r>
              <a:rPr lang="en-US" i="1" u="sng" dirty="0">
                <a:solidFill>
                  <a:srgbClr val="0000CC"/>
                </a:solidFill>
                <a:latin typeface="Arial" pitchFamily="34" charset="0"/>
                <a:cs typeface="Arial" pitchFamily="34" charset="0"/>
              </a:rPr>
              <a:t> </a:t>
            </a:r>
            <a:r>
              <a:rPr lang="en-US" i="1" u="sng" dirty="0" err="1">
                <a:solidFill>
                  <a:srgbClr val="0000CC"/>
                </a:solidFill>
                <a:latin typeface="Arial" pitchFamily="34" charset="0"/>
                <a:cs typeface="Arial" pitchFamily="34" charset="0"/>
              </a:rPr>
              <a:t>biểu</a:t>
            </a:r>
            <a:r>
              <a:rPr lang="en-US" i="1" u="sng" dirty="0">
                <a:solidFill>
                  <a:srgbClr val="0000CC"/>
                </a:solidFill>
                <a:latin typeface="Arial" pitchFamily="34" charset="0"/>
                <a:cs typeface="Arial" pitchFamily="34" charset="0"/>
              </a:rPr>
              <a:t> </a:t>
            </a:r>
            <a:r>
              <a:rPr lang="en-US" i="1" u="sng" dirty="0" err="1">
                <a:solidFill>
                  <a:srgbClr val="0000CC"/>
                </a:solidFill>
                <a:latin typeface="Arial" pitchFamily="34" charset="0"/>
                <a:cs typeface="Arial" pitchFamily="34" charset="0"/>
              </a:rPr>
              <a:t>diễn</a:t>
            </a:r>
            <a:r>
              <a:rPr lang="en-US" i="1" u="sng" dirty="0">
                <a:solidFill>
                  <a:srgbClr val="0000CC"/>
                </a:solidFill>
                <a:latin typeface="Arial" pitchFamily="34" charset="0"/>
                <a:cs typeface="Arial" pitchFamily="34" charset="0"/>
              </a:rPr>
              <a:t> </a:t>
            </a:r>
            <a:r>
              <a:rPr lang="en-US" i="1" u="sng" dirty="0" err="1">
                <a:solidFill>
                  <a:srgbClr val="0000CC"/>
                </a:solidFill>
                <a:latin typeface="Arial" pitchFamily="34" charset="0"/>
                <a:cs typeface="Arial" pitchFamily="34" charset="0"/>
              </a:rPr>
              <a:t>và</a:t>
            </a:r>
            <a:r>
              <a:rPr lang="en-US" i="1" u="sng" dirty="0">
                <a:solidFill>
                  <a:srgbClr val="0000CC"/>
                </a:solidFill>
                <a:latin typeface="Arial" pitchFamily="34" charset="0"/>
                <a:cs typeface="Arial" pitchFamily="34" charset="0"/>
              </a:rPr>
              <a:t> </a:t>
            </a:r>
            <a:r>
              <a:rPr lang="en-US" i="1" u="sng" dirty="0" err="1">
                <a:solidFill>
                  <a:srgbClr val="0000CC"/>
                </a:solidFill>
                <a:latin typeface="Arial" pitchFamily="34" charset="0"/>
                <a:cs typeface="Arial" pitchFamily="34" charset="0"/>
              </a:rPr>
              <a:t>kí</a:t>
            </a:r>
            <a:r>
              <a:rPr lang="en-US" i="1" u="sng" dirty="0">
                <a:solidFill>
                  <a:srgbClr val="0000CC"/>
                </a:solidFill>
                <a:latin typeface="Arial" pitchFamily="34" charset="0"/>
                <a:cs typeface="Arial" pitchFamily="34" charset="0"/>
              </a:rPr>
              <a:t> </a:t>
            </a:r>
            <a:r>
              <a:rPr lang="en-US" i="1" u="sng" dirty="0" err="1">
                <a:solidFill>
                  <a:srgbClr val="0000CC"/>
                </a:solidFill>
                <a:latin typeface="Arial" pitchFamily="34" charset="0"/>
                <a:cs typeface="Arial" pitchFamily="34" charset="0"/>
              </a:rPr>
              <a:t>hiệu</a:t>
            </a:r>
            <a:r>
              <a:rPr lang="en-US" i="1" u="sng" dirty="0">
                <a:solidFill>
                  <a:srgbClr val="0000CC"/>
                </a:solidFill>
                <a:latin typeface="Arial" pitchFamily="34" charset="0"/>
                <a:cs typeface="Arial" pitchFamily="34" charset="0"/>
              </a:rPr>
              <a:t> </a:t>
            </a:r>
            <a:r>
              <a:rPr lang="en-US" i="1" u="sng" dirty="0" err="1">
                <a:solidFill>
                  <a:srgbClr val="0000CC"/>
                </a:solidFill>
                <a:latin typeface="Arial" pitchFamily="34" charset="0"/>
                <a:cs typeface="Arial" pitchFamily="34" charset="0"/>
              </a:rPr>
              <a:t>véctơ</a:t>
            </a:r>
            <a:r>
              <a:rPr lang="en-US" i="1" u="sng" dirty="0">
                <a:solidFill>
                  <a:srgbClr val="0000CC"/>
                </a:solidFill>
                <a:latin typeface="Arial" pitchFamily="34" charset="0"/>
                <a:cs typeface="Arial" pitchFamily="34" charset="0"/>
              </a:rPr>
              <a:t> </a:t>
            </a:r>
            <a:r>
              <a:rPr lang="en-US" i="1" u="sng" dirty="0" err="1">
                <a:solidFill>
                  <a:srgbClr val="0000CC"/>
                </a:solidFill>
                <a:latin typeface="Arial" pitchFamily="34" charset="0"/>
                <a:cs typeface="Arial" pitchFamily="34" charset="0"/>
              </a:rPr>
              <a:t>lực</a:t>
            </a:r>
            <a:r>
              <a:rPr lang="en-US" dirty="0">
                <a:solidFill>
                  <a:srgbClr val="0000CC"/>
                </a:solidFill>
                <a:latin typeface="Arial" pitchFamily="34" charset="0"/>
                <a:cs typeface="Arial" pitchFamily="34" charset="0"/>
              </a:rPr>
              <a:t>:</a:t>
            </a:r>
          </a:p>
        </p:txBody>
      </p:sp>
      <p:sp>
        <p:nvSpPr>
          <p:cNvPr id="11" name="Rectangle 10"/>
          <p:cNvSpPr>
            <a:spLocks noChangeArrowheads="1"/>
          </p:cNvSpPr>
          <p:nvPr/>
        </p:nvSpPr>
        <p:spPr bwMode="auto">
          <a:xfrm>
            <a:off x="13445" y="0"/>
            <a:ext cx="609600" cy="646331"/>
          </a:xfrm>
          <a:prstGeom prst="rect">
            <a:avLst/>
          </a:prstGeom>
          <a:solidFill>
            <a:schemeClr val="bg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3600" b="1" i="1" dirty="0">
                <a:solidFill>
                  <a:srgbClr val="0000FF"/>
                </a:solidFill>
                <a:sym typeface="Wingdings" pitchFamily="2" charset="2"/>
              </a:rPr>
              <a:t></a:t>
            </a:r>
          </a:p>
        </p:txBody>
      </p:sp>
      <p:cxnSp>
        <p:nvCxnSpPr>
          <p:cNvPr id="12" name="Straight Connector 11"/>
          <p:cNvCxnSpPr/>
          <p:nvPr/>
        </p:nvCxnSpPr>
        <p:spPr>
          <a:xfrm>
            <a:off x="4648200" y="571500"/>
            <a:ext cx="0" cy="457200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3" name="Text Box 10"/>
          <p:cNvSpPr txBox="1">
            <a:spLocks noChangeArrowheads="1"/>
          </p:cNvSpPr>
          <p:nvPr/>
        </p:nvSpPr>
        <p:spPr bwMode="auto">
          <a:xfrm>
            <a:off x="0" y="2049408"/>
            <a:ext cx="4648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Lực</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là</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một</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đại</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lượng</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véctơ</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được</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biểu</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diễn</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bằng</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một</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mũi</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tên</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có</a:t>
            </a:r>
            <a:r>
              <a:rPr lang="en-US" dirty="0">
                <a:solidFill>
                  <a:srgbClr val="0000FF"/>
                </a:solidFill>
                <a:latin typeface="Arial" pitchFamily="34" charset="0"/>
                <a:cs typeface="Arial" pitchFamily="34" charset="0"/>
              </a:rPr>
              <a:t>:</a:t>
            </a:r>
          </a:p>
          <a:p>
            <a:pPr algn="just"/>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Gốc</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là</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điểm</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đặt</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của</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lực</a:t>
            </a:r>
            <a:r>
              <a:rPr lang="en-US" dirty="0">
                <a:solidFill>
                  <a:srgbClr val="0000FF"/>
                </a:solidFill>
                <a:latin typeface="Arial" pitchFamily="34" charset="0"/>
                <a:cs typeface="Arial" pitchFamily="34" charset="0"/>
              </a:rPr>
              <a:t>.</a:t>
            </a:r>
          </a:p>
          <a:p>
            <a:pPr algn="just"/>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Phương</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và</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chiều</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trùng</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với</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phương</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và</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chiều</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của</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lực</a:t>
            </a:r>
            <a:r>
              <a:rPr lang="en-US" dirty="0">
                <a:solidFill>
                  <a:srgbClr val="0000FF"/>
                </a:solidFill>
                <a:latin typeface="Arial" pitchFamily="34" charset="0"/>
                <a:cs typeface="Arial" pitchFamily="34" charset="0"/>
              </a:rPr>
              <a:t>.</a:t>
            </a:r>
          </a:p>
          <a:p>
            <a:pPr algn="just"/>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Độ</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dài</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biểu</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thị</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cường</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độ</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của</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lực</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theo</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tỉ</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xích</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cho</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trước</a:t>
            </a:r>
            <a:r>
              <a:rPr lang="en-US" dirty="0">
                <a:solidFill>
                  <a:srgbClr val="0000FF"/>
                </a:solidFill>
                <a:latin typeface="Arial" pitchFamily="34" charset="0"/>
                <a:cs typeface="Arial" pitchFamily="34" charset="0"/>
              </a:rPr>
              <a:t>. </a:t>
            </a:r>
          </a:p>
        </p:txBody>
      </p:sp>
    </p:spTree>
    <p:extLst>
      <p:ext uri="{BB962C8B-B14F-4D97-AF65-F5344CB8AC3E}">
        <p14:creationId xmlns:p14="http://schemas.microsoft.com/office/powerpoint/2010/main" val="1740986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6705600" y="2971800"/>
            <a:ext cx="304800" cy="5715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9699" name="Rectangle 3" descr="Granite"/>
          <p:cNvSpPr>
            <a:spLocks noChangeArrowheads="1"/>
          </p:cNvSpPr>
          <p:nvPr/>
        </p:nvSpPr>
        <p:spPr bwMode="auto">
          <a:xfrm>
            <a:off x="0" y="3371850"/>
            <a:ext cx="9144000" cy="514350"/>
          </a:xfrm>
          <a:prstGeom prst="rect">
            <a:avLst/>
          </a:prstGeom>
          <a:blipFill dpi="0" rotWithShape="1">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29700" name="AutoShape 4" descr="Green marble"/>
          <p:cNvSpPr>
            <a:spLocks noChangeArrowheads="1"/>
          </p:cNvSpPr>
          <p:nvPr/>
        </p:nvSpPr>
        <p:spPr bwMode="auto">
          <a:xfrm>
            <a:off x="3276600" y="2457450"/>
            <a:ext cx="1447800" cy="685800"/>
          </a:xfrm>
          <a:prstGeom prst="flowChartPunchedCard">
            <a:avLst/>
          </a:prstGeom>
          <a:blipFill dpi="0" rotWithShape="1">
            <a:blip r:embed="rId4"/>
            <a:srcRect/>
            <a:tile tx="0" ty="0" sx="100000" sy="100000" flip="none" algn="tl"/>
          </a:blipFill>
          <a:ln w="9525">
            <a:solidFill>
              <a:schemeClr val="tx1"/>
            </a:solidFill>
            <a:miter lim="800000"/>
            <a:headEnd/>
            <a:tailEnd/>
          </a:ln>
        </p:spPr>
        <p:txBody>
          <a:bodyPr wrap="none" anchor="ctr"/>
          <a:lstStyle/>
          <a:p>
            <a:endParaRPr lang="en-US"/>
          </a:p>
        </p:txBody>
      </p:sp>
      <p:sp>
        <p:nvSpPr>
          <p:cNvPr id="29701" name="Oval 5"/>
          <p:cNvSpPr>
            <a:spLocks noChangeArrowheads="1"/>
          </p:cNvSpPr>
          <p:nvPr/>
        </p:nvSpPr>
        <p:spPr bwMode="auto">
          <a:xfrm>
            <a:off x="3581400" y="3143250"/>
            <a:ext cx="304800" cy="228600"/>
          </a:xfrm>
          <a:prstGeom prst="ellipse">
            <a:avLst/>
          </a:prstGeom>
          <a:solidFill>
            <a:srgbClr val="990000"/>
          </a:solidFill>
          <a:ln w="9525">
            <a:solidFill>
              <a:schemeClr val="tx1"/>
            </a:solidFill>
            <a:round/>
            <a:headEnd/>
            <a:tailEnd/>
          </a:ln>
        </p:spPr>
        <p:txBody>
          <a:bodyPr wrap="none" anchor="ctr"/>
          <a:lstStyle/>
          <a:p>
            <a:endParaRPr lang="en-US"/>
          </a:p>
        </p:txBody>
      </p:sp>
      <p:sp>
        <p:nvSpPr>
          <p:cNvPr id="29702" name="Oval 6"/>
          <p:cNvSpPr>
            <a:spLocks noChangeArrowheads="1"/>
          </p:cNvSpPr>
          <p:nvPr/>
        </p:nvSpPr>
        <p:spPr bwMode="auto">
          <a:xfrm>
            <a:off x="4114800" y="3143250"/>
            <a:ext cx="304800" cy="228600"/>
          </a:xfrm>
          <a:prstGeom prst="ellipse">
            <a:avLst/>
          </a:prstGeom>
          <a:solidFill>
            <a:srgbClr val="990000"/>
          </a:solidFill>
          <a:ln w="9525">
            <a:solidFill>
              <a:schemeClr val="tx1"/>
            </a:solidFill>
            <a:round/>
            <a:headEnd/>
            <a:tailEnd/>
          </a:ln>
        </p:spPr>
        <p:txBody>
          <a:bodyPr wrap="none" anchor="ctr"/>
          <a:lstStyle/>
          <a:p>
            <a:endParaRPr lang="en-US"/>
          </a:p>
        </p:txBody>
      </p:sp>
      <p:sp>
        <p:nvSpPr>
          <p:cNvPr id="29703" name="Rectangle 7"/>
          <p:cNvSpPr>
            <a:spLocks noChangeArrowheads="1"/>
          </p:cNvSpPr>
          <p:nvPr/>
        </p:nvSpPr>
        <p:spPr bwMode="auto">
          <a:xfrm>
            <a:off x="5029200" y="2686050"/>
            <a:ext cx="16764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9704" name="Rectangle 8"/>
          <p:cNvSpPr>
            <a:spLocks noChangeArrowheads="1"/>
          </p:cNvSpPr>
          <p:nvPr/>
        </p:nvSpPr>
        <p:spPr bwMode="auto">
          <a:xfrm>
            <a:off x="6934200" y="2686050"/>
            <a:ext cx="16764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9705" name="Oval 9"/>
          <p:cNvSpPr>
            <a:spLocks noChangeArrowheads="1"/>
          </p:cNvSpPr>
          <p:nvPr/>
        </p:nvSpPr>
        <p:spPr bwMode="auto">
          <a:xfrm>
            <a:off x="5181600" y="3143250"/>
            <a:ext cx="304800" cy="228600"/>
          </a:xfrm>
          <a:prstGeom prst="ellipse">
            <a:avLst/>
          </a:prstGeom>
          <a:solidFill>
            <a:srgbClr val="990000"/>
          </a:solidFill>
          <a:ln w="9525">
            <a:solidFill>
              <a:schemeClr val="tx1"/>
            </a:solidFill>
            <a:round/>
            <a:headEnd/>
            <a:tailEnd/>
          </a:ln>
        </p:spPr>
        <p:txBody>
          <a:bodyPr wrap="none" anchor="ctr"/>
          <a:lstStyle/>
          <a:p>
            <a:endParaRPr lang="en-US"/>
          </a:p>
        </p:txBody>
      </p:sp>
      <p:sp>
        <p:nvSpPr>
          <p:cNvPr id="29706" name="Oval 10"/>
          <p:cNvSpPr>
            <a:spLocks noChangeArrowheads="1"/>
          </p:cNvSpPr>
          <p:nvPr/>
        </p:nvSpPr>
        <p:spPr bwMode="auto">
          <a:xfrm>
            <a:off x="6096000" y="3143250"/>
            <a:ext cx="304800" cy="228600"/>
          </a:xfrm>
          <a:prstGeom prst="ellipse">
            <a:avLst/>
          </a:prstGeom>
          <a:solidFill>
            <a:srgbClr val="990000"/>
          </a:solidFill>
          <a:ln w="9525">
            <a:solidFill>
              <a:schemeClr val="tx1"/>
            </a:solidFill>
            <a:round/>
            <a:headEnd/>
            <a:tailEnd/>
          </a:ln>
        </p:spPr>
        <p:txBody>
          <a:bodyPr wrap="none" anchor="ctr"/>
          <a:lstStyle/>
          <a:p>
            <a:endParaRPr lang="en-US"/>
          </a:p>
        </p:txBody>
      </p:sp>
      <p:sp>
        <p:nvSpPr>
          <p:cNvPr id="29707" name="Oval 11"/>
          <p:cNvSpPr>
            <a:spLocks noChangeArrowheads="1"/>
          </p:cNvSpPr>
          <p:nvPr/>
        </p:nvSpPr>
        <p:spPr bwMode="auto">
          <a:xfrm>
            <a:off x="7162800" y="3143250"/>
            <a:ext cx="304800" cy="228600"/>
          </a:xfrm>
          <a:prstGeom prst="ellipse">
            <a:avLst/>
          </a:prstGeom>
          <a:solidFill>
            <a:srgbClr val="990000"/>
          </a:solidFill>
          <a:ln w="9525">
            <a:solidFill>
              <a:schemeClr val="tx1"/>
            </a:solidFill>
            <a:round/>
            <a:headEnd/>
            <a:tailEnd/>
          </a:ln>
        </p:spPr>
        <p:txBody>
          <a:bodyPr wrap="none" anchor="ctr"/>
          <a:lstStyle/>
          <a:p>
            <a:endParaRPr lang="en-US"/>
          </a:p>
        </p:txBody>
      </p:sp>
      <p:sp>
        <p:nvSpPr>
          <p:cNvPr id="29708" name="Oval 12"/>
          <p:cNvSpPr>
            <a:spLocks noChangeArrowheads="1"/>
          </p:cNvSpPr>
          <p:nvPr/>
        </p:nvSpPr>
        <p:spPr bwMode="auto">
          <a:xfrm>
            <a:off x="8001000" y="3143250"/>
            <a:ext cx="304800" cy="228600"/>
          </a:xfrm>
          <a:prstGeom prst="ellipse">
            <a:avLst/>
          </a:prstGeom>
          <a:solidFill>
            <a:srgbClr val="990000"/>
          </a:solidFill>
          <a:ln w="9525">
            <a:solidFill>
              <a:schemeClr val="tx1"/>
            </a:solidFill>
            <a:round/>
            <a:headEnd/>
            <a:tailEnd/>
          </a:ln>
        </p:spPr>
        <p:txBody>
          <a:bodyPr wrap="none" anchor="ctr"/>
          <a:lstStyle/>
          <a:p>
            <a:endParaRPr lang="en-US"/>
          </a:p>
        </p:txBody>
      </p:sp>
      <p:sp>
        <p:nvSpPr>
          <p:cNvPr id="29709" name="Rectangle 13"/>
          <p:cNvSpPr>
            <a:spLocks noChangeArrowheads="1"/>
          </p:cNvSpPr>
          <p:nvPr/>
        </p:nvSpPr>
        <p:spPr bwMode="auto">
          <a:xfrm>
            <a:off x="4724400" y="2971800"/>
            <a:ext cx="304800" cy="5715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9710" name="Line 14"/>
          <p:cNvSpPr>
            <a:spLocks noChangeShapeType="1"/>
          </p:cNvSpPr>
          <p:nvPr/>
        </p:nvSpPr>
        <p:spPr bwMode="auto">
          <a:xfrm>
            <a:off x="0" y="3371850"/>
            <a:ext cx="9144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8" name="Text Box 16"/>
          <p:cNvSpPr txBox="1">
            <a:spLocks noChangeArrowheads="1"/>
          </p:cNvSpPr>
          <p:nvPr/>
        </p:nvSpPr>
        <p:spPr bwMode="auto">
          <a:xfrm>
            <a:off x="0" y="51435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en-US" b="1" dirty="0" err="1">
                <a:solidFill>
                  <a:srgbClr val="C00000"/>
                </a:solidFill>
                <a:latin typeface="Arial" charset="0"/>
              </a:rPr>
              <a:t>Một</a:t>
            </a:r>
            <a:r>
              <a:rPr lang="en-US" b="1" dirty="0">
                <a:solidFill>
                  <a:srgbClr val="C00000"/>
                </a:solidFill>
                <a:latin typeface="Arial" charset="0"/>
              </a:rPr>
              <a:t> </a:t>
            </a:r>
            <a:r>
              <a:rPr lang="en-US" b="1" dirty="0" err="1">
                <a:solidFill>
                  <a:srgbClr val="C00000"/>
                </a:solidFill>
                <a:latin typeface="Arial" charset="0"/>
              </a:rPr>
              <a:t>đầu</a:t>
            </a:r>
            <a:r>
              <a:rPr lang="en-US" b="1" dirty="0">
                <a:solidFill>
                  <a:srgbClr val="C00000"/>
                </a:solidFill>
                <a:latin typeface="Arial" charset="0"/>
              </a:rPr>
              <a:t> </a:t>
            </a:r>
            <a:r>
              <a:rPr lang="en-US" b="1" dirty="0" err="1">
                <a:solidFill>
                  <a:srgbClr val="C00000"/>
                </a:solidFill>
                <a:latin typeface="Arial" charset="0"/>
              </a:rPr>
              <a:t>tàu</a:t>
            </a:r>
            <a:r>
              <a:rPr lang="en-US" b="1" dirty="0">
                <a:solidFill>
                  <a:srgbClr val="C00000"/>
                </a:solidFill>
                <a:latin typeface="Arial" charset="0"/>
              </a:rPr>
              <a:t> </a:t>
            </a:r>
            <a:r>
              <a:rPr lang="en-US" b="1" dirty="0" err="1">
                <a:solidFill>
                  <a:srgbClr val="C00000"/>
                </a:solidFill>
                <a:latin typeface="Arial" charset="0"/>
              </a:rPr>
              <a:t>kéo</a:t>
            </a:r>
            <a:r>
              <a:rPr lang="en-US" b="1" dirty="0">
                <a:solidFill>
                  <a:srgbClr val="C00000"/>
                </a:solidFill>
                <a:latin typeface="Arial" charset="0"/>
              </a:rPr>
              <a:t> </a:t>
            </a:r>
            <a:r>
              <a:rPr lang="en-US" b="1" dirty="0" err="1">
                <a:solidFill>
                  <a:srgbClr val="C00000"/>
                </a:solidFill>
                <a:latin typeface="Arial" charset="0"/>
              </a:rPr>
              <a:t>các</a:t>
            </a:r>
            <a:r>
              <a:rPr lang="en-US" b="1" dirty="0">
                <a:solidFill>
                  <a:srgbClr val="C00000"/>
                </a:solidFill>
                <a:latin typeface="Arial" charset="0"/>
              </a:rPr>
              <a:t> </a:t>
            </a:r>
            <a:r>
              <a:rPr lang="en-US" b="1" dirty="0" err="1">
                <a:solidFill>
                  <a:srgbClr val="C00000"/>
                </a:solidFill>
                <a:latin typeface="Arial" charset="0"/>
              </a:rPr>
              <a:t>toa</a:t>
            </a:r>
            <a:r>
              <a:rPr lang="en-US" b="1" dirty="0">
                <a:solidFill>
                  <a:srgbClr val="C00000"/>
                </a:solidFill>
                <a:latin typeface="Arial" charset="0"/>
              </a:rPr>
              <a:t> </a:t>
            </a:r>
            <a:r>
              <a:rPr lang="en-US" b="1" dirty="0" err="1">
                <a:solidFill>
                  <a:srgbClr val="C00000"/>
                </a:solidFill>
                <a:latin typeface="Arial" charset="0"/>
              </a:rPr>
              <a:t>với</a:t>
            </a:r>
            <a:r>
              <a:rPr lang="en-US" b="1" dirty="0">
                <a:solidFill>
                  <a:srgbClr val="C00000"/>
                </a:solidFill>
                <a:latin typeface="Arial" charset="0"/>
              </a:rPr>
              <a:t> </a:t>
            </a:r>
            <a:r>
              <a:rPr lang="en-US" b="1" dirty="0" err="1">
                <a:solidFill>
                  <a:srgbClr val="C00000"/>
                </a:solidFill>
                <a:latin typeface="Arial" charset="0"/>
              </a:rPr>
              <a:t>một</a:t>
            </a:r>
            <a:r>
              <a:rPr lang="en-US" b="1" dirty="0">
                <a:solidFill>
                  <a:srgbClr val="C00000"/>
                </a:solidFill>
                <a:latin typeface="Arial" charset="0"/>
              </a:rPr>
              <a:t> </a:t>
            </a:r>
            <a:r>
              <a:rPr lang="en-US" b="1" dirty="0" err="1">
                <a:solidFill>
                  <a:srgbClr val="C00000"/>
                </a:solidFill>
                <a:latin typeface="Arial" charset="0"/>
              </a:rPr>
              <a:t>lực</a:t>
            </a:r>
            <a:r>
              <a:rPr lang="en-US" b="1" dirty="0">
                <a:solidFill>
                  <a:srgbClr val="C00000"/>
                </a:solidFill>
                <a:latin typeface="Arial" charset="0"/>
              </a:rPr>
              <a:t> </a:t>
            </a:r>
            <a:r>
              <a:rPr lang="en-US" b="1" dirty="0" err="1">
                <a:solidFill>
                  <a:srgbClr val="C00000"/>
                </a:solidFill>
                <a:latin typeface="Arial" charset="0"/>
              </a:rPr>
              <a:t>kéo</a:t>
            </a:r>
            <a:r>
              <a:rPr lang="en-US" b="1" dirty="0">
                <a:solidFill>
                  <a:srgbClr val="C00000"/>
                </a:solidFill>
                <a:latin typeface="Arial" charset="0"/>
              </a:rPr>
              <a:t> 10</a:t>
            </a:r>
            <a:r>
              <a:rPr lang="en-US" b="1" baseline="30000" dirty="0">
                <a:solidFill>
                  <a:srgbClr val="C00000"/>
                </a:solidFill>
                <a:latin typeface="Arial" charset="0"/>
              </a:rPr>
              <a:t>6</a:t>
            </a:r>
            <a:r>
              <a:rPr lang="en-US" b="1" dirty="0">
                <a:solidFill>
                  <a:srgbClr val="C00000"/>
                </a:solidFill>
                <a:latin typeface="Arial" charset="0"/>
              </a:rPr>
              <a:t>N, </a:t>
            </a:r>
            <a:r>
              <a:rPr lang="en-US" b="1" dirty="0" err="1">
                <a:solidFill>
                  <a:srgbClr val="C00000"/>
                </a:solidFill>
                <a:latin typeface="Arial" charset="0"/>
              </a:rPr>
              <a:t>biểu</a:t>
            </a:r>
            <a:r>
              <a:rPr lang="en-US" b="1" dirty="0">
                <a:solidFill>
                  <a:srgbClr val="C00000"/>
                </a:solidFill>
                <a:latin typeface="Arial" charset="0"/>
              </a:rPr>
              <a:t> </a:t>
            </a:r>
            <a:r>
              <a:rPr lang="en-US" b="1" dirty="0" err="1">
                <a:solidFill>
                  <a:srgbClr val="C00000"/>
                </a:solidFill>
                <a:latin typeface="Arial" charset="0"/>
              </a:rPr>
              <a:t>diễn</a:t>
            </a:r>
            <a:r>
              <a:rPr lang="en-US" b="1" dirty="0">
                <a:solidFill>
                  <a:srgbClr val="C00000"/>
                </a:solidFill>
                <a:latin typeface="Arial" charset="0"/>
              </a:rPr>
              <a:t> </a:t>
            </a:r>
            <a:r>
              <a:rPr lang="en-US" b="1" dirty="0" err="1">
                <a:solidFill>
                  <a:srgbClr val="C00000"/>
                </a:solidFill>
                <a:latin typeface="Arial" charset="0"/>
              </a:rPr>
              <a:t>lực</a:t>
            </a:r>
            <a:r>
              <a:rPr lang="en-US" b="1" dirty="0">
                <a:solidFill>
                  <a:srgbClr val="C00000"/>
                </a:solidFill>
                <a:latin typeface="Arial" charset="0"/>
              </a:rPr>
              <a:t> </a:t>
            </a:r>
            <a:r>
              <a:rPr lang="en-US" b="1" dirty="0" err="1">
                <a:solidFill>
                  <a:srgbClr val="C00000"/>
                </a:solidFill>
                <a:latin typeface="Arial" charset="0"/>
              </a:rPr>
              <a:t>này</a:t>
            </a:r>
            <a:r>
              <a:rPr lang="en-US" b="1" dirty="0">
                <a:solidFill>
                  <a:srgbClr val="C00000"/>
                </a:solidFill>
                <a:latin typeface="Arial" charset="0"/>
              </a:rPr>
              <a:t> </a:t>
            </a:r>
            <a:r>
              <a:rPr lang="en-US" b="1" dirty="0" err="1">
                <a:solidFill>
                  <a:srgbClr val="C00000"/>
                </a:solidFill>
                <a:latin typeface="Arial" charset="0"/>
              </a:rPr>
              <a:t>như</a:t>
            </a:r>
            <a:r>
              <a:rPr lang="en-US" b="1" dirty="0">
                <a:solidFill>
                  <a:srgbClr val="C00000"/>
                </a:solidFill>
                <a:latin typeface="Arial" charset="0"/>
              </a:rPr>
              <a:t> </a:t>
            </a:r>
            <a:r>
              <a:rPr lang="en-US" b="1" dirty="0" err="1">
                <a:solidFill>
                  <a:srgbClr val="C00000"/>
                </a:solidFill>
                <a:latin typeface="Arial" charset="0"/>
              </a:rPr>
              <a:t>thế</a:t>
            </a:r>
            <a:r>
              <a:rPr lang="en-US" b="1" dirty="0">
                <a:solidFill>
                  <a:srgbClr val="C00000"/>
                </a:solidFill>
                <a:latin typeface="Arial" charset="0"/>
              </a:rPr>
              <a:t> </a:t>
            </a:r>
            <a:r>
              <a:rPr lang="en-US" b="1" dirty="0" err="1">
                <a:solidFill>
                  <a:srgbClr val="C00000"/>
                </a:solidFill>
                <a:latin typeface="Arial" charset="0"/>
              </a:rPr>
              <a:t>nào</a:t>
            </a:r>
            <a:r>
              <a:rPr lang="en-US" b="1" dirty="0">
                <a:solidFill>
                  <a:srgbClr val="C00000"/>
                </a:solidFill>
                <a:latin typeface="Arial" charset="0"/>
              </a:rPr>
              <a:t>?</a:t>
            </a:r>
          </a:p>
        </p:txBody>
      </p:sp>
      <p:sp>
        <p:nvSpPr>
          <p:cNvPr id="8209" name="Text Box 17"/>
          <p:cNvSpPr txBox="1">
            <a:spLocks noChangeArrowheads="1"/>
          </p:cNvSpPr>
          <p:nvPr/>
        </p:nvSpPr>
        <p:spPr bwMode="auto">
          <a:xfrm>
            <a:off x="762000" y="120015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dirty="0" err="1">
                <a:solidFill>
                  <a:srgbClr val="006600"/>
                </a:solidFill>
                <a:latin typeface="Arial" charset="0"/>
              </a:rPr>
              <a:t>Tỉ</a:t>
            </a:r>
            <a:r>
              <a:rPr lang="en-US" b="1" dirty="0">
                <a:solidFill>
                  <a:srgbClr val="006600"/>
                </a:solidFill>
                <a:latin typeface="Arial" charset="0"/>
              </a:rPr>
              <a:t> </a:t>
            </a:r>
            <a:r>
              <a:rPr lang="en-US" b="1" dirty="0" err="1">
                <a:solidFill>
                  <a:srgbClr val="006600"/>
                </a:solidFill>
                <a:latin typeface="Arial" charset="0"/>
              </a:rPr>
              <a:t>xích</a:t>
            </a:r>
            <a:r>
              <a:rPr lang="en-US" b="1" dirty="0">
                <a:solidFill>
                  <a:srgbClr val="006600"/>
                </a:solidFill>
                <a:latin typeface="Arial" charset="0"/>
              </a:rPr>
              <a:t> 1cm </a:t>
            </a:r>
            <a:r>
              <a:rPr lang="en-US" b="1" dirty="0" err="1">
                <a:solidFill>
                  <a:srgbClr val="006600"/>
                </a:solidFill>
                <a:latin typeface="Arial" charset="0"/>
              </a:rPr>
              <a:t>ứng</a:t>
            </a:r>
            <a:r>
              <a:rPr lang="en-US" b="1" dirty="0">
                <a:solidFill>
                  <a:srgbClr val="006600"/>
                </a:solidFill>
                <a:latin typeface="Arial" charset="0"/>
              </a:rPr>
              <a:t> </a:t>
            </a:r>
            <a:r>
              <a:rPr lang="en-US" b="1" dirty="0" err="1">
                <a:solidFill>
                  <a:srgbClr val="006600"/>
                </a:solidFill>
                <a:latin typeface="Arial" charset="0"/>
              </a:rPr>
              <a:t>với</a:t>
            </a:r>
            <a:r>
              <a:rPr lang="en-US" b="1" dirty="0">
                <a:solidFill>
                  <a:srgbClr val="006600"/>
                </a:solidFill>
                <a:latin typeface="Arial" charset="0"/>
              </a:rPr>
              <a:t> 500.000 N</a:t>
            </a:r>
          </a:p>
        </p:txBody>
      </p:sp>
      <p:sp>
        <p:nvSpPr>
          <p:cNvPr id="8210" name="Line 18"/>
          <p:cNvSpPr>
            <a:spLocks noChangeShapeType="1"/>
          </p:cNvSpPr>
          <p:nvPr/>
        </p:nvSpPr>
        <p:spPr bwMode="auto">
          <a:xfrm>
            <a:off x="6858000" y="1257300"/>
            <a:ext cx="1143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1" name="Line 19"/>
          <p:cNvSpPr>
            <a:spLocks noChangeShapeType="1"/>
          </p:cNvSpPr>
          <p:nvPr/>
        </p:nvSpPr>
        <p:spPr bwMode="auto">
          <a:xfrm>
            <a:off x="6858000" y="1200150"/>
            <a:ext cx="0" cy="1143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2" name="Line 20"/>
          <p:cNvSpPr>
            <a:spLocks noChangeShapeType="1"/>
          </p:cNvSpPr>
          <p:nvPr/>
        </p:nvSpPr>
        <p:spPr bwMode="auto">
          <a:xfrm>
            <a:off x="8001000" y="1200150"/>
            <a:ext cx="0" cy="1143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3" name="Text Box 21"/>
          <p:cNvSpPr txBox="1">
            <a:spLocks noChangeArrowheads="1"/>
          </p:cNvSpPr>
          <p:nvPr/>
        </p:nvSpPr>
        <p:spPr bwMode="auto">
          <a:xfrm>
            <a:off x="6849035" y="1290918"/>
            <a:ext cx="160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b="1" dirty="0">
                <a:solidFill>
                  <a:srgbClr val="006600"/>
                </a:solidFill>
                <a:latin typeface="Arial" charset="0"/>
              </a:rPr>
              <a:t>500.000N</a:t>
            </a:r>
          </a:p>
        </p:txBody>
      </p:sp>
      <p:sp>
        <p:nvSpPr>
          <p:cNvPr id="29718" name="Line 22"/>
          <p:cNvSpPr>
            <a:spLocks noChangeShapeType="1"/>
          </p:cNvSpPr>
          <p:nvPr/>
        </p:nvSpPr>
        <p:spPr bwMode="auto">
          <a:xfrm flipH="1">
            <a:off x="2743201" y="2971800"/>
            <a:ext cx="2303463"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19" name="Line 23"/>
          <p:cNvSpPr>
            <a:spLocks noChangeShapeType="1"/>
          </p:cNvSpPr>
          <p:nvPr/>
        </p:nvSpPr>
        <p:spPr bwMode="auto">
          <a:xfrm>
            <a:off x="4000500" y="2914650"/>
            <a:ext cx="0" cy="1238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6" name="Text Box 24"/>
          <p:cNvSpPr txBox="1">
            <a:spLocks noChangeArrowheads="1"/>
          </p:cNvSpPr>
          <p:nvPr/>
        </p:nvSpPr>
        <p:spPr bwMode="auto">
          <a:xfrm>
            <a:off x="1752600" y="1885950"/>
            <a:ext cx="914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sz="1800">
              <a:latin typeface="Arial" charset="0"/>
            </a:endParaRPr>
          </a:p>
        </p:txBody>
      </p:sp>
      <p:sp>
        <p:nvSpPr>
          <p:cNvPr id="29721" name="Text Box 25"/>
          <p:cNvSpPr txBox="1">
            <a:spLocks noChangeArrowheads="1"/>
          </p:cNvSpPr>
          <p:nvPr/>
        </p:nvSpPr>
        <p:spPr bwMode="auto">
          <a:xfrm>
            <a:off x="2514600" y="2400300"/>
            <a:ext cx="685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200" b="1">
                <a:solidFill>
                  <a:srgbClr val="006600"/>
                </a:solidFill>
                <a:latin typeface="Arial" charset="0"/>
              </a:rPr>
              <a:t>F</a:t>
            </a:r>
          </a:p>
        </p:txBody>
      </p:sp>
      <p:sp>
        <p:nvSpPr>
          <p:cNvPr id="29722" name="Line 26"/>
          <p:cNvSpPr>
            <a:spLocks noChangeShapeType="1"/>
          </p:cNvSpPr>
          <p:nvPr/>
        </p:nvSpPr>
        <p:spPr bwMode="auto">
          <a:xfrm>
            <a:off x="2514601" y="2457450"/>
            <a:ext cx="390525" cy="1191"/>
          </a:xfrm>
          <a:prstGeom prst="line">
            <a:avLst/>
          </a:prstGeom>
          <a:noFill/>
          <a:ln w="28575">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23" name="Text Box 27"/>
          <p:cNvSpPr txBox="1">
            <a:spLocks noChangeArrowheads="1"/>
          </p:cNvSpPr>
          <p:nvPr/>
        </p:nvSpPr>
        <p:spPr bwMode="auto">
          <a:xfrm>
            <a:off x="3352800" y="2571751"/>
            <a:ext cx="1447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000" b="1">
                <a:solidFill>
                  <a:srgbClr val="FFFF00"/>
                </a:solidFill>
                <a:latin typeface="Arial" charset="0"/>
              </a:rPr>
              <a:t>F = 10</a:t>
            </a:r>
            <a:r>
              <a:rPr lang="en-US" sz="2000" b="1" baseline="30000">
                <a:solidFill>
                  <a:srgbClr val="FFFF00"/>
                </a:solidFill>
                <a:latin typeface="Arial" charset="0"/>
              </a:rPr>
              <a:t>6</a:t>
            </a:r>
            <a:r>
              <a:rPr lang="en-US" sz="2000" b="1">
                <a:solidFill>
                  <a:srgbClr val="FFFF00"/>
                </a:solidFill>
                <a:latin typeface="Arial" charset="0"/>
              </a:rPr>
              <a:t> N</a:t>
            </a:r>
          </a:p>
        </p:txBody>
      </p:sp>
      <p:sp>
        <p:nvSpPr>
          <p:cNvPr id="29724" name="Text Box 28"/>
          <p:cNvSpPr txBox="1">
            <a:spLocks noChangeArrowheads="1"/>
          </p:cNvSpPr>
          <p:nvPr/>
        </p:nvSpPr>
        <p:spPr bwMode="auto">
          <a:xfrm>
            <a:off x="1333500" y="1571450"/>
            <a:ext cx="6477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b="1">
                <a:solidFill>
                  <a:srgbClr val="990000"/>
                </a:solidFill>
                <a:latin typeface="Arial" charset="0"/>
              </a:rPr>
              <a:t>10</a:t>
            </a:r>
            <a:r>
              <a:rPr lang="en-US" sz="2800" b="1" baseline="30000">
                <a:solidFill>
                  <a:srgbClr val="990000"/>
                </a:solidFill>
                <a:latin typeface="Arial" charset="0"/>
              </a:rPr>
              <a:t>6</a:t>
            </a:r>
            <a:r>
              <a:rPr lang="en-US" sz="2800" b="1">
                <a:solidFill>
                  <a:srgbClr val="990000"/>
                </a:solidFill>
                <a:latin typeface="Arial" charset="0"/>
              </a:rPr>
              <a:t>N = 1.000.000N ứng với mấy cm?</a:t>
            </a:r>
          </a:p>
        </p:txBody>
      </p:sp>
      <p:sp>
        <p:nvSpPr>
          <p:cNvPr id="29726" name="Text Box 30"/>
          <p:cNvSpPr txBox="1">
            <a:spLocks noChangeArrowheads="1"/>
          </p:cNvSpPr>
          <p:nvPr/>
        </p:nvSpPr>
        <p:spPr bwMode="auto">
          <a:xfrm>
            <a:off x="2341563" y="1588888"/>
            <a:ext cx="5410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b="1" dirty="0">
                <a:solidFill>
                  <a:srgbClr val="990000"/>
                </a:solidFill>
                <a:latin typeface="Arial" charset="0"/>
              </a:rPr>
              <a:t>10</a:t>
            </a:r>
            <a:r>
              <a:rPr lang="en-US" sz="2800" b="1" baseline="30000" dirty="0">
                <a:solidFill>
                  <a:srgbClr val="990000"/>
                </a:solidFill>
                <a:latin typeface="Arial" charset="0"/>
              </a:rPr>
              <a:t>6</a:t>
            </a:r>
            <a:r>
              <a:rPr lang="en-US" sz="2800" b="1" dirty="0">
                <a:solidFill>
                  <a:srgbClr val="990000"/>
                </a:solidFill>
                <a:latin typeface="Arial" charset="0"/>
              </a:rPr>
              <a:t>N = 1.000.000N </a:t>
            </a:r>
            <a:r>
              <a:rPr lang="en-US" sz="2800" b="1" dirty="0" err="1">
                <a:solidFill>
                  <a:srgbClr val="990000"/>
                </a:solidFill>
                <a:latin typeface="Arial" charset="0"/>
              </a:rPr>
              <a:t>ứng</a:t>
            </a:r>
            <a:r>
              <a:rPr lang="en-US" sz="2800" b="1" dirty="0">
                <a:solidFill>
                  <a:srgbClr val="990000"/>
                </a:solidFill>
                <a:latin typeface="Arial" charset="0"/>
              </a:rPr>
              <a:t> 2</a:t>
            </a:r>
            <a:r>
              <a:rPr lang="en-US" sz="3200" b="1" dirty="0">
                <a:solidFill>
                  <a:srgbClr val="FF0000"/>
                </a:solidFill>
                <a:latin typeface="Arial" charset="0"/>
              </a:rPr>
              <a:t> </a:t>
            </a:r>
            <a:r>
              <a:rPr lang="en-US" sz="2800" b="1" dirty="0">
                <a:solidFill>
                  <a:srgbClr val="990000"/>
                </a:solidFill>
                <a:latin typeface="Arial" charset="0"/>
              </a:rPr>
              <a:t>cm</a:t>
            </a:r>
          </a:p>
        </p:txBody>
      </p:sp>
      <p:sp>
        <p:nvSpPr>
          <p:cNvPr id="32" name="Title 4"/>
          <p:cNvSpPr txBox="1">
            <a:spLocks/>
          </p:cNvSpPr>
          <p:nvPr/>
        </p:nvSpPr>
        <p:spPr>
          <a:xfrm>
            <a:off x="0" y="0"/>
            <a:ext cx="9144000" cy="509588"/>
          </a:xfrm>
          <a:prstGeom prst="rect">
            <a:avLst/>
          </a:prstGeom>
          <a:solidFill>
            <a:schemeClr val="tx2"/>
          </a:solidFill>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err="1">
                <a:solidFill>
                  <a:srgbClr val="FFFF00"/>
                </a:solidFill>
                <a:latin typeface="Arial" pitchFamily="34" charset="0"/>
                <a:cs typeface="Arial" pitchFamily="34" charset="0"/>
              </a:rPr>
              <a:t>Vận</a:t>
            </a:r>
            <a:r>
              <a:rPr lang="en-US" b="1" dirty="0">
                <a:solidFill>
                  <a:srgbClr val="FFFF00"/>
                </a:solidFill>
                <a:latin typeface="Arial" pitchFamily="34" charset="0"/>
                <a:cs typeface="Arial" pitchFamily="34" charset="0"/>
              </a:rPr>
              <a:t> </a:t>
            </a:r>
            <a:r>
              <a:rPr lang="en-US" b="1" dirty="0" err="1">
                <a:solidFill>
                  <a:srgbClr val="FFFF00"/>
                </a:solidFill>
                <a:latin typeface="Arial" pitchFamily="34" charset="0"/>
                <a:cs typeface="Arial" pitchFamily="34" charset="0"/>
              </a:rPr>
              <a:t>dụng</a:t>
            </a:r>
            <a:endParaRPr lang="en-US" b="1" dirty="0">
              <a:solidFill>
                <a:srgbClr val="FFFF00"/>
              </a:solidFill>
              <a:latin typeface="Arial" pitchFamily="34" charset="0"/>
              <a:cs typeface="Arial" pitchFamily="34" charset="0"/>
            </a:endParaRPr>
          </a:p>
        </p:txBody>
      </p:sp>
      <p:sp>
        <p:nvSpPr>
          <p:cNvPr id="3" name="TextBox 2"/>
          <p:cNvSpPr txBox="1"/>
          <p:nvPr/>
        </p:nvSpPr>
        <p:spPr>
          <a:xfrm>
            <a:off x="4953000" y="2739852"/>
            <a:ext cx="407484" cy="461665"/>
          </a:xfrm>
          <a:prstGeom prst="rect">
            <a:avLst/>
          </a:prstGeom>
          <a:noFill/>
        </p:spPr>
        <p:txBody>
          <a:bodyPr wrap="none" rtlCol="0">
            <a:spAutoFit/>
          </a:bodyPr>
          <a:lstStyle/>
          <a:p>
            <a:r>
              <a:rPr lang="en-US" sz="2400" b="1" dirty="0">
                <a:latin typeface="Arial" pitchFamily="34" charset="0"/>
                <a:cs typeface="Arial" pitchFamily="34" charset="0"/>
              </a:rPr>
              <a:t>A</a:t>
            </a:r>
          </a:p>
        </p:txBody>
      </p:sp>
    </p:spTree>
    <p:extLst>
      <p:ext uri="{BB962C8B-B14F-4D97-AF65-F5344CB8AC3E}">
        <p14:creationId xmlns:p14="http://schemas.microsoft.com/office/powerpoint/2010/main" val="18680715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9710"/>
                                        </p:tgtEl>
                                        <p:attrNameLst>
                                          <p:attrName>style.visibility</p:attrName>
                                        </p:attrNameLst>
                                      </p:cBhvr>
                                      <p:to>
                                        <p:strVal val="visible"/>
                                      </p:to>
                                    </p:set>
                                    <p:animEffect transition="in" filter="blinds(horizontal)">
                                      <p:cBhvr>
                                        <p:cTn id="7" dur="500"/>
                                        <p:tgtEl>
                                          <p:spTgt spid="297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9699"/>
                                        </p:tgtEl>
                                        <p:attrNameLst>
                                          <p:attrName>style.visibility</p:attrName>
                                        </p:attrNameLst>
                                      </p:cBhvr>
                                      <p:to>
                                        <p:strVal val="visible"/>
                                      </p:to>
                                    </p:set>
                                    <p:animEffect transition="in" filter="blinds(horizontal)">
                                      <p:cBhvr>
                                        <p:cTn id="10" dur="500"/>
                                        <p:tgtEl>
                                          <p:spTgt spid="2969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9700"/>
                                        </p:tgtEl>
                                        <p:attrNameLst>
                                          <p:attrName>style.visibility</p:attrName>
                                        </p:attrNameLst>
                                      </p:cBhvr>
                                      <p:to>
                                        <p:strVal val="visible"/>
                                      </p:to>
                                    </p:set>
                                    <p:animEffect transition="in" filter="blinds(horizontal)">
                                      <p:cBhvr>
                                        <p:cTn id="13" dur="500"/>
                                        <p:tgtEl>
                                          <p:spTgt spid="2970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9709"/>
                                        </p:tgtEl>
                                        <p:attrNameLst>
                                          <p:attrName>style.visibility</p:attrName>
                                        </p:attrNameLst>
                                      </p:cBhvr>
                                      <p:to>
                                        <p:strVal val="visible"/>
                                      </p:to>
                                    </p:set>
                                    <p:animEffect transition="in" filter="blinds(horizontal)">
                                      <p:cBhvr>
                                        <p:cTn id="16" dur="500"/>
                                        <p:tgtEl>
                                          <p:spTgt spid="2970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9703"/>
                                        </p:tgtEl>
                                        <p:attrNameLst>
                                          <p:attrName>style.visibility</p:attrName>
                                        </p:attrNameLst>
                                      </p:cBhvr>
                                      <p:to>
                                        <p:strVal val="visible"/>
                                      </p:to>
                                    </p:set>
                                    <p:animEffect transition="in" filter="blinds(horizontal)">
                                      <p:cBhvr>
                                        <p:cTn id="19" dur="500"/>
                                        <p:tgtEl>
                                          <p:spTgt spid="29703"/>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9698"/>
                                        </p:tgtEl>
                                        <p:attrNameLst>
                                          <p:attrName>style.visibility</p:attrName>
                                        </p:attrNameLst>
                                      </p:cBhvr>
                                      <p:to>
                                        <p:strVal val="visible"/>
                                      </p:to>
                                    </p:set>
                                    <p:animEffect transition="in" filter="blinds(horizontal)">
                                      <p:cBhvr>
                                        <p:cTn id="22" dur="500"/>
                                        <p:tgtEl>
                                          <p:spTgt spid="2969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9704"/>
                                        </p:tgtEl>
                                        <p:attrNameLst>
                                          <p:attrName>style.visibility</p:attrName>
                                        </p:attrNameLst>
                                      </p:cBhvr>
                                      <p:to>
                                        <p:strVal val="visible"/>
                                      </p:to>
                                    </p:set>
                                    <p:animEffect transition="in" filter="blinds(horizontal)">
                                      <p:cBhvr>
                                        <p:cTn id="25" dur="500"/>
                                        <p:tgtEl>
                                          <p:spTgt spid="29704"/>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9701"/>
                                        </p:tgtEl>
                                        <p:attrNameLst>
                                          <p:attrName>style.visibility</p:attrName>
                                        </p:attrNameLst>
                                      </p:cBhvr>
                                      <p:to>
                                        <p:strVal val="visible"/>
                                      </p:to>
                                    </p:set>
                                    <p:animEffect transition="in" filter="blinds(horizontal)">
                                      <p:cBhvr>
                                        <p:cTn id="28" dur="500"/>
                                        <p:tgtEl>
                                          <p:spTgt spid="2970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9702"/>
                                        </p:tgtEl>
                                        <p:attrNameLst>
                                          <p:attrName>style.visibility</p:attrName>
                                        </p:attrNameLst>
                                      </p:cBhvr>
                                      <p:to>
                                        <p:strVal val="visible"/>
                                      </p:to>
                                    </p:set>
                                    <p:animEffect transition="in" filter="blinds(horizontal)">
                                      <p:cBhvr>
                                        <p:cTn id="31" dur="500"/>
                                        <p:tgtEl>
                                          <p:spTgt spid="2970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9705"/>
                                        </p:tgtEl>
                                        <p:attrNameLst>
                                          <p:attrName>style.visibility</p:attrName>
                                        </p:attrNameLst>
                                      </p:cBhvr>
                                      <p:to>
                                        <p:strVal val="visible"/>
                                      </p:to>
                                    </p:set>
                                    <p:animEffect transition="in" filter="blinds(horizontal)">
                                      <p:cBhvr>
                                        <p:cTn id="34" dur="500"/>
                                        <p:tgtEl>
                                          <p:spTgt spid="29705"/>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9706"/>
                                        </p:tgtEl>
                                        <p:attrNameLst>
                                          <p:attrName>style.visibility</p:attrName>
                                        </p:attrNameLst>
                                      </p:cBhvr>
                                      <p:to>
                                        <p:strVal val="visible"/>
                                      </p:to>
                                    </p:set>
                                    <p:animEffect transition="in" filter="blinds(horizontal)">
                                      <p:cBhvr>
                                        <p:cTn id="37" dur="500"/>
                                        <p:tgtEl>
                                          <p:spTgt spid="29706"/>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9707"/>
                                        </p:tgtEl>
                                        <p:attrNameLst>
                                          <p:attrName>style.visibility</p:attrName>
                                        </p:attrNameLst>
                                      </p:cBhvr>
                                      <p:to>
                                        <p:strVal val="visible"/>
                                      </p:to>
                                    </p:set>
                                    <p:animEffect transition="in" filter="blinds(horizontal)">
                                      <p:cBhvr>
                                        <p:cTn id="40" dur="500"/>
                                        <p:tgtEl>
                                          <p:spTgt spid="29707"/>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9708"/>
                                        </p:tgtEl>
                                        <p:attrNameLst>
                                          <p:attrName>style.visibility</p:attrName>
                                        </p:attrNameLst>
                                      </p:cBhvr>
                                      <p:to>
                                        <p:strVal val="visible"/>
                                      </p:to>
                                    </p:set>
                                    <p:animEffect transition="in" filter="blinds(horizontal)">
                                      <p:cBhvr>
                                        <p:cTn id="43" dur="500"/>
                                        <p:tgtEl>
                                          <p:spTgt spid="2970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0" presetClass="entr" presetSubtype="0" fill="hold" grpId="0" nodeType="clickEffect">
                                  <p:stCondLst>
                                    <p:cond delay="0"/>
                                  </p:stCondLst>
                                  <p:childTnLst>
                                    <p:set>
                                      <p:cBhvr>
                                        <p:cTn id="47" dur="1" fill="hold">
                                          <p:stCondLst>
                                            <p:cond delay="0"/>
                                          </p:stCondLst>
                                        </p:cTn>
                                        <p:tgtEl>
                                          <p:spTgt spid="29724"/>
                                        </p:tgtEl>
                                        <p:attrNameLst>
                                          <p:attrName>style.visibility</p:attrName>
                                        </p:attrNameLst>
                                      </p:cBhvr>
                                      <p:to>
                                        <p:strVal val="visible"/>
                                      </p:to>
                                    </p:set>
                                    <p:animEffect transition="in" filter="fade">
                                      <p:cBhvr>
                                        <p:cTn id="48" dur="800" decel="100000"/>
                                        <p:tgtEl>
                                          <p:spTgt spid="29724"/>
                                        </p:tgtEl>
                                      </p:cBhvr>
                                    </p:animEffect>
                                    <p:anim calcmode="lin" valueType="num">
                                      <p:cBhvr>
                                        <p:cTn id="49" dur="800" decel="100000" fill="hold"/>
                                        <p:tgtEl>
                                          <p:spTgt spid="29724"/>
                                        </p:tgtEl>
                                        <p:attrNameLst>
                                          <p:attrName>style.rotation</p:attrName>
                                        </p:attrNameLst>
                                      </p:cBhvr>
                                      <p:tavLst>
                                        <p:tav tm="0">
                                          <p:val>
                                            <p:fltVal val="-90"/>
                                          </p:val>
                                        </p:tav>
                                        <p:tav tm="100000">
                                          <p:val>
                                            <p:fltVal val="0"/>
                                          </p:val>
                                        </p:tav>
                                      </p:tavLst>
                                    </p:anim>
                                    <p:anim calcmode="lin" valueType="num">
                                      <p:cBhvr>
                                        <p:cTn id="50" dur="800" decel="100000" fill="hold"/>
                                        <p:tgtEl>
                                          <p:spTgt spid="29724"/>
                                        </p:tgtEl>
                                        <p:attrNameLst>
                                          <p:attrName>ppt_x</p:attrName>
                                        </p:attrNameLst>
                                      </p:cBhvr>
                                      <p:tavLst>
                                        <p:tav tm="0">
                                          <p:val>
                                            <p:strVal val="#ppt_x+0.4"/>
                                          </p:val>
                                        </p:tav>
                                        <p:tav tm="100000">
                                          <p:val>
                                            <p:strVal val="#ppt_x-0.05"/>
                                          </p:val>
                                        </p:tav>
                                      </p:tavLst>
                                    </p:anim>
                                    <p:anim calcmode="lin" valueType="num">
                                      <p:cBhvr>
                                        <p:cTn id="51" dur="800" decel="100000" fill="hold"/>
                                        <p:tgtEl>
                                          <p:spTgt spid="29724"/>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29724"/>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29724"/>
                                        </p:tgtEl>
                                        <p:attrNameLst>
                                          <p:attrName>ppt_y</p:attrName>
                                        </p:attrNameLst>
                                      </p:cBhvr>
                                      <p:tavLst>
                                        <p:tav tm="0">
                                          <p:val>
                                            <p:strVal val="#ppt_y+0.1"/>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xit" presetSubtype="10" fill="hold" grpId="1" nodeType="clickEffect">
                                  <p:stCondLst>
                                    <p:cond delay="0"/>
                                  </p:stCondLst>
                                  <p:childTnLst>
                                    <p:animEffect transition="out" filter="blinds(horizontal)">
                                      <p:cBhvr>
                                        <p:cTn id="57" dur="500"/>
                                        <p:tgtEl>
                                          <p:spTgt spid="29724"/>
                                        </p:tgtEl>
                                      </p:cBhvr>
                                    </p:animEffect>
                                    <p:set>
                                      <p:cBhvr>
                                        <p:cTn id="58" dur="1" fill="hold">
                                          <p:stCondLst>
                                            <p:cond delay="499"/>
                                          </p:stCondLst>
                                        </p:cTn>
                                        <p:tgtEl>
                                          <p:spTgt spid="29724"/>
                                        </p:tgtEl>
                                        <p:attrNameLst>
                                          <p:attrName>style.visibility</p:attrName>
                                        </p:attrNameLst>
                                      </p:cBhvr>
                                      <p:to>
                                        <p:strVal val="hidden"/>
                                      </p:to>
                                    </p:set>
                                  </p:childTnLst>
                                </p:cTn>
                              </p:par>
                              <p:par>
                                <p:cTn id="59" presetID="3" presetClass="entr" presetSubtype="10" fill="hold" grpId="0" nodeType="withEffect">
                                  <p:stCondLst>
                                    <p:cond delay="0"/>
                                  </p:stCondLst>
                                  <p:childTnLst>
                                    <p:set>
                                      <p:cBhvr>
                                        <p:cTn id="60" dur="1" fill="hold">
                                          <p:stCondLst>
                                            <p:cond delay="0"/>
                                          </p:stCondLst>
                                        </p:cTn>
                                        <p:tgtEl>
                                          <p:spTgt spid="29726"/>
                                        </p:tgtEl>
                                        <p:attrNameLst>
                                          <p:attrName>style.visibility</p:attrName>
                                        </p:attrNameLst>
                                      </p:cBhvr>
                                      <p:to>
                                        <p:strVal val="visible"/>
                                      </p:to>
                                    </p:set>
                                    <p:animEffect transition="in" filter="blinds(horizontal)">
                                      <p:cBhvr>
                                        <p:cTn id="61" dur="500"/>
                                        <p:tgtEl>
                                          <p:spTgt spid="29726"/>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additive="base">
                                        <p:cTn id="66" dur="500" fill="hold"/>
                                        <p:tgtEl>
                                          <p:spTgt spid="3"/>
                                        </p:tgtEl>
                                        <p:attrNameLst>
                                          <p:attrName>ppt_x</p:attrName>
                                        </p:attrNameLst>
                                      </p:cBhvr>
                                      <p:tavLst>
                                        <p:tav tm="0">
                                          <p:val>
                                            <p:strVal val="0-#ppt_w/2"/>
                                          </p:val>
                                        </p:tav>
                                        <p:tav tm="100000">
                                          <p:val>
                                            <p:strVal val="#ppt_x"/>
                                          </p:val>
                                        </p:tav>
                                      </p:tavLst>
                                    </p:anim>
                                    <p:anim calcmode="lin" valueType="num">
                                      <p:cBhvr additive="base">
                                        <p:cTn id="67"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2" fill="hold" grpId="0" nodeType="clickEffect">
                                  <p:stCondLst>
                                    <p:cond delay="0"/>
                                  </p:stCondLst>
                                  <p:childTnLst>
                                    <p:set>
                                      <p:cBhvr>
                                        <p:cTn id="71" dur="1" fill="hold">
                                          <p:stCondLst>
                                            <p:cond delay="0"/>
                                          </p:stCondLst>
                                        </p:cTn>
                                        <p:tgtEl>
                                          <p:spTgt spid="29718"/>
                                        </p:tgtEl>
                                        <p:attrNameLst>
                                          <p:attrName>style.visibility</p:attrName>
                                        </p:attrNameLst>
                                      </p:cBhvr>
                                      <p:to>
                                        <p:strVal val="visible"/>
                                      </p:to>
                                    </p:set>
                                    <p:anim calcmode="lin" valueType="num">
                                      <p:cBhvr additive="base">
                                        <p:cTn id="72" dur="500" fill="hold"/>
                                        <p:tgtEl>
                                          <p:spTgt spid="29718"/>
                                        </p:tgtEl>
                                        <p:attrNameLst>
                                          <p:attrName>ppt_x</p:attrName>
                                        </p:attrNameLst>
                                      </p:cBhvr>
                                      <p:tavLst>
                                        <p:tav tm="0">
                                          <p:val>
                                            <p:strVal val="1+#ppt_w/2"/>
                                          </p:val>
                                        </p:tav>
                                        <p:tav tm="100000">
                                          <p:val>
                                            <p:strVal val="#ppt_x"/>
                                          </p:val>
                                        </p:tav>
                                      </p:tavLst>
                                    </p:anim>
                                    <p:anim calcmode="lin" valueType="num">
                                      <p:cBhvr additive="base">
                                        <p:cTn id="73" dur="500" fill="hold"/>
                                        <p:tgtEl>
                                          <p:spTgt spid="297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2" name="breeze.wav"/>
                                        </p:tgtEl>
                                      </p:cMediaNode>
                                    </p:audio>
                                  </p:subTnLst>
                                </p:cTn>
                              </p:par>
                              <p:par>
                                <p:cTn id="74" presetID="3" presetClass="entr" presetSubtype="10" fill="hold" grpId="0" nodeType="withEffect">
                                  <p:stCondLst>
                                    <p:cond delay="0"/>
                                  </p:stCondLst>
                                  <p:childTnLst>
                                    <p:set>
                                      <p:cBhvr>
                                        <p:cTn id="75" dur="1" fill="hold">
                                          <p:stCondLst>
                                            <p:cond delay="0"/>
                                          </p:stCondLst>
                                        </p:cTn>
                                        <p:tgtEl>
                                          <p:spTgt spid="29719"/>
                                        </p:tgtEl>
                                        <p:attrNameLst>
                                          <p:attrName>style.visibility</p:attrName>
                                        </p:attrNameLst>
                                      </p:cBhvr>
                                      <p:to>
                                        <p:strVal val="visible"/>
                                      </p:to>
                                    </p:set>
                                    <p:animEffect transition="in" filter="blinds(horizontal)">
                                      <p:cBhvr>
                                        <p:cTn id="76" dur="500"/>
                                        <p:tgtEl>
                                          <p:spTgt spid="29719"/>
                                        </p:tgtEl>
                                      </p:cBhvr>
                                    </p:animEffect>
                                  </p:childTnLst>
                                </p:cTn>
                              </p:par>
                            </p:childTnLst>
                          </p:cTn>
                        </p:par>
                        <p:par>
                          <p:cTn id="77" fill="hold" nodeType="afterGroup">
                            <p:stCondLst>
                              <p:cond delay="500"/>
                            </p:stCondLst>
                            <p:childTnLst>
                              <p:par>
                                <p:cTn id="78" presetID="30" presetClass="entr" presetSubtype="0" fill="hold" grpId="0" nodeType="afterEffect">
                                  <p:stCondLst>
                                    <p:cond delay="0"/>
                                  </p:stCondLst>
                                  <p:childTnLst>
                                    <p:set>
                                      <p:cBhvr>
                                        <p:cTn id="79" dur="1" fill="hold">
                                          <p:stCondLst>
                                            <p:cond delay="0"/>
                                          </p:stCondLst>
                                        </p:cTn>
                                        <p:tgtEl>
                                          <p:spTgt spid="29722"/>
                                        </p:tgtEl>
                                        <p:attrNameLst>
                                          <p:attrName>style.visibility</p:attrName>
                                        </p:attrNameLst>
                                      </p:cBhvr>
                                      <p:to>
                                        <p:strVal val="visible"/>
                                      </p:to>
                                    </p:set>
                                    <p:animEffect transition="in" filter="fade">
                                      <p:cBhvr>
                                        <p:cTn id="80" dur="800" decel="100000"/>
                                        <p:tgtEl>
                                          <p:spTgt spid="29722"/>
                                        </p:tgtEl>
                                      </p:cBhvr>
                                    </p:animEffect>
                                    <p:anim calcmode="lin" valueType="num">
                                      <p:cBhvr>
                                        <p:cTn id="81" dur="800" decel="100000" fill="hold"/>
                                        <p:tgtEl>
                                          <p:spTgt spid="29722"/>
                                        </p:tgtEl>
                                        <p:attrNameLst>
                                          <p:attrName>style.rotation</p:attrName>
                                        </p:attrNameLst>
                                      </p:cBhvr>
                                      <p:tavLst>
                                        <p:tav tm="0">
                                          <p:val>
                                            <p:fltVal val="-90"/>
                                          </p:val>
                                        </p:tav>
                                        <p:tav tm="100000">
                                          <p:val>
                                            <p:fltVal val="0"/>
                                          </p:val>
                                        </p:tav>
                                      </p:tavLst>
                                    </p:anim>
                                    <p:anim calcmode="lin" valueType="num">
                                      <p:cBhvr>
                                        <p:cTn id="82" dur="800" decel="100000" fill="hold"/>
                                        <p:tgtEl>
                                          <p:spTgt spid="29722"/>
                                        </p:tgtEl>
                                        <p:attrNameLst>
                                          <p:attrName>ppt_x</p:attrName>
                                        </p:attrNameLst>
                                      </p:cBhvr>
                                      <p:tavLst>
                                        <p:tav tm="0">
                                          <p:val>
                                            <p:strVal val="#ppt_x+0.4"/>
                                          </p:val>
                                        </p:tav>
                                        <p:tav tm="100000">
                                          <p:val>
                                            <p:strVal val="#ppt_x-0.05"/>
                                          </p:val>
                                        </p:tav>
                                      </p:tavLst>
                                    </p:anim>
                                    <p:anim calcmode="lin" valueType="num">
                                      <p:cBhvr>
                                        <p:cTn id="83" dur="800" decel="100000" fill="hold"/>
                                        <p:tgtEl>
                                          <p:spTgt spid="29722"/>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29722"/>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29722"/>
                                        </p:tgtEl>
                                        <p:attrNameLst>
                                          <p:attrName>ppt_y</p:attrName>
                                        </p:attrNameLst>
                                      </p:cBhvr>
                                      <p:tavLst>
                                        <p:tav tm="0">
                                          <p:val>
                                            <p:strVal val="#ppt_y+0.1"/>
                                          </p:val>
                                        </p:tav>
                                        <p:tav tm="100000">
                                          <p:val>
                                            <p:strVal val="#ppt_y"/>
                                          </p:val>
                                        </p:tav>
                                      </p:tavLst>
                                    </p:anim>
                                  </p:childTnLst>
                                </p:cTn>
                              </p:par>
                              <p:par>
                                <p:cTn id="86" presetID="30" presetClass="entr" presetSubtype="0" fill="hold" grpId="0" nodeType="withEffect">
                                  <p:stCondLst>
                                    <p:cond delay="0"/>
                                  </p:stCondLst>
                                  <p:childTnLst>
                                    <p:set>
                                      <p:cBhvr>
                                        <p:cTn id="87" dur="1" fill="hold">
                                          <p:stCondLst>
                                            <p:cond delay="0"/>
                                          </p:stCondLst>
                                        </p:cTn>
                                        <p:tgtEl>
                                          <p:spTgt spid="29721"/>
                                        </p:tgtEl>
                                        <p:attrNameLst>
                                          <p:attrName>style.visibility</p:attrName>
                                        </p:attrNameLst>
                                      </p:cBhvr>
                                      <p:to>
                                        <p:strVal val="visible"/>
                                      </p:to>
                                    </p:set>
                                    <p:animEffect transition="in" filter="fade">
                                      <p:cBhvr>
                                        <p:cTn id="88" dur="800" decel="100000"/>
                                        <p:tgtEl>
                                          <p:spTgt spid="29721"/>
                                        </p:tgtEl>
                                      </p:cBhvr>
                                    </p:animEffect>
                                    <p:anim calcmode="lin" valueType="num">
                                      <p:cBhvr>
                                        <p:cTn id="89" dur="800" decel="100000" fill="hold"/>
                                        <p:tgtEl>
                                          <p:spTgt spid="29721"/>
                                        </p:tgtEl>
                                        <p:attrNameLst>
                                          <p:attrName>style.rotation</p:attrName>
                                        </p:attrNameLst>
                                      </p:cBhvr>
                                      <p:tavLst>
                                        <p:tav tm="0">
                                          <p:val>
                                            <p:fltVal val="-90"/>
                                          </p:val>
                                        </p:tav>
                                        <p:tav tm="100000">
                                          <p:val>
                                            <p:fltVal val="0"/>
                                          </p:val>
                                        </p:tav>
                                      </p:tavLst>
                                    </p:anim>
                                    <p:anim calcmode="lin" valueType="num">
                                      <p:cBhvr>
                                        <p:cTn id="90" dur="800" decel="100000" fill="hold"/>
                                        <p:tgtEl>
                                          <p:spTgt spid="29721"/>
                                        </p:tgtEl>
                                        <p:attrNameLst>
                                          <p:attrName>ppt_x</p:attrName>
                                        </p:attrNameLst>
                                      </p:cBhvr>
                                      <p:tavLst>
                                        <p:tav tm="0">
                                          <p:val>
                                            <p:strVal val="#ppt_x+0.4"/>
                                          </p:val>
                                        </p:tav>
                                        <p:tav tm="100000">
                                          <p:val>
                                            <p:strVal val="#ppt_x-0.05"/>
                                          </p:val>
                                        </p:tav>
                                      </p:tavLst>
                                    </p:anim>
                                    <p:anim calcmode="lin" valueType="num">
                                      <p:cBhvr>
                                        <p:cTn id="91" dur="800" decel="100000" fill="hold"/>
                                        <p:tgtEl>
                                          <p:spTgt spid="29721"/>
                                        </p:tgtEl>
                                        <p:attrNameLst>
                                          <p:attrName>ppt_y</p:attrName>
                                        </p:attrNameLst>
                                      </p:cBhvr>
                                      <p:tavLst>
                                        <p:tav tm="0">
                                          <p:val>
                                            <p:strVal val="#ppt_y-0.4"/>
                                          </p:val>
                                        </p:tav>
                                        <p:tav tm="100000">
                                          <p:val>
                                            <p:strVal val="#ppt_y+0.1"/>
                                          </p:val>
                                        </p:tav>
                                      </p:tavLst>
                                    </p:anim>
                                    <p:anim calcmode="lin" valueType="num">
                                      <p:cBhvr>
                                        <p:cTn id="92" dur="200" accel="100000" fill="hold">
                                          <p:stCondLst>
                                            <p:cond delay="800"/>
                                          </p:stCondLst>
                                        </p:cTn>
                                        <p:tgtEl>
                                          <p:spTgt spid="29721"/>
                                        </p:tgtEl>
                                        <p:attrNameLst>
                                          <p:attrName>ppt_x</p:attrName>
                                        </p:attrNameLst>
                                      </p:cBhvr>
                                      <p:tavLst>
                                        <p:tav tm="0">
                                          <p:val>
                                            <p:strVal val="#ppt_x-0.05"/>
                                          </p:val>
                                        </p:tav>
                                        <p:tav tm="100000">
                                          <p:val>
                                            <p:strVal val="#ppt_x"/>
                                          </p:val>
                                        </p:tav>
                                      </p:tavLst>
                                    </p:anim>
                                    <p:anim calcmode="lin" valueType="num">
                                      <p:cBhvr>
                                        <p:cTn id="93" dur="200" accel="100000" fill="hold">
                                          <p:stCondLst>
                                            <p:cond delay="800"/>
                                          </p:stCondLst>
                                        </p:cTn>
                                        <p:tgtEl>
                                          <p:spTgt spid="29721"/>
                                        </p:tgtEl>
                                        <p:attrNameLst>
                                          <p:attrName>ppt_y</p:attrName>
                                        </p:attrNameLst>
                                      </p:cBhvr>
                                      <p:tavLst>
                                        <p:tav tm="0">
                                          <p:val>
                                            <p:strVal val="#ppt_y+0.1"/>
                                          </p:val>
                                        </p:tav>
                                        <p:tav tm="100000">
                                          <p:val>
                                            <p:strVal val="#ppt_y"/>
                                          </p:val>
                                        </p:tav>
                                      </p:tavLst>
                                    </p:anim>
                                  </p:childTnLst>
                                </p:cTn>
                              </p:par>
                              <p:par>
                                <p:cTn id="94" presetID="30" presetClass="entr" presetSubtype="0" fill="hold" grpId="0" nodeType="withEffect">
                                  <p:stCondLst>
                                    <p:cond delay="0"/>
                                  </p:stCondLst>
                                  <p:childTnLst>
                                    <p:set>
                                      <p:cBhvr>
                                        <p:cTn id="95" dur="1" fill="hold">
                                          <p:stCondLst>
                                            <p:cond delay="0"/>
                                          </p:stCondLst>
                                        </p:cTn>
                                        <p:tgtEl>
                                          <p:spTgt spid="29723"/>
                                        </p:tgtEl>
                                        <p:attrNameLst>
                                          <p:attrName>style.visibility</p:attrName>
                                        </p:attrNameLst>
                                      </p:cBhvr>
                                      <p:to>
                                        <p:strVal val="visible"/>
                                      </p:to>
                                    </p:set>
                                    <p:animEffect transition="in" filter="fade">
                                      <p:cBhvr>
                                        <p:cTn id="96" dur="800" decel="100000"/>
                                        <p:tgtEl>
                                          <p:spTgt spid="29723"/>
                                        </p:tgtEl>
                                      </p:cBhvr>
                                    </p:animEffect>
                                    <p:anim calcmode="lin" valueType="num">
                                      <p:cBhvr>
                                        <p:cTn id="97" dur="800" decel="100000" fill="hold"/>
                                        <p:tgtEl>
                                          <p:spTgt spid="29723"/>
                                        </p:tgtEl>
                                        <p:attrNameLst>
                                          <p:attrName>style.rotation</p:attrName>
                                        </p:attrNameLst>
                                      </p:cBhvr>
                                      <p:tavLst>
                                        <p:tav tm="0">
                                          <p:val>
                                            <p:fltVal val="-90"/>
                                          </p:val>
                                        </p:tav>
                                        <p:tav tm="100000">
                                          <p:val>
                                            <p:fltVal val="0"/>
                                          </p:val>
                                        </p:tav>
                                      </p:tavLst>
                                    </p:anim>
                                    <p:anim calcmode="lin" valueType="num">
                                      <p:cBhvr>
                                        <p:cTn id="98" dur="800" decel="100000" fill="hold"/>
                                        <p:tgtEl>
                                          <p:spTgt spid="29723"/>
                                        </p:tgtEl>
                                        <p:attrNameLst>
                                          <p:attrName>ppt_x</p:attrName>
                                        </p:attrNameLst>
                                      </p:cBhvr>
                                      <p:tavLst>
                                        <p:tav tm="0">
                                          <p:val>
                                            <p:strVal val="#ppt_x+0.4"/>
                                          </p:val>
                                        </p:tav>
                                        <p:tav tm="100000">
                                          <p:val>
                                            <p:strVal val="#ppt_x-0.05"/>
                                          </p:val>
                                        </p:tav>
                                      </p:tavLst>
                                    </p:anim>
                                    <p:anim calcmode="lin" valueType="num">
                                      <p:cBhvr>
                                        <p:cTn id="99" dur="800" decel="100000" fill="hold"/>
                                        <p:tgtEl>
                                          <p:spTgt spid="29723"/>
                                        </p:tgtEl>
                                        <p:attrNameLst>
                                          <p:attrName>ppt_y</p:attrName>
                                        </p:attrNameLst>
                                      </p:cBhvr>
                                      <p:tavLst>
                                        <p:tav tm="0">
                                          <p:val>
                                            <p:strVal val="#ppt_y-0.4"/>
                                          </p:val>
                                        </p:tav>
                                        <p:tav tm="100000">
                                          <p:val>
                                            <p:strVal val="#ppt_y+0.1"/>
                                          </p:val>
                                        </p:tav>
                                      </p:tavLst>
                                    </p:anim>
                                    <p:anim calcmode="lin" valueType="num">
                                      <p:cBhvr>
                                        <p:cTn id="100" dur="200" accel="100000" fill="hold">
                                          <p:stCondLst>
                                            <p:cond delay="800"/>
                                          </p:stCondLst>
                                        </p:cTn>
                                        <p:tgtEl>
                                          <p:spTgt spid="29723"/>
                                        </p:tgtEl>
                                        <p:attrNameLst>
                                          <p:attrName>ppt_x</p:attrName>
                                        </p:attrNameLst>
                                      </p:cBhvr>
                                      <p:tavLst>
                                        <p:tav tm="0">
                                          <p:val>
                                            <p:strVal val="#ppt_x-0.05"/>
                                          </p:val>
                                        </p:tav>
                                        <p:tav tm="100000">
                                          <p:val>
                                            <p:strVal val="#ppt_x"/>
                                          </p:val>
                                        </p:tav>
                                      </p:tavLst>
                                    </p:anim>
                                    <p:anim calcmode="lin" valueType="num">
                                      <p:cBhvr>
                                        <p:cTn id="101" dur="200" accel="100000" fill="hold">
                                          <p:stCondLst>
                                            <p:cond delay="800"/>
                                          </p:stCondLst>
                                        </p:cTn>
                                        <p:tgtEl>
                                          <p:spTgt spid="2972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P spid="29699" grpId="0" animBg="1"/>
      <p:bldP spid="29700" grpId="0" animBg="1"/>
      <p:bldP spid="29701" grpId="0" animBg="1"/>
      <p:bldP spid="29702" grpId="0" animBg="1"/>
      <p:bldP spid="29703" grpId="0" animBg="1"/>
      <p:bldP spid="29704" grpId="0" animBg="1"/>
      <p:bldP spid="29705" grpId="0" animBg="1"/>
      <p:bldP spid="29706" grpId="0" animBg="1"/>
      <p:bldP spid="29707" grpId="0" animBg="1"/>
      <p:bldP spid="29708" grpId="0" animBg="1"/>
      <p:bldP spid="29709" grpId="0" animBg="1"/>
      <p:bldP spid="29710" grpId="0" animBg="1"/>
      <p:bldP spid="29718" grpId="0" animBg="1"/>
      <p:bldP spid="29719" grpId="0" animBg="1"/>
      <p:bldP spid="29721" grpId="0"/>
      <p:bldP spid="29722" grpId="0" animBg="1"/>
      <p:bldP spid="29723" grpId="0"/>
      <p:bldP spid="29724" grpId="0"/>
      <p:bldP spid="29724" grpId="1"/>
      <p:bldP spid="29726"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9" name="Line 9"/>
          <p:cNvSpPr>
            <a:spLocks noChangeShapeType="1"/>
          </p:cNvSpPr>
          <p:nvPr/>
        </p:nvSpPr>
        <p:spPr bwMode="auto">
          <a:xfrm>
            <a:off x="3048000" y="291465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 name="Title 4"/>
          <p:cNvSpPr txBox="1">
            <a:spLocks/>
          </p:cNvSpPr>
          <p:nvPr/>
        </p:nvSpPr>
        <p:spPr>
          <a:xfrm>
            <a:off x="0" y="-10085"/>
            <a:ext cx="9144000" cy="453851"/>
          </a:xfrm>
          <a:prstGeom prst="rect">
            <a:avLst/>
          </a:prstGeom>
          <a:solidFill>
            <a:schemeClr val="tx2"/>
          </a:solidFill>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err="1">
                <a:solidFill>
                  <a:srgbClr val="FFFF00"/>
                </a:solidFill>
                <a:latin typeface="Arial" pitchFamily="34" charset="0"/>
                <a:cs typeface="Arial" pitchFamily="34" charset="0"/>
              </a:rPr>
              <a:t>Bài</a:t>
            </a:r>
            <a:r>
              <a:rPr lang="en-US" b="1" dirty="0">
                <a:solidFill>
                  <a:srgbClr val="FFFF00"/>
                </a:solidFill>
                <a:latin typeface="Arial" pitchFamily="34" charset="0"/>
                <a:cs typeface="Arial" pitchFamily="34" charset="0"/>
              </a:rPr>
              <a:t> </a:t>
            </a:r>
            <a:r>
              <a:rPr lang="en-US" b="1" dirty="0" err="1">
                <a:solidFill>
                  <a:srgbClr val="FFFF00"/>
                </a:solidFill>
                <a:latin typeface="Arial" pitchFamily="34" charset="0"/>
                <a:cs typeface="Arial" pitchFamily="34" charset="0"/>
              </a:rPr>
              <a:t>tập</a:t>
            </a:r>
            <a:r>
              <a:rPr lang="en-US" b="1" dirty="0">
                <a:solidFill>
                  <a:srgbClr val="FFFF00"/>
                </a:solidFill>
                <a:latin typeface="Arial" pitchFamily="34" charset="0"/>
                <a:cs typeface="Arial" pitchFamily="34" charset="0"/>
              </a:rPr>
              <a:t> </a:t>
            </a:r>
            <a:r>
              <a:rPr lang="en-US" b="1" dirty="0" err="1">
                <a:solidFill>
                  <a:srgbClr val="FFFF00"/>
                </a:solidFill>
                <a:latin typeface="Arial" pitchFamily="34" charset="0"/>
                <a:cs typeface="Arial" pitchFamily="34" charset="0"/>
              </a:rPr>
              <a:t>nhóm</a:t>
            </a:r>
            <a:endParaRPr lang="en-US" b="1" dirty="0">
              <a:solidFill>
                <a:srgbClr val="FFFF00"/>
              </a:solidFill>
              <a:latin typeface="Arial" pitchFamily="34" charset="0"/>
              <a:cs typeface="Arial" pitchFamily="34" charset="0"/>
            </a:endParaRPr>
          </a:p>
        </p:txBody>
      </p:sp>
      <p:sp>
        <p:nvSpPr>
          <p:cNvPr id="34" name="Text Box 28"/>
          <p:cNvSpPr txBox="1">
            <a:spLocks noChangeArrowheads="1"/>
          </p:cNvSpPr>
          <p:nvPr/>
        </p:nvSpPr>
        <p:spPr bwMode="auto">
          <a:xfrm>
            <a:off x="0" y="447115"/>
            <a:ext cx="762000" cy="523220"/>
          </a:xfrm>
          <a:prstGeom prst="rect">
            <a:avLst/>
          </a:prstGeom>
          <a:solidFill>
            <a:schemeClr val="accent1"/>
          </a:solidFill>
          <a:ln w="9525">
            <a:solidFill>
              <a:schemeClr val="accent1"/>
            </a:solidFill>
            <a:miter lim="800000"/>
            <a:headEnd/>
            <a:tailEnd/>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b="1" dirty="0">
                <a:solidFill>
                  <a:srgbClr val="FFFF00"/>
                </a:solidFill>
                <a:latin typeface="Arial" charset="0"/>
              </a:rPr>
              <a:t>C3:</a:t>
            </a:r>
          </a:p>
        </p:txBody>
      </p:sp>
      <p:sp>
        <p:nvSpPr>
          <p:cNvPr id="36" name="Text Box 2"/>
          <p:cNvSpPr txBox="1">
            <a:spLocks noChangeArrowheads="1"/>
          </p:cNvSpPr>
          <p:nvPr/>
        </p:nvSpPr>
        <p:spPr bwMode="auto">
          <a:xfrm>
            <a:off x="786372" y="480283"/>
            <a:ext cx="83576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en-US" b="1" dirty="0" err="1">
                <a:solidFill>
                  <a:srgbClr val="C00000"/>
                </a:solidFill>
                <a:latin typeface="Arial" pitchFamily="34" charset="0"/>
                <a:cs typeface="Arial" pitchFamily="34" charset="0"/>
              </a:rPr>
              <a:t>Diễn</a:t>
            </a:r>
            <a:r>
              <a:rPr lang="en-US" b="1" dirty="0">
                <a:solidFill>
                  <a:srgbClr val="C00000"/>
                </a:solidFill>
                <a:latin typeface="Arial" pitchFamily="34" charset="0"/>
                <a:cs typeface="Arial" pitchFamily="34" charset="0"/>
              </a:rPr>
              <a:t> </a:t>
            </a:r>
            <a:r>
              <a:rPr lang="en-US" b="1" dirty="0" err="1">
                <a:solidFill>
                  <a:srgbClr val="C00000"/>
                </a:solidFill>
                <a:latin typeface="Arial" pitchFamily="34" charset="0"/>
                <a:cs typeface="Arial" pitchFamily="34" charset="0"/>
              </a:rPr>
              <a:t>tả</a:t>
            </a:r>
            <a:r>
              <a:rPr lang="en-US" b="1" dirty="0">
                <a:solidFill>
                  <a:srgbClr val="C00000"/>
                </a:solidFill>
                <a:latin typeface="Arial" pitchFamily="34" charset="0"/>
                <a:cs typeface="Arial" pitchFamily="34" charset="0"/>
              </a:rPr>
              <a:t> </a:t>
            </a:r>
            <a:r>
              <a:rPr lang="en-US" b="1" dirty="0" err="1">
                <a:solidFill>
                  <a:srgbClr val="C00000"/>
                </a:solidFill>
                <a:latin typeface="Arial" pitchFamily="34" charset="0"/>
                <a:cs typeface="Arial" pitchFamily="34" charset="0"/>
              </a:rPr>
              <a:t>bằng</a:t>
            </a:r>
            <a:r>
              <a:rPr lang="en-US" b="1" dirty="0">
                <a:solidFill>
                  <a:srgbClr val="C00000"/>
                </a:solidFill>
                <a:latin typeface="Arial" pitchFamily="34" charset="0"/>
                <a:cs typeface="Arial" pitchFamily="34" charset="0"/>
              </a:rPr>
              <a:t> </a:t>
            </a:r>
            <a:r>
              <a:rPr lang="en-US" b="1" dirty="0" err="1">
                <a:solidFill>
                  <a:srgbClr val="C00000"/>
                </a:solidFill>
                <a:latin typeface="Arial" pitchFamily="34" charset="0"/>
                <a:cs typeface="Arial" pitchFamily="34" charset="0"/>
              </a:rPr>
              <a:t>lời</a:t>
            </a:r>
            <a:r>
              <a:rPr lang="en-US" b="1" dirty="0">
                <a:solidFill>
                  <a:srgbClr val="C00000"/>
                </a:solidFill>
                <a:latin typeface="Arial" pitchFamily="34" charset="0"/>
                <a:cs typeface="Arial" pitchFamily="34" charset="0"/>
              </a:rPr>
              <a:t> </a:t>
            </a:r>
            <a:r>
              <a:rPr lang="en-US" b="1" dirty="0" err="1">
                <a:solidFill>
                  <a:srgbClr val="C00000"/>
                </a:solidFill>
                <a:latin typeface="Arial" pitchFamily="34" charset="0"/>
                <a:cs typeface="Arial" pitchFamily="34" charset="0"/>
              </a:rPr>
              <a:t>các</a:t>
            </a:r>
            <a:r>
              <a:rPr lang="en-US" b="1" dirty="0">
                <a:solidFill>
                  <a:srgbClr val="C00000"/>
                </a:solidFill>
                <a:latin typeface="Arial" pitchFamily="34" charset="0"/>
                <a:cs typeface="Arial" pitchFamily="34" charset="0"/>
              </a:rPr>
              <a:t> </a:t>
            </a:r>
            <a:r>
              <a:rPr lang="en-US" b="1" dirty="0" err="1">
                <a:solidFill>
                  <a:srgbClr val="C00000"/>
                </a:solidFill>
                <a:latin typeface="Arial" pitchFamily="34" charset="0"/>
                <a:cs typeface="Arial" pitchFamily="34" charset="0"/>
              </a:rPr>
              <a:t>yếu</a:t>
            </a:r>
            <a:r>
              <a:rPr lang="en-US" b="1" dirty="0">
                <a:solidFill>
                  <a:srgbClr val="C00000"/>
                </a:solidFill>
                <a:latin typeface="Arial" pitchFamily="34" charset="0"/>
                <a:cs typeface="Arial" pitchFamily="34" charset="0"/>
              </a:rPr>
              <a:t> </a:t>
            </a:r>
            <a:r>
              <a:rPr lang="en-US" b="1" dirty="0" err="1">
                <a:solidFill>
                  <a:srgbClr val="C00000"/>
                </a:solidFill>
                <a:latin typeface="Arial" pitchFamily="34" charset="0"/>
                <a:cs typeface="Arial" pitchFamily="34" charset="0"/>
              </a:rPr>
              <a:t>tố</a:t>
            </a:r>
            <a:r>
              <a:rPr lang="en-US" b="1" dirty="0">
                <a:solidFill>
                  <a:srgbClr val="C00000"/>
                </a:solidFill>
                <a:latin typeface="Arial" pitchFamily="34" charset="0"/>
                <a:cs typeface="Arial" pitchFamily="34" charset="0"/>
              </a:rPr>
              <a:t> </a:t>
            </a:r>
            <a:r>
              <a:rPr lang="en-US" b="1" dirty="0" err="1">
                <a:solidFill>
                  <a:srgbClr val="C00000"/>
                </a:solidFill>
                <a:latin typeface="Arial" pitchFamily="34" charset="0"/>
                <a:cs typeface="Arial" pitchFamily="34" charset="0"/>
              </a:rPr>
              <a:t>của</a:t>
            </a:r>
            <a:r>
              <a:rPr lang="en-US" b="1" dirty="0">
                <a:solidFill>
                  <a:srgbClr val="C00000"/>
                </a:solidFill>
                <a:latin typeface="Arial" pitchFamily="34" charset="0"/>
                <a:cs typeface="Arial" pitchFamily="34" charset="0"/>
              </a:rPr>
              <a:t> </a:t>
            </a:r>
            <a:r>
              <a:rPr lang="en-US" b="1" dirty="0" err="1">
                <a:solidFill>
                  <a:srgbClr val="C00000"/>
                </a:solidFill>
                <a:latin typeface="Arial" pitchFamily="34" charset="0"/>
                <a:cs typeface="Arial" pitchFamily="34" charset="0"/>
              </a:rPr>
              <a:t>các</a:t>
            </a:r>
            <a:r>
              <a:rPr lang="en-US" b="1" dirty="0">
                <a:solidFill>
                  <a:srgbClr val="C00000"/>
                </a:solidFill>
                <a:latin typeface="Arial" pitchFamily="34" charset="0"/>
                <a:cs typeface="Arial" pitchFamily="34" charset="0"/>
              </a:rPr>
              <a:t> </a:t>
            </a:r>
            <a:r>
              <a:rPr lang="en-US" b="1" dirty="0" err="1">
                <a:solidFill>
                  <a:srgbClr val="C00000"/>
                </a:solidFill>
                <a:latin typeface="Arial" pitchFamily="34" charset="0"/>
                <a:cs typeface="Arial" pitchFamily="34" charset="0"/>
              </a:rPr>
              <a:t>lực</a:t>
            </a:r>
            <a:r>
              <a:rPr lang="en-US" b="1" dirty="0">
                <a:solidFill>
                  <a:srgbClr val="C00000"/>
                </a:solidFill>
                <a:latin typeface="Arial" pitchFamily="34" charset="0"/>
                <a:cs typeface="Arial" pitchFamily="34" charset="0"/>
              </a:rPr>
              <a:t> </a:t>
            </a:r>
            <a:r>
              <a:rPr lang="en-US" b="1" dirty="0" err="1">
                <a:solidFill>
                  <a:srgbClr val="C00000"/>
                </a:solidFill>
                <a:latin typeface="Arial" pitchFamily="34" charset="0"/>
                <a:cs typeface="Arial" pitchFamily="34" charset="0"/>
              </a:rPr>
              <a:t>vẽ</a:t>
            </a:r>
            <a:r>
              <a:rPr lang="en-US" b="1" dirty="0">
                <a:solidFill>
                  <a:srgbClr val="C00000"/>
                </a:solidFill>
                <a:latin typeface="Arial" pitchFamily="34" charset="0"/>
                <a:cs typeface="Arial" pitchFamily="34" charset="0"/>
              </a:rPr>
              <a:t> ở </a:t>
            </a:r>
            <a:r>
              <a:rPr lang="en-US" b="1" dirty="0" err="1">
                <a:solidFill>
                  <a:srgbClr val="C00000"/>
                </a:solidFill>
                <a:latin typeface="Arial" pitchFamily="34" charset="0"/>
                <a:cs typeface="Arial" pitchFamily="34" charset="0"/>
              </a:rPr>
              <a:t>hình</a:t>
            </a:r>
            <a:r>
              <a:rPr lang="en-US" b="1" dirty="0">
                <a:solidFill>
                  <a:srgbClr val="C00000"/>
                </a:solidFill>
                <a:latin typeface="Arial" pitchFamily="34" charset="0"/>
                <a:cs typeface="Arial" pitchFamily="34" charset="0"/>
              </a:rPr>
              <a:t> 4.4</a:t>
            </a:r>
          </a:p>
        </p:txBody>
      </p:sp>
      <p:grpSp>
        <p:nvGrpSpPr>
          <p:cNvPr id="37" name="Group 22"/>
          <p:cNvGrpSpPr>
            <a:grpSpLocks/>
          </p:cNvGrpSpPr>
          <p:nvPr/>
        </p:nvGrpSpPr>
        <p:grpSpPr bwMode="auto">
          <a:xfrm>
            <a:off x="150812" y="954882"/>
            <a:ext cx="1071563" cy="1159669"/>
            <a:chOff x="529" y="526"/>
            <a:chExt cx="675" cy="974"/>
          </a:xfrm>
        </p:grpSpPr>
        <p:grpSp>
          <p:nvGrpSpPr>
            <p:cNvPr id="38" name="Group 23"/>
            <p:cNvGrpSpPr>
              <a:grpSpLocks/>
            </p:cNvGrpSpPr>
            <p:nvPr/>
          </p:nvGrpSpPr>
          <p:grpSpPr bwMode="auto">
            <a:xfrm>
              <a:off x="844" y="624"/>
              <a:ext cx="0" cy="576"/>
              <a:chOff x="2832" y="3120"/>
              <a:chExt cx="0" cy="576"/>
            </a:xfrm>
          </p:grpSpPr>
          <p:sp>
            <p:nvSpPr>
              <p:cNvPr id="45" name="Line 24"/>
              <p:cNvSpPr>
                <a:spLocks noChangeShapeType="1"/>
              </p:cNvSpPr>
              <p:nvPr/>
            </p:nvSpPr>
            <p:spPr bwMode="auto">
              <a:xfrm>
                <a:off x="2832" y="3120"/>
                <a:ext cx="0" cy="288"/>
              </a:xfrm>
              <a:prstGeom prst="line">
                <a:avLst/>
              </a:prstGeom>
              <a:noFill/>
              <a:ln w="38100">
                <a:solidFill>
                  <a:srgbClr val="FF0000"/>
                </a:solidFill>
                <a:round/>
                <a:headEnd type="arrow" w="med" len="med"/>
                <a:tailEnd type="diamond"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25"/>
              <p:cNvSpPr>
                <a:spLocks noChangeShapeType="1"/>
              </p:cNvSpPr>
              <p:nvPr/>
            </p:nvSpPr>
            <p:spPr bwMode="auto">
              <a:xfrm>
                <a:off x="2832" y="3408"/>
                <a:ext cx="0" cy="288"/>
              </a:xfrm>
              <a:prstGeom prst="line">
                <a:avLst/>
              </a:prstGeom>
              <a:noFill/>
              <a:ln w="38100">
                <a:solidFill>
                  <a:srgbClr val="FF0000"/>
                </a:solidFill>
                <a:round/>
                <a:headEnd type="diamond" w="med" len="med"/>
                <a:tailEnd type="diamond"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9" name="Group 26"/>
            <p:cNvGrpSpPr>
              <a:grpSpLocks/>
            </p:cNvGrpSpPr>
            <p:nvPr/>
          </p:nvGrpSpPr>
          <p:grpSpPr bwMode="auto">
            <a:xfrm>
              <a:off x="529" y="526"/>
              <a:ext cx="675" cy="974"/>
              <a:chOff x="529" y="514"/>
              <a:chExt cx="675" cy="974"/>
            </a:xfrm>
          </p:grpSpPr>
          <p:sp>
            <p:nvSpPr>
              <p:cNvPr id="40" name="Rectangle 27"/>
              <p:cNvSpPr>
                <a:spLocks noChangeArrowheads="1"/>
              </p:cNvSpPr>
              <p:nvPr/>
            </p:nvSpPr>
            <p:spPr bwMode="auto">
              <a:xfrm>
                <a:off x="529" y="1200"/>
                <a:ext cx="624" cy="288"/>
              </a:xfrm>
              <a:prstGeom prst="rect">
                <a:avLst/>
              </a:prstGeom>
              <a:solidFill>
                <a:srgbClr val="33CC33"/>
              </a:solidFill>
              <a:ln w="9525">
                <a:solidFill>
                  <a:srgbClr val="FF0000"/>
                </a:solidFill>
                <a:miter lim="800000"/>
                <a:headEnd/>
                <a:tailEnd/>
              </a:ln>
            </p:spPr>
            <p:txBody>
              <a:bodyPr wrap="none" anchor="ctr"/>
              <a:lstStyle/>
              <a:p>
                <a:endParaRPr lang="en-US"/>
              </a:p>
            </p:txBody>
          </p:sp>
          <p:sp>
            <p:nvSpPr>
              <p:cNvPr id="41" name="Text Box 28"/>
              <p:cNvSpPr txBox="1">
                <a:spLocks noChangeArrowheads="1"/>
              </p:cNvSpPr>
              <p:nvPr/>
            </p:nvSpPr>
            <p:spPr bwMode="auto">
              <a:xfrm>
                <a:off x="853" y="938"/>
                <a:ext cx="249"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dirty="0">
                    <a:latin typeface="Tahoma" charset="0"/>
                  </a:rPr>
                  <a:t>A</a:t>
                </a:r>
              </a:p>
            </p:txBody>
          </p:sp>
          <p:grpSp>
            <p:nvGrpSpPr>
              <p:cNvPr id="42" name="Group 29"/>
              <p:cNvGrpSpPr>
                <a:grpSpLocks/>
              </p:cNvGrpSpPr>
              <p:nvPr/>
            </p:nvGrpSpPr>
            <p:grpSpPr bwMode="auto">
              <a:xfrm>
                <a:off x="866" y="514"/>
                <a:ext cx="338" cy="388"/>
                <a:chOff x="502" y="2880"/>
                <a:chExt cx="338" cy="388"/>
              </a:xfrm>
            </p:grpSpPr>
            <p:sp>
              <p:nvSpPr>
                <p:cNvPr id="43" name="Text Box 30"/>
                <p:cNvSpPr txBox="1">
                  <a:spLocks noChangeArrowheads="1"/>
                </p:cNvSpPr>
                <p:nvPr/>
              </p:nvSpPr>
              <p:spPr bwMode="auto">
                <a:xfrm>
                  <a:off x="528" y="2880"/>
                  <a:ext cx="312"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dirty="0">
                      <a:solidFill>
                        <a:srgbClr val="FF0000"/>
                      </a:solidFill>
                      <a:latin typeface="Tahoma" charset="0"/>
                    </a:rPr>
                    <a:t>F</a:t>
                  </a:r>
                  <a:r>
                    <a:rPr lang="en-US" b="1" baseline="-25000" dirty="0">
                      <a:solidFill>
                        <a:srgbClr val="FF0000"/>
                      </a:solidFill>
                      <a:latin typeface="Tahoma" charset="0"/>
                    </a:rPr>
                    <a:t>1</a:t>
                  </a:r>
                  <a:endParaRPr lang="en-US" b="1" dirty="0">
                    <a:solidFill>
                      <a:srgbClr val="FF0000"/>
                    </a:solidFill>
                    <a:latin typeface="Tahoma" charset="0"/>
                  </a:endParaRPr>
                </a:p>
              </p:txBody>
            </p:sp>
            <p:sp>
              <p:nvSpPr>
                <p:cNvPr id="44" name="Line 31"/>
                <p:cNvSpPr>
                  <a:spLocks noChangeShapeType="1"/>
                </p:cNvSpPr>
                <p:nvPr/>
              </p:nvSpPr>
              <p:spPr bwMode="auto">
                <a:xfrm>
                  <a:off x="502" y="2915"/>
                  <a:ext cx="288"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grpSp>
      <p:grpSp>
        <p:nvGrpSpPr>
          <p:cNvPr id="47" name="Group 6"/>
          <p:cNvGrpSpPr>
            <a:grpSpLocks/>
          </p:cNvGrpSpPr>
          <p:nvPr/>
        </p:nvGrpSpPr>
        <p:grpSpPr bwMode="auto">
          <a:xfrm>
            <a:off x="2362200" y="1543050"/>
            <a:ext cx="2517775" cy="571500"/>
            <a:chOff x="0" y="2928"/>
            <a:chExt cx="1586" cy="480"/>
          </a:xfrm>
        </p:grpSpPr>
        <p:sp>
          <p:nvSpPr>
            <p:cNvPr id="48" name="Rectangle 7"/>
            <p:cNvSpPr>
              <a:spLocks noChangeArrowheads="1"/>
            </p:cNvSpPr>
            <p:nvPr/>
          </p:nvSpPr>
          <p:spPr bwMode="auto">
            <a:xfrm>
              <a:off x="0" y="3120"/>
              <a:ext cx="624" cy="288"/>
            </a:xfrm>
            <a:prstGeom prst="rect">
              <a:avLst/>
            </a:prstGeom>
            <a:solidFill>
              <a:srgbClr val="FFCCFF"/>
            </a:solidFill>
            <a:ln w="9525">
              <a:solidFill>
                <a:srgbClr val="FF0000"/>
              </a:solidFill>
              <a:miter lim="800000"/>
              <a:headEnd/>
              <a:tailEnd/>
            </a:ln>
          </p:spPr>
          <p:txBody>
            <a:bodyPr wrap="none" anchor="ctr"/>
            <a:lstStyle/>
            <a:p>
              <a:endParaRPr lang="en-US"/>
            </a:p>
          </p:txBody>
        </p:sp>
        <p:sp>
          <p:nvSpPr>
            <p:cNvPr id="49" name="Text Box 8"/>
            <p:cNvSpPr txBox="1">
              <a:spLocks noChangeArrowheads="1"/>
            </p:cNvSpPr>
            <p:nvPr/>
          </p:nvSpPr>
          <p:spPr bwMode="auto">
            <a:xfrm>
              <a:off x="611" y="3015"/>
              <a:ext cx="25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latin typeface="Tahoma" charset="0"/>
                </a:rPr>
                <a:t>B</a:t>
              </a:r>
            </a:p>
          </p:txBody>
        </p:sp>
        <p:grpSp>
          <p:nvGrpSpPr>
            <p:cNvPr id="50" name="Group 9"/>
            <p:cNvGrpSpPr>
              <a:grpSpLocks/>
            </p:cNvGrpSpPr>
            <p:nvPr/>
          </p:nvGrpSpPr>
          <p:grpSpPr bwMode="auto">
            <a:xfrm>
              <a:off x="1248" y="2928"/>
              <a:ext cx="338" cy="388"/>
              <a:chOff x="502" y="2880"/>
              <a:chExt cx="338" cy="388"/>
            </a:xfrm>
          </p:grpSpPr>
          <p:sp>
            <p:nvSpPr>
              <p:cNvPr id="55" name="Text Box 10"/>
              <p:cNvSpPr txBox="1">
                <a:spLocks noChangeArrowheads="1"/>
              </p:cNvSpPr>
              <p:nvPr/>
            </p:nvSpPr>
            <p:spPr bwMode="auto">
              <a:xfrm>
                <a:off x="528" y="2880"/>
                <a:ext cx="312"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rgbClr val="FF0000"/>
                    </a:solidFill>
                    <a:latin typeface="Tahoma" charset="0"/>
                  </a:rPr>
                  <a:t>F</a:t>
                </a:r>
                <a:r>
                  <a:rPr lang="en-US" b="1" baseline="-25000">
                    <a:solidFill>
                      <a:srgbClr val="FF0000"/>
                    </a:solidFill>
                    <a:latin typeface="Tahoma" charset="0"/>
                  </a:rPr>
                  <a:t>2</a:t>
                </a:r>
                <a:endParaRPr lang="en-US" b="1">
                  <a:solidFill>
                    <a:srgbClr val="FF0000"/>
                  </a:solidFill>
                  <a:latin typeface="Tahoma" charset="0"/>
                </a:endParaRPr>
              </a:p>
            </p:txBody>
          </p:sp>
          <p:sp>
            <p:nvSpPr>
              <p:cNvPr id="56" name="Line 11"/>
              <p:cNvSpPr>
                <a:spLocks noChangeShapeType="1"/>
              </p:cNvSpPr>
              <p:nvPr/>
            </p:nvSpPr>
            <p:spPr bwMode="auto">
              <a:xfrm>
                <a:off x="502" y="2915"/>
                <a:ext cx="288"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1" name="Group 12"/>
            <p:cNvGrpSpPr>
              <a:grpSpLocks/>
            </p:cNvGrpSpPr>
            <p:nvPr/>
          </p:nvGrpSpPr>
          <p:grpSpPr bwMode="auto">
            <a:xfrm>
              <a:off x="620" y="3263"/>
              <a:ext cx="865" cy="1"/>
              <a:chOff x="672" y="3215"/>
              <a:chExt cx="865" cy="1"/>
            </a:xfrm>
          </p:grpSpPr>
          <p:sp>
            <p:nvSpPr>
              <p:cNvPr id="52" name="Line 13"/>
              <p:cNvSpPr>
                <a:spLocks noChangeShapeType="1"/>
              </p:cNvSpPr>
              <p:nvPr/>
            </p:nvSpPr>
            <p:spPr bwMode="auto">
              <a:xfrm rot="5400000">
                <a:off x="1393" y="3071"/>
                <a:ext cx="0" cy="288"/>
              </a:xfrm>
              <a:prstGeom prst="line">
                <a:avLst/>
              </a:prstGeom>
              <a:noFill/>
              <a:ln w="38100">
                <a:solidFill>
                  <a:srgbClr val="FF0000"/>
                </a:solidFill>
                <a:round/>
                <a:headEnd type="arrow" w="med" len="med"/>
                <a:tailEnd type="diamond"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 name="Line 14"/>
              <p:cNvSpPr>
                <a:spLocks noChangeShapeType="1"/>
              </p:cNvSpPr>
              <p:nvPr/>
            </p:nvSpPr>
            <p:spPr bwMode="auto">
              <a:xfrm rot="5400000">
                <a:off x="1105" y="3071"/>
                <a:ext cx="0" cy="288"/>
              </a:xfrm>
              <a:prstGeom prst="line">
                <a:avLst/>
              </a:prstGeom>
              <a:noFill/>
              <a:ln w="38100">
                <a:solidFill>
                  <a:srgbClr val="FF0000"/>
                </a:solidFill>
                <a:round/>
                <a:headEnd type="diamond" w="med" len="med"/>
                <a:tailEnd type="diamond"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4" name="Line 15"/>
              <p:cNvSpPr>
                <a:spLocks noChangeShapeType="1"/>
              </p:cNvSpPr>
              <p:nvPr/>
            </p:nvSpPr>
            <p:spPr bwMode="auto">
              <a:xfrm rot="5400000">
                <a:off x="816" y="3072"/>
                <a:ext cx="0" cy="288"/>
              </a:xfrm>
              <a:prstGeom prst="line">
                <a:avLst/>
              </a:prstGeom>
              <a:noFill/>
              <a:ln w="38100">
                <a:solidFill>
                  <a:srgbClr val="FF0000"/>
                </a:solidFill>
                <a:round/>
                <a:headEnd type="diamond" w="med" len="med"/>
                <a:tailEnd type="diamond" w="med" len="me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58" name="Group 33"/>
          <p:cNvGrpSpPr>
            <a:grpSpLocks/>
          </p:cNvGrpSpPr>
          <p:nvPr/>
        </p:nvGrpSpPr>
        <p:grpSpPr bwMode="auto">
          <a:xfrm>
            <a:off x="5867400" y="904280"/>
            <a:ext cx="3092451" cy="1376363"/>
            <a:chOff x="0" y="2933"/>
            <a:chExt cx="1948" cy="1156"/>
          </a:xfrm>
        </p:grpSpPr>
        <p:sp>
          <p:nvSpPr>
            <p:cNvPr id="60" name="Text Box 34"/>
            <p:cNvSpPr txBox="1">
              <a:spLocks noChangeArrowheads="1"/>
            </p:cNvSpPr>
            <p:nvPr/>
          </p:nvSpPr>
          <p:spPr bwMode="auto">
            <a:xfrm>
              <a:off x="493" y="3195"/>
              <a:ext cx="257"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t>C</a:t>
              </a:r>
            </a:p>
          </p:txBody>
        </p:sp>
        <p:grpSp>
          <p:nvGrpSpPr>
            <p:cNvPr id="61" name="Group 35"/>
            <p:cNvGrpSpPr>
              <a:grpSpLocks/>
            </p:cNvGrpSpPr>
            <p:nvPr/>
          </p:nvGrpSpPr>
          <p:grpSpPr bwMode="auto">
            <a:xfrm>
              <a:off x="1344" y="2933"/>
              <a:ext cx="325" cy="388"/>
              <a:chOff x="502" y="2885"/>
              <a:chExt cx="325" cy="388"/>
            </a:xfrm>
          </p:grpSpPr>
          <p:sp>
            <p:nvSpPr>
              <p:cNvPr id="73" name="Text Box 36"/>
              <p:cNvSpPr txBox="1">
                <a:spLocks noChangeArrowheads="1"/>
              </p:cNvSpPr>
              <p:nvPr/>
            </p:nvSpPr>
            <p:spPr bwMode="auto">
              <a:xfrm>
                <a:off x="528" y="2885"/>
                <a:ext cx="299"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rgbClr val="FF0000"/>
                    </a:solidFill>
                  </a:rPr>
                  <a:t>F</a:t>
                </a:r>
                <a:r>
                  <a:rPr lang="en-US" b="1" baseline="-25000">
                    <a:solidFill>
                      <a:srgbClr val="FF0000"/>
                    </a:solidFill>
                  </a:rPr>
                  <a:t>3</a:t>
                </a:r>
                <a:endParaRPr lang="en-US" b="1">
                  <a:solidFill>
                    <a:srgbClr val="FF0000"/>
                  </a:solidFill>
                </a:endParaRPr>
              </a:p>
            </p:txBody>
          </p:sp>
          <p:sp>
            <p:nvSpPr>
              <p:cNvPr id="74" name="Line 37"/>
              <p:cNvSpPr>
                <a:spLocks noChangeShapeType="1"/>
              </p:cNvSpPr>
              <p:nvPr/>
            </p:nvSpPr>
            <p:spPr bwMode="auto">
              <a:xfrm>
                <a:off x="502" y="2915"/>
                <a:ext cx="288"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2" name="Group 38"/>
            <p:cNvGrpSpPr>
              <a:grpSpLocks/>
            </p:cNvGrpSpPr>
            <p:nvPr/>
          </p:nvGrpSpPr>
          <p:grpSpPr bwMode="auto">
            <a:xfrm rot="-2212194">
              <a:off x="546" y="3242"/>
              <a:ext cx="865" cy="1"/>
              <a:chOff x="672" y="3215"/>
              <a:chExt cx="865" cy="1"/>
            </a:xfrm>
          </p:grpSpPr>
          <p:sp>
            <p:nvSpPr>
              <p:cNvPr id="70" name="Line 39"/>
              <p:cNvSpPr>
                <a:spLocks noChangeShapeType="1"/>
              </p:cNvSpPr>
              <p:nvPr/>
            </p:nvSpPr>
            <p:spPr bwMode="auto">
              <a:xfrm rot="5400000">
                <a:off x="1393" y="3071"/>
                <a:ext cx="0" cy="288"/>
              </a:xfrm>
              <a:prstGeom prst="line">
                <a:avLst/>
              </a:prstGeom>
              <a:noFill/>
              <a:ln w="38100">
                <a:solidFill>
                  <a:srgbClr val="FF0000"/>
                </a:solidFill>
                <a:round/>
                <a:headEnd type="arrow" w="med" len="med"/>
                <a:tailEnd type="diamond"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 name="Line 40"/>
              <p:cNvSpPr>
                <a:spLocks noChangeShapeType="1"/>
              </p:cNvSpPr>
              <p:nvPr/>
            </p:nvSpPr>
            <p:spPr bwMode="auto">
              <a:xfrm rot="5400000">
                <a:off x="1105" y="3071"/>
                <a:ext cx="0" cy="288"/>
              </a:xfrm>
              <a:prstGeom prst="line">
                <a:avLst/>
              </a:prstGeom>
              <a:noFill/>
              <a:ln w="38100">
                <a:solidFill>
                  <a:srgbClr val="FF0000"/>
                </a:solidFill>
                <a:round/>
                <a:headEnd type="diamond" w="med" len="med"/>
                <a:tailEnd type="diamond"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2" name="Line 41"/>
              <p:cNvSpPr>
                <a:spLocks noChangeShapeType="1"/>
              </p:cNvSpPr>
              <p:nvPr/>
            </p:nvSpPr>
            <p:spPr bwMode="auto">
              <a:xfrm rot="5400000">
                <a:off x="816" y="3072"/>
                <a:ext cx="0" cy="288"/>
              </a:xfrm>
              <a:prstGeom prst="line">
                <a:avLst/>
              </a:prstGeom>
              <a:noFill/>
              <a:ln w="38100">
                <a:solidFill>
                  <a:srgbClr val="FF0000"/>
                </a:solidFill>
                <a:round/>
                <a:headEnd type="diamond" w="med" len="med"/>
                <a:tailEnd type="diamond"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63" name="Oval 42"/>
            <p:cNvSpPr>
              <a:spLocks noChangeArrowheads="1"/>
            </p:cNvSpPr>
            <p:nvPr/>
          </p:nvSpPr>
          <p:spPr bwMode="auto">
            <a:xfrm>
              <a:off x="384" y="3456"/>
              <a:ext cx="288" cy="288"/>
            </a:xfrm>
            <a:prstGeom prst="ellipse">
              <a:avLst/>
            </a:prstGeom>
            <a:solidFill>
              <a:srgbClr val="0000FF"/>
            </a:solidFill>
            <a:ln w="9525">
              <a:solidFill>
                <a:srgbClr val="FF0000"/>
              </a:solidFill>
              <a:round/>
              <a:headEnd/>
              <a:tailEnd/>
            </a:ln>
          </p:spPr>
          <p:txBody>
            <a:bodyPr wrap="none" anchor="ctr"/>
            <a:lstStyle/>
            <a:p>
              <a:endParaRPr lang="en-US"/>
            </a:p>
          </p:txBody>
        </p:sp>
        <p:sp>
          <p:nvSpPr>
            <p:cNvPr id="64" name="Line 43"/>
            <p:cNvSpPr>
              <a:spLocks noChangeShapeType="1"/>
            </p:cNvSpPr>
            <p:nvPr/>
          </p:nvSpPr>
          <p:spPr bwMode="auto">
            <a:xfrm>
              <a:off x="39" y="3757"/>
              <a:ext cx="1869" cy="16"/>
            </a:xfrm>
            <a:prstGeom prst="line">
              <a:avLst/>
            </a:prstGeom>
            <a:noFill/>
            <a:ln w="9525">
              <a:solidFill>
                <a:srgbClr val="FF0000"/>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 name="Line 44"/>
            <p:cNvSpPr>
              <a:spLocks noChangeShapeType="1"/>
            </p:cNvSpPr>
            <p:nvPr/>
          </p:nvSpPr>
          <p:spPr bwMode="auto">
            <a:xfrm flipV="1">
              <a:off x="816" y="3312"/>
              <a:ext cx="576" cy="432"/>
            </a:xfrm>
            <a:prstGeom prst="line">
              <a:avLst/>
            </a:prstGeom>
            <a:noFill/>
            <a:ln w="9525">
              <a:solidFill>
                <a:srgbClr val="FF0000"/>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 name="Text Box 45"/>
            <p:cNvSpPr txBox="1">
              <a:spLocks noChangeArrowheads="1"/>
            </p:cNvSpPr>
            <p:nvPr/>
          </p:nvSpPr>
          <p:spPr bwMode="auto">
            <a:xfrm>
              <a:off x="0" y="3701"/>
              <a:ext cx="262"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t>x </a:t>
              </a:r>
            </a:p>
          </p:txBody>
        </p:sp>
        <p:sp>
          <p:nvSpPr>
            <p:cNvPr id="67" name="Text Box 46"/>
            <p:cNvSpPr txBox="1">
              <a:spLocks noChangeArrowheads="1"/>
            </p:cNvSpPr>
            <p:nvPr/>
          </p:nvSpPr>
          <p:spPr bwMode="auto">
            <a:xfrm>
              <a:off x="1735" y="3701"/>
              <a:ext cx="213"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dirty="0"/>
                <a:t>y</a:t>
              </a:r>
            </a:p>
          </p:txBody>
        </p:sp>
        <p:sp>
          <p:nvSpPr>
            <p:cNvPr id="68" name="Text Box 47"/>
            <p:cNvSpPr txBox="1">
              <a:spLocks noChangeArrowheads="1"/>
            </p:cNvSpPr>
            <p:nvPr/>
          </p:nvSpPr>
          <p:spPr bwMode="auto">
            <a:xfrm>
              <a:off x="1056" y="3447"/>
              <a:ext cx="375"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dirty="0"/>
                <a:t>30</a:t>
              </a:r>
              <a:r>
                <a:rPr lang="en-US" b="1" baseline="30000" dirty="0"/>
                <a:t>o</a:t>
              </a:r>
              <a:endParaRPr lang="en-US" b="1" dirty="0"/>
            </a:p>
          </p:txBody>
        </p:sp>
        <p:sp>
          <p:nvSpPr>
            <p:cNvPr id="69" name="Arc 48"/>
            <p:cNvSpPr>
              <a:spLocks/>
            </p:cNvSpPr>
            <p:nvPr/>
          </p:nvSpPr>
          <p:spPr bwMode="auto">
            <a:xfrm>
              <a:off x="982" y="3648"/>
              <a:ext cx="48"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81" name="Group 50"/>
          <p:cNvGrpSpPr>
            <a:grpSpLocks/>
          </p:cNvGrpSpPr>
          <p:nvPr/>
        </p:nvGrpSpPr>
        <p:grpSpPr bwMode="auto">
          <a:xfrm>
            <a:off x="3048000" y="1099543"/>
            <a:ext cx="838200" cy="481013"/>
            <a:chOff x="126" y="1680"/>
            <a:chExt cx="528" cy="404"/>
          </a:xfrm>
        </p:grpSpPr>
        <p:sp>
          <p:nvSpPr>
            <p:cNvPr id="82" name="Text Box 51"/>
            <p:cNvSpPr txBox="1">
              <a:spLocks noChangeArrowheads="1"/>
            </p:cNvSpPr>
            <p:nvPr/>
          </p:nvSpPr>
          <p:spPr bwMode="auto">
            <a:xfrm>
              <a:off x="126" y="1774"/>
              <a:ext cx="52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b="1" dirty="0">
                  <a:latin typeface="Arial" charset="0"/>
                </a:rPr>
                <a:t>10N</a:t>
              </a:r>
            </a:p>
          </p:txBody>
        </p:sp>
        <p:grpSp>
          <p:nvGrpSpPr>
            <p:cNvPr id="83" name="Group 52"/>
            <p:cNvGrpSpPr>
              <a:grpSpLocks/>
            </p:cNvGrpSpPr>
            <p:nvPr/>
          </p:nvGrpSpPr>
          <p:grpSpPr bwMode="auto">
            <a:xfrm>
              <a:off x="144" y="1680"/>
              <a:ext cx="352" cy="98"/>
              <a:chOff x="144" y="1680"/>
              <a:chExt cx="352" cy="98"/>
            </a:xfrm>
          </p:grpSpPr>
          <p:sp>
            <p:nvSpPr>
              <p:cNvPr id="84" name="Line 53"/>
              <p:cNvSpPr>
                <a:spLocks noChangeShapeType="1"/>
              </p:cNvSpPr>
              <p:nvPr/>
            </p:nvSpPr>
            <p:spPr bwMode="auto">
              <a:xfrm>
                <a:off x="153" y="1728"/>
                <a:ext cx="33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 name="Line 54"/>
              <p:cNvSpPr>
                <a:spLocks noChangeShapeType="1"/>
              </p:cNvSpPr>
              <p:nvPr/>
            </p:nvSpPr>
            <p:spPr bwMode="auto">
              <a:xfrm>
                <a:off x="496" y="168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 name="Line 55"/>
              <p:cNvSpPr>
                <a:spLocks noChangeShapeType="1"/>
              </p:cNvSpPr>
              <p:nvPr/>
            </p:nvSpPr>
            <p:spPr bwMode="auto">
              <a:xfrm>
                <a:off x="144" y="1680"/>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3" name="TextBox 2"/>
          <p:cNvSpPr txBox="1"/>
          <p:nvPr/>
        </p:nvSpPr>
        <p:spPr>
          <a:xfrm>
            <a:off x="-76200" y="2286000"/>
            <a:ext cx="1091966" cy="461665"/>
          </a:xfrm>
          <a:prstGeom prst="rect">
            <a:avLst/>
          </a:prstGeom>
          <a:noFill/>
        </p:spPr>
        <p:txBody>
          <a:bodyPr wrap="none" rtlCol="0">
            <a:spAutoFit/>
          </a:bodyPr>
          <a:lstStyle/>
          <a:p>
            <a:r>
              <a:rPr lang="en-US" sz="2400" dirty="0" err="1">
                <a:latin typeface="Arial" pitchFamily="34" charset="0"/>
                <a:cs typeface="Arial" pitchFamily="34" charset="0"/>
              </a:rPr>
              <a:t>Hình</a:t>
            </a:r>
            <a:r>
              <a:rPr lang="en-US" sz="2400" dirty="0">
                <a:latin typeface="Arial" pitchFamily="34" charset="0"/>
                <a:cs typeface="Arial" pitchFamily="34" charset="0"/>
              </a:rPr>
              <a:t> a</a:t>
            </a:r>
          </a:p>
        </p:txBody>
      </p:sp>
      <p:sp>
        <p:nvSpPr>
          <p:cNvPr id="88" name="TextBox 87"/>
          <p:cNvSpPr txBox="1"/>
          <p:nvPr/>
        </p:nvSpPr>
        <p:spPr>
          <a:xfrm>
            <a:off x="6758051" y="2343150"/>
            <a:ext cx="1074333" cy="461665"/>
          </a:xfrm>
          <a:prstGeom prst="rect">
            <a:avLst/>
          </a:prstGeom>
          <a:noFill/>
        </p:spPr>
        <p:txBody>
          <a:bodyPr wrap="none" rtlCol="0">
            <a:spAutoFit/>
          </a:bodyPr>
          <a:lstStyle/>
          <a:p>
            <a:r>
              <a:rPr lang="en-US" sz="2400" dirty="0" err="1">
                <a:latin typeface="Arial" pitchFamily="34" charset="0"/>
                <a:cs typeface="Arial" pitchFamily="34" charset="0"/>
              </a:rPr>
              <a:t>Hình</a:t>
            </a:r>
            <a:r>
              <a:rPr lang="en-US" sz="2400" dirty="0">
                <a:latin typeface="Arial" pitchFamily="34" charset="0"/>
                <a:cs typeface="Arial" pitchFamily="34" charset="0"/>
              </a:rPr>
              <a:t> c</a:t>
            </a:r>
          </a:p>
        </p:txBody>
      </p:sp>
      <p:sp>
        <p:nvSpPr>
          <p:cNvPr id="89" name="TextBox 88"/>
          <p:cNvSpPr txBox="1"/>
          <p:nvPr/>
        </p:nvSpPr>
        <p:spPr>
          <a:xfrm>
            <a:off x="2707116" y="2286000"/>
            <a:ext cx="1091966" cy="461665"/>
          </a:xfrm>
          <a:prstGeom prst="rect">
            <a:avLst/>
          </a:prstGeom>
          <a:noFill/>
        </p:spPr>
        <p:txBody>
          <a:bodyPr wrap="none" rtlCol="0">
            <a:spAutoFit/>
          </a:bodyPr>
          <a:lstStyle/>
          <a:p>
            <a:r>
              <a:rPr lang="en-US" sz="2400" dirty="0" err="1">
                <a:latin typeface="Arial" pitchFamily="34" charset="0"/>
                <a:cs typeface="Arial" pitchFamily="34" charset="0"/>
              </a:rPr>
              <a:t>Hình</a:t>
            </a:r>
            <a:r>
              <a:rPr lang="en-US" sz="2400" dirty="0">
                <a:latin typeface="Arial" pitchFamily="34" charset="0"/>
                <a:cs typeface="Arial" pitchFamily="34" charset="0"/>
              </a:rPr>
              <a:t> b</a:t>
            </a:r>
          </a:p>
        </p:txBody>
      </p:sp>
      <p:sp>
        <p:nvSpPr>
          <p:cNvPr id="57" name="Text Box 18"/>
          <p:cNvSpPr txBox="1">
            <a:spLocks noChangeArrowheads="1"/>
          </p:cNvSpPr>
          <p:nvPr/>
        </p:nvSpPr>
        <p:spPr bwMode="auto">
          <a:xfrm>
            <a:off x="46038" y="2876550"/>
            <a:ext cx="886936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150000"/>
              </a:lnSpc>
            </a:pPr>
            <a:r>
              <a:rPr lang="en-US" b="1" i="1" dirty="0" err="1">
                <a:solidFill>
                  <a:srgbClr val="0000FF"/>
                </a:solidFill>
              </a:rPr>
              <a:t>Điểm</a:t>
            </a:r>
            <a:r>
              <a:rPr lang="en-US" b="1" i="1" dirty="0">
                <a:solidFill>
                  <a:srgbClr val="0000FF"/>
                </a:solidFill>
              </a:rPr>
              <a:t> </a:t>
            </a:r>
            <a:r>
              <a:rPr lang="en-US" b="1" i="1" dirty="0" err="1">
                <a:solidFill>
                  <a:srgbClr val="0000FF"/>
                </a:solidFill>
              </a:rPr>
              <a:t>đặt</a:t>
            </a:r>
            <a:r>
              <a:rPr lang="en-US" b="1" dirty="0">
                <a:solidFill>
                  <a:srgbClr val="0000FF"/>
                </a:solidFill>
              </a:rPr>
              <a:t>: ………………………………………………..</a:t>
            </a:r>
          </a:p>
          <a:p>
            <a:pPr eaLnBrk="1" hangingPunct="1">
              <a:lnSpc>
                <a:spcPct val="150000"/>
              </a:lnSpc>
            </a:pPr>
            <a:r>
              <a:rPr lang="en-US" b="1" i="1" dirty="0" err="1">
                <a:solidFill>
                  <a:srgbClr val="0000FF"/>
                </a:solidFill>
              </a:rPr>
              <a:t>Phương</a:t>
            </a:r>
            <a:r>
              <a:rPr lang="en-US" b="1" dirty="0">
                <a:solidFill>
                  <a:srgbClr val="0000FF"/>
                </a:solidFill>
              </a:rPr>
              <a:t>: ………………………………………………..</a:t>
            </a:r>
          </a:p>
          <a:p>
            <a:pPr eaLnBrk="1" hangingPunct="1">
              <a:lnSpc>
                <a:spcPct val="150000"/>
              </a:lnSpc>
            </a:pPr>
            <a:r>
              <a:rPr lang="en-US" b="1" i="1" dirty="0" err="1">
                <a:solidFill>
                  <a:srgbClr val="0000FF"/>
                </a:solidFill>
              </a:rPr>
              <a:t>Chiều</a:t>
            </a:r>
            <a:r>
              <a:rPr lang="en-US" b="1" i="1" dirty="0">
                <a:solidFill>
                  <a:srgbClr val="0000FF"/>
                </a:solidFill>
              </a:rPr>
              <a:t>:</a:t>
            </a:r>
            <a:r>
              <a:rPr lang="en-US" b="1" dirty="0">
                <a:solidFill>
                  <a:srgbClr val="0000FF"/>
                </a:solidFill>
              </a:rPr>
              <a:t> ………………………………………………..</a:t>
            </a:r>
          </a:p>
          <a:p>
            <a:pPr eaLnBrk="1" hangingPunct="1">
              <a:lnSpc>
                <a:spcPct val="150000"/>
              </a:lnSpc>
            </a:pPr>
            <a:r>
              <a:rPr lang="en-US" b="1" i="1" dirty="0" err="1">
                <a:solidFill>
                  <a:srgbClr val="0000FF"/>
                </a:solidFill>
              </a:rPr>
              <a:t>Cườngđộ</a:t>
            </a:r>
            <a:r>
              <a:rPr lang="en-US" b="1" i="1" dirty="0">
                <a:solidFill>
                  <a:srgbClr val="0000FF"/>
                </a:solidFill>
              </a:rPr>
              <a:t>: </a:t>
            </a:r>
            <a:r>
              <a:rPr lang="en-US" b="1" dirty="0">
                <a:solidFill>
                  <a:srgbClr val="0000FF"/>
                </a:solidFill>
              </a:rPr>
              <a:t>………………………………………………..</a:t>
            </a:r>
          </a:p>
        </p:txBody>
      </p:sp>
    </p:spTree>
    <p:extLst>
      <p:ext uri="{BB962C8B-B14F-4D97-AF65-F5344CB8AC3E}">
        <p14:creationId xmlns:p14="http://schemas.microsoft.com/office/powerpoint/2010/main" val="194217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heckerboard(across)">
                                      <p:cBhvr>
                                        <p:cTn id="7" dur="500"/>
                                        <p:tgtEl>
                                          <p:spTgt spid="3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checkerboard(across)">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checkerboard(across)">
                                      <p:cBhvr>
                                        <p:cTn id="15" dur="500"/>
                                        <p:tgtEl>
                                          <p:spTgt spid="37"/>
                                        </p:tgtEl>
                                      </p:cBhvr>
                                    </p:animEffect>
                                  </p:childTnLst>
                                </p:cTn>
                              </p:par>
                              <p:par>
                                <p:cTn id="16" presetID="5" presetClass="entr" presetSubtype="10" fill="hold"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checkerboard(across)">
                                      <p:cBhvr>
                                        <p:cTn id="18" dur="500"/>
                                        <p:tgtEl>
                                          <p:spTgt spid="47"/>
                                        </p:tgtEl>
                                      </p:cBhvr>
                                    </p:animEffect>
                                  </p:childTnLst>
                                </p:cTn>
                              </p:par>
                              <p:par>
                                <p:cTn id="19" presetID="5" presetClass="entr" presetSubtype="10"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checkerboard(across)">
                                      <p:cBhvr>
                                        <p:cTn id="21" dur="500"/>
                                        <p:tgtEl>
                                          <p:spTgt spid="58"/>
                                        </p:tgtEl>
                                      </p:cBhvr>
                                    </p:animEffect>
                                  </p:childTnLst>
                                </p:cTn>
                              </p:par>
                              <p:par>
                                <p:cTn id="22" presetID="5" presetClass="entr" presetSubtype="10" fill="hold" nodeType="with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checkerboard(across)">
                                      <p:cBhvr>
                                        <p:cTn id="24" dur="500"/>
                                        <p:tgtEl>
                                          <p:spTgt spid="8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0-#ppt_w/2"/>
                                          </p:val>
                                        </p:tav>
                                        <p:tav tm="100000">
                                          <p:val>
                                            <p:strVal val="#ppt_x"/>
                                          </p:val>
                                        </p:tav>
                                      </p:tavLst>
                                    </p:anim>
                                    <p:anim calcmode="lin" valueType="num">
                                      <p:cBhvr additive="base">
                                        <p:cTn id="30" dur="500" fill="hold"/>
                                        <p:tgtEl>
                                          <p:spTgt spid="3"/>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88"/>
                                        </p:tgtEl>
                                        <p:attrNameLst>
                                          <p:attrName>style.visibility</p:attrName>
                                        </p:attrNameLst>
                                      </p:cBhvr>
                                      <p:to>
                                        <p:strVal val="visible"/>
                                      </p:to>
                                    </p:set>
                                    <p:anim calcmode="lin" valueType="num">
                                      <p:cBhvr additive="base">
                                        <p:cTn id="33" dur="500" fill="hold"/>
                                        <p:tgtEl>
                                          <p:spTgt spid="88"/>
                                        </p:tgtEl>
                                        <p:attrNameLst>
                                          <p:attrName>ppt_x</p:attrName>
                                        </p:attrNameLst>
                                      </p:cBhvr>
                                      <p:tavLst>
                                        <p:tav tm="0">
                                          <p:val>
                                            <p:strVal val="0-#ppt_w/2"/>
                                          </p:val>
                                        </p:tav>
                                        <p:tav tm="100000">
                                          <p:val>
                                            <p:strVal val="#ppt_x"/>
                                          </p:val>
                                        </p:tav>
                                      </p:tavLst>
                                    </p:anim>
                                    <p:anim calcmode="lin" valueType="num">
                                      <p:cBhvr additive="base">
                                        <p:cTn id="34" dur="500" fill="hold"/>
                                        <p:tgtEl>
                                          <p:spTgt spid="88"/>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89"/>
                                        </p:tgtEl>
                                        <p:attrNameLst>
                                          <p:attrName>style.visibility</p:attrName>
                                        </p:attrNameLst>
                                      </p:cBhvr>
                                      <p:to>
                                        <p:strVal val="visible"/>
                                      </p:to>
                                    </p:set>
                                    <p:anim calcmode="lin" valueType="num">
                                      <p:cBhvr additive="base">
                                        <p:cTn id="37" dur="500" fill="hold"/>
                                        <p:tgtEl>
                                          <p:spTgt spid="89"/>
                                        </p:tgtEl>
                                        <p:attrNameLst>
                                          <p:attrName>ppt_x</p:attrName>
                                        </p:attrNameLst>
                                      </p:cBhvr>
                                      <p:tavLst>
                                        <p:tav tm="0">
                                          <p:val>
                                            <p:strVal val="0-#ppt_w/2"/>
                                          </p:val>
                                        </p:tav>
                                        <p:tav tm="100000">
                                          <p:val>
                                            <p:strVal val="#ppt_x"/>
                                          </p:val>
                                        </p:tav>
                                      </p:tavLst>
                                    </p:anim>
                                    <p:anim calcmode="lin" valueType="num">
                                      <p:cBhvr additive="base">
                                        <p:cTn id="38" dur="500" fill="hold"/>
                                        <p:tgtEl>
                                          <p:spTgt spid="89"/>
                                        </p:tgtEl>
                                        <p:attrNameLst>
                                          <p:attrName>ppt_y</p:attrName>
                                        </p:attrNameLst>
                                      </p:cBhvr>
                                      <p:tavLst>
                                        <p:tav tm="0">
                                          <p:val>
                                            <p:strVal val="#ppt_y"/>
                                          </p:val>
                                        </p:tav>
                                        <p:tav tm="100000">
                                          <p:val>
                                            <p:strVal val="#ppt_y"/>
                                          </p:val>
                                        </p:tav>
                                      </p:tavLst>
                                    </p:anim>
                                  </p:childTnLst>
                                </p:cTn>
                              </p:par>
                              <p:par>
                                <p:cTn id="39" presetID="22" presetClass="entr" presetSubtype="1" fill="hold" grpId="0" nodeType="with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wipe(up)">
                                      <p:cBhvr>
                                        <p:cTn id="4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p:bldP spid="3" grpId="0"/>
      <p:bldP spid="88" grpId="0"/>
      <p:bldP spid="89"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786372" y="480283"/>
            <a:ext cx="83576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en-US" b="1" dirty="0" err="1">
                <a:solidFill>
                  <a:srgbClr val="C00000"/>
                </a:solidFill>
                <a:latin typeface="Arial" pitchFamily="34" charset="0"/>
                <a:cs typeface="Arial" pitchFamily="34" charset="0"/>
              </a:rPr>
              <a:t>Diễn</a:t>
            </a:r>
            <a:r>
              <a:rPr lang="en-US" b="1" dirty="0">
                <a:solidFill>
                  <a:srgbClr val="C00000"/>
                </a:solidFill>
                <a:latin typeface="Arial" pitchFamily="34" charset="0"/>
                <a:cs typeface="Arial" pitchFamily="34" charset="0"/>
              </a:rPr>
              <a:t> </a:t>
            </a:r>
            <a:r>
              <a:rPr lang="en-US" b="1" dirty="0" err="1">
                <a:solidFill>
                  <a:srgbClr val="C00000"/>
                </a:solidFill>
                <a:latin typeface="Arial" pitchFamily="34" charset="0"/>
                <a:cs typeface="Arial" pitchFamily="34" charset="0"/>
              </a:rPr>
              <a:t>tả</a:t>
            </a:r>
            <a:r>
              <a:rPr lang="en-US" b="1" dirty="0">
                <a:solidFill>
                  <a:srgbClr val="C00000"/>
                </a:solidFill>
                <a:latin typeface="Arial" pitchFamily="34" charset="0"/>
                <a:cs typeface="Arial" pitchFamily="34" charset="0"/>
              </a:rPr>
              <a:t> </a:t>
            </a:r>
            <a:r>
              <a:rPr lang="en-US" b="1" dirty="0" err="1">
                <a:solidFill>
                  <a:srgbClr val="C00000"/>
                </a:solidFill>
                <a:latin typeface="Arial" pitchFamily="34" charset="0"/>
                <a:cs typeface="Arial" pitchFamily="34" charset="0"/>
              </a:rPr>
              <a:t>bằng</a:t>
            </a:r>
            <a:r>
              <a:rPr lang="en-US" b="1" dirty="0">
                <a:solidFill>
                  <a:srgbClr val="C00000"/>
                </a:solidFill>
                <a:latin typeface="Arial" pitchFamily="34" charset="0"/>
                <a:cs typeface="Arial" pitchFamily="34" charset="0"/>
              </a:rPr>
              <a:t> </a:t>
            </a:r>
            <a:r>
              <a:rPr lang="en-US" b="1" dirty="0" err="1">
                <a:solidFill>
                  <a:srgbClr val="C00000"/>
                </a:solidFill>
                <a:latin typeface="Arial" pitchFamily="34" charset="0"/>
                <a:cs typeface="Arial" pitchFamily="34" charset="0"/>
              </a:rPr>
              <a:t>lời</a:t>
            </a:r>
            <a:r>
              <a:rPr lang="en-US" b="1" dirty="0">
                <a:solidFill>
                  <a:srgbClr val="C00000"/>
                </a:solidFill>
                <a:latin typeface="Arial" pitchFamily="34" charset="0"/>
                <a:cs typeface="Arial" pitchFamily="34" charset="0"/>
              </a:rPr>
              <a:t> </a:t>
            </a:r>
            <a:r>
              <a:rPr lang="en-US" b="1" dirty="0" err="1">
                <a:solidFill>
                  <a:srgbClr val="C00000"/>
                </a:solidFill>
                <a:latin typeface="Arial" pitchFamily="34" charset="0"/>
                <a:cs typeface="Arial" pitchFamily="34" charset="0"/>
              </a:rPr>
              <a:t>các</a:t>
            </a:r>
            <a:r>
              <a:rPr lang="en-US" b="1" dirty="0">
                <a:solidFill>
                  <a:srgbClr val="C00000"/>
                </a:solidFill>
                <a:latin typeface="Arial" pitchFamily="34" charset="0"/>
                <a:cs typeface="Arial" pitchFamily="34" charset="0"/>
              </a:rPr>
              <a:t> </a:t>
            </a:r>
            <a:r>
              <a:rPr lang="en-US" b="1" dirty="0" err="1">
                <a:solidFill>
                  <a:srgbClr val="C00000"/>
                </a:solidFill>
                <a:latin typeface="Arial" pitchFamily="34" charset="0"/>
                <a:cs typeface="Arial" pitchFamily="34" charset="0"/>
              </a:rPr>
              <a:t>yếu</a:t>
            </a:r>
            <a:r>
              <a:rPr lang="en-US" b="1" dirty="0">
                <a:solidFill>
                  <a:srgbClr val="C00000"/>
                </a:solidFill>
                <a:latin typeface="Arial" pitchFamily="34" charset="0"/>
                <a:cs typeface="Arial" pitchFamily="34" charset="0"/>
              </a:rPr>
              <a:t> </a:t>
            </a:r>
            <a:r>
              <a:rPr lang="en-US" b="1" dirty="0" err="1">
                <a:solidFill>
                  <a:srgbClr val="C00000"/>
                </a:solidFill>
                <a:latin typeface="Arial" pitchFamily="34" charset="0"/>
                <a:cs typeface="Arial" pitchFamily="34" charset="0"/>
              </a:rPr>
              <a:t>tố</a:t>
            </a:r>
            <a:r>
              <a:rPr lang="en-US" b="1" dirty="0">
                <a:solidFill>
                  <a:srgbClr val="C00000"/>
                </a:solidFill>
                <a:latin typeface="Arial" pitchFamily="34" charset="0"/>
                <a:cs typeface="Arial" pitchFamily="34" charset="0"/>
              </a:rPr>
              <a:t> </a:t>
            </a:r>
            <a:r>
              <a:rPr lang="en-US" b="1" dirty="0" err="1">
                <a:solidFill>
                  <a:srgbClr val="C00000"/>
                </a:solidFill>
                <a:latin typeface="Arial" pitchFamily="34" charset="0"/>
                <a:cs typeface="Arial" pitchFamily="34" charset="0"/>
              </a:rPr>
              <a:t>của</a:t>
            </a:r>
            <a:r>
              <a:rPr lang="en-US" b="1" dirty="0">
                <a:solidFill>
                  <a:srgbClr val="C00000"/>
                </a:solidFill>
                <a:latin typeface="Arial" pitchFamily="34" charset="0"/>
                <a:cs typeface="Arial" pitchFamily="34" charset="0"/>
              </a:rPr>
              <a:t> </a:t>
            </a:r>
            <a:r>
              <a:rPr lang="en-US" b="1" dirty="0" err="1">
                <a:solidFill>
                  <a:srgbClr val="C00000"/>
                </a:solidFill>
                <a:latin typeface="Arial" pitchFamily="34" charset="0"/>
                <a:cs typeface="Arial" pitchFamily="34" charset="0"/>
              </a:rPr>
              <a:t>các</a:t>
            </a:r>
            <a:r>
              <a:rPr lang="en-US" b="1" dirty="0">
                <a:solidFill>
                  <a:srgbClr val="C00000"/>
                </a:solidFill>
                <a:latin typeface="Arial" pitchFamily="34" charset="0"/>
                <a:cs typeface="Arial" pitchFamily="34" charset="0"/>
              </a:rPr>
              <a:t> </a:t>
            </a:r>
            <a:r>
              <a:rPr lang="en-US" b="1" dirty="0" err="1">
                <a:solidFill>
                  <a:srgbClr val="C00000"/>
                </a:solidFill>
                <a:latin typeface="Arial" pitchFamily="34" charset="0"/>
                <a:cs typeface="Arial" pitchFamily="34" charset="0"/>
              </a:rPr>
              <a:t>lực</a:t>
            </a:r>
            <a:r>
              <a:rPr lang="en-US" b="1" dirty="0">
                <a:solidFill>
                  <a:srgbClr val="C00000"/>
                </a:solidFill>
                <a:latin typeface="Arial" pitchFamily="34" charset="0"/>
                <a:cs typeface="Arial" pitchFamily="34" charset="0"/>
              </a:rPr>
              <a:t> </a:t>
            </a:r>
            <a:r>
              <a:rPr lang="en-US" b="1" dirty="0" err="1">
                <a:solidFill>
                  <a:srgbClr val="C00000"/>
                </a:solidFill>
                <a:latin typeface="Arial" pitchFamily="34" charset="0"/>
                <a:cs typeface="Arial" pitchFamily="34" charset="0"/>
              </a:rPr>
              <a:t>vẽ</a:t>
            </a:r>
            <a:r>
              <a:rPr lang="en-US" b="1" dirty="0">
                <a:solidFill>
                  <a:srgbClr val="C00000"/>
                </a:solidFill>
                <a:latin typeface="Arial" pitchFamily="34" charset="0"/>
                <a:cs typeface="Arial" pitchFamily="34" charset="0"/>
              </a:rPr>
              <a:t> ở </a:t>
            </a:r>
            <a:r>
              <a:rPr lang="en-US" b="1" dirty="0" err="1">
                <a:solidFill>
                  <a:srgbClr val="C00000"/>
                </a:solidFill>
                <a:latin typeface="Arial" pitchFamily="34" charset="0"/>
                <a:cs typeface="Arial" pitchFamily="34" charset="0"/>
              </a:rPr>
              <a:t>hình</a:t>
            </a:r>
            <a:r>
              <a:rPr lang="en-US" b="1" dirty="0">
                <a:solidFill>
                  <a:srgbClr val="C00000"/>
                </a:solidFill>
                <a:latin typeface="Arial" pitchFamily="34" charset="0"/>
                <a:cs typeface="Arial" pitchFamily="34" charset="0"/>
              </a:rPr>
              <a:t> 4.4</a:t>
            </a:r>
          </a:p>
        </p:txBody>
      </p:sp>
      <p:grpSp>
        <p:nvGrpSpPr>
          <p:cNvPr id="2" name="Group 3"/>
          <p:cNvGrpSpPr>
            <a:grpSpLocks/>
          </p:cNvGrpSpPr>
          <p:nvPr/>
        </p:nvGrpSpPr>
        <p:grpSpPr bwMode="auto">
          <a:xfrm>
            <a:off x="3048000" y="2199086"/>
            <a:ext cx="6019800" cy="1200762"/>
            <a:chOff x="1190" y="2938"/>
            <a:chExt cx="4570" cy="1375"/>
          </a:xfrm>
        </p:grpSpPr>
        <p:sp>
          <p:nvSpPr>
            <p:cNvPr id="11331" name="Text Box 4"/>
            <p:cNvSpPr txBox="1">
              <a:spLocks noChangeArrowheads="1"/>
            </p:cNvSpPr>
            <p:nvPr/>
          </p:nvSpPr>
          <p:spPr bwMode="auto">
            <a:xfrm>
              <a:off x="1190" y="2938"/>
              <a:ext cx="4570" cy="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en-US" b="1" dirty="0">
                  <a:solidFill>
                    <a:srgbClr val="0000CC"/>
                  </a:solidFill>
                  <a:latin typeface="Arial" pitchFamily="34" charset="0"/>
                  <a:cs typeface="Arial" pitchFamily="34" charset="0"/>
                </a:rPr>
                <a:t>F</a:t>
              </a:r>
              <a:r>
                <a:rPr lang="en-US" b="1" baseline="-25000" dirty="0">
                  <a:solidFill>
                    <a:srgbClr val="0000CC"/>
                  </a:solidFill>
                  <a:latin typeface="Arial" pitchFamily="34" charset="0"/>
                  <a:cs typeface="Arial" pitchFamily="34" charset="0"/>
                </a:rPr>
                <a:t>2</a:t>
              </a:r>
              <a:r>
                <a:rPr lang="en-US" b="1" dirty="0">
                  <a:solidFill>
                    <a:srgbClr val="0000CC"/>
                  </a:solidFill>
                  <a:latin typeface="Arial" pitchFamily="34" charset="0"/>
                  <a:cs typeface="Arial" pitchFamily="34" charset="0"/>
                </a:rPr>
                <a:t>: </a:t>
              </a:r>
              <a:r>
                <a:rPr lang="en-US" b="1" dirty="0" err="1">
                  <a:solidFill>
                    <a:srgbClr val="0000CC"/>
                  </a:solidFill>
                  <a:latin typeface="Arial" pitchFamily="34" charset="0"/>
                  <a:cs typeface="Arial" pitchFamily="34" charset="0"/>
                </a:rPr>
                <a:t>Điểm</a:t>
              </a:r>
              <a:r>
                <a:rPr lang="en-US" b="1" dirty="0">
                  <a:solidFill>
                    <a:srgbClr val="0000CC"/>
                  </a:solidFill>
                  <a:latin typeface="Arial" pitchFamily="34" charset="0"/>
                  <a:cs typeface="Arial" pitchFamily="34" charset="0"/>
                </a:rPr>
                <a:t> </a:t>
              </a:r>
              <a:r>
                <a:rPr lang="en-US" b="1" dirty="0" err="1">
                  <a:solidFill>
                    <a:srgbClr val="0000CC"/>
                  </a:solidFill>
                  <a:latin typeface="Arial" pitchFamily="34" charset="0"/>
                  <a:cs typeface="Arial" pitchFamily="34" charset="0"/>
                </a:rPr>
                <a:t>đặt</a:t>
              </a:r>
              <a:r>
                <a:rPr lang="en-US" b="1" dirty="0">
                  <a:solidFill>
                    <a:srgbClr val="0000CC"/>
                  </a:solidFill>
                  <a:latin typeface="Arial" pitchFamily="34" charset="0"/>
                  <a:cs typeface="Arial" pitchFamily="34" charset="0"/>
                </a:rPr>
                <a:t> </a:t>
              </a:r>
              <a:r>
                <a:rPr lang="en-US" b="1" dirty="0" err="1">
                  <a:solidFill>
                    <a:srgbClr val="0000CC"/>
                  </a:solidFill>
                  <a:latin typeface="Arial" pitchFamily="34" charset="0"/>
                  <a:cs typeface="Arial" pitchFamily="34" charset="0"/>
                </a:rPr>
                <a:t>tại</a:t>
              </a:r>
              <a:r>
                <a:rPr lang="en-US" b="1" dirty="0">
                  <a:solidFill>
                    <a:srgbClr val="0000CC"/>
                  </a:solidFill>
                  <a:latin typeface="Arial" pitchFamily="34" charset="0"/>
                  <a:cs typeface="Arial" pitchFamily="34" charset="0"/>
                </a:rPr>
                <a:t> B, </a:t>
              </a:r>
              <a:r>
                <a:rPr lang="en-US" b="1" dirty="0" err="1">
                  <a:solidFill>
                    <a:srgbClr val="0000CC"/>
                  </a:solidFill>
                  <a:latin typeface="Arial" pitchFamily="34" charset="0"/>
                  <a:cs typeface="Arial" pitchFamily="34" charset="0"/>
                </a:rPr>
                <a:t>phương</a:t>
              </a:r>
              <a:r>
                <a:rPr lang="en-US" b="1" dirty="0">
                  <a:solidFill>
                    <a:srgbClr val="0000CC"/>
                  </a:solidFill>
                  <a:latin typeface="Arial" pitchFamily="34" charset="0"/>
                  <a:cs typeface="Arial" pitchFamily="34" charset="0"/>
                </a:rPr>
                <a:t> </a:t>
              </a:r>
              <a:r>
                <a:rPr lang="en-US" b="1" dirty="0" err="1">
                  <a:solidFill>
                    <a:srgbClr val="0000CC"/>
                  </a:solidFill>
                  <a:latin typeface="Arial" pitchFamily="34" charset="0"/>
                  <a:cs typeface="Arial" pitchFamily="34" charset="0"/>
                </a:rPr>
                <a:t>nằm</a:t>
              </a:r>
              <a:r>
                <a:rPr lang="en-US" b="1" dirty="0">
                  <a:solidFill>
                    <a:srgbClr val="0000CC"/>
                  </a:solidFill>
                  <a:latin typeface="Arial" pitchFamily="34" charset="0"/>
                  <a:cs typeface="Arial" pitchFamily="34" charset="0"/>
                </a:rPr>
                <a:t> </a:t>
              </a:r>
              <a:r>
                <a:rPr lang="en-US" b="1" dirty="0" err="1">
                  <a:solidFill>
                    <a:srgbClr val="0000CC"/>
                  </a:solidFill>
                  <a:latin typeface="Arial" pitchFamily="34" charset="0"/>
                  <a:cs typeface="Arial" pitchFamily="34" charset="0"/>
                </a:rPr>
                <a:t>ngang</a:t>
              </a:r>
              <a:r>
                <a:rPr lang="en-US" b="1" dirty="0">
                  <a:solidFill>
                    <a:srgbClr val="0000CC"/>
                  </a:solidFill>
                  <a:latin typeface="Arial" pitchFamily="34" charset="0"/>
                  <a:cs typeface="Arial" pitchFamily="34" charset="0"/>
                </a:rPr>
                <a:t>, </a:t>
              </a:r>
              <a:r>
                <a:rPr lang="en-US" b="1" dirty="0" err="1">
                  <a:solidFill>
                    <a:srgbClr val="0000CC"/>
                  </a:solidFill>
                  <a:latin typeface="Arial" pitchFamily="34" charset="0"/>
                  <a:cs typeface="Arial" pitchFamily="34" charset="0"/>
                </a:rPr>
                <a:t>chiều</a:t>
              </a:r>
              <a:r>
                <a:rPr lang="en-US" b="1" dirty="0">
                  <a:solidFill>
                    <a:srgbClr val="0000CC"/>
                  </a:solidFill>
                  <a:latin typeface="Arial" pitchFamily="34" charset="0"/>
                  <a:cs typeface="Arial" pitchFamily="34" charset="0"/>
                </a:rPr>
                <a:t> </a:t>
              </a:r>
              <a:r>
                <a:rPr lang="en-US" b="1" dirty="0" err="1">
                  <a:solidFill>
                    <a:srgbClr val="0000CC"/>
                  </a:solidFill>
                  <a:latin typeface="Arial" pitchFamily="34" charset="0"/>
                  <a:cs typeface="Arial" pitchFamily="34" charset="0"/>
                </a:rPr>
                <a:t>từ</a:t>
              </a:r>
              <a:r>
                <a:rPr lang="en-US" b="1" dirty="0">
                  <a:solidFill>
                    <a:srgbClr val="0000CC"/>
                  </a:solidFill>
                  <a:latin typeface="Arial" pitchFamily="34" charset="0"/>
                  <a:cs typeface="Arial" pitchFamily="34" charset="0"/>
                </a:rPr>
                <a:t> </a:t>
              </a:r>
              <a:r>
                <a:rPr lang="en-US" b="1" dirty="0" err="1">
                  <a:solidFill>
                    <a:srgbClr val="0000CC"/>
                  </a:solidFill>
                  <a:latin typeface="Arial" pitchFamily="34" charset="0"/>
                  <a:cs typeface="Arial" pitchFamily="34" charset="0"/>
                </a:rPr>
                <a:t>trái</a:t>
              </a:r>
              <a:r>
                <a:rPr lang="en-US" b="1" dirty="0">
                  <a:solidFill>
                    <a:srgbClr val="0000CC"/>
                  </a:solidFill>
                  <a:latin typeface="Arial" pitchFamily="34" charset="0"/>
                  <a:cs typeface="Arial" pitchFamily="34" charset="0"/>
                </a:rPr>
                <a:t> sang </a:t>
              </a:r>
              <a:r>
                <a:rPr lang="en-US" b="1" dirty="0" err="1">
                  <a:solidFill>
                    <a:srgbClr val="0000CC"/>
                  </a:solidFill>
                  <a:latin typeface="Arial" pitchFamily="34" charset="0"/>
                  <a:cs typeface="Arial" pitchFamily="34" charset="0"/>
                </a:rPr>
                <a:t>phải</a:t>
              </a:r>
              <a:r>
                <a:rPr lang="en-US" b="1" dirty="0">
                  <a:solidFill>
                    <a:srgbClr val="0000CC"/>
                  </a:solidFill>
                  <a:latin typeface="Arial" pitchFamily="34" charset="0"/>
                  <a:cs typeface="Arial" pitchFamily="34" charset="0"/>
                </a:rPr>
                <a:t>, </a:t>
              </a:r>
              <a:r>
                <a:rPr lang="en-US" b="1" dirty="0" err="1">
                  <a:solidFill>
                    <a:srgbClr val="0000CC"/>
                  </a:solidFill>
                  <a:latin typeface="Arial" pitchFamily="34" charset="0"/>
                  <a:cs typeface="Arial" pitchFamily="34" charset="0"/>
                </a:rPr>
                <a:t>cường</a:t>
              </a:r>
              <a:r>
                <a:rPr lang="en-US" b="1" dirty="0">
                  <a:solidFill>
                    <a:srgbClr val="0000CC"/>
                  </a:solidFill>
                  <a:latin typeface="Arial" pitchFamily="34" charset="0"/>
                  <a:cs typeface="Arial" pitchFamily="34" charset="0"/>
                </a:rPr>
                <a:t> </a:t>
              </a:r>
              <a:r>
                <a:rPr lang="en-US" b="1" dirty="0" err="1">
                  <a:solidFill>
                    <a:srgbClr val="0000CC"/>
                  </a:solidFill>
                  <a:latin typeface="Arial" pitchFamily="34" charset="0"/>
                  <a:cs typeface="Arial" pitchFamily="34" charset="0"/>
                </a:rPr>
                <a:t>độ</a:t>
              </a:r>
              <a:r>
                <a:rPr lang="en-US" b="1" dirty="0">
                  <a:solidFill>
                    <a:srgbClr val="0000CC"/>
                  </a:solidFill>
                  <a:latin typeface="Arial" pitchFamily="34" charset="0"/>
                  <a:cs typeface="Arial" pitchFamily="34" charset="0"/>
                </a:rPr>
                <a:t> </a:t>
              </a:r>
              <a:r>
                <a:rPr lang="en-US" b="1" dirty="0" err="1">
                  <a:solidFill>
                    <a:srgbClr val="0000CC"/>
                  </a:solidFill>
                  <a:latin typeface="Arial" pitchFamily="34" charset="0"/>
                  <a:cs typeface="Arial" pitchFamily="34" charset="0"/>
                </a:rPr>
                <a:t>lực</a:t>
              </a:r>
              <a:r>
                <a:rPr lang="en-US" b="1">
                  <a:solidFill>
                    <a:srgbClr val="0000CC"/>
                  </a:solidFill>
                  <a:latin typeface="Arial" pitchFamily="34" charset="0"/>
                  <a:cs typeface="Arial" pitchFamily="34" charset="0"/>
                </a:rPr>
                <a:t> </a:t>
              </a:r>
            </a:p>
            <a:p>
              <a:pPr algn="just"/>
              <a:r>
                <a:rPr lang="en-US" b="1">
                  <a:solidFill>
                    <a:srgbClr val="0000CC"/>
                  </a:solidFill>
                  <a:latin typeface="Arial" pitchFamily="34" charset="0"/>
                  <a:cs typeface="Arial" pitchFamily="34" charset="0"/>
                </a:rPr>
                <a:t>F</a:t>
              </a:r>
              <a:r>
                <a:rPr lang="en-US" b="1" baseline="-25000">
                  <a:solidFill>
                    <a:srgbClr val="0000CC"/>
                  </a:solidFill>
                  <a:latin typeface="Arial" pitchFamily="34" charset="0"/>
                  <a:cs typeface="Arial" pitchFamily="34" charset="0"/>
                </a:rPr>
                <a:t>2 </a:t>
              </a:r>
              <a:r>
                <a:rPr lang="en-US" b="1">
                  <a:solidFill>
                    <a:srgbClr val="0000CC"/>
                  </a:solidFill>
                  <a:latin typeface="Arial" pitchFamily="34" charset="0"/>
                  <a:cs typeface="Arial" pitchFamily="34" charset="0"/>
                </a:rPr>
                <a:t>= 30N</a:t>
              </a:r>
              <a:r>
                <a:rPr lang="en-US" b="1" dirty="0">
                  <a:solidFill>
                    <a:srgbClr val="0000CC"/>
                  </a:solidFill>
                  <a:latin typeface="Arial" pitchFamily="34" charset="0"/>
                  <a:cs typeface="Arial" pitchFamily="34" charset="0"/>
                </a:rPr>
                <a:t>.</a:t>
              </a:r>
            </a:p>
          </p:txBody>
        </p:sp>
        <p:sp>
          <p:nvSpPr>
            <p:cNvPr id="11332" name="Line 5"/>
            <p:cNvSpPr>
              <a:spLocks noChangeShapeType="1"/>
            </p:cNvSpPr>
            <p:nvPr/>
          </p:nvSpPr>
          <p:spPr bwMode="auto">
            <a:xfrm>
              <a:off x="1200" y="2967"/>
              <a:ext cx="24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CC"/>
                </a:solidFill>
                <a:latin typeface="Arial" pitchFamily="34" charset="0"/>
                <a:cs typeface="Arial" pitchFamily="34" charset="0"/>
              </a:endParaRPr>
            </a:p>
          </p:txBody>
        </p:sp>
      </p:grpSp>
      <p:grpSp>
        <p:nvGrpSpPr>
          <p:cNvPr id="3" name="Group 6"/>
          <p:cNvGrpSpPr>
            <a:grpSpLocks/>
          </p:cNvGrpSpPr>
          <p:nvPr/>
        </p:nvGrpSpPr>
        <p:grpSpPr bwMode="auto">
          <a:xfrm>
            <a:off x="53785" y="2085975"/>
            <a:ext cx="2517775" cy="571500"/>
            <a:chOff x="0" y="2928"/>
            <a:chExt cx="1586" cy="480"/>
          </a:xfrm>
        </p:grpSpPr>
        <p:sp>
          <p:nvSpPr>
            <p:cNvPr id="11322" name="Rectangle 7"/>
            <p:cNvSpPr>
              <a:spLocks noChangeArrowheads="1"/>
            </p:cNvSpPr>
            <p:nvPr/>
          </p:nvSpPr>
          <p:spPr bwMode="auto">
            <a:xfrm>
              <a:off x="0" y="3120"/>
              <a:ext cx="624" cy="288"/>
            </a:xfrm>
            <a:prstGeom prst="rect">
              <a:avLst/>
            </a:prstGeom>
            <a:solidFill>
              <a:srgbClr val="FFCCFF"/>
            </a:solidFill>
            <a:ln w="9525">
              <a:solidFill>
                <a:srgbClr val="FF0000"/>
              </a:solidFill>
              <a:miter lim="800000"/>
              <a:headEnd/>
              <a:tailEnd/>
            </a:ln>
          </p:spPr>
          <p:txBody>
            <a:bodyPr wrap="none" anchor="ctr"/>
            <a:lstStyle/>
            <a:p>
              <a:endParaRPr lang="en-US"/>
            </a:p>
          </p:txBody>
        </p:sp>
        <p:sp>
          <p:nvSpPr>
            <p:cNvPr id="11323" name="Text Box 8"/>
            <p:cNvSpPr txBox="1">
              <a:spLocks noChangeArrowheads="1"/>
            </p:cNvSpPr>
            <p:nvPr/>
          </p:nvSpPr>
          <p:spPr bwMode="auto">
            <a:xfrm>
              <a:off x="611" y="3015"/>
              <a:ext cx="25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latin typeface="Tahoma" charset="0"/>
                </a:rPr>
                <a:t>B</a:t>
              </a:r>
            </a:p>
          </p:txBody>
        </p:sp>
        <p:grpSp>
          <p:nvGrpSpPr>
            <p:cNvPr id="11324" name="Group 9"/>
            <p:cNvGrpSpPr>
              <a:grpSpLocks/>
            </p:cNvGrpSpPr>
            <p:nvPr/>
          </p:nvGrpSpPr>
          <p:grpSpPr bwMode="auto">
            <a:xfrm>
              <a:off x="1248" y="2928"/>
              <a:ext cx="338" cy="388"/>
              <a:chOff x="502" y="2880"/>
              <a:chExt cx="338" cy="388"/>
            </a:xfrm>
          </p:grpSpPr>
          <p:sp>
            <p:nvSpPr>
              <p:cNvPr id="11329" name="Text Box 10"/>
              <p:cNvSpPr txBox="1">
                <a:spLocks noChangeArrowheads="1"/>
              </p:cNvSpPr>
              <p:nvPr/>
            </p:nvSpPr>
            <p:spPr bwMode="auto">
              <a:xfrm>
                <a:off x="528" y="2880"/>
                <a:ext cx="312"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rgbClr val="FF0000"/>
                    </a:solidFill>
                    <a:latin typeface="Tahoma" charset="0"/>
                  </a:rPr>
                  <a:t>F</a:t>
                </a:r>
                <a:r>
                  <a:rPr lang="en-US" b="1" baseline="-25000">
                    <a:solidFill>
                      <a:srgbClr val="FF0000"/>
                    </a:solidFill>
                    <a:latin typeface="Tahoma" charset="0"/>
                  </a:rPr>
                  <a:t>2</a:t>
                </a:r>
                <a:endParaRPr lang="en-US" b="1">
                  <a:solidFill>
                    <a:srgbClr val="FF0000"/>
                  </a:solidFill>
                  <a:latin typeface="Tahoma" charset="0"/>
                </a:endParaRPr>
              </a:p>
            </p:txBody>
          </p:sp>
          <p:sp>
            <p:nvSpPr>
              <p:cNvPr id="11330" name="Line 11"/>
              <p:cNvSpPr>
                <a:spLocks noChangeShapeType="1"/>
              </p:cNvSpPr>
              <p:nvPr/>
            </p:nvSpPr>
            <p:spPr bwMode="auto">
              <a:xfrm>
                <a:off x="502" y="2915"/>
                <a:ext cx="288"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1325" name="Group 12"/>
            <p:cNvGrpSpPr>
              <a:grpSpLocks/>
            </p:cNvGrpSpPr>
            <p:nvPr/>
          </p:nvGrpSpPr>
          <p:grpSpPr bwMode="auto">
            <a:xfrm>
              <a:off x="620" y="3263"/>
              <a:ext cx="865" cy="1"/>
              <a:chOff x="672" y="3215"/>
              <a:chExt cx="865" cy="1"/>
            </a:xfrm>
          </p:grpSpPr>
          <p:sp>
            <p:nvSpPr>
              <p:cNvPr id="11326" name="Line 13"/>
              <p:cNvSpPr>
                <a:spLocks noChangeShapeType="1"/>
              </p:cNvSpPr>
              <p:nvPr/>
            </p:nvSpPr>
            <p:spPr bwMode="auto">
              <a:xfrm rot="5400000">
                <a:off x="1393" y="3071"/>
                <a:ext cx="0" cy="288"/>
              </a:xfrm>
              <a:prstGeom prst="line">
                <a:avLst/>
              </a:prstGeom>
              <a:noFill/>
              <a:ln w="38100">
                <a:solidFill>
                  <a:srgbClr val="FF0000"/>
                </a:solidFill>
                <a:round/>
                <a:headEnd type="arrow" w="med" len="med"/>
                <a:tailEnd type="diamond"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327" name="Line 14"/>
              <p:cNvSpPr>
                <a:spLocks noChangeShapeType="1"/>
              </p:cNvSpPr>
              <p:nvPr/>
            </p:nvSpPr>
            <p:spPr bwMode="auto">
              <a:xfrm rot="5400000">
                <a:off x="1105" y="3071"/>
                <a:ext cx="0" cy="288"/>
              </a:xfrm>
              <a:prstGeom prst="line">
                <a:avLst/>
              </a:prstGeom>
              <a:noFill/>
              <a:ln w="38100">
                <a:solidFill>
                  <a:srgbClr val="FF0000"/>
                </a:solidFill>
                <a:round/>
                <a:headEnd type="diamond" w="med" len="med"/>
                <a:tailEnd type="diamond"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328" name="Line 15"/>
              <p:cNvSpPr>
                <a:spLocks noChangeShapeType="1"/>
              </p:cNvSpPr>
              <p:nvPr/>
            </p:nvSpPr>
            <p:spPr bwMode="auto">
              <a:xfrm rot="5400000">
                <a:off x="816" y="3072"/>
                <a:ext cx="0" cy="288"/>
              </a:xfrm>
              <a:prstGeom prst="line">
                <a:avLst/>
              </a:prstGeom>
              <a:noFill/>
              <a:ln w="38100">
                <a:solidFill>
                  <a:srgbClr val="FF0000"/>
                </a:solidFill>
                <a:round/>
                <a:headEnd type="diamond" w="med" len="med"/>
                <a:tailEnd type="diamond" w="med" len="me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6" name="Group 16"/>
          <p:cNvGrpSpPr>
            <a:grpSpLocks/>
          </p:cNvGrpSpPr>
          <p:nvPr/>
        </p:nvGrpSpPr>
        <p:grpSpPr bwMode="auto">
          <a:xfrm>
            <a:off x="2971800" y="3624263"/>
            <a:ext cx="6172200" cy="1200151"/>
            <a:chOff x="1190" y="2938"/>
            <a:chExt cx="4570" cy="1008"/>
          </a:xfrm>
        </p:grpSpPr>
        <p:sp>
          <p:nvSpPr>
            <p:cNvPr id="11320" name="Text Box 17"/>
            <p:cNvSpPr txBox="1">
              <a:spLocks noChangeArrowheads="1"/>
            </p:cNvSpPr>
            <p:nvPr/>
          </p:nvSpPr>
          <p:spPr bwMode="auto">
            <a:xfrm>
              <a:off x="1190" y="2938"/>
              <a:ext cx="4570"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en-US" b="1" dirty="0">
                  <a:solidFill>
                    <a:srgbClr val="0000CC"/>
                  </a:solidFill>
                  <a:latin typeface="Arial" pitchFamily="34" charset="0"/>
                  <a:cs typeface="Arial" pitchFamily="34" charset="0"/>
                </a:rPr>
                <a:t>F</a:t>
              </a:r>
              <a:r>
                <a:rPr lang="en-US" b="1" baseline="-25000" dirty="0">
                  <a:solidFill>
                    <a:srgbClr val="0000CC"/>
                  </a:solidFill>
                  <a:latin typeface="Arial" pitchFamily="34" charset="0"/>
                  <a:cs typeface="Arial" pitchFamily="34" charset="0"/>
                </a:rPr>
                <a:t>3</a:t>
              </a:r>
              <a:r>
                <a:rPr lang="en-US" b="1" dirty="0">
                  <a:solidFill>
                    <a:srgbClr val="0000CC"/>
                  </a:solidFill>
                  <a:latin typeface="Arial" pitchFamily="34" charset="0"/>
                  <a:cs typeface="Arial" pitchFamily="34" charset="0"/>
                </a:rPr>
                <a:t>: </a:t>
              </a:r>
              <a:r>
                <a:rPr lang="en-US" b="1" dirty="0" err="1">
                  <a:solidFill>
                    <a:srgbClr val="0000CC"/>
                  </a:solidFill>
                  <a:latin typeface="Arial" pitchFamily="34" charset="0"/>
                  <a:cs typeface="Arial" pitchFamily="34" charset="0"/>
                </a:rPr>
                <a:t>Điểm</a:t>
              </a:r>
              <a:r>
                <a:rPr lang="en-US" b="1" dirty="0">
                  <a:solidFill>
                    <a:srgbClr val="0000CC"/>
                  </a:solidFill>
                  <a:latin typeface="Arial" pitchFamily="34" charset="0"/>
                  <a:cs typeface="Arial" pitchFamily="34" charset="0"/>
                </a:rPr>
                <a:t> </a:t>
              </a:r>
              <a:r>
                <a:rPr lang="en-US" b="1" dirty="0" err="1">
                  <a:solidFill>
                    <a:srgbClr val="0000CC"/>
                  </a:solidFill>
                  <a:latin typeface="Arial" pitchFamily="34" charset="0"/>
                  <a:cs typeface="Arial" pitchFamily="34" charset="0"/>
                </a:rPr>
                <a:t>đặt</a:t>
              </a:r>
              <a:r>
                <a:rPr lang="en-US" b="1" dirty="0">
                  <a:solidFill>
                    <a:srgbClr val="0000CC"/>
                  </a:solidFill>
                  <a:latin typeface="Arial" pitchFamily="34" charset="0"/>
                  <a:cs typeface="Arial" pitchFamily="34" charset="0"/>
                </a:rPr>
                <a:t> </a:t>
              </a:r>
              <a:r>
                <a:rPr lang="en-US" b="1" dirty="0" err="1">
                  <a:solidFill>
                    <a:srgbClr val="0000CC"/>
                  </a:solidFill>
                  <a:latin typeface="Arial" pitchFamily="34" charset="0"/>
                  <a:cs typeface="Arial" pitchFamily="34" charset="0"/>
                </a:rPr>
                <a:t>tại</a:t>
              </a:r>
              <a:r>
                <a:rPr lang="en-US" b="1" dirty="0">
                  <a:solidFill>
                    <a:srgbClr val="0000CC"/>
                  </a:solidFill>
                  <a:latin typeface="Arial" pitchFamily="34" charset="0"/>
                  <a:cs typeface="Arial" pitchFamily="34" charset="0"/>
                </a:rPr>
                <a:t> C, </a:t>
              </a:r>
              <a:r>
                <a:rPr lang="en-US" b="1" dirty="0" err="1">
                  <a:solidFill>
                    <a:srgbClr val="0000CC"/>
                  </a:solidFill>
                  <a:latin typeface="Arial" pitchFamily="34" charset="0"/>
                  <a:cs typeface="Arial" pitchFamily="34" charset="0"/>
                </a:rPr>
                <a:t>phương</a:t>
              </a:r>
              <a:r>
                <a:rPr lang="en-US" b="1" dirty="0">
                  <a:solidFill>
                    <a:srgbClr val="0000CC"/>
                  </a:solidFill>
                  <a:latin typeface="Arial" pitchFamily="34" charset="0"/>
                  <a:cs typeface="Arial" pitchFamily="34" charset="0"/>
                </a:rPr>
                <a:t> </a:t>
              </a:r>
              <a:r>
                <a:rPr lang="en-US" b="1" dirty="0" err="1">
                  <a:solidFill>
                    <a:srgbClr val="0000CC"/>
                  </a:solidFill>
                  <a:latin typeface="Arial" pitchFamily="34" charset="0"/>
                  <a:cs typeface="Arial" pitchFamily="34" charset="0"/>
                </a:rPr>
                <a:t>nghiêng</a:t>
              </a:r>
              <a:r>
                <a:rPr lang="en-US" b="1" dirty="0">
                  <a:solidFill>
                    <a:srgbClr val="0000CC"/>
                  </a:solidFill>
                  <a:latin typeface="Arial" pitchFamily="34" charset="0"/>
                  <a:cs typeface="Arial" pitchFamily="34" charset="0"/>
                </a:rPr>
                <a:t> </a:t>
              </a:r>
              <a:r>
                <a:rPr lang="en-US" b="1" dirty="0" err="1">
                  <a:solidFill>
                    <a:srgbClr val="0000CC"/>
                  </a:solidFill>
                  <a:latin typeface="Arial" pitchFamily="34" charset="0"/>
                  <a:cs typeface="Arial" pitchFamily="34" charset="0"/>
                </a:rPr>
                <a:t>góc</a:t>
              </a:r>
              <a:r>
                <a:rPr lang="en-US" b="1" dirty="0">
                  <a:solidFill>
                    <a:srgbClr val="0000CC"/>
                  </a:solidFill>
                  <a:latin typeface="Arial" pitchFamily="34" charset="0"/>
                  <a:cs typeface="Arial" pitchFamily="34" charset="0"/>
                </a:rPr>
                <a:t> 30</a:t>
              </a:r>
              <a:r>
                <a:rPr lang="en-US" b="1" baseline="30000" dirty="0">
                  <a:solidFill>
                    <a:srgbClr val="0000CC"/>
                  </a:solidFill>
                  <a:latin typeface="Arial" pitchFamily="34" charset="0"/>
                  <a:cs typeface="Arial" pitchFamily="34" charset="0"/>
                </a:rPr>
                <a:t>o</a:t>
              </a:r>
              <a:r>
                <a:rPr lang="en-US" b="1" dirty="0">
                  <a:solidFill>
                    <a:srgbClr val="0000CC"/>
                  </a:solidFill>
                  <a:latin typeface="Arial" pitchFamily="34" charset="0"/>
                  <a:cs typeface="Arial" pitchFamily="34" charset="0"/>
                </a:rPr>
                <a:t> so </a:t>
              </a:r>
              <a:r>
                <a:rPr lang="en-US" b="1" dirty="0" err="1">
                  <a:solidFill>
                    <a:srgbClr val="0000CC"/>
                  </a:solidFill>
                  <a:latin typeface="Arial" pitchFamily="34" charset="0"/>
                  <a:cs typeface="Arial" pitchFamily="34" charset="0"/>
                </a:rPr>
                <a:t>với</a:t>
              </a:r>
              <a:r>
                <a:rPr lang="en-US" b="1" dirty="0">
                  <a:solidFill>
                    <a:srgbClr val="0000CC"/>
                  </a:solidFill>
                  <a:latin typeface="Arial" pitchFamily="34" charset="0"/>
                  <a:cs typeface="Arial" pitchFamily="34" charset="0"/>
                </a:rPr>
                <a:t> </a:t>
              </a:r>
              <a:r>
                <a:rPr lang="en-US" b="1" dirty="0" err="1">
                  <a:solidFill>
                    <a:srgbClr val="0000CC"/>
                  </a:solidFill>
                  <a:latin typeface="Arial" pitchFamily="34" charset="0"/>
                  <a:cs typeface="Arial" pitchFamily="34" charset="0"/>
                </a:rPr>
                <a:t>phương</a:t>
              </a:r>
              <a:r>
                <a:rPr lang="en-US" b="1" dirty="0">
                  <a:solidFill>
                    <a:srgbClr val="0000CC"/>
                  </a:solidFill>
                  <a:latin typeface="Arial" pitchFamily="34" charset="0"/>
                  <a:cs typeface="Arial" pitchFamily="34" charset="0"/>
                </a:rPr>
                <a:t> </a:t>
              </a:r>
              <a:r>
                <a:rPr lang="en-US" b="1" dirty="0" err="1">
                  <a:solidFill>
                    <a:srgbClr val="0000CC"/>
                  </a:solidFill>
                  <a:latin typeface="Arial" pitchFamily="34" charset="0"/>
                  <a:cs typeface="Arial" pitchFamily="34" charset="0"/>
                </a:rPr>
                <a:t>nằm</a:t>
              </a:r>
              <a:r>
                <a:rPr lang="en-US" b="1" dirty="0">
                  <a:solidFill>
                    <a:srgbClr val="0000CC"/>
                  </a:solidFill>
                  <a:latin typeface="Arial" pitchFamily="34" charset="0"/>
                  <a:cs typeface="Arial" pitchFamily="34" charset="0"/>
                </a:rPr>
                <a:t> </a:t>
              </a:r>
              <a:r>
                <a:rPr lang="en-US" b="1" dirty="0" err="1">
                  <a:solidFill>
                    <a:srgbClr val="0000CC"/>
                  </a:solidFill>
                  <a:latin typeface="Arial" pitchFamily="34" charset="0"/>
                  <a:cs typeface="Arial" pitchFamily="34" charset="0"/>
                </a:rPr>
                <a:t>ngang</a:t>
              </a:r>
              <a:r>
                <a:rPr lang="en-US" b="1" dirty="0">
                  <a:solidFill>
                    <a:srgbClr val="0000CC"/>
                  </a:solidFill>
                  <a:latin typeface="Arial" pitchFamily="34" charset="0"/>
                  <a:cs typeface="Arial" pitchFamily="34" charset="0"/>
                </a:rPr>
                <a:t>, </a:t>
              </a:r>
              <a:r>
                <a:rPr lang="en-US" b="1" dirty="0" err="1">
                  <a:solidFill>
                    <a:srgbClr val="0000CC"/>
                  </a:solidFill>
                  <a:latin typeface="Arial" pitchFamily="34" charset="0"/>
                  <a:cs typeface="Arial" pitchFamily="34" charset="0"/>
                </a:rPr>
                <a:t>chiều</a:t>
              </a:r>
              <a:r>
                <a:rPr lang="en-US" b="1" dirty="0">
                  <a:solidFill>
                    <a:srgbClr val="0000CC"/>
                  </a:solidFill>
                  <a:latin typeface="Arial" pitchFamily="34" charset="0"/>
                  <a:cs typeface="Arial" pitchFamily="34" charset="0"/>
                </a:rPr>
                <a:t> </a:t>
              </a:r>
              <a:r>
                <a:rPr lang="en-US" b="1" dirty="0" err="1">
                  <a:solidFill>
                    <a:srgbClr val="0000CC"/>
                  </a:solidFill>
                  <a:latin typeface="Arial" pitchFamily="34" charset="0"/>
                  <a:cs typeface="Arial" pitchFamily="34" charset="0"/>
                </a:rPr>
                <a:t>từ</a:t>
              </a:r>
              <a:r>
                <a:rPr lang="en-US" b="1" dirty="0">
                  <a:solidFill>
                    <a:srgbClr val="0000CC"/>
                  </a:solidFill>
                  <a:latin typeface="Arial" pitchFamily="34" charset="0"/>
                  <a:cs typeface="Arial" pitchFamily="34" charset="0"/>
                </a:rPr>
                <a:t> </a:t>
              </a:r>
              <a:r>
                <a:rPr lang="en-US" b="1" dirty="0" err="1">
                  <a:solidFill>
                    <a:srgbClr val="0000CC"/>
                  </a:solidFill>
                  <a:latin typeface="Arial" pitchFamily="34" charset="0"/>
                  <a:cs typeface="Arial" pitchFamily="34" charset="0"/>
                </a:rPr>
                <a:t>dưới</a:t>
              </a:r>
              <a:r>
                <a:rPr lang="en-US" b="1" dirty="0">
                  <a:solidFill>
                    <a:srgbClr val="0000CC"/>
                  </a:solidFill>
                  <a:latin typeface="Arial" pitchFamily="34" charset="0"/>
                  <a:cs typeface="Arial" pitchFamily="34" charset="0"/>
                </a:rPr>
                <a:t> </a:t>
              </a:r>
              <a:r>
                <a:rPr lang="en-US" b="1" dirty="0" err="1">
                  <a:solidFill>
                    <a:srgbClr val="0000CC"/>
                  </a:solidFill>
                  <a:latin typeface="Arial" pitchFamily="34" charset="0"/>
                  <a:cs typeface="Arial" pitchFamily="34" charset="0"/>
                </a:rPr>
                <a:t>lên</a:t>
              </a:r>
              <a:r>
                <a:rPr lang="en-US" b="1" dirty="0">
                  <a:solidFill>
                    <a:srgbClr val="0000CC"/>
                  </a:solidFill>
                  <a:latin typeface="Arial" pitchFamily="34" charset="0"/>
                  <a:cs typeface="Arial" pitchFamily="34" charset="0"/>
                </a:rPr>
                <a:t>, </a:t>
              </a:r>
              <a:r>
                <a:rPr lang="en-US" b="1" dirty="0" err="1">
                  <a:solidFill>
                    <a:srgbClr val="0000CC"/>
                  </a:solidFill>
                  <a:latin typeface="Arial" pitchFamily="34" charset="0"/>
                  <a:cs typeface="Arial" pitchFamily="34" charset="0"/>
                </a:rPr>
                <a:t>cường</a:t>
              </a:r>
              <a:r>
                <a:rPr lang="en-US" b="1" dirty="0">
                  <a:solidFill>
                    <a:srgbClr val="0000CC"/>
                  </a:solidFill>
                  <a:latin typeface="Arial" pitchFamily="34" charset="0"/>
                  <a:cs typeface="Arial" pitchFamily="34" charset="0"/>
                </a:rPr>
                <a:t> </a:t>
              </a:r>
              <a:r>
                <a:rPr lang="en-US" b="1" dirty="0" err="1">
                  <a:solidFill>
                    <a:srgbClr val="0000CC"/>
                  </a:solidFill>
                  <a:latin typeface="Arial" pitchFamily="34" charset="0"/>
                  <a:cs typeface="Arial" pitchFamily="34" charset="0"/>
                </a:rPr>
                <a:t>độ</a:t>
              </a:r>
              <a:r>
                <a:rPr lang="en-US" b="1" dirty="0">
                  <a:solidFill>
                    <a:srgbClr val="0000CC"/>
                  </a:solidFill>
                  <a:latin typeface="Arial" pitchFamily="34" charset="0"/>
                  <a:cs typeface="Arial" pitchFamily="34" charset="0"/>
                </a:rPr>
                <a:t> </a:t>
              </a:r>
              <a:r>
                <a:rPr lang="en-US" b="1" dirty="0" err="1">
                  <a:solidFill>
                    <a:srgbClr val="0000CC"/>
                  </a:solidFill>
                  <a:latin typeface="Arial" pitchFamily="34" charset="0"/>
                  <a:cs typeface="Arial" pitchFamily="34" charset="0"/>
                </a:rPr>
                <a:t>lực</a:t>
              </a:r>
              <a:r>
                <a:rPr lang="en-US" b="1" dirty="0">
                  <a:solidFill>
                    <a:srgbClr val="0000CC"/>
                  </a:solidFill>
                  <a:latin typeface="Arial" pitchFamily="34" charset="0"/>
                  <a:cs typeface="Arial" pitchFamily="34" charset="0"/>
                </a:rPr>
                <a:t> F</a:t>
              </a:r>
              <a:r>
                <a:rPr lang="en-US" b="1" baseline="-25000" dirty="0">
                  <a:solidFill>
                    <a:srgbClr val="0000CC"/>
                  </a:solidFill>
                  <a:latin typeface="Arial" pitchFamily="34" charset="0"/>
                  <a:cs typeface="Arial" pitchFamily="34" charset="0"/>
                </a:rPr>
                <a:t>3</a:t>
              </a:r>
              <a:r>
                <a:rPr lang="en-US" b="1" dirty="0">
                  <a:solidFill>
                    <a:srgbClr val="0000CC"/>
                  </a:solidFill>
                  <a:latin typeface="Arial" pitchFamily="34" charset="0"/>
                  <a:cs typeface="Arial" pitchFamily="34" charset="0"/>
                </a:rPr>
                <a:t> = 30N.</a:t>
              </a:r>
            </a:p>
          </p:txBody>
        </p:sp>
        <p:sp>
          <p:nvSpPr>
            <p:cNvPr id="11321" name="Line 18"/>
            <p:cNvSpPr>
              <a:spLocks noChangeShapeType="1"/>
            </p:cNvSpPr>
            <p:nvPr/>
          </p:nvSpPr>
          <p:spPr bwMode="auto">
            <a:xfrm>
              <a:off x="1200" y="2967"/>
              <a:ext cx="24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CC"/>
                </a:solidFill>
                <a:latin typeface="Arial" pitchFamily="34" charset="0"/>
                <a:cs typeface="Arial" pitchFamily="34" charset="0"/>
              </a:endParaRPr>
            </a:p>
          </p:txBody>
        </p:sp>
      </p:grpSp>
      <p:grpSp>
        <p:nvGrpSpPr>
          <p:cNvPr id="7" name="Group 19"/>
          <p:cNvGrpSpPr>
            <a:grpSpLocks/>
          </p:cNvGrpSpPr>
          <p:nvPr/>
        </p:nvGrpSpPr>
        <p:grpSpPr bwMode="auto">
          <a:xfrm>
            <a:off x="2990943" y="1037036"/>
            <a:ext cx="6534057" cy="831056"/>
            <a:chOff x="736" y="2938"/>
            <a:chExt cx="5024" cy="698"/>
          </a:xfrm>
        </p:grpSpPr>
        <p:sp>
          <p:nvSpPr>
            <p:cNvPr id="11318" name="Text Box 20"/>
            <p:cNvSpPr txBox="1">
              <a:spLocks noChangeArrowheads="1"/>
            </p:cNvSpPr>
            <p:nvPr/>
          </p:nvSpPr>
          <p:spPr bwMode="auto">
            <a:xfrm>
              <a:off x="736" y="2938"/>
              <a:ext cx="5024"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en-US" b="1" dirty="0">
                  <a:solidFill>
                    <a:srgbClr val="0000CC"/>
                  </a:solidFill>
                  <a:latin typeface="Arial" pitchFamily="34" charset="0"/>
                  <a:cs typeface="Arial" pitchFamily="34" charset="0"/>
                </a:rPr>
                <a:t>F</a:t>
              </a:r>
              <a:r>
                <a:rPr lang="en-US" b="1" baseline="-25000" dirty="0">
                  <a:solidFill>
                    <a:srgbClr val="0000CC"/>
                  </a:solidFill>
                  <a:latin typeface="Arial" pitchFamily="34" charset="0"/>
                  <a:cs typeface="Arial" pitchFamily="34" charset="0"/>
                </a:rPr>
                <a:t>1</a:t>
              </a:r>
              <a:r>
                <a:rPr lang="en-US" b="1" dirty="0">
                  <a:solidFill>
                    <a:srgbClr val="0000CC"/>
                  </a:solidFill>
                  <a:latin typeface="Arial" pitchFamily="34" charset="0"/>
                  <a:cs typeface="Arial" pitchFamily="34" charset="0"/>
                </a:rPr>
                <a:t>: </a:t>
              </a:r>
              <a:r>
                <a:rPr lang="en-US" b="1" dirty="0" err="1">
                  <a:solidFill>
                    <a:srgbClr val="0000CC"/>
                  </a:solidFill>
                  <a:latin typeface="Arial" pitchFamily="34" charset="0"/>
                  <a:cs typeface="Arial" pitchFamily="34" charset="0"/>
                </a:rPr>
                <a:t>Điểm</a:t>
              </a:r>
              <a:r>
                <a:rPr lang="en-US" b="1" dirty="0">
                  <a:solidFill>
                    <a:srgbClr val="0000CC"/>
                  </a:solidFill>
                  <a:latin typeface="Arial" pitchFamily="34" charset="0"/>
                  <a:cs typeface="Arial" pitchFamily="34" charset="0"/>
                </a:rPr>
                <a:t> </a:t>
              </a:r>
              <a:r>
                <a:rPr lang="en-US" b="1" dirty="0" err="1">
                  <a:solidFill>
                    <a:srgbClr val="0000CC"/>
                  </a:solidFill>
                  <a:latin typeface="Arial" pitchFamily="34" charset="0"/>
                  <a:cs typeface="Arial" pitchFamily="34" charset="0"/>
                </a:rPr>
                <a:t>đặt</a:t>
              </a:r>
              <a:r>
                <a:rPr lang="en-US" b="1" dirty="0">
                  <a:solidFill>
                    <a:srgbClr val="0000CC"/>
                  </a:solidFill>
                  <a:latin typeface="Arial" pitchFamily="34" charset="0"/>
                  <a:cs typeface="Arial" pitchFamily="34" charset="0"/>
                </a:rPr>
                <a:t> </a:t>
              </a:r>
              <a:r>
                <a:rPr lang="en-US" b="1" dirty="0" err="1">
                  <a:solidFill>
                    <a:srgbClr val="0000CC"/>
                  </a:solidFill>
                  <a:latin typeface="Arial" pitchFamily="34" charset="0"/>
                  <a:cs typeface="Arial" pitchFamily="34" charset="0"/>
                </a:rPr>
                <a:t>tại</a:t>
              </a:r>
              <a:r>
                <a:rPr lang="en-US" b="1" dirty="0">
                  <a:solidFill>
                    <a:srgbClr val="0000CC"/>
                  </a:solidFill>
                  <a:latin typeface="Arial" pitchFamily="34" charset="0"/>
                  <a:cs typeface="Arial" pitchFamily="34" charset="0"/>
                </a:rPr>
                <a:t> A, </a:t>
              </a:r>
              <a:r>
                <a:rPr lang="en-US" b="1" dirty="0" err="1">
                  <a:solidFill>
                    <a:srgbClr val="0000CC"/>
                  </a:solidFill>
                  <a:latin typeface="Arial" pitchFamily="34" charset="0"/>
                  <a:cs typeface="Arial" pitchFamily="34" charset="0"/>
                </a:rPr>
                <a:t>phương</a:t>
              </a:r>
              <a:r>
                <a:rPr lang="en-US" b="1" dirty="0">
                  <a:solidFill>
                    <a:srgbClr val="0000CC"/>
                  </a:solidFill>
                  <a:latin typeface="Arial" pitchFamily="34" charset="0"/>
                  <a:cs typeface="Arial" pitchFamily="34" charset="0"/>
                </a:rPr>
                <a:t> </a:t>
              </a:r>
              <a:r>
                <a:rPr lang="en-US" b="1" dirty="0" err="1">
                  <a:solidFill>
                    <a:srgbClr val="0000CC"/>
                  </a:solidFill>
                  <a:latin typeface="Arial" pitchFamily="34" charset="0"/>
                  <a:cs typeface="Arial" pitchFamily="34" charset="0"/>
                </a:rPr>
                <a:t>thẳng</a:t>
              </a:r>
              <a:r>
                <a:rPr lang="en-US" b="1" dirty="0">
                  <a:solidFill>
                    <a:srgbClr val="0000CC"/>
                  </a:solidFill>
                  <a:latin typeface="Arial" pitchFamily="34" charset="0"/>
                  <a:cs typeface="Arial" pitchFamily="34" charset="0"/>
                </a:rPr>
                <a:t> </a:t>
              </a:r>
              <a:r>
                <a:rPr lang="en-US" b="1" dirty="0" err="1">
                  <a:solidFill>
                    <a:srgbClr val="0000CC"/>
                  </a:solidFill>
                  <a:latin typeface="Arial" pitchFamily="34" charset="0"/>
                  <a:cs typeface="Arial" pitchFamily="34" charset="0"/>
                </a:rPr>
                <a:t>đứng</a:t>
              </a:r>
              <a:r>
                <a:rPr lang="en-US" b="1" dirty="0">
                  <a:solidFill>
                    <a:srgbClr val="0000CC"/>
                  </a:solidFill>
                  <a:latin typeface="Arial" pitchFamily="34" charset="0"/>
                  <a:cs typeface="Arial" pitchFamily="34" charset="0"/>
                </a:rPr>
                <a:t>, </a:t>
              </a:r>
            </a:p>
            <a:p>
              <a:pPr algn="just"/>
              <a:r>
                <a:rPr lang="en-US" b="1" dirty="0" err="1">
                  <a:solidFill>
                    <a:srgbClr val="0000CC"/>
                  </a:solidFill>
                  <a:latin typeface="Arial" pitchFamily="34" charset="0"/>
                  <a:cs typeface="Arial" pitchFamily="34" charset="0"/>
                </a:rPr>
                <a:t>chiều</a:t>
              </a:r>
              <a:r>
                <a:rPr lang="en-US" b="1" dirty="0">
                  <a:solidFill>
                    <a:srgbClr val="0000CC"/>
                  </a:solidFill>
                  <a:latin typeface="Arial" pitchFamily="34" charset="0"/>
                  <a:cs typeface="Arial" pitchFamily="34" charset="0"/>
                </a:rPr>
                <a:t> </a:t>
              </a:r>
              <a:r>
                <a:rPr lang="en-US" b="1" dirty="0" err="1">
                  <a:solidFill>
                    <a:srgbClr val="0000CC"/>
                  </a:solidFill>
                  <a:latin typeface="Arial" pitchFamily="34" charset="0"/>
                  <a:cs typeface="Arial" pitchFamily="34" charset="0"/>
                </a:rPr>
                <a:t>từ</a:t>
              </a:r>
              <a:r>
                <a:rPr lang="en-US" b="1" dirty="0">
                  <a:solidFill>
                    <a:srgbClr val="0000CC"/>
                  </a:solidFill>
                  <a:latin typeface="Arial" pitchFamily="34" charset="0"/>
                  <a:cs typeface="Arial" pitchFamily="34" charset="0"/>
                </a:rPr>
                <a:t> </a:t>
              </a:r>
              <a:r>
                <a:rPr lang="en-US" b="1" dirty="0" err="1">
                  <a:solidFill>
                    <a:srgbClr val="0000CC"/>
                  </a:solidFill>
                  <a:latin typeface="Arial" pitchFamily="34" charset="0"/>
                  <a:cs typeface="Arial" pitchFamily="34" charset="0"/>
                </a:rPr>
                <a:t>dưới</a:t>
              </a:r>
              <a:r>
                <a:rPr lang="en-US" b="1" dirty="0">
                  <a:solidFill>
                    <a:srgbClr val="0000CC"/>
                  </a:solidFill>
                  <a:latin typeface="Arial" pitchFamily="34" charset="0"/>
                  <a:cs typeface="Arial" pitchFamily="34" charset="0"/>
                </a:rPr>
                <a:t> </a:t>
              </a:r>
              <a:r>
                <a:rPr lang="en-US" b="1" dirty="0" err="1">
                  <a:solidFill>
                    <a:srgbClr val="0000CC"/>
                  </a:solidFill>
                  <a:latin typeface="Arial" pitchFamily="34" charset="0"/>
                  <a:cs typeface="Arial" pitchFamily="34" charset="0"/>
                </a:rPr>
                <a:t>lên</a:t>
              </a:r>
              <a:r>
                <a:rPr lang="en-US" b="1" dirty="0">
                  <a:solidFill>
                    <a:srgbClr val="0000CC"/>
                  </a:solidFill>
                  <a:latin typeface="Arial" pitchFamily="34" charset="0"/>
                  <a:cs typeface="Arial" pitchFamily="34" charset="0"/>
                </a:rPr>
                <a:t>, </a:t>
              </a:r>
              <a:r>
                <a:rPr lang="en-US" b="1" dirty="0" err="1">
                  <a:solidFill>
                    <a:srgbClr val="0000CC"/>
                  </a:solidFill>
                  <a:latin typeface="Arial" pitchFamily="34" charset="0"/>
                  <a:cs typeface="Arial" pitchFamily="34" charset="0"/>
                </a:rPr>
                <a:t>cường</a:t>
              </a:r>
              <a:r>
                <a:rPr lang="en-US" b="1" dirty="0">
                  <a:solidFill>
                    <a:srgbClr val="0000CC"/>
                  </a:solidFill>
                  <a:latin typeface="Arial" pitchFamily="34" charset="0"/>
                  <a:cs typeface="Arial" pitchFamily="34" charset="0"/>
                </a:rPr>
                <a:t> </a:t>
              </a:r>
              <a:r>
                <a:rPr lang="en-US" b="1" dirty="0" err="1">
                  <a:solidFill>
                    <a:srgbClr val="0000CC"/>
                  </a:solidFill>
                  <a:latin typeface="Arial" pitchFamily="34" charset="0"/>
                  <a:cs typeface="Arial" pitchFamily="34" charset="0"/>
                </a:rPr>
                <a:t>độ</a:t>
              </a:r>
              <a:r>
                <a:rPr lang="en-US" b="1" dirty="0">
                  <a:solidFill>
                    <a:srgbClr val="0000CC"/>
                  </a:solidFill>
                  <a:latin typeface="Arial" pitchFamily="34" charset="0"/>
                  <a:cs typeface="Arial" pitchFamily="34" charset="0"/>
                </a:rPr>
                <a:t> </a:t>
              </a:r>
              <a:r>
                <a:rPr lang="en-US" b="1" dirty="0" err="1">
                  <a:solidFill>
                    <a:srgbClr val="0000CC"/>
                  </a:solidFill>
                  <a:latin typeface="Arial" pitchFamily="34" charset="0"/>
                  <a:cs typeface="Arial" pitchFamily="34" charset="0"/>
                </a:rPr>
                <a:t>lực</a:t>
              </a:r>
              <a:r>
                <a:rPr lang="en-US" b="1" dirty="0">
                  <a:solidFill>
                    <a:srgbClr val="0000CC"/>
                  </a:solidFill>
                  <a:latin typeface="Arial" pitchFamily="34" charset="0"/>
                  <a:cs typeface="Arial" pitchFamily="34" charset="0"/>
                </a:rPr>
                <a:t> F</a:t>
              </a:r>
              <a:r>
                <a:rPr lang="en-US" b="1" baseline="-25000" dirty="0">
                  <a:solidFill>
                    <a:srgbClr val="0000CC"/>
                  </a:solidFill>
                  <a:latin typeface="Arial" pitchFamily="34" charset="0"/>
                  <a:cs typeface="Arial" pitchFamily="34" charset="0"/>
                </a:rPr>
                <a:t>1</a:t>
              </a:r>
              <a:r>
                <a:rPr lang="en-US" b="1" dirty="0">
                  <a:solidFill>
                    <a:srgbClr val="0000CC"/>
                  </a:solidFill>
                  <a:latin typeface="Arial" pitchFamily="34" charset="0"/>
                  <a:cs typeface="Arial" pitchFamily="34" charset="0"/>
                </a:rPr>
                <a:t> = 20N.</a:t>
              </a:r>
            </a:p>
          </p:txBody>
        </p:sp>
        <p:sp>
          <p:nvSpPr>
            <p:cNvPr id="11319" name="Line 21"/>
            <p:cNvSpPr>
              <a:spLocks noChangeShapeType="1"/>
            </p:cNvSpPr>
            <p:nvPr/>
          </p:nvSpPr>
          <p:spPr bwMode="auto">
            <a:xfrm>
              <a:off x="780" y="2967"/>
              <a:ext cx="24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CC"/>
                </a:solidFill>
                <a:latin typeface="Arial" pitchFamily="34" charset="0"/>
                <a:cs typeface="Arial" pitchFamily="34" charset="0"/>
              </a:endParaRPr>
            </a:p>
          </p:txBody>
        </p:sp>
      </p:grpSp>
      <p:grpSp>
        <p:nvGrpSpPr>
          <p:cNvPr id="8" name="Group 22"/>
          <p:cNvGrpSpPr>
            <a:grpSpLocks/>
          </p:cNvGrpSpPr>
          <p:nvPr/>
        </p:nvGrpSpPr>
        <p:grpSpPr bwMode="auto">
          <a:xfrm>
            <a:off x="477558" y="810325"/>
            <a:ext cx="1071563" cy="1159669"/>
            <a:chOff x="529" y="526"/>
            <a:chExt cx="675" cy="974"/>
          </a:xfrm>
        </p:grpSpPr>
        <p:grpSp>
          <p:nvGrpSpPr>
            <p:cNvPr id="11309" name="Group 23"/>
            <p:cNvGrpSpPr>
              <a:grpSpLocks/>
            </p:cNvGrpSpPr>
            <p:nvPr/>
          </p:nvGrpSpPr>
          <p:grpSpPr bwMode="auto">
            <a:xfrm>
              <a:off x="844" y="624"/>
              <a:ext cx="0" cy="576"/>
              <a:chOff x="2832" y="3120"/>
              <a:chExt cx="0" cy="576"/>
            </a:xfrm>
          </p:grpSpPr>
          <p:sp>
            <p:nvSpPr>
              <p:cNvPr id="11316" name="Line 24"/>
              <p:cNvSpPr>
                <a:spLocks noChangeShapeType="1"/>
              </p:cNvSpPr>
              <p:nvPr/>
            </p:nvSpPr>
            <p:spPr bwMode="auto">
              <a:xfrm>
                <a:off x="2832" y="3120"/>
                <a:ext cx="0" cy="288"/>
              </a:xfrm>
              <a:prstGeom prst="line">
                <a:avLst/>
              </a:prstGeom>
              <a:noFill/>
              <a:ln w="38100">
                <a:solidFill>
                  <a:srgbClr val="FF0000"/>
                </a:solidFill>
                <a:round/>
                <a:headEnd type="arrow" w="med" len="med"/>
                <a:tailEnd type="diamond"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317" name="Line 25"/>
              <p:cNvSpPr>
                <a:spLocks noChangeShapeType="1"/>
              </p:cNvSpPr>
              <p:nvPr/>
            </p:nvSpPr>
            <p:spPr bwMode="auto">
              <a:xfrm>
                <a:off x="2832" y="3408"/>
                <a:ext cx="0" cy="288"/>
              </a:xfrm>
              <a:prstGeom prst="line">
                <a:avLst/>
              </a:prstGeom>
              <a:noFill/>
              <a:ln w="38100">
                <a:solidFill>
                  <a:srgbClr val="FF0000"/>
                </a:solidFill>
                <a:round/>
                <a:headEnd type="diamond" w="med" len="med"/>
                <a:tailEnd type="diamond"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1310" name="Group 26"/>
            <p:cNvGrpSpPr>
              <a:grpSpLocks/>
            </p:cNvGrpSpPr>
            <p:nvPr/>
          </p:nvGrpSpPr>
          <p:grpSpPr bwMode="auto">
            <a:xfrm>
              <a:off x="529" y="526"/>
              <a:ext cx="675" cy="974"/>
              <a:chOff x="529" y="514"/>
              <a:chExt cx="675" cy="974"/>
            </a:xfrm>
          </p:grpSpPr>
          <p:sp>
            <p:nvSpPr>
              <p:cNvPr id="11311" name="Rectangle 27"/>
              <p:cNvSpPr>
                <a:spLocks noChangeArrowheads="1"/>
              </p:cNvSpPr>
              <p:nvPr/>
            </p:nvSpPr>
            <p:spPr bwMode="auto">
              <a:xfrm>
                <a:off x="529" y="1200"/>
                <a:ext cx="624" cy="288"/>
              </a:xfrm>
              <a:prstGeom prst="rect">
                <a:avLst/>
              </a:prstGeom>
              <a:solidFill>
                <a:srgbClr val="33CC33"/>
              </a:solidFill>
              <a:ln w="9525">
                <a:solidFill>
                  <a:srgbClr val="FF0000"/>
                </a:solidFill>
                <a:miter lim="800000"/>
                <a:headEnd/>
                <a:tailEnd/>
              </a:ln>
            </p:spPr>
            <p:txBody>
              <a:bodyPr wrap="none" anchor="ctr"/>
              <a:lstStyle/>
              <a:p>
                <a:endParaRPr lang="en-US"/>
              </a:p>
            </p:txBody>
          </p:sp>
          <p:sp>
            <p:nvSpPr>
              <p:cNvPr id="11312" name="Text Box 28"/>
              <p:cNvSpPr txBox="1">
                <a:spLocks noChangeArrowheads="1"/>
              </p:cNvSpPr>
              <p:nvPr/>
            </p:nvSpPr>
            <p:spPr bwMode="auto">
              <a:xfrm>
                <a:off x="853" y="938"/>
                <a:ext cx="249"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dirty="0">
                    <a:latin typeface="Tahoma" charset="0"/>
                  </a:rPr>
                  <a:t>A</a:t>
                </a:r>
              </a:p>
            </p:txBody>
          </p:sp>
          <p:grpSp>
            <p:nvGrpSpPr>
              <p:cNvPr id="11313" name="Group 29"/>
              <p:cNvGrpSpPr>
                <a:grpSpLocks/>
              </p:cNvGrpSpPr>
              <p:nvPr/>
            </p:nvGrpSpPr>
            <p:grpSpPr bwMode="auto">
              <a:xfrm>
                <a:off x="866" y="514"/>
                <a:ext cx="338" cy="388"/>
                <a:chOff x="502" y="2880"/>
                <a:chExt cx="338" cy="388"/>
              </a:xfrm>
            </p:grpSpPr>
            <p:sp>
              <p:nvSpPr>
                <p:cNvPr id="11314" name="Text Box 30"/>
                <p:cNvSpPr txBox="1">
                  <a:spLocks noChangeArrowheads="1"/>
                </p:cNvSpPr>
                <p:nvPr/>
              </p:nvSpPr>
              <p:spPr bwMode="auto">
                <a:xfrm>
                  <a:off x="528" y="2880"/>
                  <a:ext cx="312"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dirty="0">
                      <a:solidFill>
                        <a:srgbClr val="FF0000"/>
                      </a:solidFill>
                      <a:latin typeface="Tahoma" charset="0"/>
                    </a:rPr>
                    <a:t>F</a:t>
                  </a:r>
                  <a:r>
                    <a:rPr lang="en-US" b="1" baseline="-25000" dirty="0">
                      <a:solidFill>
                        <a:srgbClr val="FF0000"/>
                      </a:solidFill>
                      <a:latin typeface="Tahoma" charset="0"/>
                    </a:rPr>
                    <a:t>1</a:t>
                  </a:r>
                  <a:endParaRPr lang="en-US" b="1" dirty="0">
                    <a:solidFill>
                      <a:srgbClr val="FF0000"/>
                    </a:solidFill>
                    <a:latin typeface="Tahoma" charset="0"/>
                  </a:endParaRPr>
                </a:p>
              </p:txBody>
            </p:sp>
            <p:sp>
              <p:nvSpPr>
                <p:cNvPr id="11315" name="Line 31"/>
                <p:cNvSpPr>
                  <a:spLocks noChangeShapeType="1"/>
                </p:cNvSpPr>
                <p:nvPr/>
              </p:nvSpPr>
              <p:spPr bwMode="auto">
                <a:xfrm>
                  <a:off x="502" y="2915"/>
                  <a:ext cx="288"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grpSp>
      <p:grpSp>
        <p:nvGrpSpPr>
          <p:cNvPr id="12" name="Group 32"/>
          <p:cNvGrpSpPr>
            <a:grpSpLocks/>
          </p:cNvGrpSpPr>
          <p:nvPr/>
        </p:nvGrpSpPr>
        <p:grpSpPr bwMode="auto">
          <a:xfrm>
            <a:off x="-42863" y="3200399"/>
            <a:ext cx="3092451" cy="1454944"/>
            <a:chOff x="0" y="3120"/>
            <a:chExt cx="1948" cy="1222"/>
          </a:xfrm>
        </p:grpSpPr>
        <p:grpSp>
          <p:nvGrpSpPr>
            <p:cNvPr id="11292" name="Group 33"/>
            <p:cNvGrpSpPr>
              <a:grpSpLocks/>
            </p:cNvGrpSpPr>
            <p:nvPr/>
          </p:nvGrpSpPr>
          <p:grpSpPr bwMode="auto">
            <a:xfrm>
              <a:off x="0" y="3120"/>
              <a:ext cx="1948" cy="1156"/>
              <a:chOff x="0" y="2933"/>
              <a:chExt cx="1948" cy="1156"/>
            </a:xfrm>
          </p:grpSpPr>
          <p:sp>
            <p:nvSpPr>
              <p:cNvPr id="11294" name="Text Box 34"/>
              <p:cNvSpPr txBox="1">
                <a:spLocks noChangeArrowheads="1"/>
              </p:cNvSpPr>
              <p:nvPr/>
            </p:nvSpPr>
            <p:spPr bwMode="auto">
              <a:xfrm>
                <a:off x="493" y="3195"/>
                <a:ext cx="257"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t>C</a:t>
                </a:r>
              </a:p>
            </p:txBody>
          </p:sp>
          <p:grpSp>
            <p:nvGrpSpPr>
              <p:cNvPr id="11295" name="Group 35"/>
              <p:cNvGrpSpPr>
                <a:grpSpLocks/>
              </p:cNvGrpSpPr>
              <p:nvPr/>
            </p:nvGrpSpPr>
            <p:grpSpPr bwMode="auto">
              <a:xfrm>
                <a:off x="1344" y="2933"/>
                <a:ext cx="325" cy="388"/>
                <a:chOff x="502" y="2885"/>
                <a:chExt cx="325" cy="388"/>
              </a:xfrm>
            </p:grpSpPr>
            <p:sp>
              <p:nvSpPr>
                <p:cNvPr id="11307" name="Text Box 36"/>
                <p:cNvSpPr txBox="1">
                  <a:spLocks noChangeArrowheads="1"/>
                </p:cNvSpPr>
                <p:nvPr/>
              </p:nvSpPr>
              <p:spPr bwMode="auto">
                <a:xfrm>
                  <a:off x="528" y="2885"/>
                  <a:ext cx="299"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rgbClr val="FF0000"/>
                      </a:solidFill>
                    </a:rPr>
                    <a:t>F</a:t>
                  </a:r>
                  <a:r>
                    <a:rPr lang="en-US" b="1" baseline="-25000">
                      <a:solidFill>
                        <a:srgbClr val="FF0000"/>
                      </a:solidFill>
                    </a:rPr>
                    <a:t>3</a:t>
                  </a:r>
                  <a:endParaRPr lang="en-US" b="1">
                    <a:solidFill>
                      <a:srgbClr val="FF0000"/>
                    </a:solidFill>
                  </a:endParaRPr>
                </a:p>
              </p:txBody>
            </p:sp>
            <p:sp>
              <p:nvSpPr>
                <p:cNvPr id="11308" name="Line 37"/>
                <p:cNvSpPr>
                  <a:spLocks noChangeShapeType="1"/>
                </p:cNvSpPr>
                <p:nvPr/>
              </p:nvSpPr>
              <p:spPr bwMode="auto">
                <a:xfrm>
                  <a:off x="502" y="2915"/>
                  <a:ext cx="288"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1296" name="Group 38"/>
              <p:cNvGrpSpPr>
                <a:grpSpLocks/>
              </p:cNvGrpSpPr>
              <p:nvPr/>
            </p:nvGrpSpPr>
            <p:grpSpPr bwMode="auto">
              <a:xfrm rot="-2212194">
                <a:off x="546" y="3242"/>
                <a:ext cx="865" cy="1"/>
                <a:chOff x="672" y="3215"/>
                <a:chExt cx="865" cy="1"/>
              </a:xfrm>
            </p:grpSpPr>
            <p:sp>
              <p:nvSpPr>
                <p:cNvPr id="11304" name="Line 39"/>
                <p:cNvSpPr>
                  <a:spLocks noChangeShapeType="1"/>
                </p:cNvSpPr>
                <p:nvPr/>
              </p:nvSpPr>
              <p:spPr bwMode="auto">
                <a:xfrm rot="5400000">
                  <a:off x="1393" y="3071"/>
                  <a:ext cx="0" cy="288"/>
                </a:xfrm>
                <a:prstGeom prst="line">
                  <a:avLst/>
                </a:prstGeom>
                <a:noFill/>
                <a:ln w="38100">
                  <a:solidFill>
                    <a:srgbClr val="FF0000"/>
                  </a:solidFill>
                  <a:round/>
                  <a:headEnd type="arrow" w="med" len="med"/>
                  <a:tailEnd type="diamond"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305" name="Line 40"/>
                <p:cNvSpPr>
                  <a:spLocks noChangeShapeType="1"/>
                </p:cNvSpPr>
                <p:nvPr/>
              </p:nvSpPr>
              <p:spPr bwMode="auto">
                <a:xfrm rot="5400000">
                  <a:off x="1105" y="3071"/>
                  <a:ext cx="0" cy="288"/>
                </a:xfrm>
                <a:prstGeom prst="line">
                  <a:avLst/>
                </a:prstGeom>
                <a:noFill/>
                <a:ln w="38100">
                  <a:solidFill>
                    <a:srgbClr val="FF0000"/>
                  </a:solidFill>
                  <a:round/>
                  <a:headEnd type="diamond" w="med" len="med"/>
                  <a:tailEnd type="diamond"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306" name="Line 41"/>
                <p:cNvSpPr>
                  <a:spLocks noChangeShapeType="1"/>
                </p:cNvSpPr>
                <p:nvPr/>
              </p:nvSpPr>
              <p:spPr bwMode="auto">
                <a:xfrm rot="5400000">
                  <a:off x="816" y="3072"/>
                  <a:ext cx="0" cy="288"/>
                </a:xfrm>
                <a:prstGeom prst="line">
                  <a:avLst/>
                </a:prstGeom>
                <a:noFill/>
                <a:ln w="38100">
                  <a:solidFill>
                    <a:srgbClr val="FF0000"/>
                  </a:solidFill>
                  <a:round/>
                  <a:headEnd type="diamond" w="med" len="med"/>
                  <a:tailEnd type="diamond"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1297" name="Oval 42"/>
              <p:cNvSpPr>
                <a:spLocks noChangeArrowheads="1"/>
              </p:cNvSpPr>
              <p:nvPr/>
            </p:nvSpPr>
            <p:spPr bwMode="auto">
              <a:xfrm>
                <a:off x="384" y="3456"/>
                <a:ext cx="288" cy="288"/>
              </a:xfrm>
              <a:prstGeom prst="ellipse">
                <a:avLst/>
              </a:prstGeom>
              <a:solidFill>
                <a:srgbClr val="0000FF"/>
              </a:solidFill>
              <a:ln w="9525">
                <a:solidFill>
                  <a:srgbClr val="FF0000"/>
                </a:solidFill>
                <a:round/>
                <a:headEnd/>
                <a:tailEnd/>
              </a:ln>
            </p:spPr>
            <p:txBody>
              <a:bodyPr wrap="none" anchor="ctr"/>
              <a:lstStyle/>
              <a:p>
                <a:endParaRPr lang="en-US"/>
              </a:p>
            </p:txBody>
          </p:sp>
          <p:sp>
            <p:nvSpPr>
              <p:cNvPr id="11298" name="Line 43"/>
              <p:cNvSpPr>
                <a:spLocks noChangeShapeType="1"/>
              </p:cNvSpPr>
              <p:nvPr/>
            </p:nvSpPr>
            <p:spPr bwMode="auto">
              <a:xfrm>
                <a:off x="39" y="3757"/>
                <a:ext cx="1869" cy="16"/>
              </a:xfrm>
              <a:prstGeom prst="line">
                <a:avLst/>
              </a:prstGeom>
              <a:noFill/>
              <a:ln w="9525">
                <a:solidFill>
                  <a:srgbClr val="FF0000"/>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99" name="Line 44"/>
              <p:cNvSpPr>
                <a:spLocks noChangeShapeType="1"/>
              </p:cNvSpPr>
              <p:nvPr/>
            </p:nvSpPr>
            <p:spPr bwMode="auto">
              <a:xfrm flipV="1">
                <a:off x="816" y="3312"/>
                <a:ext cx="576" cy="432"/>
              </a:xfrm>
              <a:prstGeom prst="line">
                <a:avLst/>
              </a:prstGeom>
              <a:noFill/>
              <a:ln w="9525">
                <a:solidFill>
                  <a:srgbClr val="FF0000"/>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00" name="Text Box 45"/>
              <p:cNvSpPr txBox="1">
                <a:spLocks noChangeArrowheads="1"/>
              </p:cNvSpPr>
              <p:nvPr/>
            </p:nvSpPr>
            <p:spPr bwMode="auto">
              <a:xfrm>
                <a:off x="0" y="3701"/>
                <a:ext cx="262"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t>x </a:t>
                </a:r>
              </a:p>
            </p:txBody>
          </p:sp>
          <p:sp>
            <p:nvSpPr>
              <p:cNvPr id="11301" name="Text Box 46"/>
              <p:cNvSpPr txBox="1">
                <a:spLocks noChangeArrowheads="1"/>
              </p:cNvSpPr>
              <p:nvPr/>
            </p:nvSpPr>
            <p:spPr bwMode="auto">
              <a:xfrm>
                <a:off x="1735" y="3701"/>
                <a:ext cx="213"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dirty="0"/>
                  <a:t>y</a:t>
                </a:r>
              </a:p>
            </p:txBody>
          </p:sp>
          <p:sp>
            <p:nvSpPr>
              <p:cNvPr id="11302" name="Text Box 47"/>
              <p:cNvSpPr txBox="1">
                <a:spLocks noChangeArrowheads="1"/>
              </p:cNvSpPr>
              <p:nvPr/>
            </p:nvSpPr>
            <p:spPr bwMode="auto">
              <a:xfrm>
                <a:off x="1056" y="3447"/>
                <a:ext cx="375"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dirty="0"/>
                  <a:t>30</a:t>
                </a:r>
                <a:r>
                  <a:rPr lang="en-US" b="1" baseline="30000" dirty="0"/>
                  <a:t>o</a:t>
                </a:r>
                <a:endParaRPr lang="en-US" b="1" dirty="0"/>
              </a:p>
            </p:txBody>
          </p:sp>
          <p:sp>
            <p:nvSpPr>
              <p:cNvPr id="11303" name="Arc 48"/>
              <p:cNvSpPr>
                <a:spLocks/>
              </p:cNvSpPr>
              <p:nvPr/>
            </p:nvSpPr>
            <p:spPr bwMode="auto">
              <a:xfrm>
                <a:off x="982" y="3648"/>
                <a:ext cx="48"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1293" name="Text Box 49"/>
            <p:cNvSpPr txBox="1">
              <a:spLocks noChangeArrowheads="1"/>
            </p:cNvSpPr>
            <p:nvPr/>
          </p:nvSpPr>
          <p:spPr bwMode="auto">
            <a:xfrm>
              <a:off x="1152" y="4032"/>
              <a:ext cx="116"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sz="1800" b="1">
                <a:solidFill>
                  <a:srgbClr val="FF0000"/>
                </a:solidFill>
                <a:latin typeface="Tahoma" charset="0"/>
              </a:endParaRPr>
            </a:p>
          </p:txBody>
        </p:sp>
      </p:grpSp>
      <p:grpSp>
        <p:nvGrpSpPr>
          <p:cNvPr id="16" name="Group 50"/>
          <p:cNvGrpSpPr>
            <a:grpSpLocks/>
          </p:cNvGrpSpPr>
          <p:nvPr/>
        </p:nvGrpSpPr>
        <p:grpSpPr bwMode="auto">
          <a:xfrm>
            <a:off x="76200" y="1018825"/>
            <a:ext cx="838200" cy="369094"/>
            <a:chOff x="126" y="1527"/>
            <a:chExt cx="528" cy="310"/>
          </a:xfrm>
        </p:grpSpPr>
        <p:sp>
          <p:nvSpPr>
            <p:cNvPr id="11287" name="Text Box 51"/>
            <p:cNvSpPr txBox="1">
              <a:spLocks noChangeArrowheads="1"/>
            </p:cNvSpPr>
            <p:nvPr/>
          </p:nvSpPr>
          <p:spPr bwMode="auto">
            <a:xfrm>
              <a:off x="126" y="1527"/>
              <a:ext cx="52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b="1">
                  <a:solidFill>
                    <a:srgbClr val="33CC33"/>
                  </a:solidFill>
                  <a:latin typeface="Arial" charset="0"/>
                </a:rPr>
                <a:t>10N</a:t>
              </a:r>
            </a:p>
          </p:txBody>
        </p:sp>
        <p:grpSp>
          <p:nvGrpSpPr>
            <p:cNvPr id="11288" name="Group 52"/>
            <p:cNvGrpSpPr>
              <a:grpSpLocks/>
            </p:cNvGrpSpPr>
            <p:nvPr/>
          </p:nvGrpSpPr>
          <p:grpSpPr bwMode="auto">
            <a:xfrm>
              <a:off x="144" y="1680"/>
              <a:ext cx="352" cy="98"/>
              <a:chOff x="144" y="1680"/>
              <a:chExt cx="352" cy="98"/>
            </a:xfrm>
          </p:grpSpPr>
          <p:sp>
            <p:nvSpPr>
              <p:cNvPr id="11289" name="Line 53"/>
              <p:cNvSpPr>
                <a:spLocks noChangeShapeType="1"/>
              </p:cNvSpPr>
              <p:nvPr/>
            </p:nvSpPr>
            <p:spPr bwMode="auto">
              <a:xfrm>
                <a:off x="153" y="1728"/>
                <a:ext cx="33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0" name="Line 54"/>
              <p:cNvSpPr>
                <a:spLocks noChangeShapeType="1"/>
              </p:cNvSpPr>
              <p:nvPr/>
            </p:nvSpPr>
            <p:spPr bwMode="auto">
              <a:xfrm>
                <a:off x="496" y="168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1" name="Line 55"/>
              <p:cNvSpPr>
                <a:spLocks noChangeShapeType="1"/>
              </p:cNvSpPr>
              <p:nvPr/>
            </p:nvSpPr>
            <p:spPr bwMode="auto">
              <a:xfrm>
                <a:off x="144" y="1680"/>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 name="Group 56"/>
          <p:cNvGrpSpPr>
            <a:grpSpLocks/>
          </p:cNvGrpSpPr>
          <p:nvPr/>
        </p:nvGrpSpPr>
        <p:grpSpPr bwMode="auto">
          <a:xfrm>
            <a:off x="1295400" y="2571749"/>
            <a:ext cx="838200" cy="369094"/>
            <a:chOff x="126" y="1527"/>
            <a:chExt cx="528" cy="310"/>
          </a:xfrm>
        </p:grpSpPr>
        <p:sp>
          <p:nvSpPr>
            <p:cNvPr id="11282" name="Text Box 57"/>
            <p:cNvSpPr txBox="1">
              <a:spLocks noChangeArrowheads="1"/>
            </p:cNvSpPr>
            <p:nvPr/>
          </p:nvSpPr>
          <p:spPr bwMode="auto">
            <a:xfrm>
              <a:off x="126" y="1527"/>
              <a:ext cx="52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b="1">
                  <a:solidFill>
                    <a:srgbClr val="33CC33"/>
                  </a:solidFill>
                  <a:latin typeface="Arial" charset="0"/>
                </a:rPr>
                <a:t>10N</a:t>
              </a:r>
            </a:p>
          </p:txBody>
        </p:sp>
        <p:grpSp>
          <p:nvGrpSpPr>
            <p:cNvPr id="11283" name="Group 58"/>
            <p:cNvGrpSpPr>
              <a:grpSpLocks/>
            </p:cNvGrpSpPr>
            <p:nvPr/>
          </p:nvGrpSpPr>
          <p:grpSpPr bwMode="auto">
            <a:xfrm>
              <a:off x="137" y="1674"/>
              <a:ext cx="343" cy="102"/>
              <a:chOff x="137" y="1674"/>
              <a:chExt cx="343" cy="102"/>
            </a:xfrm>
          </p:grpSpPr>
          <p:sp>
            <p:nvSpPr>
              <p:cNvPr id="11284" name="Line 59"/>
              <p:cNvSpPr>
                <a:spLocks noChangeShapeType="1"/>
              </p:cNvSpPr>
              <p:nvPr/>
            </p:nvSpPr>
            <p:spPr bwMode="auto">
              <a:xfrm>
                <a:off x="137" y="1728"/>
                <a:ext cx="33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5" name="Line 60"/>
              <p:cNvSpPr>
                <a:spLocks noChangeShapeType="1"/>
              </p:cNvSpPr>
              <p:nvPr/>
            </p:nvSpPr>
            <p:spPr bwMode="auto">
              <a:xfrm>
                <a:off x="480" y="1674"/>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6" name="Line 61"/>
              <p:cNvSpPr>
                <a:spLocks noChangeShapeType="1"/>
              </p:cNvSpPr>
              <p:nvPr/>
            </p:nvSpPr>
            <p:spPr bwMode="auto">
              <a:xfrm>
                <a:off x="144" y="1680"/>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0" name="Group 62"/>
          <p:cNvGrpSpPr>
            <a:grpSpLocks/>
          </p:cNvGrpSpPr>
          <p:nvPr/>
        </p:nvGrpSpPr>
        <p:grpSpPr bwMode="auto">
          <a:xfrm>
            <a:off x="533400" y="3257550"/>
            <a:ext cx="838200" cy="369094"/>
            <a:chOff x="126" y="1527"/>
            <a:chExt cx="528" cy="310"/>
          </a:xfrm>
        </p:grpSpPr>
        <p:sp>
          <p:nvSpPr>
            <p:cNvPr id="11277" name="Text Box 63"/>
            <p:cNvSpPr txBox="1">
              <a:spLocks noChangeArrowheads="1"/>
            </p:cNvSpPr>
            <p:nvPr/>
          </p:nvSpPr>
          <p:spPr bwMode="auto">
            <a:xfrm>
              <a:off x="126" y="1527"/>
              <a:ext cx="52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b="1" dirty="0">
                  <a:solidFill>
                    <a:srgbClr val="33CC33"/>
                  </a:solidFill>
                  <a:latin typeface="Arial" charset="0"/>
                </a:rPr>
                <a:t>10N</a:t>
              </a:r>
            </a:p>
          </p:txBody>
        </p:sp>
        <p:grpSp>
          <p:nvGrpSpPr>
            <p:cNvPr id="11278" name="Group 64"/>
            <p:cNvGrpSpPr>
              <a:grpSpLocks/>
            </p:cNvGrpSpPr>
            <p:nvPr/>
          </p:nvGrpSpPr>
          <p:grpSpPr bwMode="auto">
            <a:xfrm>
              <a:off x="144" y="1680"/>
              <a:ext cx="352" cy="98"/>
              <a:chOff x="144" y="1680"/>
              <a:chExt cx="352" cy="98"/>
            </a:xfrm>
          </p:grpSpPr>
          <p:sp>
            <p:nvSpPr>
              <p:cNvPr id="11279" name="Line 65"/>
              <p:cNvSpPr>
                <a:spLocks noChangeShapeType="1"/>
              </p:cNvSpPr>
              <p:nvPr/>
            </p:nvSpPr>
            <p:spPr bwMode="auto">
              <a:xfrm>
                <a:off x="153" y="1728"/>
                <a:ext cx="33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0" name="Line 66"/>
              <p:cNvSpPr>
                <a:spLocks noChangeShapeType="1"/>
              </p:cNvSpPr>
              <p:nvPr/>
            </p:nvSpPr>
            <p:spPr bwMode="auto">
              <a:xfrm>
                <a:off x="496" y="168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1" name="Line 67"/>
              <p:cNvSpPr>
                <a:spLocks noChangeShapeType="1"/>
              </p:cNvSpPr>
              <p:nvPr/>
            </p:nvSpPr>
            <p:spPr bwMode="auto">
              <a:xfrm>
                <a:off x="144" y="1680"/>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68" name="Title 4"/>
          <p:cNvSpPr txBox="1">
            <a:spLocks/>
          </p:cNvSpPr>
          <p:nvPr/>
        </p:nvSpPr>
        <p:spPr>
          <a:xfrm>
            <a:off x="0" y="-10085"/>
            <a:ext cx="9144000" cy="453851"/>
          </a:xfrm>
          <a:prstGeom prst="rect">
            <a:avLst/>
          </a:prstGeom>
          <a:solidFill>
            <a:schemeClr val="tx2"/>
          </a:solidFill>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err="1">
                <a:solidFill>
                  <a:srgbClr val="FFFF00"/>
                </a:solidFill>
                <a:latin typeface="Arial" pitchFamily="34" charset="0"/>
                <a:cs typeface="Arial" pitchFamily="34" charset="0"/>
              </a:rPr>
              <a:t>Vận</a:t>
            </a:r>
            <a:r>
              <a:rPr lang="en-US" b="1" dirty="0">
                <a:solidFill>
                  <a:srgbClr val="FFFF00"/>
                </a:solidFill>
                <a:latin typeface="Arial" pitchFamily="34" charset="0"/>
                <a:cs typeface="Arial" pitchFamily="34" charset="0"/>
              </a:rPr>
              <a:t> </a:t>
            </a:r>
            <a:r>
              <a:rPr lang="en-US" b="1" dirty="0" err="1">
                <a:solidFill>
                  <a:srgbClr val="FFFF00"/>
                </a:solidFill>
                <a:latin typeface="Arial" pitchFamily="34" charset="0"/>
                <a:cs typeface="Arial" pitchFamily="34" charset="0"/>
              </a:rPr>
              <a:t>dụng</a:t>
            </a:r>
            <a:endParaRPr lang="en-US" b="1" dirty="0">
              <a:solidFill>
                <a:srgbClr val="FFFF00"/>
              </a:solidFill>
              <a:latin typeface="Arial" pitchFamily="34" charset="0"/>
              <a:cs typeface="Arial" pitchFamily="34" charset="0"/>
            </a:endParaRPr>
          </a:p>
        </p:txBody>
      </p:sp>
      <p:sp>
        <p:nvSpPr>
          <p:cNvPr id="69" name="Text Box 28"/>
          <p:cNvSpPr txBox="1">
            <a:spLocks noChangeArrowheads="1"/>
          </p:cNvSpPr>
          <p:nvPr/>
        </p:nvSpPr>
        <p:spPr bwMode="auto">
          <a:xfrm>
            <a:off x="0" y="447115"/>
            <a:ext cx="762000" cy="523220"/>
          </a:xfrm>
          <a:prstGeom prst="rect">
            <a:avLst/>
          </a:prstGeom>
          <a:solidFill>
            <a:schemeClr val="accent1"/>
          </a:solidFill>
          <a:ln w="9525">
            <a:solidFill>
              <a:schemeClr val="accent1"/>
            </a:solidFill>
            <a:miter lim="800000"/>
            <a:headEnd/>
            <a:tailEnd/>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b="1" dirty="0">
                <a:solidFill>
                  <a:srgbClr val="FFFF00"/>
                </a:solidFill>
                <a:latin typeface="Arial" charset="0"/>
              </a:rPr>
              <a:t>C3:</a:t>
            </a:r>
          </a:p>
        </p:txBody>
      </p:sp>
    </p:spTree>
    <p:extLst>
      <p:ext uri="{BB962C8B-B14F-4D97-AF65-F5344CB8AC3E}">
        <p14:creationId xmlns:p14="http://schemas.microsoft.com/office/powerpoint/2010/main" val="3043244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checkerboard(across)">
                                      <p:cBhvr>
                                        <p:cTn id="7" dur="500"/>
                                        <p:tgtEl>
                                          <p:spTgt spid="6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2770"/>
                                        </p:tgtEl>
                                        <p:attrNameLst>
                                          <p:attrName>style.visibility</p:attrName>
                                        </p:attrNameLst>
                                      </p:cBhvr>
                                      <p:to>
                                        <p:strVal val="visible"/>
                                      </p:to>
                                    </p:set>
                                    <p:animEffect transition="in" filter="checkerboard(across)">
                                      <p:cBhvr>
                                        <p:cTn id="10" dur="500"/>
                                        <p:tgtEl>
                                          <p:spTgt spid="3277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par>
                                <p:cTn id="16" presetID="5" presetClass="entr" presetSubtype="1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heckerboard(across)">
                                      <p:cBhvr>
                                        <p:cTn id="18" dur="500"/>
                                        <p:tgtEl>
                                          <p:spTgt spid="1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5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checkerboard(across)">
                                      <p:cBhvr>
                                        <p:cTn id="28" dur="500"/>
                                        <p:tgtEl>
                                          <p:spTgt spid="18"/>
                                        </p:tgtEl>
                                      </p:cBhvr>
                                    </p:animEffect>
                                  </p:childTnLst>
                                </p:cTn>
                              </p:par>
                              <p:par>
                                <p:cTn id="29" presetID="5" presetClass="entr" presetSubtype="1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checkerboard(across)">
                                      <p:cBhvr>
                                        <p:cTn id="31" dur="500"/>
                                        <p:tgtEl>
                                          <p:spTgt spid="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checkerboard(across)">
                                      <p:cBhvr>
                                        <p:cTn id="36" dur="500"/>
                                        <p:tgtEl>
                                          <p:spTgt spid="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checkerboard(across)">
                                      <p:cBhvr>
                                        <p:cTn id="41" dur="500"/>
                                        <p:tgtEl>
                                          <p:spTgt spid="20"/>
                                        </p:tgtEl>
                                      </p:cBhvr>
                                    </p:animEffect>
                                  </p:childTnLst>
                                </p:cTn>
                              </p:par>
                              <p:par>
                                <p:cTn id="42" presetID="5" presetClass="entr" presetSubtype="1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checkerboard(across)">
                                      <p:cBhvr>
                                        <p:cTn id="44" dur="500"/>
                                        <p:tgtEl>
                                          <p:spTgt spid="1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 presetClass="entr" presetSubtype="1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checkerboard(across)">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04800" y="514350"/>
            <a:ext cx="5638800" cy="457200"/>
          </a:xfrm>
        </p:spPr>
        <p:txBody>
          <a:bodyPr>
            <a:normAutofit fontScale="90000"/>
          </a:bodyPr>
          <a:lstStyle/>
          <a:p>
            <a:pPr eaLnBrk="1" hangingPunct="1"/>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Biểu</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diễn</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các</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lực</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sau</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đây</a:t>
            </a:r>
            <a:r>
              <a:rPr lang="en-US" sz="2800" b="1" dirty="0">
                <a:solidFill>
                  <a:srgbClr val="C00000"/>
                </a:solidFill>
                <a:latin typeface="Arial" pitchFamily="34" charset="0"/>
                <a:cs typeface="Arial" pitchFamily="34" charset="0"/>
              </a:rPr>
              <a:t>:</a:t>
            </a:r>
          </a:p>
        </p:txBody>
      </p:sp>
      <p:sp>
        <p:nvSpPr>
          <p:cNvPr id="30723" name="Rectangle 3"/>
          <p:cNvSpPr>
            <a:spLocks noGrp="1" noChangeArrowheads="1"/>
          </p:cNvSpPr>
          <p:nvPr>
            <p:ph type="body" idx="1"/>
          </p:nvPr>
        </p:nvSpPr>
        <p:spPr>
          <a:xfrm>
            <a:off x="0" y="914400"/>
            <a:ext cx="6648450" cy="571500"/>
          </a:xfrm>
        </p:spPr>
        <p:txBody>
          <a:bodyPr>
            <a:noAutofit/>
          </a:bodyPr>
          <a:lstStyle/>
          <a:p>
            <a:pPr eaLnBrk="1" hangingPunct="1">
              <a:lnSpc>
                <a:spcPct val="80000"/>
              </a:lnSpc>
              <a:buFontTx/>
              <a:buNone/>
            </a:pPr>
            <a:r>
              <a:rPr lang="en-US" sz="2400" dirty="0">
                <a:solidFill>
                  <a:srgbClr val="C00000"/>
                </a:solidFill>
                <a:latin typeface="Arial" pitchFamily="34" charset="0"/>
                <a:cs typeface="Arial" pitchFamily="34" charset="0"/>
              </a:rPr>
              <a:t>+ </a:t>
            </a:r>
            <a:r>
              <a:rPr lang="en-US" sz="2400" dirty="0" err="1">
                <a:solidFill>
                  <a:srgbClr val="C00000"/>
                </a:solidFill>
                <a:latin typeface="Arial" pitchFamily="34" charset="0"/>
                <a:cs typeface="Arial" pitchFamily="34" charset="0"/>
              </a:rPr>
              <a:t>Trọng</a:t>
            </a:r>
            <a:r>
              <a:rPr lang="en-US" sz="2400" dirty="0">
                <a:solidFill>
                  <a:srgbClr val="C00000"/>
                </a:solidFill>
                <a:latin typeface="Arial" pitchFamily="34" charset="0"/>
                <a:cs typeface="Arial" pitchFamily="34" charset="0"/>
              </a:rPr>
              <a:t> </a:t>
            </a:r>
            <a:r>
              <a:rPr lang="en-US" sz="2400" dirty="0" err="1">
                <a:solidFill>
                  <a:srgbClr val="C00000"/>
                </a:solidFill>
                <a:latin typeface="Arial" pitchFamily="34" charset="0"/>
                <a:cs typeface="Arial" pitchFamily="34" charset="0"/>
              </a:rPr>
              <a:t>lực</a:t>
            </a:r>
            <a:r>
              <a:rPr lang="en-US" sz="2400" dirty="0">
                <a:solidFill>
                  <a:srgbClr val="C00000"/>
                </a:solidFill>
                <a:latin typeface="Arial" pitchFamily="34" charset="0"/>
                <a:cs typeface="Arial" pitchFamily="34" charset="0"/>
              </a:rPr>
              <a:t> </a:t>
            </a:r>
            <a:r>
              <a:rPr lang="en-US" sz="2400" dirty="0" err="1">
                <a:solidFill>
                  <a:srgbClr val="C00000"/>
                </a:solidFill>
                <a:latin typeface="Arial" pitchFamily="34" charset="0"/>
                <a:cs typeface="Arial" pitchFamily="34" charset="0"/>
              </a:rPr>
              <a:t>của</a:t>
            </a:r>
            <a:r>
              <a:rPr lang="en-US" sz="2400" dirty="0">
                <a:solidFill>
                  <a:srgbClr val="C00000"/>
                </a:solidFill>
                <a:latin typeface="Arial" pitchFamily="34" charset="0"/>
                <a:cs typeface="Arial" pitchFamily="34" charset="0"/>
              </a:rPr>
              <a:t> </a:t>
            </a:r>
            <a:r>
              <a:rPr lang="en-US" sz="2400" dirty="0" err="1">
                <a:solidFill>
                  <a:srgbClr val="C00000"/>
                </a:solidFill>
                <a:latin typeface="Arial" pitchFamily="34" charset="0"/>
                <a:cs typeface="Arial" pitchFamily="34" charset="0"/>
              </a:rPr>
              <a:t>một</a:t>
            </a:r>
            <a:r>
              <a:rPr lang="en-US" sz="2400" dirty="0">
                <a:solidFill>
                  <a:srgbClr val="C00000"/>
                </a:solidFill>
                <a:latin typeface="Arial" pitchFamily="34" charset="0"/>
                <a:cs typeface="Arial" pitchFamily="34" charset="0"/>
              </a:rPr>
              <a:t> </a:t>
            </a:r>
            <a:r>
              <a:rPr lang="en-US" sz="2400" dirty="0" err="1">
                <a:solidFill>
                  <a:srgbClr val="C00000"/>
                </a:solidFill>
                <a:latin typeface="Arial" pitchFamily="34" charset="0"/>
                <a:cs typeface="Arial" pitchFamily="34" charset="0"/>
              </a:rPr>
              <a:t>vật</a:t>
            </a:r>
            <a:r>
              <a:rPr lang="en-US" sz="2400" dirty="0">
                <a:solidFill>
                  <a:srgbClr val="C00000"/>
                </a:solidFill>
                <a:latin typeface="Arial" pitchFamily="34" charset="0"/>
                <a:cs typeface="Arial" pitchFamily="34" charset="0"/>
              </a:rPr>
              <a:t> </a:t>
            </a:r>
            <a:r>
              <a:rPr lang="en-US" sz="2400" dirty="0" err="1">
                <a:solidFill>
                  <a:srgbClr val="C00000"/>
                </a:solidFill>
                <a:latin typeface="Arial" pitchFamily="34" charset="0"/>
                <a:cs typeface="Arial" pitchFamily="34" charset="0"/>
              </a:rPr>
              <a:t>có</a:t>
            </a:r>
            <a:r>
              <a:rPr lang="en-US" sz="2400" dirty="0">
                <a:solidFill>
                  <a:srgbClr val="C00000"/>
                </a:solidFill>
                <a:latin typeface="Arial" pitchFamily="34" charset="0"/>
                <a:cs typeface="Arial" pitchFamily="34" charset="0"/>
              </a:rPr>
              <a:t> </a:t>
            </a:r>
            <a:r>
              <a:rPr lang="en-US" sz="2400" dirty="0" err="1">
                <a:solidFill>
                  <a:srgbClr val="C00000"/>
                </a:solidFill>
                <a:latin typeface="Arial" pitchFamily="34" charset="0"/>
                <a:cs typeface="Arial" pitchFamily="34" charset="0"/>
              </a:rPr>
              <a:t>khối</a:t>
            </a:r>
            <a:r>
              <a:rPr lang="en-US" sz="2400" dirty="0">
                <a:solidFill>
                  <a:srgbClr val="C00000"/>
                </a:solidFill>
                <a:latin typeface="Arial" pitchFamily="34" charset="0"/>
                <a:cs typeface="Arial" pitchFamily="34" charset="0"/>
              </a:rPr>
              <a:t> </a:t>
            </a:r>
            <a:r>
              <a:rPr lang="en-US" sz="2400" dirty="0" err="1">
                <a:solidFill>
                  <a:srgbClr val="C00000"/>
                </a:solidFill>
                <a:latin typeface="Arial" pitchFamily="34" charset="0"/>
                <a:cs typeface="Arial" pitchFamily="34" charset="0"/>
              </a:rPr>
              <a:t>lượng</a:t>
            </a:r>
            <a:r>
              <a:rPr lang="en-US" sz="2400" dirty="0">
                <a:solidFill>
                  <a:srgbClr val="C00000"/>
                </a:solidFill>
                <a:latin typeface="Arial" pitchFamily="34" charset="0"/>
                <a:cs typeface="Arial" pitchFamily="34" charset="0"/>
              </a:rPr>
              <a:t> 5 kg</a:t>
            </a:r>
          </a:p>
          <a:p>
            <a:pPr eaLnBrk="1" hangingPunct="1">
              <a:lnSpc>
                <a:spcPct val="80000"/>
              </a:lnSpc>
              <a:buFontTx/>
              <a:buNone/>
            </a:pPr>
            <a:r>
              <a:rPr lang="en-US" sz="2400" dirty="0">
                <a:solidFill>
                  <a:srgbClr val="C00000"/>
                </a:solidFill>
                <a:latin typeface="Arial" pitchFamily="34" charset="0"/>
                <a:cs typeface="Arial" pitchFamily="34" charset="0"/>
              </a:rPr>
              <a:t>( </a:t>
            </a:r>
            <a:r>
              <a:rPr lang="en-US" sz="2400" dirty="0" err="1">
                <a:solidFill>
                  <a:srgbClr val="C00000"/>
                </a:solidFill>
                <a:latin typeface="Arial" pitchFamily="34" charset="0"/>
                <a:cs typeface="Arial" pitchFamily="34" charset="0"/>
              </a:rPr>
              <a:t>tỉ</a:t>
            </a:r>
            <a:r>
              <a:rPr lang="en-US" sz="2400" dirty="0">
                <a:solidFill>
                  <a:srgbClr val="C00000"/>
                </a:solidFill>
                <a:latin typeface="Arial" pitchFamily="34" charset="0"/>
                <a:cs typeface="Arial" pitchFamily="34" charset="0"/>
              </a:rPr>
              <a:t> </a:t>
            </a:r>
            <a:r>
              <a:rPr lang="en-US" sz="2400" dirty="0" err="1">
                <a:solidFill>
                  <a:srgbClr val="C00000"/>
                </a:solidFill>
                <a:latin typeface="Arial" pitchFamily="34" charset="0"/>
                <a:cs typeface="Arial" pitchFamily="34" charset="0"/>
              </a:rPr>
              <a:t>xích</a:t>
            </a:r>
            <a:r>
              <a:rPr lang="en-US" sz="2400" dirty="0">
                <a:solidFill>
                  <a:srgbClr val="C00000"/>
                </a:solidFill>
                <a:latin typeface="Arial" pitchFamily="34" charset="0"/>
                <a:cs typeface="Arial" pitchFamily="34" charset="0"/>
              </a:rPr>
              <a:t> 1cm </a:t>
            </a:r>
            <a:r>
              <a:rPr lang="en-US" sz="2400" dirty="0" err="1">
                <a:solidFill>
                  <a:srgbClr val="C00000"/>
                </a:solidFill>
                <a:latin typeface="Arial" pitchFamily="34" charset="0"/>
                <a:cs typeface="Arial" pitchFamily="34" charset="0"/>
              </a:rPr>
              <a:t>ứng</a:t>
            </a:r>
            <a:r>
              <a:rPr lang="en-US" sz="2400" dirty="0">
                <a:solidFill>
                  <a:srgbClr val="C00000"/>
                </a:solidFill>
                <a:latin typeface="Arial" pitchFamily="34" charset="0"/>
                <a:cs typeface="Arial" pitchFamily="34" charset="0"/>
              </a:rPr>
              <a:t> </a:t>
            </a:r>
            <a:r>
              <a:rPr lang="en-US" sz="2400" dirty="0" err="1">
                <a:solidFill>
                  <a:srgbClr val="C00000"/>
                </a:solidFill>
                <a:latin typeface="Arial" pitchFamily="34" charset="0"/>
                <a:cs typeface="Arial" pitchFamily="34" charset="0"/>
              </a:rPr>
              <a:t>với</a:t>
            </a:r>
            <a:r>
              <a:rPr lang="en-US" sz="2400" dirty="0">
                <a:solidFill>
                  <a:srgbClr val="C00000"/>
                </a:solidFill>
                <a:latin typeface="Arial" pitchFamily="34" charset="0"/>
                <a:cs typeface="Arial" pitchFamily="34" charset="0"/>
              </a:rPr>
              <a:t> 10N)</a:t>
            </a:r>
          </a:p>
        </p:txBody>
      </p:sp>
      <p:sp>
        <p:nvSpPr>
          <p:cNvPr id="30724" name="Text Box 4"/>
          <p:cNvSpPr txBox="1">
            <a:spLocks noChangeArrowheads="1"/>
          </p:cNvSpPr>
          <p:nvPr/>
        </p:nvSpPr>
        <p:spPr bwMode="auto">
          <a:xfrm>
            <a:off x="0" y="1485901"/>
            <a:ext cx="5562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dirty="0">
                <a:solidFill>
                  <a:srgbClr val="0000FF"/>
                </a:solidFill>
                <a:latin typeface="Arial" pitchFamily="34" charset="0"/>
                <a:cs typeface="Arial" pitchFamily="34" charset="0"/>
              </a:rPr>
              <a:t>m= 5kg  </a:t>
            </a:r>
            <a:r>
              <a:rPr lang="en-US" b="1" dirty="0">
                <a:solidFill>
                  <a:srgbClr val="0000FF"/>
                </a:solidFill>
                <a:latin typeface="Arial" pitchFamily="34" charset="0"/>
                <a:cs typeface="Arial" pitchFamily="34" charset="0"/>
                <a:sym typeface="Wingdings" pitchFamily="2" charset="2"/>
              </a:rPr>
              <a:t> P = 10.m = 10.5 = 50 (N)</a:t>
            </a:r>
            <a:endParaRPr lang="en-US" b="1" dirty="0">
              <a:solidFill>
                <a:srgbClr val="0000FF"/>
              </a:solidFill>
              <a:latin typeface="Arial" pitchFamily="34" charset="0"/>
              <a:cs typeface="Arial" pitchFamily="34" charset="0"/>
            </a:endParaRPr>
          </a:p>
        </p:txBody>
      </p:sp>
      <p:sp>
        <p:nvSpPr>
          <p:cNvPr id="30735" name="Rectangle 15"/>
          <p:cNvSpPr>
            <a:spLocks noChangeArrowheads="1"/>
          </p:cNvSpPr>
          <p:nvPr/>
        </p:nvSpPr>
        <p:spPr bwMode="auto">
          <a:xfrm>
            <a:off x="6934200" y="685800"/>
            <a:ext cx="838200" cy="342900"/>
          </a:xfrm>
          <a:prstGeom prst="rect">
            <a:avLst/>
          </a:prstGeom>
          <a:solidFill>
            <a:srgbClr val="0000FF"/>
          </a:solidFill>
          <a:ln w="9525">
            <a:solidFill>
              <a:srgbClr val="0000FF"/>
            </a:solidFill>
            <a:miter lim="800000"/>
            <a:headEnd/>
            <a:tailEnd/>
          </a:ln>
        </p:spPr>
        <p:txBody>
          <a:bodyPr wrap="none" anchor="ctr"/>
          <a:lstStyle/>
          <a:p>
            <a:endParaRPr lang="en-US"/>
          </a:p>
        </p:txBody>
      </p:sp>
      <p:sp>
        <p:nvSpPr>
          <p:cNvPr id="30736" name="Line 16"/>
          <p:cNvSpPr>
            <a:spLocks noChangeShapeType="1"/>
          </p:cNvSpPr>
          <p:nvPr/>
        </p:nvSpPr>
        <p:spPr bwMode="auto">
          <a:xfrm>
            <a:off x="5867400" y="1028700"/>
            <a:ext cx="2971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7" name="Text Box 17"/>
          <p:cNvSpPr txBox="1">
            <a:spLocks noChangeArrowheads="1"/>
          </p:cNvSpPr>
          <p:nvPr/>
        </p:nvSpPr>
        <p:spPr bwMode="auto">
          <a:xfrm>
            <a:off x="0" y="1783557"/>
            <a:ext cx="6858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en-US" b="1" dirty="0" err="1">
                <a:solidFill>
                  <a:srgbClr val="C00000"/>
                </a:solidFill>
                <a:latin typeface="Arial" pitchFamily="34" charset="0"/>
                <a:cs typeface="Arial" pitchFamily="34" charset="0"/>
              </a:rPr>
              <a:t>Hãy</a:t>
            </a:r>
            <a:r>
              <a:rPr lang="en-US" b="1" dirty="0">
                <a:solidFill>
                  <a:srgbClr val="C00000"/>
                </a:solidFill>
                <a:latin typeface="Arial" pitchFamily="34" charset="0"/>
                <a:cs typeface="Arial" pitchFamily="34" charset="0"/>
              </a:rPr>
              <a:t> </a:t>
            </a:r>
            <a:r>
              <a:rPr lang="en-US" b="1" dirty="0" err="1">
                <a:solidFill>
                  <a:srgbClr val="C00000"/>
                </a:solidFill>
                <a:latin typeface="Arial" pitchFamily="34" charset="0"/>
                <a:cs typeface="Arial" pitchFamily="34" charset="0"/>
              </a:rPr>
              <a:t>cho</a:t>
            </a:r>
            <a:r>
              <a:rPr lang="en-US" b="1" dirty="0">
                <a:solidFill>
                  <a:srgbClr val="C00000"/>
                </a:solidFill>
                <a:latin typeface="Arial" pitchFamily="34" charset="0"/>
                <a:cs typeface="Arial" pitchFamily="34" charset="0"/>
              </a:rPr>
              <a:t> </a:t>
            </a:r>
            <a:r>
              <a:rPr lang="en-US" b="1" dirty="0" err="1">
                <a:solidFill>
                  <a:srgbClr val="C00000"/>
                </a:solidFill>
                <a:latin typeface="Arial" pitchFamily="34" charset="0"/>
                <a:cs typeface="Arial" pitchFamily="34" charset="0"/>
              </a:rPr>
              <a:t>biết</a:t>
            </a:r>
            <a:r>
              <a:rPr lang="en-US" b="1" dirty="0">
                <a:solidFill>
                  <a:srgbClr val="C00000"/>
                </a:solidFill>
                <a:latin typeface="Arial" pitchFamily="34" charset="0"/>
                <a:cs typeface="Arial" pitchFamily="34" charset="0"/>
              </a:rPr>
              <a:t> </a:t>
            </a:r>
            <a:r>
              <a:rPr lang="en-US" b="1" dirty="0" err="1">
                <a:solidFill>
                  <a:srgbClr val="C00000"/>
                </a:solidFill>
                <a:latin typeface="Arial" pitchFamily="34" charset="0"/>
                <a:cs typeface="Arial" pitchFamily="34" charset="0"/>
              </a:rPr>
              <a:t>điểm</a:t>
            </a:r>
            <a:r>
              <a:rPr lang="en-US" b="1" dirty="0">
                <a:solidFill>
                  <a:srgbClr val="C00000"/>
                </a:solidFill>
                <a:latin typeface="Arial" pitchFamily="34" charset="0"/>
                <a:cs typeface="Arial" pitchFamily="34" charset="0"/>
              </a:rPr>
              <a:t> </a:t>
            </a:r>
            <a:r>
              <a:rPr lang="en-US" b="1" dirty="0" err="1">
                <a:solidFill>
                  <a:srgbClr val="C00000"/>
                </a:solidFill>
                <a:latin typeface="Arial" pitchFamily="34" charset="0"/>
                <a:cs typeface="Arial" pitchFamily="34" charset="0"/>
              </a:rPr>
              <a:t>đặt</a:t>
            </a:r>
            <a:r>
              <a:rPr lang="en-US" b="1" dirty="0">
                <a:solidFill>
                  <a:srgbClr val="C00000"/>
                </a:solidFill>
                <a:latin typeface="Arial" pitchFamily="34" charset="0"/>
                <a:cs typeface="Arial" pitchFamily="34" charset="0"/>
              </a:rPr>
              <a:t>, </a:t>
            </a:r>
            <a:r>
              <a:rPr lang="en-US" b="1" dirty="0" err="1">
                <a:solidFill>
                  <a:srgbClr val="C00000"/>
                </a:solidFill>
                <a:latin typeface="Arial" pitchFamily="34" charset="0"/>
                <a:cs typeface="Arial" pitchFamily="34" charset="0"/>
              </a:rPr>
              <a:t>phương</a:t>
            </a:r>
            <a:r>
              <a:rPr lang="en-US" b="1" dirty="0">
                <a:solidFill>
                  <a:srgbClr val="C00000"/>
                </a:solidFill>
                <a:latin typeface="Arial" pitchFamily="34" charset="0"/>
                <a:cs typeface="Arial" pitchFamily="34" charset="0"/>
              </a:rPr>
              <a:t>, </a:t>
            </a:r>
            <a:r>
              <a:rPr lang="en-US" b="1" dirty="0" err="1">
                <a:solidFill>
                  <a:srgbClr val="C00000"/>
                </a:solidFill>
                <a:latin typeface="Arial" pitchFamily="34" charset="0"/>
                <a:cs typeface="Arial" pitchFamily="34" charset="0"/>
              </a:rPr>
              <a:t>chiều</a:t>
            </a:r>
            <a:r>
              <a:rPr lang="en-US" b="1" dirty="0">
                <a:solidFill>
                  <a:srgbClr val="C00000"/>
                </a:solidFill>
                <a:latin typeface="Arial" pitchFamily="34" charset="0"/>
                <a:cs typeface="Arial" pitchFamily="34" charset="0"/>
              </a:rPr>
              <a:t> </a:t>
            </a:r>
            <a:r>
              <a:rPr lang="en-US" b="1" dirty="0" err="1">
                <a:solidFill>
                  <a:srgbClr val="C00000"/>
                </a:solidFill>
                <a:latin typeface="Arial" pitchFamily="34" charset="0"/>
                <a:cs typeface="Arial" pitchFamily="34" charset="0"/>
              </a:rPr>
              <a:t>và</a:t>
            </a:r>
            <a:r>
              <a:rPr lang="en-US" b="1" dirty="0">
                <a:solidFill>
                  <a:srgbClr val="C00000"/>
                </a:solidFill>
                <a:latin typeface="Arial" pitchFamily="34" charset="0"/>
                <a:cs typeface="Arial" pitchFamily="34" charset="0"/>
              </a:rPr>
              <a:t> </a:t>
            </a:r>
            <a:r>
              <a:rPr lang="en-US" b="1" dirty="0" err="1">
                <a:solidFill>
                  <a:srgbClr val="C00000"/>
                </a:solidFill>
                <a:latin typeface="Arial" pitchFamily="34" charset="0"/>
                <a:cs typeface="Arial" pitchFamily="34" charset="0"/>
              </a:rPr>
              <a:t>độ</a:t>
            </a:r>
            <a:r>
              <a:rPr lang="en-US" b="1" dirty="0">
                <a:solidFill>
                  <a:srgbClr val="C00000"/>
                </a:solidFill>
                <a:latin typeface="Arial" pitchFamily="34" charset="0"/>
                <a:cs typeface="Arial" pitchFamily="34" charset="0"/>
              </a:rPr>
              <a:t> </a:t>
            </a:r>
            <a:r>
              <a:rPr lang="en-US" b="1" dirty="0" err="1">
                <a:solidFill>
                  <a:srgbClr val="C00000"/>
                </a:solidFill>
                <a:latin typeface="Arial" pitchFamily="34" charset="0"/>
                <a:cs typeface="Arial" pitchFamily="34" charset="0"/>
              </a:rPr>
              <a:t>lớn</a:t>
            </a:r>
            <a:r>
              <a:rPr lang="en-US" b="1" dirty="0">
                <a:solidFill>
                  <a:srgbClr val="C00000"/>
                </a:solidFill>
                <a:latin typeface="Arial" pitchFamily="34" charset="0"/>
                <a:cs typeface="Arial" pitchFamily="34" charset="0"/>
              </a:rPr>
              <a:t> </a:t>
            </a:r>
            <a:r>
              <a:rPr lang="en-US" b="1" dirty="0" err="1">
                <a:solidFill>
                  <a:srgbClr val="C00000"/>
                </a:solidFill>
                <a:latin typeface="Arial" pitchFamily="34" charset="0"/>
                <a:cs typeface="Arial" pitchFamily="34" charset="0"/>
              </a:rPr>
              <a:t>của</a:t>
            </a:r>
            <a:r>
              <a:rPr lang="en-US" b="1" dirty="0">
                <a:solidFill>
                  <a:srgbClr val="C00000"/>
                </a:solidFill>
                <a:latin typeface="Arial" pitchFamily="34" charset="0"/>
                <a:cs typeface="Arial" pitchFamily="34" charset="0"/>
              </a:rPr>
              <a:t> </a:t>
            </a:r>
            <a:r>
              <a:rPr lang="en-US" b="1" dirty="0" err="1">
                <a:solidFill>
                  <a:srgbClr val="C00000"/>
                </a:solidFill>
                <a:latin typeface="Arial" pitchFamily="34" charset="0"/>
                <a:cs typeface="Arial" pitchFamily="34" charset="0"/>
              </a:rPr>
              <a:t>véc</a:t>
            </a:r>
            <a:r>
              <a:rPr lang="en-US" b="1" dirty="0">
                <a:solidFill>
                  <a:srgbClr val="C00000"/>
                </a:solidFill>
                <a:latin typeface="Arial" pitchFamily="34" charset="0"/>
                <a:cs typeface="Arial" pitchFamily="34" charset="0"/>
              </a:rPr>
              <a:t> </a:t>
            </a:r>
            <a:r>
              <a:rPr lang="en-US" b="1" dirty="0" err="1">
                <a:solidFill>
                  <a:srgbClr val="C00000"/>
                </a:solidFill>
                <a:latin typeface="Arial" pitchFamily="34" charset="0"/>
                <a:cs typeface="Arial" pitchFamily="34" charset="0"/>
              </a:rPr>
              <a:t>tơ</a:t>
            </a:r>
            <a:r>
              <a:rPr lang="en-US" b="1" dirty="0">
                <a:solidFill>
                  <a:srgbClr val="C00000"/>
                </a:solidFill>
                <a:latin typeface="Arial" pitchFamily="34" charset="0"/>
                <a:cs typeface="Arial" pitchFamily="34" charset="0"/>
              </a:rPr>
              <a:t> </a:t>
            </a:r>
            <a:r>
              <a:rPr lang="en-US" b="1" dirty="0" err="1">
                <a:solidFill>
                  <a:srgbClr val="C00000"/>
                </a:solidFill>
                <a:latin typeface="Arial" pitchFamily="34" charset="0"/>
                <a:cs typeface="Arial" pitchFamily="34" charset="0"/>
              </a:rPr>
              <a:t>trọng</a:t>
            </a:r>
            <a:r>
              <a:rPr lang="en-US" b="1" dirty="0">
                <a:solidFill>
                  <a:srgbClr val="C00000"/>
                </a:solidFill>
                <a:latin typeface="Arial" pitchFamily="34" charset="0"/>
                <a:cs typeface="Arial" pitchFamily="34" charset="0"/>
              </a:rPr>
              <a:t> </a:t>
            </a:r>
            <a:r>
              <a:rPr lang="en-US" b="1" dirty="0" err="1">
                <a:solidFill>
                  <a:srgbClr val="C00000"/>
                </a:solidFill>
                <a:latin typeface="Arial" pitchFamily="34" charset="0"/>
                <a:cs typeface="Arial" pitchFamily="34" charset="0"/>
              </a:rPr>
              <a:t>lực</a:t>
            </a:r>
            <a:r>
              <a:rPr lang="en-US" b="1" dirty="0">
                <a:solidFill>
                  <a:srgbClr val="C00000"/>
                </a:solidFill>
                <a:latin typeface="Arial" pitchFamily="34" charset="0"/>
                <a:cs typeface="Arial" pitchFamily="34" charset="0"/>
              </a:rPr>
              <a:t> P?</a:t>
            </a:r>
          </a:p>
        </p:txBody>
      </p:sp>
      <p:sp>
        <p:nvSpPr>
          <p:cNvPr id="30738" name="Text Box 18"/>
          <p:cNvSpPr txBox="1">
            <a:spLocks noChangeArrowheads="1"/>
          </p:cNvSpPr>
          <p:nvPr/>
        </p:nvSpPr>
        <p:spPr bwMode="auto">
          <a:xfrm>
            <a:off x="-1" y="1771650"/>
            <a:ext cx="683691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b="1" i="1" u="sng" dirty="0" err="1">
                <a:solidFill>
                  <a:srgbClr val="0000FF"/>
                </a:solidFill>
              </a:rPr>
              <a:t>Điểm</a:t>
            </a:r>
            <a:r>
              <a:rPr lang="en-US" b="1" i="1" u="sng" dirty="0">
                <a:solidFill>
                  <a:srgbClr val="0000FF"/>
                </a:solidFill>
              </a:rPr>
              <a:t> </a:t>
            </a:r>
            <a:r>
              <a:rPr lang="en-US" b="1" i="1" u="sng" dirty="0" err="1">
                <a:solidFill>
                  <a:srgbClr val="0000FF"/>
                </a:solidFill>
              </a:rPr>
              <a:t>đặt</a:t>
            </a:r>
            <a:r>
              <a:rPr lang="en-US" b="1" dirty="0">
                <a:solidFill>
                  <a:srgbClr val="0000FF"/>
                </a:solidFill>
              </a:rPr>
              <a:t> : </a:t>
            </a:r>
            <a:r>
              <a:rPr lang="en-US" b="1" dirty="0" err="1">
                <a:solidFill>
                  <a:srgbClr val="0000FF"/>
                </a:solidFill>
              </a:rPr>
              <a:t>vào</a:t>
            </a:r>
            <a:r>
              <a:rPr lang="en-US" b="1" dirty="0">
                <a:solidFill>
                  <a:srgbClr val="0000FF"/>
                </a:solidFill>
              </a:rPr>
              <a:t> </a:t>
            </a:r>
            <a:r>
              <a:rPr lang="en-US" b="1" dirty="0" err="1">
                <a:solidFill>
                  <a:srgbClr val="0000FF"/>
                </a:solidFill>
              </a:rPr>
              <a:t>trọng</a:t>
            </a:r>
            <a:r>
              <a:rPr lang="en-US" b="1" dirty="0">
                <a:solidFill>
                  <a:srgbClr val="0000FF"/>
                </a:solidFill>
              </a:rPr>
              <a:t> </a:t>
            </a:r>
            <a:r>
              <a:rPr lang="en-US" b="1" dirty="0" err="1">
                <a:solidFill>
                  <a:srgbClr val="0000FF"/>
                </a:solidFill>
              </a:rPr>
              <a:t>tâm</a:t>
            </a:r>
            <a:r>
              <a:rPr lang="en-US" b="1" dirty="0">
                <a:solidFill>
                  <a:srgbClr val="0000FF"/>
                </a:solidFill>
              </a:rPr>
              <a:t> </a:t>
            </a:r>
            <a:r>
              <a:rPr lang="en-US" b="1" dirty="0" err="1">
                <a:solidFill>
                  <a:srgbClr val="0000FF"/>
                </a:solidFill>
              </a:rPr>
              <a:t>của</a:t>
            </a:r>
            <a:r>
              <a:rPr lang="en-US" b="1" dirty="0">
                <a:solidFill>
                  <a:srgbClr val="0000FF"/>
                </a:solidFill>
              </a:rPr>
              <a:t> </a:t>
            </a:r>
            <a:r>
              <a:rPr lang="en-US" b="1" dirty="0" err="1">
                <a:solidFill>
                  <a:srgbClr val="0000FF"/>
                </a:solidFill>
              </a:rPr>
              <a:t>vật</a:t>
            </a:r>
            <a:r>
              <a:rPr lang="en-US" b="1" dirty="0">
                <a:solidFill>
                  <a:srgbClr val="0000FF"/>
                </a:solidFill>
              </a:rPr>
              <a:t>. </a:t>
            </a:r>
          </a:p>
          <a:p>
            <a:pPr eaLnBrk="1" hangingPunct="1"/>
            <a:r>
              <a:rPr lang="en-US" b="1" i="1" u="sng" dirty="0" err="1">
                <a:solidFill>
                  <a:srgbClr val="0000FF"/>
                </a:solidFill>
              </a:rPr>
              <a:t>Phương</a:t>
            </a:r>
            <a:r>
              <a:rPr lang="en-US" b="1" dirty="0">
                <a:solidFill>
                  <a:srgbClr val="0000FF"/>
                </a:solidFill>
              </a:rPr>
              <a:t>: </a:t>
            </a:r>
            <a:r>
              <a:rPr lang="en-US" b="1" dirty="0" err="1">
                <a:solidFill>
                  <a:srgbClr val="0000FF"/>
                </a:solidFill>
              </a:rPr>
              <a:t>thẳng</a:t>
            </a:r>
            <a:r>
              <a:rPr lang="en-US" b="1" dirty="0">
                <a:solidFill>
                  <a:srgbClr val="0000FF"/>
                </a:solidFill>
              </a:rPr>
              <a:t> </a:t>
            </a:r>
            <a:r>
              <a:rPr lang="en-US" b="1" dirty="0" err="1">
                <a:solidFill>
                  <a:srgbClr val="0000FF"/>
                </a:solidFill>
              </a:rPr>
              <a:t>đứng</a:t>
            </a:r>
            <a:r>
              <a:rPr lang="en-US" b="1" dirty="0">
                <a:solidFill>
                  <a:srgbClr val="0000FF"/>
                </a:solidFill>
              </a:rPr>
              <a:t>.  </a:t>
            </a:r>
          </a:p>
          <a:p>
            <a:pPr eaLnBrk="1" hangingPunct="1"/>
            <a:r>
              <a:rPr lang="en-US" b="1" i="1" u="sng" dirty="0" err="1">
                <a:solidFill>
                  <a:srgbClr val="0000FF"/>
                </a:solidFill>
              </a:rPr>
              <a:t>Chiều</a:t>
            </a:r>
            <a:r>
              <a:rPr lang="en-US" b="1" i="1" u="sng" dirty="0">
                <a:solidFill>
                  <a:srgbClr val="0000FF"/>
                </a:solidFill>
              </a:rPr>
              <a:t>:</a:t>
            </a:r>
            <a:r>
              <a:rPr lang="en-US" b="1" dirty="0">
                <a:solidFill>
                  <a:srgbClr val="0000FF"/>
                </a:solidFill>
              </a:rPr>
              <a:t> </a:t>
            </a:r>
            <a:r>
              <a:rPr lang="en-US" b="1" dirty="0" err="1">
                <a:solidFill>
                  <a:srgbClr val="0000FF"/>
                </a:solidFill>
              </a:rPr>
              <a:t>từ</a:t>
            </a:r>
            <a:r>
              <a:rPr lang="en-US" b="1" dirty="0">
                <a:solidFill>
                  <a:srgbClr val="0000FF"/>
                </a:solidFill>
              </a:rPr>
              <a:t> </a:t>
            </a:r>
            <a:r>
              <a:rPr lang="en-US" b="1" dirty="0" err="1">
                <a:solidFill>
                  <a:srgbClr val="0000FF"/>
                </a:solidFill>
              </a:rPr>
              <a:t>trên</a:t>
            </a:r>
            <a:r>
              <a:rPr lang="en-US" b="1" dirty="0">
                <a:solidFill>
                  <a:srgbClr val="0000FF"/>
                </a:solidFill>
              </a:rPr>
              <a:t> </a:t>
            </a:r>
            <a:r>
              <a:rPr lang="en-US" b="1" dirty="0" err="1">
                <a:solidFill>
                  <a:srgbClr val="0000FF"/>
                </a:solidFill>
              </a:rPr>
              <a:t>xuống</a:t>
            </a:r>
            <a:r>
              <a:rPr lang="en-US" b="1" dirty="0">
                <a:solidFill>
                  <a:srgbClr val="0000FF"/>
                </a:solidFill>
              </a:rPr>
              <a:t> </a:t>
            </a:r>
            <a:r>
              <a:rPr lang="en-US" b="1" dirty="0" err="1">
                <a:solidFill>
                  <a:srgbClr val="0000FF"/>
                </a:solidFill>
              </a:rPr>
              <a:t>dưới</a:t>
            </a:r>
            <a:r>
              <a:rPr lang="en-US" b="1" dirty="0">
                <a:solidFill>
                  <a:srgbClr val="0000FF"/>
                </a:solidFill>
              </a:rPr>
              <a:t>. </a:t>
            </a:r>
          </a:p>
          <a:p>
            <a:pPr eaLnBrk="1" hangingPunct="1"/>
            <a:r>
              <a:rPr lang="en-US" b="1" i="1" u="sng" dirty="0" err="1">
                <a:solidFill>
                  <a:srgbClr val="0000FF"/>
                </a:solidFill>
              </a:rPr>
              <a:t>Độ</a:t>
            </a:r>
            <a:r>
              <a:rPr lang="en-US" b="1" i="1" u="sng" dirty="0">
                <a:solidFill>
                  <a:srgbClr val="0000FF"/>
                </a:solidFill>
              </a:rPr>
              <a:t> </a:t>
            </a:r>
            <a:r>
              <a:rPr lang="en-US" b="1" i="1" u="sng" dirty="0" err="1">
                <a:solidFill>
                  <a:srgbClr val="0000FF"/>
                </a:solidFill>
              </a:rPr>
              <a:t>lớn</a:t>
            </a:r>
            <a:r>
              <a:rPr lang="en-US" b="1" i="1" u="sng" dirty="0">
                <a:solidFill>
                  <a:srgbClr val="0000FF"/>
                </a:solidFill>
              </a:rPr>
              <a:t>:</a:t>
            </a:r>
            <a:r>
              <a:rPr lang="en-US" b="1" dirty="0">
                <a:solidFill>
                  <a:srgbClr val="0000FF"/>
                </a:solidFill>
              </a:rPr>
              <a:t> P= 50N </a:t>
            </a:r>
            <a:r>
              <a:rPr lang="en-US" b="1" dirty="0" err="1">
                <a:solidFill>
                  <a:srgbClr val="0000FF"/>
                </a:solidFill>
              </a:rPr>
              <a:t>ứng</a:t>
            </a:r>
            <a:r>
              <a:rPr lang="en-US" b="1" dirty="0">
                <a:solidFill>
                  <a:srgbClr val="0000FF"/>
                </a:solidFill>
              </a:rPr>
              <a:t> </a:t>
            </a:r>
            <a:r>
              <a:rPr lang="en-US" b="1" dirty="0" err="1">
                <a:solidFill>
                  <a:srgbClr val="0000FF"/>
                </a:solidFill>
              </a:rPr>
              <a:t>với</a:t>
            </a:r>
            <a:r>
              <a:rPr lang="en-US" b="1" dirty="0">
                <a:solidFill>
                  <a:srgbClr val="0000FF"/>
                </a:solidFill>
              </a:rPr>
              <a:t> 5 </a:t>
            </a:r>
            <a:r>
              <a:rPr lang="en-US" b="1" dirty="0" err="1">
                <a:solidFill>
                  <a:srgbClr val="0000FF"/>
                </a:solidFill>
              </a:rPr>
              <a:t>đoạn</a:t>
            </a:r>
            <a:r>
              <a:rPr lang="en-US" b="1" dirty="0">
                <a:solidFill>
                  <a:srgbClr val="0000FF"/>
                </a:solidFill>
              </a:rPr>
              <a:t>, </a:t>
            </a:r>
            <a:r>
              <a:rPr lang="en-US" b="1" dirty="0" err="1">
                <a:solidFill>
                  <a:srgbClr val="0000FF"/>
                </a:solidFill>
              </a:rPr>
              <a:t>mỗi</a:t>
            </a:r>
            <a:r>
              <a:rPr lang="en-US" b="1" dirty="0">
                <a:solidFill>
                  <a:srgbClr val="0000FF"/>
                </a:solidFill>
              </a:rPr>
              <a:t> </a:t>
            </a:r>
            <a:r>
              <a:rPr lang="en-US" b="1" dirty="0" err="1">
                <a:solidFill>
                  <a:srgbClr val="0000FF"/>
                </a:solidFill>
              </a:rPr>
              <a:t>đoạn</a:t>
            </a:r>
            <a:r>
              <a:rPr lang="en-US" b="1" dirty="0">
                <a:solidFill>
                  <a:srgbClr val="0000FF"/>
                </a:solidFill>
              </a:rPr>
              <a:t> 10N.</a:t>
            </a:r>
          </a:p>
        </p:txBody>
      </p:sp>
      <p:sp>
        <p:nvSpPr>
          <p:cNvPr id="30739" name="Line 19"/>
          <p:cNvSpPr>
            <a:spLocks noChangeShapeType="1"/>
          </p:cNvSpPr>
          <p:nvPr/>
        </p:nvSpPr>
        <p:spPr bwMode="auto">
          <a:xfrm>
            <a:off x="7377113" y="871538"/>
            <a:ext cx="76200" cy="28575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40" name="Line 20"/>
          <p:cNvSpPr>
            <a:spLocks noChangeShapeType="1"/>
          </p:cNvSpPr>
          <p:nvPr/>
        </p:nvSpPr>
        <p:spPr bwMode="auto">
          <a:xfrm>
            <a:off x="7316789" y="1428750"/>
            <a:ext cx="1365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7" name="Line 21"/>
          <p:cNvSpPr>
            <a:spLocks noChangeShapeType="1"/>
          </p:cNvSpPr>
          <p:nvPr/>
        </p:nvSpPr>
        <p:spPr bwMode="auto">
          <a:xfrm flipH="1">
            <a:off x="5943600" y="2857500"/>
            <a:ext cx="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2" name="Line 22"/>
          <p:cNvSpPr>
            <a:spLocks noChangeShapeType="1"/>
          </p:cNvSpPr>
          <p:nvPr/>
        </p:nvSpPr>
        <p:spPr bwMode="auto">
          <a:xfrm>
            <a:off x="7356476" y="2576513"/>
            <a:ext cx="1365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3" name="Line 23"/>
          <p:cNvSpPr>
            <a:spLocks noChangeShapeType="1"/>
          </p:cNvSpPr>
          <p:nvPr/>
        </p:nvSpPr>
        <p:spPr bwMode="auto">
          <a:xfrm>
            <a:off x="7334251" y="2010966"/>
            <a:ext cx="1365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4" name="Line 24"/>
          <p:cNvSpPr>
            <a:spLocks noChangeShapeType="1"/>
          </p:cNvSpPr>
          <p:nvPr/>
        </p:nvSpPr>
        <p:spPr bwMode="auto">
          <a:xfrm>
            <a:off x="7367589" y="3150394"/>
            <a:ext cx="1365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5" name="Text Box 25"/>
          <p:cNvSpPr txBox="1">
            <a:spLocks noChangeArrowheads="1"/>
          </p:cNvSpPr>
          <p:nvPr/>
        </p:nvSpPr>
        <p:spPr bwMode="auto">
          <a:xfrm>
            <a:off x="7502619" y="3501068"/>
            <a:ext cx="60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a:solidFill>
                  <a:srgbClr val="006600"/>
                </a:solidFill>
              </a:rPr>
              <a:t>P</a:t>
            </a:r>
          </a:p>
        </p:txBody>
      </p:sp>
      <p:sp>
        <p:nvSpPr>
          <p:cNvPr id="30746" name="Line 26"/>
          <p:cNvSpPr>
            <a:spLocks noChangeShapeType="1"/>
          </p:cNvSpPr>
          <p:nvPr/>
        </p:nvSpPr>
        <p:spPr bwMode="auto">
          <a:xfrm>
            <a:off x="7564438" y="3575447"/>
            <a:ext cx="304800" cy="0"/>
          </a:xfrm>
          <a:prstGeom prst="line">
            <a:avLst/>
          </a:prstGeom>
          <a:noFill/>
          <a:ln w="28575">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47" name="Text Box 27"/>
          <p:cNvSpPr txBox="1">
            <a:spLocks noChangeArrowheads="1"/>
          </p:cNvSpPr>
          <p:nvPr/>
        </p:nvSpPr>
        <p:spPr bwMode="auto">
          <a:xfrm>
            <a:off x="7543800" y="2228850"/>
            <a:ext cx="1447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a:solidFill>
                  <a:srgbClr val="0000FF"/>
                </a:solidFill>
              </a:rPr>
              <a:t>P= 50N</a:t>
            </a:r>
          </a:p>
        </p:txBody>
      </p:sp>
      <p:sp>
        <p:nvSpPr>
          <p:cNvPr id="30748" name="Text Box 28"/>
          <p:cNvSpPr txBox="1">
            <a:spLocks noChangeArrowheads="1"/>
          </p:cNvSpPr>
          <p:nvPr/>
        </p:nvSpPr>
        <p:spPr bwMode="auto">
          <a:xfrm>
            <a:off x="0" y="514350"/>
            <a:ext cx="762000" cy="523220"/>
          </a:xfrm>
          <a:prstGeom prst="rect">
            <a:avLst/>
          </a:prstGeom>
          <a:solidFill>
            <a:schemeClr val="accent1"/>
          </a:solidFill>
          <a:ln w="9525">
            <a:solidFill>
              <a:schemeClr val="accent1"/>
            </a:solidFill>
            <a:miter lim="800000"/>
            <a:headEnd/>
            <a:tailEnd/>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b="1">
                <a:solidFill>
                  <a:srgbClr val="FFFF00"/>
                </a:solidFill>
                <a:latin typeface="Arial" charset="0"/>
              </a:rPr>
              <a:t>C2:</a:t>
            </a:r>
          </a:p>
        </p:txBody>
      </p:sp>
      <p:sp>
        <p:nvSpPr>
          <p:cNvPr id="30749" name="Text Box 29"/>
          <p:cNvSpPr txBox="1">
            <a:spLocks noChangeArrowheads="1"/>
          </p:cNvSpPr>
          <p:nvPr/>
        </p:nvSpPr>
        <p:spPr bwMode="auto">
          <a:xfrm>
            <a:off x="0" y="3186220"/>
            <a:ext cx="733425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spcBef>
                <a:spcPct val="20000"/>
              </a:spcBef>
            </a:pPr>
            <a:r>
              <a:rPr lang="en-US" dirty="0">
                <a:solidFill>
                  <a:srgbClr val="C00000"/>
                </a:solidFill>
                <a:latin typeface="Arial" pitchFamily="34" charset="0"/>
                <a:cs typeface="Arial" pitchFamily="34" charset="0"/>
              </a:rPr>
              <a:t>+ </a:t>
            </a:r>
            <a:r>
              <a:rPr lang="en-US" dirty="0" err="1">
                <a:solidFill>
                  <a:srgbClr val="C00000"/>
                </a:solidFill>
                <a:latin typeface="Arial" pitchFamily="34" charset="0"/>
                <a:cs typeface="Arial" pitchFamily="34" charset="0"/>
              </a:rPr>
              <a:t>Lực</a:t>
            </a:r>
            <a:r>
              <a:rPr lang="en-US" dirty="0">
                <a:solidFill>
                  <a:srgbClr val="C00000"/>
                </a:solidFill>
                <a:latin typeface="Arial" pitchFamily="34" charset="0"/>
                <a:cs typeface="Arial" pitchFamily="34" charset="0"/>
              </a:rPr>
              <a:t> </a:t>
            </a:r>
            <a:r>
              <a:rPr lang="en-US" dirty="0" err="1">
                <a:solidFill>
                  <a:srgbClr val="C00000"/>
                </a:solidFill>
                <a:latin typeface="Arial" pitchFamily="34" charset="0"/>
                <a:cs typeface="Arial" pitchFamily="34" charset="0"/>
              </a:rPr>
              <a:t>kéo</a:t>
            </a:r>
            <a:r>
              <a:rPr lang="en-US" dirty="0">
                <a:solidFill>
                  <a:srgbClr val="C00000"/>
                </a:solidFill>
                <a:latin typeface="Arial" pitchFamily="34" charset="0"/>
                <a:cs typeface="Arial" pitchFamily="34" charset="0"/>
              </a:rPr>
              <a:t> 15000N </a:t>
            </a:r>
            <a:r>
              <a:rPr lang="en-US" dirty="0" err="1">
                <a:solidFill>
                  <a:srgbClr val="C00000"/>
                </a:solidFill>
                <a:latin typeface="Arial" pitchFamily="34" charset="0"/>
                <a:cs typeface="Arial" pitchFamily="34" charset="0"/>
              </a:rPr>
              <a:t>theo</a:t>
            </a:r>
            <a:r>
              <a:rPr lang="en-US" dirty="0">
                <a:solidFill>
                  <a:srgbClr val="C00000"/>
                </a:solidFill>
                <a:latin typeface="Arial" pitchFamily="34" charset="0"/>
                <a:cs typeface="Arial" pitchFamily="34" charset="0"/>
              </a:rPr>
              <a:t> </a:t>
            </a:r>
            <a:r>
              <a:rPr lang="en-US" dirty="0" err="1">
                <a:solidFill>
                  <a:srgbClr val="C00000"/>
                </a:solidFill>
                <a:latin typeface="Arial" pitchFamily="34" charset="0"/>
                <a:cs typeface="Arial" pitchFamily="34" charset="0"/>
              </a:rPr>
              <a:t>phương</a:t>
            </a:r>
            <a:r>
              <a:rPr lang="en-US" dirty="0">
                <a:solidFill>
                  <a:srgbClr val="C00000"/>
                </a:solidFill>
                <a:latin typeface="Arial" pitchFamily="34" charset="0"/>
                <a:cs typeface="Arial" pitchFamily="34" charset="0"/>
              </a:rPr>
              <a:t> </a:t>
            </a:r>
            <a:r>
              <a:rPr lang="en-US" dirty="0" err="1">
                <a:solidFill>
                  <a:srgbClr val="C00000"/>
                </a:solidFill>
                <a:latin typeface="Arial" pitchFamily="34" charset="0"/>
                <a:cs typeface="Arial" pitchFamily="34" charset="0"/>
              </a:rPr>
              <a:t>nằm</a:t>
            </a:r>
            <a:r>
              <a:rPr lang="en-US" dirty="0">
                <a:solidFill>
                  <a:srgbClr val="C00000"/>
                </a:solidFill>
                <a:latin typeface="Arial" pitchFamily="34" charset="0"/>
                <a:cs typeface="Arial" pitchFamily="34" charset="0"/>
              </a:rPr>
              <a:t> </a:t>
            </a:r>
            <a:r>
              <a:rPr lang="en-US" dirty="0" err="1">
                <a:solidFill>
                  <a:srgbClr val="C00000"/>
                </a:solidFill>
                <a:latin typeface="Arial" pitchFamily="34" charset="0"/>
                <a:cs typeface="Arial" pitchFamily="34" charset="0"/>
              </a:rPr>
              <a:t>ngang</a:t>
            </a:r>
            <a:r>
              <a:rPr lang="en-US" dirty="0">
                <a:solidFill>
                  <a:srgbClr val="C00000"/>
                </a:solidFill>
                <a:latin typeface="Arial" pitchFamily="34" charset="0"/>
                <a:cs typeface="Arial" pitchFamily="34" charset="0"/>
              </a:rPr>
              <a:t>, </a:t>
            </a:r>
            <a:r>
              <a:rPr lang="en-US" dirty="0" err="1">
                <a:solidFill>
                  <a:srgbClr val="C00000"/>
                </a:solidFill>
                <a:latin typeface="Arial" pitchFamily="34" charset="0"/>
                <a:cs typeface="Arial" pitchFamily="34" charset="0"/>
              </a:rPr>
              <a:t>chiều</a:t>
            </a:r>
            <a:r>
              <a:rPr lang="en-US" dirty="0">
                <a:solidFill>
                  <a:srgbClr val="C00000"/>
                </a:solidFill>
                <a:latin typeface="Arial" pitchFamily="34" charset="0"/>
                <a:cs typeface="Arial" pitchFamily="34" charset="0"/>
              </a:rPr>
              <a:t> </a:t>
            </a:r>
            <a:r>
              <a:rPr lang="en-US" dirty="0" err="1">
                <a:solidFill>
                  <a:srgbClr val="C00000"/>
                </a:solidFill>
                <a:latin typeface="Arial" pitchFamily="34" charset="0"/>
                <a:cs typeface="Arial" pitchFamily="34" charset="0"/>
              </a:rPr>
              <a:t>từ</a:t>
            </a:r>
            <a:r>
              <a:rPr lang="en-US" dirty="0">
                <a:solidFill>
                  <a:srgbClr val="C00000"/>
                </a:solidFill>
                <a:latin typeface="Arial" pitchFamily="34" charset="0"/>
                <a:cs typeface="Arial" pitchFamily="34" charset="0"/>
              </a:rPr>
              <a:t> </a:t>
            </a:r>
            <a:r>
              <a:rPr lang="en-US" dirty="0" err="1">
                <a:solidFill>
                  <a:srgbClr val="C00000"/>
                </a:solidFill>
                <a:latin typeface="Arial" pitchFamily="34" charset="0"/>
                <a:cs typeface="Arial" pitchFamily="34" charset="0"/>
              </a:rPr>
              <a:t>trái</a:t>
            </a:r>
            <a:r>
              <a:rPr lang="en-US" dirty="0">
                <a:solidFill>
                  <a:srgbClr val="C00000"/>
                </a:solidFill>
                <a:latin typeface="Arial" pitchFamily="34" charset="0"/>
                <a:cs typeface="Arial" pitchFamily="34" charset="0"/>
              </a:rPr>
              <a:t> sang </a:t>
            </a:r>
            <a:r>
              <a:rPr lang="en-US" dirty="0" err="1">
                <a:solidFill>
                  <a:srgbClr val="C00000"/>
                </a:solidFill>
                <a:latin typeface="Arial" pitchFamily="34" charset="0"/>
                <a:cs typeface="Arial" pitchFamily="34" charset="0"/>
              </a:rPr>
              <a:t>phải</a:t>
            </a:r>
            <a:r>
              <a:rPr lang="en-US" dirty="0">
                <a:solidFill>
                  <a:srgbClr val="C00000"/>
                </a:solidFill>
                <a:latin typeface="Arial" pitchFamily="34" charset="0"/>
                <a:cs typeface="Arial" pitchFamily="34" charset="0"/>
              </a:rPr>
              <a:t> ( </a:t>
            </a:r>
            <a:r>
              <a:rPr lang="en-US" dirty="0" err="1">
                <a:solidFill>
                  <a:srgbClr val="C00000"/>
                </a:solidFill>
                <a:latin typeface="Arial" pitchFamily="34" charset="0"/>
                <a:cs typeface="Arial" pitchFamily="34" charset="0"/>
              </a:rPr>
              <a:t>tỉ</a:t>
            </a:r>
            <a:r>
              <a:rPr lang="en-US" dirty="0">
                <a:solidFill>
                  <a:srgbClr val="C00000"/>
                </a:solidFill>
                <a:latin typeface="Arial" pitchFamily="34" charset="0"/>
                <a:cs typeface="Arial" pitchFamily="34" charset="0"/>
              </a:rPr>
              <a:t> </a:t>
            </a:r>
            <a:r>
              <a:rPr lang="en-US" dirty="0" err="1">
                <a:solidFill>
                  <a:srgbClr val="C00000"/>
                </a:solidFill>
                <a:latin typeface="Arial" pitchFamily="34" charset="0"/>
                <a:cs typeface="Arial" pitchFamily="34" charset="0"/>
              </a:rPr>
              <a:t>xích</a:t>
            </a:r>
            <a:r>
              <a:rPr lang="en-US" dirty="0">
                <a:solidFill>
                  <a:srgbClr val="C00000"/>
                </a:solidFill>
                <a:latin typeface="Arial" pitchFamily="34" charset="0"/>
                <a:cs typeface="Arial" pitchFamily="34" charset="0"/>
              </a:rPr>
              <a:t> 1cm </a:t>
            </a:r>
            <a:r>
              <a:rPr lang="en-US" dirty="0" err="1">
                <a:solidFill>
                  <a:srgbClr val="C00000"/>
                </a:solidFill>
                <a:latin typeface="Arial" pitchFamily="34" charset="0"/>
                <a:cs typeface="Arial" pitchFamily="34" charset="0"/>
              </a:rPr>
              <a:t>ứng</a:t>
            </a:r>
            <a:r>
              <a:rPr lang="en-US" dirty="0">
                <a:solidFill>
                  <a:srgbClr val="C00000"/>
                </a:solidFill>
                <a:latin typeface="Arial" pitchFamily="34" charset="0"/>
                <a:cs typeface="Arial" pitchFamily="34" charset="0"/>
              </a:rPr>
              <a:t> </a:t>
            </a:r>
            <a:r>
              <a:rPr lang="en-US" dirty="0" err="1">
                <a:solidFill>
                  <a:srgbClr val="C00000"/>
                </a:solidFill>
                <a:latin typeface="Arial" pitchFamily="34" charset="0"/>
                <a:cs typeface="Arial" pitchFamily="34" charset="0"/>
              </a:rPr>
              <a:t>với</a:t>
            </a:r>
            <a:r>
              <a:rPr lang="en-US" dirty="0">
                <a:solidFill>
                  <a:srgbClr val="C00000"/>
                </a:solidFill>
                <a:latin typeface="Arial" pitchFamily="34" charset="0"/>
                <a:cs typeface="Arial" pitchFamily="34" charset="0"/>
              </a:rPr>
              <a:t> 5000N)</a:t>
            </a:r>
          </a:p>
        </p:txBody>
      </p:sp>
      <p:sp>
        <p:nvSpPr>
          <p:cNvPr id="9236" name="Text Box 30"/>
          <p:cNvSpPr txBox="1">
            <a:spLocks noChangeArrowheads="1"/>
          </p:cNvSpPr>
          <p:nvPr/>
        </p:nvSpPr>
        <p:spPr bwMode="auto">
          <a:xfrm>
            <a:off x="5334000" y="4000500"/>
            <a:ext cx="3429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sz="1800">
              <a:latin typeface="Arial" charset="0"/>
            </a:endParaRPr>
          </a:p>
        </p:txBody>
      </p:sp>
      <p:sp>
        <p:nvSpPr>
          <p:cNvPr id="30751" name="Rectangle 31"/>
          <p:cNvSpPr>
            <a:spLocks noChangeArrowheads="1"/>
          </p:cNvSpPr>
          <p:nvPr/>
        </p:nvSpPr>
        <p:spPr bwMode="auto">
          <a:xfrm>
            <a:off x="5124450" y="4057650"/>
            <a:ext cx="1524000" cy="400050"/>
          </a:xfrm>
          <a:prstGeom prst="rect">
            <a:avLst/>
          </a:prstGeom>
          <a:solidFill>
            <a:srgbClr val="0000FF"/>
          </a:solidFill>
          <a:ln w="9525">
            <a:solidFill>
              <a:srgbClr val="0000FF"/>
            </a:solidFill>
            <a:miter lim="800000"/>
            <a:headEnd/>
            <a:tailEnd/>
          </a:ln>
        </p:spPr>
        <p:txBody>
          <a:bodyPr wrap="none" anchor="ctr"/>
          <a:lstStyle/>
          <a:p>
            <a:endParaRPr lang="en-US"/>
          </a:p>
        </p:txBody>
      </p:sp>
      <p:grpSp>
        <p:nvGrpSpPr>
          <p:cNvPr id="2" name="Group 32"/>
          <p:cNvGrpSpPr>
            <a:grpSpLocks/>
          </p:cNvGrpSpPr>
          <p:nvPr/>
        </p:nvGrpSpPr>
        <p:grpSpPr bwMode="auto">
          <a:xfrm rot="-5400000">
            <a:off x="7234238" y="2706291"/>
            <a:ext cx="171450" cy="2905125"/>
            <a:chOff x="4704" y="3146"/>
            <a:chExt cx="0" cy="851"/>
          </a:xfrm>
        </p:grpSpPr>
        <p:sp>
          <p:nvSpPr>
            <p:cNvPr id="9249" name="Line 33"/>
            <p:cNvSpPr>
              <a:spLocks noChangeShapeType="1"/>
            </p:cNvSpPr>
            <p:nvPr/>
          </p:nvSpPr>
          <p:spPr bwMode="auto">
            <a:xfrm>
              <a:off x="4704" y="3146"/>
              <a:ext cx="0" cy="288"/>
            </a:xfrm>
            <a:prstGeom prst="line">
              <a:avLst/>
            </a:prstGeom>
            <a:noFill/>
            <a:ln w="2857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50" name="Line 34"/>
            <p:cNvSpPr>
              <a:spLocks noChangeShapeType="1"/>
            </p:cNvSpPr>
            <p:nvPr/>
          </p:nvSpPr>
          <p:spPr bwMode="auto">
            <a:xfrm>
              <a:off x="4704" y="3430"/>
              <a:ext cx="0" cy="288"/>
            </a:xfrm>
            <a:prstGeom prst="line">
              <a:avLst/>
            </a:prstGeom>
            <a:noFill/>
            <a:ln w="2857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51" name="Line 35"/>
            <p:cNvSpPr>
              <a:spLocks noChangeShapeType="1"/>
            </p:cNvSpPr>
            <p:nvPr/>
          </p:nvSpPr>
          <p:spPr bwMode="auto">
            <a:xfrm>
              <a:off x="4704" y="3709"/>
              <a:ext cx="0" cy="288"/>
            </a:xfrm>
            <a:prstGeom prst="line">
              <a:avLst/>
            </a:prstGeom>
            <a:noFill/>
            <a:ln w="28575">
              <a:solidFill>
                <a:schemeClr val="tx1"/>
              </a:solidFill>
              <a:round/>
              <a:headEnd type="oval" w="med" len="med"/>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36"/>
          <p:cNvGrpSpPr>
            <a:grpSpLocks/>
          </p:cNvGrpSpPr>
          <p:nvPr/>
        </p:nvGrpSpPr>
        <p:grpSpPr bwMode="auto">
          <a:xfrm>
            <a:off x="8705861" y="4087911"/>
            <a:ext cx="363538" cy="461963"/>
            <a:chOff x="4886" y="3765"/>
            <a:chExt cx="229" cy="388"/>
          </a:xfrm>
        </p:grpSpPr>
        <p:sp>
          <p:nvSpPr>
            <p:cNvPr id="9247" name="Text Box 37"/>
            <p:cNvSpPr txBox="1">
              <a:spLocks noChangeArrowheads="1"/>
            </p:cNvSpPr>
            <p:nvPr/>
          </p:nvSpPr>
          <p:spPr bwMode="auto">
            <a:xfrm>
              <a:off x="4886" y="3765"/>
              <a:ext cx="229"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dirty="0">
                  <a:latin typeface="Tahoma" charset="0"/>
                </a:rPr>
                <a:t>F</a:t>
              </a:r>
            </a:p>
          </p:txBody>
        </p:sp>
        <p:sp>
          <p:nvSpPr>
            <p:cNvPr id="9248" name="Line 38"/>
            <p:cNvSpPr>
              <a:spLocks noChangeShapeType="1"/>
            </p:cNvSpPr>
            <p:nvPr/>
          </p:nvSpPr>
          <p:spPr bwMode="auto">
            <a:xfrm>
              <a:off x="4896" y="3783"/>
              <a:ext cx="19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 name="Group 39"/>
          <p:cNvGrpSpPr>
            <a:grpSpLocks/>
          </p:cNvGrpSpPr>
          <p:nvPr/>
        </p:nvGrpSpPr>
        <p:grpSpPr bwMode="auto">
          <a:xfrm>
            <a:off x="7162800" y="4629155"/>
            <a:ext cx="1371600" cy="461963"/>
            <a:chOff x="4548" y="3858"/>
            <a:chExt cx="828" cy="388"/>
          </a:xfrm>
        </p:grpSpPr>
        <p:sp>
          <p:nvSpPr>
            <p:cNvPr id="9242" name="Line 40"/>
            <p:cNvSpPr>
              <a:spLocks noChangeShapeType="1"/>
            </p:cNvSpPr>
            <p:nvPr/>
          </p:nvSpPr>
          <p:spPr bwMode="auto">
            <a:xfrm>
              <a:off x="4551" y="388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9243" name="Group 41"/>
            <p:cNvGrpSpPr>
              <a:grpSpLocks/>
            </p:cNvGrpSpPr>
            <p:nvPr/>
          </p:nvGrpSpPr>
          <p:grpSpPr bwMode="auto">
            <a:xfrm>
              <a:off x="4548" y="3858"/>
              <a:ext cx="828" cy="388"/>
              <a:chOff x="4395" y="3858"/>
              <a:chExt cx="828" cy="388"/>
            </a:xfrm>
          </p:grpSpPr>
          <p:sp>
            <p:nvSpPr>
              <p:cNvPr id="9244" name="Text Box 42"/>
              <p:cNvSpPr txBox="1">
                <a:spLocks noChangeArrowheads="1"/>
              </p:cNvSpPr>
              <p:nvPr/>
            </p:nvSpPr>
            <p:spPr bwMode="auto">
              <a:xfrm>
                <a:off x="4407" y="3858"/>
                <a:ext cx="816"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a:solidFill>
                      <a:srgbClr val="0000FF"/>
                    </a:solidFill>
                  </a:rPr>
                  <a:t>5000N</a:t>
                </a:r>
              </a:p>
            </p:txBody>
          </p:sp>
          <p:sp>
            <p:nvSpPr>
              <p:cNvPr id="9245" name="Line 43"/>
              <p:cNvSpPr>
                <a:spLocks noChangeShapeType="1"/>
              </p:cNvSpPr>
              <p:nvPr/>
            </p:nvSpPr>
            <p:spPr bwMode="auto">
              <a:xfrm>
                <a:off x="4395" y="3906"/>
                <a:ext cx="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46" name="Line 44"/>
              <p:cNvSpPr>
                <a:spLocks noChangeShapeType="1"/>
              </p:cNvSpPr>
              <p:nvPr/>
            </p:nvSpPr>
            <p:spPr bwMode="auto">
              <a:xfrm>
                <a:off x="5001" y="3885"/>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36" name="Title 4"/>
          <p:cNvSpPr txBox="1">
            <a:spLocks/>
          </p:cNvSpPr>
          <p:nvPr/>
        </p:nvSpPr>
        <p:spPr>
          <a:xfrm>
            <a:off x="0" y="0"/>
            <a:ext cx="9144000" cy="509588"/>
          </a:xfrm>
          <a:prstGeom prst="rect">
            <a:avLst/>
          </a:prstGeom>
          <a:solidFill>
            <a:schemeClr val="tx2"/>
          </a:solidFill>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err="1">
                <a:solidFill>
                  <a:srgbClr val="FFFF00"/>
                </a:solidFill>
                <a:latin typeface="Arial" pitchFamily="34" charset="0"/>
                <a:cs typeface="Arial" pitchFamily="34" charset="0"/>
              </a:rPr>
              <a:t>Vận</a:t>
            </a:r>
            <a:r>
              <a:rPr lang="en-US" b="1" dirty="0">
                <a:solidFill>
                  <a:srgbClr val="FFFF00"/>
                </a:solidFill>
                <a:latin typeface="Arial" pitchFamily="34" charset="0"/>
                <a:cs typeface="Arial" pitchFamily="34" charset="0"/>
              </a:rPr>
              <a:t> </a:t>
            </a:r>
            <a:r>
              <a:rPr lang="en-US" b="1" dirty="0" err="1">
                <a:solidFill>
                  <a:srgbClr val="FFFF00"/>
                </a:solidFill>
                <a:latin typeface="Arial" pitchFamily="34" charset="0"/>
                <a:cs typeface="Arial" pitchFamily="34" charset="0"/>
              </a:rPr>
              <a:t>dụng</a:t>
            </a:r>
            <a:endParaRPr lang="en-US" b="1" dirty="0">
              <a:solidFill>
                <a:srgbClr val="FFFF00"/>
              </a:solidFill>
              <a:latin typeface="Arial" pitchFamily="34" charset="0"/>
              <a:cs typeface="Arial" pitchFamily="34" charset="0"/>
            </a:endParaRPr>
          </a:p>
        </p:txBody>
      </p:sp>
      <p:grpSp>
        <p:nvGrpSpPr>
          <p:cNvPr id="37" name="Group 39"/>
          <p:cNvGrpSpPr>
            <a:grpSpLocks/>
          </p:cNvGrpSpPr>
          <p:nvPr/>
        </p:nvGrpSpPr>
        <p:grpSpPr bwMode="auto">
          <a:xfrm>
            <a:off x="8077200" y="1175152"/>
            <a:ext cx="1219200" cy="461963"/>
            <a:chOff x="4548" y="3858"/>
            <a:chExt cx="828" cy="388"/>
          </a:xfrm>
        </p:grpSpPr>
        <p:sp>
          <p:nvSpPr>
            <p:cNvPr id="38" name="Line 40"/>
            <p:cNvSpPr>
              <a:spLocks noChangeShapeType="1"/>
            </p:cNvSpPr>
            <p:nvPr/>
          </p:nvSpPr>
          <p:spPr bwMode="auto">
            <a:xfrm>
              <a:off x="4551" y="388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9" name="Group 41"/>
            <p:cNvGrpSpPr>
              <a:grpSpLocks/>
            </p:cNvGrpSpPr>
            <p:nvPr/>
          </p:nvGrpSpPr>
          <p:grpSpPr bwMode="auto">
            <a:xfrm>
              <a:off x="4548" y="3858"/>
              <a:ext cx="828" cy="388"/>
              <a:chOff x="4395" y="3858"/>
              <a:chExt cx="828" cy="388"/>
            </a:xfrm>
          </p:grpSpPr>
          <p:sp>
            <p:nvSpPr>
              <p:cNvPr id="40" name="Text Box 42"/>
              <p:cNvSpPr txBox="1">
                <a:spLocks noChangeArrowheads="1"/>
              </p:cNvSpPr>
              <p:nvPr/>
            </p:nvSpPr>
            <p:spPr bwMode="auto">
              <a:xfrm>
                <a:off x="4407" y="3858"/>
                <a:ext cx="816"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dirty="0">
                    <a:solidFill>
                      <a:srgbClr val="0000FF"/>
                    </a:solidFill>
                  </a:rPr>
                  <a:t>10N</a:t>
                </a:r>
              </a:p>
            </p:txBody>
          </p:sp>
          <p:sp>
            <p:nvSpPr>
              <p:cNvPr id="41" name="Line 43"/>
              <p:cNvSpPr>
                <a:spLocks noChangeShapeType="1"/>
              </p:cNvSpPr>
              <p:nvPr/>
            </p:nvSpPr>
            <p:spPr bwMode="auto">
              <a:xfrm>
                <a:off x="4395" y="3906"/>
                <a:ext cx="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44"/>
              <p:cNvSpPr>
                <a:spLocks noChangeShapeType="1"/>
              </p:cNvSpPr>
              <p:nvPr/>
            </p:nvSpPr>
            <p:spPr bwMode="auto">
              <a:xfrm>
                <a:off x="5001" y="3885"/>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43" name="Text Box 18"/>
          <p:cNvSpPr txBox="1">
            <a:spLocks noChangeArrowheads="1"/>
          </p:cNvSpPr>
          <p:nvPr/>
        </p:nvSpPr>
        <p:spPr bwMode="auto">
          <a:xfrm>
            <a:off x="46038" y="3729038"/>
            <a:ext cx="73564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b="1" i="1" u="sng" dirty="0" err="1">
                <a:solidFill>
                  <a:srgbClr val="0000FF"/>
                </a:solidFill>
              </a:rPr>
              <a:t>Điểm</a:t>
            </a:r>
            <a:r>
              <a:rPr lang="en-US" b="1" i="1" u="sng" dirty="0">
                <a:solidFill>
                  <a:srgbClr val="0000FF"/>
                </a:solidFill>
              </a:rPr>
              <a:t> </a:t>
            </a:r>
            <a:r>
              <a:rPr lang="en-US" b="1" i="1" u="sng" dirty="0" err="1">
                <a:solidFill>
                  <a:srgbClr val="0000FF"/>
                </a:solidFill>
              </a:rPr>
              <a:t>đặt</a:t>
            </a:r>
            <a:r>
              <a:rPr lang="en-US" b="1" dirty="0">
                <a:solidFill>
                  <a:srgbClr val="0000FF"/>
                </a:solidFill>
              </a:rPr>
              <a:t>: </a:t>
            </a:r>
            <a:r>
              <a:rPr lang="en-US" b="1" dirty="0" err="1">
                <a:solidFill>
                  <a:srgbClr val="0000FF"/>
                </a:solidFill>
              </a:rPr>
              <a:t>vào</a:t>
            </a:r>
            <a:r>
              <a:rPr lang="en-US" b="1" dirty="0">
                <a:solidFill>
                  <a:srgbClr val="0000FF"/>
                </a:solidFill>
              </a:rPr>
              <a:t> </a:t>
            </a:r>
            <a:r>
              <a:rPr lang="en-US" b="1" dirty="0" err="1">
                <a:solidFill>
                  <a:srgbClr val="0000FF"/>
                </a:solidFill>
              </a:rPr>
              <a:t>trọng</a:t>
            </a:r>
            <a:r>
              <a:rPr lang="en-US" b="1" dirty="0">
                <a:solidFill>
                  <a:srgbClr val="0000FF"/>
                </a:solidFill>
              </a:rPr>
              <a:t> </a:t>
            </a:r>
            <a:r>
              <a:rPr lang="en-US" b="1" dirty="0" err="1">
                <a:solidFill>
                  <a:srgbClr val="0000FF"/>
                </a:solidFill>
              </a:rPr>
              <a:t>tâm</a:t>
            </a:r>
            <a:r>
              <a:rPr lang="en-US" b="1" dirty="0">
                <a:solidFill>
                  <a:srgbClr val="0000FF"/>
                </a:solidFill>
              </a:rPr>
              <a:t> </a:t>
            </a:r>
            <a:r>
              <a:rPr lang="en-US" b="1" dirty="0" err="1">
                <a:solidFill>
                  <a:srgbClr val="0000FF"/>
                </a:solidFill>
              </a:rPr>
              <a:t>của</a:t>
            </a:r>
            <a:r>
              <a:rPr lang="en-US" b="1" dirty="0">
                <a:solidFill>
                  <a:srgbClr val="0000FF"/>
                </a:solidFill>
              </a:rPr>
              <a:t> </a:t>
            </a:r>
            <a:r>
              <a:rPr lang="en-US" b="1" dirty="0" err="1">
                <a:solidFill>
                  <a:srgbClr val="0000FF"/>
                </a:solidFill>
              </a:rPr>
              <a:t>vật</a:t>
            </a:r>
            <a:r>
              <a:rPr lang="en-US" b="1" dirty="0">
                <a:solidFill>
                  <a:srgbClr val="0000FF"/>
                </a:solidFill>
              </a:rPr>
              <a:t>. </a:t>
            </a:r>
          </a:p>
          <a:p>
            <a:pPr eaLnBrk="1" hangingPunct="1"/>
            <a:r>
              <a:rPr lang="en-US" b="1" i="1" u="sng" dirty="0" err="1">
                <a:solidFill>
                  <a:srgbClr val="0000FF"/>
                </a:solidFill>
              </a:rPr>
              <a:t>Phương</a:t>
            </a:r>
            <a:r>
              <a:rPr lang="en-US" b="1" dirty="0">
                <a:solidFill>
                  <a:srgbClr val="0000FF"/>
                </a:solidFill>
              </a:rPr>
              <a:t>: </a:t>
            </a:r>
            <a:r>
              <a:rPr lang="en-US" b="1" dirty="0" err="1">
                <a:solidFill>
                  <a:srgbClr val="0000FF"/>
                </a:solidFill>
              </a:rPr>
              <a:t>nằm</a:t>
            </a:r>
            <a:r>
              <a:rPr lang="en-US" b="1" dirty="0">
                <a:solidFill>
                  <a:srgbClr val="0000FF"/>
                </a:solidFill>
              </a:rPr>
              <a:t> </a:t>
            </a:r>
            <a:r>
              <a:rPr lang="en-US" b="1" dirty="0" err="1">
                <a:solidFill>
                  <a:srgbClr val="0000FF"/>
                </a:solidFill>
              </a:rPr>
              <a:t>ngang</a:t>
            </a:r>
            <a:r>
              <a:rPr lang="en-US" b="1" dirty="0">
                <a:solidFill>
                  <a:srgbClr val="0000FF"/>
                </a:solidFill>
              </a:rPr>
              <a:t>.  </a:t>
            </a:r>
          </a:p>
          <a:p>
            <a:pPr eaLnBrk="1" hangingPunct="1"/>
            <a:r>
              <a:rPr lang="en-US" b="1" i="1" u="sng" dirty="0" err="1">
                <a:solidFill>
                  <a:srgbClr val="0000FF"/>
                </a:solidFill>
              </a:rPr>
              <a:t>Chiều</a:t>
            </a:r>
            <a:r>
              <a:rPr lang="en-US" b="1" i="1" u="sng" dirty="0">
                <a:solidFill>
                  <a:srgbClr val="0000FF"/>
                </a:solidFill>
              </a:rPr>
              <a:t>:</a:t>
            </a:r>
            <a:r>
              <a:rPr lang="en-US" b="1" dirty="0">
                <a:solidFill>
                  <a:srgbClr val="0000FF"/>
                </a:solidFill>
              </a:rPr>
              <a:t> </a:t>
            </a:r>
            <a:r>
              <a:rPr lang="en-US" b="1" dirty="0" err="1">
                <a:solidFill>
                  <a:srgbClr val="0000FF"/>
                </a:solidFill>
              </a:rPr>
              <a:t>từ</a:t>
            </a:r>
            <a:r>
              <a:rPr lang="en-US" b="1" dirty="0">
                <a:solidFill>
                  <a:srgbClr val="0000FF"/>
                </a:solidFill>
              </a:rPr>
              <a:t> </a:t>
            </a:r>
            <a:r>
              <a:rPr lang="en-US" b="1" dirty="0" err="1">
                <a:solidFill>
                  <a:srgbClr val="0000FF"/>
                </a:solidFill>
              </a:rPr>
              <a:t>trái</a:t>
            </a:r>
            <a:r>
              <a:rPr lang="en-US" b="1" dirty="0">
                <a:solidFill>
                  <a:srgbClr val="0000FF"/>
                </a:solidFill>
              </a:rPr>
              <a:t> sang </a:t>
            </a:r>
            <a:r>
              <a:rPr lang="en-US" b="1" dirty="0" err="1">
                <a:solidFill>
                  <a:srgbClr val="0000FF"/>
                </a:solidFill>
              </a:rPr>
              <a:t>phải</a:t>
            </a:r>
            <a:r>
              <a:rPr lang="en-US" b="1" dirty="0">
                <a:solidFill>
                  <a:srgbClr val="0000FF"/>
                </a:solidFill>
              </a:rPr>
              <a:t>. </a:t>
            </a:r>
          </a:p>
          <a:p>
            <a:pPr eaLnBrk="1" hangingPunct="1"/>
            <a:r>
              <a:rPr lang="en-US" b="1" i="1" u="sng" dirty="0" err="1">
                <a:solidFill>
                  <a:srgbClr val="0000FF"/>
                </a:solidFill>
              </a:rPr>
              <a:t>Độ</a:t>
            </a:r>
            <a:r>
              <a:rPr lang="en-US" b="1" i="1" u="sng" dirty="0">
                <a:solidFill>
                  <a:srgbClr val="0000FF"/>
                </a:solidFill>
              </a:rPr>
              <a:t> </a:t>
            </a:r>
            <a:r>
              <a:rPr lang="en-US" b="1" i="1" u="sng" dirty="0" err="1">
                <a:solidFill>
                  <a:srgbClr val="0000FF"/>
                </a:solidFill>
              </a:rPr>
              <a:t>lớn</a:t>
            </a:r>
            <a:r>
              <a:rPr lang="en-US" b="1" i="1" u="sng" dirty="0">
                <a:solidFill>
                  <a:srgbClr val="0000FF"/>
                </a:solidFill>
              </a:rPr>
              <a:t>:</a:t>
            </a:r>
            <a:r>
              <a:rPr lang="en-US" b="1" dirty="0">
                <a:solidFill>
                  <a:srgbClr val="0000FF"/>
                </a:solidFill>
              </a:rPr>
              <a:t> F= 15000N </a:t>
            </a:r>
            <a:r>
              <a:rPr lang="en-US" b="1" dirty="0" err="1">
                <a:solidFill>
                  <a:srgbClr val="0000FF"/>
                </a:solidFill>
              </a:rPr>
              <a:t>ứng</a:t>
            </a:r>
            <a:r>
              <a:rPr lang="en-US" b="1" dirty="0">
                <a:solidFill>
                  <a:srgbClr val="0000FF"/>
                </a:solidFill>
              </a:rPr>
              <a:t> </a:t>
            </a:r>
            <a:r>
              <a:rPr lang="en-US" b="1" dirty="0" err="1">
                <a:solidFill>
                  <a:srgbClr val="0000FF"/>
                </a:solidFill>
              </a:rPr>
              <a:t>với</a:t>
            </a:r>
            <a:r>
              <a:rPr lang="en-US" b="1" dirty="0">
                <a:solidFill>
                  <a:srgbClr val="0000FF"/>
                </a:solidFill>
              </a:rPr>
              <a:t> 3 </a:t>
            </a:r>
            <a:r>
              <a:rPr lang="en-US" b="1" dirty="0" err="1">
                <a:solidFill>
                  <a:srgbClr val="0000FF"/>
                </a:solidFill>
              </a:rPr>
              <a:t>đoạn</a:t>
            </a:r>
            <a:r>
              <a:rPr lang="en-US" b="1" dirty="0">
                <a:solidFill>
                  <a:srgbClr val="0000FF"/>
                </a:solidFill>
              </a:rPr>
              <a:t>, </a:t>
            </a:r>
            <a:r>
              <a:rPr lang="en-US" b="1" dirty="0" err="1">
                <a:solidFill>
                  <a:srgbClr val="0000FF"/>
                </a:solidFill>
              </a:rPr>
              <a:t>mỗi</a:t>
            </a:r>
            <a:r>
              <a:rPr lang="en-US" b="1" dirty="0">
                <a:solidFill>
                  <a:srgbClr val="0000FF"/>
                </a:solidFill>
              </a:rPr>
              <a:t> </a:t>
            </a:r>
            <a:r>
              <a:rPr lang="en-US" b="1" dirty="0" err="1">
                <a:solidFill>
                  <a:srgbClr val="0000FF"/>
                </a:solidFill>
              </a:rPr>
              <a:t>đoạn</a:t>
            </a:r>
            <a:r>
              <a:rPr lang="en-US" b="1" dirty="0">
                <a:solidFill>
                  <a:srgbClr val="0000FF"/>
                </a:solidFill>
              </a:rPr>
              <a:t> 5000N.</a:t>
            </a:r>
          </a:p>
        </p:txBody>
      </p:sp>
    </p:spTree>
    <p:extLst>
      <p:ext uri="{BB962C8B-B14F-4D97-AF65-F5344CB8AC3E}">
        <p14:creationId xmlns:p14="http://schemas.microsoft.com/office/powerpoint/2010/main" val="4242642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48"/>
                                        </p:tgtEl>
                                        <p:attrNameLst>
                                          <p:attrName>style.visibility</p:attrName>
                                        </p:attrNameLst>
                                      </p:cBhvr>
                                      <p:to>
                                        <p:strVal val="visible"/>
                                      </p:to>
                                    </p:set>
                                    <p:animEffect transition="in" filter="checkerboard(across)">
                                      <p:cBhvr>
                                        <p:cTn id="7" dur="500"/>
                                        <p:tgtEl>
                                          <p:spTgt spid="3074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0722"/>
                                        </p:tgtEl>
                                        <p:attrNameLst>
                                          <p:attrName>style.visibility</p:attrName>
                                        </p:attrNameLst>
                                      </p:cBhvr>
                                      <p:to>
                                        <p:strVal val="visible"/>
                                      </p:to>
                                    </p:set>
                                    <p:animEffect transition="in" filter="checkerboard(across)">
                                      <p:cBhvr>
                                        <p:cTn id="10" dur="500"/>
                                        <p:tgtEl>
                                          <p:spTgt spid="3072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0723">
                                            <p:txEl>
                                              <p:pRg st="0" end="0"/>
                                            </p:txEl>
                                          </p:spTgt>
                                        </p:tgtEl>
                                        <p:attrNameLst>
                                          <p:attrName>style.visibility</p:attrName>
                                        </p:attrNameLst>
                                      </p:cBhvr>
                                      <p:to>
                                        <p:strVal val="visible"/>
                                      </p:to>
                                    </p:set>
                                    <p:animEffect transition="in" filter="checkerboard(across)">
                                      <p:cBhvr>
                                        <p:cTn id="15" dur="500"/>
                                        <p:tgtEl>
                                          <p:spTgt spid="30723">
                                            <p:txEl>
                                              <p:pRg st="0" end="0"/>
                                            </p:tx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30723">
                                            <p:txEl>
                                              <p:pRg st="1" end="1"/>
                                            </p:txEl>
                                          </p:spTgt>
                                        </p:tgtEl>
                                        <p:attrNameLst>
                                          <p:attrName>style.visibility</p:attrName>
                                        </p:attrNameLst>
                                      </p:cBhvr>
                                      <p:to>
                                        <p:strVal val="visible"/>
                                      </p:to>
                                    </p:set>
                                    <p:animEffect transition="in" filter="checkerboard(across)">
                                      <p:cBhvr>
                                        <p:cTn id="18" dur="500"/>
                                        <p:tgtEl>
                                          <p:spTgt spid="3072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0724"/>
                                        </p:tgtEl>
                                        <p:attrNameLst>
                                          <p:attrName>style.visibility</p:attrName>
                                        </p:attrNameLst>
                                      </p:cBhvr>
                                      <p:to>
                                        <p:strVal val="visible"/>
                                      </p:to>
                                    </p:set>
                                    <p:animEffect transition="in" filter="blinds(horizontal)">
                                      <p:cBhvr>
                                        <p:cTn id="23" dur="500"/>
                                        <p:tgtEl>
                                          <p:spTgt spid="3072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0736"/>
                                        </p:tgtEl>
                                        <p:attrNameLst>
                                          <p:attrName>style.visibility</p:attrName>
                                        </p:attrNameLst>
                                      </p:cBhvr>
                                      <p:to>
                                        <p:strVal val="visible"/>
                                      </p:to>
                                    </p:set>
                                    <p:animEffect transition="in" filter="blinds(horizontal)">
                                      <p:cBhvr>
                                        <p:cTn id="28" dur="500"/>
                                        <p:tgtEl>
                                          <p:spTgt spid="30736"/>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0735"/>
                                        </p:tgtEl>
                                        <p:attrNameLst>
                                          <p:attrName>style.visibility</p:attrName>
                                        </p:attrNameLst>
                                      </p:cBhvr>
                                      <p:to>
                                        <p:strVal val="visible"/>
                                      </p:to>
                                    </p:set>
                                    <p:animEffect transition="in" filter="blinds(horizontal)">
                                      <p:cBhvr>
                                        <p:cTn id="31" dur="500"/>
                                        <p:tgtEl>
                                          <p:spTgt spid="3073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0737"/>
                                        </p:tgtEl>
                                        <p:attrNameLst>
                                          <p:attrName>style.visibility</p:attrName>
                                        </p:attrNameLst>
                                      </p:cBhvr>
                                      <p:to>
                                        <p:strVal val="visible"/>
                                      </p:to>
                                    </p:set>
                                    <p:animEffect transition="in" filter="wipe(down)">
                                      <p:cBhvr>
                                        <p:cTn id="36" dur="500"/>
                                        <p:tgtEl>
                                          <p:spTgt spid="3073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xit" presetSubtype="10" fill="hold" grpId="1" nodeType="clickEffect">
                                  <p:stCondLst>
                                    <p:cond delay="0"/>
                                  </p:stCondLst>
                                  <p:childTnLst>
                                    <p:animEffect transition="out" filter="blinds(horizontal)">
                                      <p:cBhvr>
                                        <p:cTn id="40" dur="500"/>
                                        <p:tgtEl>
                                          <p:spTgt spid="30737"/>
                                        </p:tgtEl>
                                      </p:cBhvr>
                                    </p:animEffect>
                                    <p:set>
                                      <p:cBhvr>
                                        <p:cTn id="41" dur="1" fill="hold">
                                          <p:stCondLst>
                                            <p:cond delay="499"/>
                                          </p:stCondLst>
                                        </p:cTn>
                                        <p:tgtEl>
                                          <p:spTgt spid="30737"/>
                                        </p:tgtEl>
                                        <p:attrNameLst>
                                          <p:attrName>style.visibility</p:attrName>
                                        </p:attrNameLst>
                                      </p:cBhvr>
                                      <p:to>
                                        <p:strVal val="hidden"/>
                                      </p:to>
                                    </p:set>
                                  </p:childTnLst>
                                </p:cTn>
                              </p:par>
                              <p:par>
                                <p:cTn id="42" presetID="22" presetClass="entr" presetSubtype="8" fill="hold" grpId="0" nodeType="withEffect">
                                  <p:stCondLst>
                                    <p:cond delay="0"/>
                                  </p:stCondLst>
                                  <p:childTnLst>
                                    <p:set>
                                      <p:cBhvr>
                                        <p:cTn id="43" dur="1" fill="hold">
                                          <p:stCondLst>
                                            <p:cond delay="0"/>
                                          </p:stCondLst>
                                        </p:cTn>
                                        <p:tgtEl>
                                          <p:spTgt spid="30738"/>
                                        </p:tgtEl>
                                        <p:attrNameLst>
                                          <p:attrName>style.visibility</p:attrName>
                                        </p:attrNameLst>
                                      </p:cBhvr>
                                      <p:to>
                                        <p:strVal val="visible"/>
                                      </p:to>
                                    </p:set>
                                    <p:animEffect transition="in" filter="wipe(left)">
                                      <p:cBhvr>
                                        <p:cTn id="44" dur="500"/>
                                        <p:tgtEl>
                                          <p:spTgt spid="3073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 presetClass="entr" presetSubtype="10" fill="hold"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checkerboard(across)">
                                      <p:cBhvr>
                                        <p:cTn id="49" dur="500"/>
                                        <p:tgtEl>
                                          <p:spTgt spid="37"/>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30743"/>
                                        </p:tgtEl>
                                        <p:attrNameLst>
                                          <p:attrName>style.visibility</p:attrName>
                                        </p:attrNameLst>
                                      </p:cBhvr>
                                      <p:to>
                                        <p:strVal val="visible"/>
                                      </p:to>
                                    </p:set>
                                    <p:animEffect transition="in" filter="box(in)">
                                      <p:cBhvr>
                                        <p:cTn id="52" dur="500"/>
                                        <p:tgtEl>
                                          <p:spTgt spid="30743"/>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30740"/>
                                        </p:tgtEl>
                                        <p:attrNameLst>
                                          <p:attrName>style.visibility</p:attrName>
                                        </p:attrNameLst>
                                      </p:cBhvr>
                                      <p:to>
                                        <p:strVal val="visible"/>
                                      </p:to>
                                    </p:set>
                                    <p:animEffect transition="in" filter="box(in)">
                                      <p:cBhvr>
                                        <p:cTn id="55" dur="500"/>
                                        <p:tgtEl>
                                          <p:spTgt spid="30740"/>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30742"/>
                                        </p:tgtEl>
                                        <p:attrNameLst>
                                          <p:attrName>style.visibility</p:attrName>
                                        </p:attrNameLst>
                                      </p:cBhvr>
                                      <p:to>
                                        <p:strVal val="visible"/>
                                      </p:to>
                                    </p:set>
                                    <p:animEffect transition="in" filter="box(in)">
                                      <p:cBhvr>
                                        <p:cTn id="58" dur="500"/>
                                        <p:tgtEl>
                                          <p:spTgt spid="30742"/>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30744"/>
                                        </p:tgtEl>
                                        <p:attrNameLst>
                                          <p:attrName>style.visibility</p:attrName>
                                        </p:attrNameLst>
                                      </p:cBhvr>
                                      <p:to>
                                        <p:strVal val="visible"/>
                                      </p:to>
                                    </p:set>
                                    <p:animEffect transition="in" filter="box(in)">
                                      <p:cBhvr>
                                        <p:cTn id="61" dur="500"/>
                                        <p:tgtEl>
                                          <p:spTgt spid="30744"/>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30739"/>
                                        </p:tgtEl>
                                        <p:attrNameLst>
                                          <p:attrName>style.visibility</p:attrName>
                                        </p:attrNameLst>
                                      </p:cBhvr>
                                      <p:to>
                                        <p:strVal val="visible"/>
                                      </p:to>
                                    </p:set>
                                    <p:animEffect transition="in" filter="box(in)">
                                      <p:cBhvr>
                                        <p:cTn id="64" dur="500"/>
                                        <p:tgtEl>
                                          <p:spTgt spid="30739"/>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30746"/>
                                        </p:tgtEl>
                                        <p:attrNameLst>
                                          <p:attrName>style.visibility</p:attrName>
                                        </p:attrNameLst>
                                      </p:cBhvr>
                                      <p:to>
                                        <p:strVal val="visible"/>
                                      </p:to>
                                    </p:set>
                                    <p:animEffect transition="in" filter="blinds(horizontal)">
                                      <p:cBhvr>
                                        <p:cTn id="67" dur="500"/>
                                        <p:tgtEl>
                                          <p:spTgt spid="30746"/>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30745"/>
                                        </p:tgtEl>
                                        <p:attrNameLst>
                                          <p:attrName>style.visibility</p:attrName>
                                        </p:attrNameLst>
                                      </p:cBhvr>
                                      <p:to>
                                        <p:strVal val="visible"/>
                                      </p:to>
                                    </p:set>
                                    <p:animEffect transition="in" filter="blinds(horizontal)">
                                      <p:cBhvr>
                                        <p:cTn id="70" dur="500"/>
                                        <p:tgtEl>
                                          <p:spTgt spid="30745"/>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30747"/>
                                        </p:tgtEl>
                                        <p:attrNameLst>
                                          <p:attrName>style.visibility</p:attrName>
                                        </p:attrNameLst>
                                      </p:cBhvr>
                                      <p:to>
                                        <p:strVal val="visible"/>
                                      </p:to>
                                    </p:set>
                                    <p:animEffect transition="in" filter="blinds(horizontal)">
                                      <p:cBhvr>
                                        <p:cTn id="75" dur="500"/>
                                        <p:tgtEl>
                                          <p:spTgt spid="30747"/>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5" presetClass="entr" presetSubtype="10" fill="hold" grpId="0" nodeType="clickEffect">
                                  <p:stCondLst>
                                    <p:cond delay="0"/>
                                  </p:stCondLst>
                                  <p:childTnLst>
                                    <p:set>
                                      <p:cBhvr>
                                        <p:cTn id="79" dur="1" fill="hold">
                                          <p:stCondLst>
                                            <p:cond delay="0"/>
                                          </p:stCondLst>
                                        </p:cTn>
                                        <p:tgtEl>
                                          <p:spTgt spid="30749"/>
                                        </p:tgtEl>
                                        <p:attrNameLst>
                                          <p:attrName>style.visibility</p:attrName>
                                        </p:attrNameLst>
                                      </p:cBhvr>
                                      <p:to>
                                        <p:strVal val="visible"/>
                                      </p:to>
                                    </p:set>
                                    <p:animEffect transition="in" filter="checkerboard(across)">
                                      <p:cBhvr>
                                        <p:cTn id="80" dur="500"/>
                                        <p:tgtEl>
                                          <p:spTgt spid="30749"/>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5" presetClass="entr" presetSubtype="10" fill="hold" nodeType="click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checkerboard(across)">
                                      <p:cBhvr>
                                        <p:cTn id="85" dur="500"/>
                                        <p:tgtEl>
                                          <p:spTgt spid="4"/>
                                        </p:tgtEl>
                                      </p:cBhvr>
                                    </p:animEffect>
                                  </p:childTnLst>
                                </p:cTn>
                              </p:par>
                              <p:par>
                                <p:cTn id="86" presetID="5" presetClass="entr" presetSubtype="10" fill="hold" grpId="0" nodeType="withEffect">
                                  <p:stCondLst>
                                    <p:cond delay="0"/>
                                  </p:stCondLst>
                                  <p:childTnLst>
                                    <p:set>
                                      <p:cBhvr>
                                        <p:cTn id="87" dur="1" fill="hold">
                                          <p:stCondLst>
                                            <p:cond delay="0"/>
                                          </p:stCondLst>
                                        </p:cTn>
                                        <p:tgtEl>
                                          <p:spTgt spid="30751"/>
                                        </p:tgtEl>
                                        <p:attrNameLst>
                                          <p:attrName>style.visibility</p:attrName>
                                        </p:attrNameLst>
                                      </p:cBhvr>
                                      <p:to>
                                        <p:strVal val="visible"/>
                                      </p:to>
                                    </p:set>
                                    <p:animEffect transition="in" filter="checkerboard(across)">
                                      <p:cBhvr>
                                        <p:cTn id="88" dur="500"/>
                                        <p:tgtEl>
                                          <p:spTgt spid="30751"/>
                                        </p:tgtEl>
                                      </p:cBhvr>
                                    </p:animEffect>
                                  </p:childTnLst>
                                </p:cTn>
                              </p:par>
                              <p:par>
                                <p:cTn id="89" presetID="5" presetClass="entr" presetSubtype="10" fill="hold" nodeType="withEffect">
                                  <p:stCondLst>
                                    <p:cond delay="0"/>
                                  </p:stCondLst>
                                  <p:childTnLst>
                                    <p:set>
                                      <p:cBhvr>
                                        <p:cTn id="90" dur="1" fill="hold">
                                          <p:stCondLst>
                                            <p:cond delay="0"/>
                                          </p:stCondLst>
                                        </p:cTn>
                                        <p:tgtEl>
                                          <p:spTgt spid="3"/>
                                        </p:tgtEl>
                                        <p:attrNameLst>
                                          <p:attrName>style.visibility</p:attrName>
                                        </p:attrNameLst>
                                      </p:cBhvr>
                                      <p:to>
                                        <p:strVal val="visible"/>
                                      </p:to>
                                    </p:set>
                                    <p:animEffect transition="in" filter="checkerboard(across)">
                                      <p:cBhvr>
                                        <p:cTn id="91" dur="500"/>
                                        <p:tgtEl>
                                          <p:spTgt spid="3"/>
                                        </p:tgtEl>
                                      </p:cBhvr>
                                    </p:animEffect>
                                  </p:childTnLst>
                                </p:cTn>
                              </p:par>
                              <p:par>
                                <p:cTn id="92" presetID="5" presetClass="entr" presetSubtype="10" fill="hold" nodeType="withEffect">
                                  <p:stCondLst>
                                    <p:cond delay="0"/>
                                  </p:stCondLst>
                                  <p:childTnLst>
                                    <p:set>
                                      <p:cBhvr>
                                        <p:cTn id="93" dur="1" fill="hold">
                                          <p:stCondLst>
                                            <p:cond delay="0"/>
                                          </p:stCondLst>
                                        </p:cTn>
                                        <p:tgtEl>
                                          <p:spTgt spid="2"/>
                                        </p:tgtEl>
                                        <p:attrNameLst>
                                          <p:attrName>style.visibility</p:attrName>
                                        </p:attrNameLst>
                                      </p:cBhvr>
                                      <p:to>
                                        <p:strVal val="visible"/>
                                      </p:to>
                                    </p:set>
                                    <p:animEffect transition="in" filter="checkerboard(across)">
                                      <p:cBhvr>
                                        <p:cTn id="94" dur="500"/>
                                        <p:tgtEl>
                                          <p:spTgt spid="2"/>
                                        </p:tgtEl>
                                      </p:cBhvr>
                                    </p:animEffect>
                                  </p:childTnLst>
                                </p:cTn>
                              </p:par>
                              <p:par>
                                <p:cTn id="95" presetID="22" presetClass="entr" presetSubtype="1"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wipe(up)">
                                      <p:cBhvr>
                                        <p:cTn id="9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P spid="30724" grpId="0"/>
      <p:bldP spid="30735" grpId="0" animBg="1"/>
      <p:bldP spid="30736" grpId="0" animBg="1"/>
      <p:bldP spid="30737" grpId="0"/>
      <p:bldP spid="30737" grpId="1"/>
      <p:bldP spid="30738" grpId="0"/>
      <p:bldP spid="30739" grpId="0" animBg="1"/>
      <p:bldP spid="30740" grpId="0" animBg="1"/>
      <p:bldP spid="30742" grpId="0" animBg="1"/>
      <p:bldP spid="30743" grpId="0" animBg="1"/>
      <p:bldP spid="30744" grpId="0" animBg="1"/>
      <p:bldP spid="30745" grpId="0"/>
      <p:bldP spid="30746" grpId="0" animBg="1"/>
      <p:bldP spid="30747" grpId="0"/>
      <p:bldP spid="30748" grpId="0" animBg="1"/>
      <p:bldP spid="30749" grpId="0"/>
      <p:bldP spid="30751" grpId="0" animBg="1"/>
      <p:bldP spid="4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0" y="-17860"/>
            <a:ext cx="9144000" cy="75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 Box 4"/>
          <p:cNvSpPr txBox="1">
            <a:spLocks noChangeArrowheads="1"/>
          </p:cNvSpPr>
          <p:nvPr/>
        </p:nvSpPr>
        <p:spPr bwMode="auto">
          <a:xfrm>
            <a:off x="838200" y="766763"/>
            <a:ext cx="8305800" cy="954107"/>
          </a:xfrm>
          <a:prstGeom prst="rect">
            <a:avLst/>
          </a:prstGeom>
          <a:ln>
            <a:solidFill>
              <a:schemeClr val="bg1"/>
            </a:solidFill>
            <a:headEnd/>
            <a:tailEnd/>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800" dirty="0" err="1">
                <a:solidFill>
                  <a:srgbClr val="C00000"/>
                </a:solidFill>
                <a:latin typeface="Arial" pitchFamily="34" charset="0"/>
                <a:cs typeface="Arial" pitchFamily="34" charset="0"/>
              </a:rPr>
              <a:t>Trong</a:t>
            </a:r>
            <a:r>
              <a:rPr lang="en-US" sz="2800" dirty="0">
                <a:solidFill>
                  <a:srgbClr val="C00000"/>
                </a:solidFill>
                <a:latin typeface="Arial" pitchFamily="34" charset="0"/>
                <a:cs typeface="Arial" pitchFamily="34" charset="0"/>
              </a:rPr>
              <a:t> </a:t>
            </a:r>
            <a:r>
              <a:rPr lang="en-US" sz="2800" dirty="0" err="1">
                <a:solidFill>
                  <a:srgbClr val="C00000"/>
                </a:solidFill>
                <a:latin typeface="Arial" pitchFamily="34" charset="0"/>
                <a:cs typeface="Arial" pitchFamily="34" charset="0"/>
              </a:rPr>
              <a:t>các</a:t>
            </a:r>
            <a:r>
              <a:rPr lang="en-US" sz="2800" dirty="0">
                <a:solidFill>
                  <a:srgbClr val="C00000"/>
                </a:solidFill>
                <a:latin typeface="Arial" pitchFamily="34" charset="0"/>
                <a:cs typeface="Arial" pitchFamily="34" charset="0"/>
              </a:rPr>
              <a:t> </a:t>
            </a:r>
            <a:r>
              <a:rPr lang="en-US" sz="2800" dirty="0" err="1">
                <a:solidFill>
                  <a:srgbClr val="C00000"/>
                </a:solidFill>
                <a:latin typeface="Arial" pitchFamily="34" charset="0"/>
                <a:cs typeface="Arial" pitchFamily="34" charset="0"/>
              </a:rPr>
              <a:t>trường</a:t>
            </a:r>
            <a:r>
              <a:rPr lang="en-US" sz="2800" dirty="0">
                <a:solidFill>
                  <a:srgbClr val="C00000"/>
                </a:solidFill>
                <a:latin typeface="Arial" pitchFamily="34" charset="0"/>
                <a:cs typeface="Arial" pitchFamily="34" charset="0"/>
              </a:rPr>
              <a:t> </a:t>
            </a:r>
            <a:r>
              <a:rPr lang="en-US" sz="2800" dirty="0" err="1">
                <a:solidFill>
                  <a:srgbClr val="C00000"/>
                </a:solidFill>
                <a:latin typeface="Arial" pitchFamily="34" charset="0"/>
                <a:cs typeface="Arial" pitchFamily="34" charset="0"/>
              </a:rPr>
              <a:t>hợp</a:t>
            </a:r>
            <a:r>
              <a:rPr lang="en-US" sz="2800" dirty="0">
                <a:solidFill>
                  <a:srgbClr val="C00000"/>
                </a:solidFill>
                <a:latin typeface="Arial" pitchFamily="34" charset="0"/>
                <a:cs typeface="Arial" pitchFamily="34" charset="0"/>
              </a:rPr>
              <a:t> </a:t>
            </a:r>
            <a:r>
              <a:rPr lang="en-US" sz="2800" dirty="0" err="1">
                <a:solidFill>
                  <a:srgbClr val="C00000"/>
                </a:solidFill>
                <a:latin typeface="Arial" pitchFamily="34" charset="0"/>
                <a:cs typeface="Arial" pitchFamily="34" charset="0"/>
              </a:rPr>
              <a:t>sau</a:t>
            </a:r>
            <a:r>
              <a:rPr lang="en-US" sz="2800" dirty="0">
                <a:solidFill>
                  <a:srgbClr val="C00000"/>
                </a:solidFill>
                <a:latin typeface="Arial" pitchFamily="34" charset="0"/>
                <a:cs typeface="Arial" pitchFamily="34" charset="0"/>
              </a:rPr>
              <a:t> </a:t>
            </a:r>
            <a:r>
              <a:rPr lang="en-US" sz="2800" dirty="0" err="1">
                <a:solidFill>
                  <a:srgbClr val="C00000"/>
                </a:solidFill>
                <a:latin typeface="Arial" pitchFamily="34" charset="0"/>
                <a:cs typeface="Arial" pitchFamily="34" charset="0"/>
              </a:rPr>
              <a:t>đây</a:t>
            </a:r>
            <a:r>
              <a:rPr lang="en-US" sz="2800" dirty="0">
                <a:solidFill>
                  <a:srgbClr val="C00000"/>
                </a:solidFill>
                <a:latin typeface="Arial" pitchFamily="34" charset="0"/>
                <a:cs typeface="Arial" pitchFamily="34" charset="0"/>
              </a:rPr>
              <a:t>, </a:t>
            </a:r>
            <a:r>
              <a:rPr lang="en-US" sz="2800" dirty="0" err="1">
                <a:solidFill>
                  <a:srgbClr val="C00000"/>
                </a:solidFill>
                <a:latin typeface="Arial" pitchFamily="34" charset="0"/>
                <a:cs typeface="Arial" pitchFamily="34" charset="0"/>
              </a:rPr>
              <a:t>trường</a:t>
            </a:r>
            <a:r>
              <a:rPr lang="en-US" sz="2800" dirty="0">
                <a:solidFill>
                  <a:srgbClr val="C00000"/>
                </a:solidFill>
                <a:latin typeface="Arial" pitchFamily="34" charset="0"/>
                <a:cs typeface="Arial" pitchFamily="34" charset="0"/>
              </a:rPr>
              <a:t> </a:t>
            </a:r>
            <a:r>
              <a:rPr lang="en-US" sz="2800" dirty="0" err="1">
                <a:solidFill>
                  <a:srgbClr val="C00000"/>
                </a:solidFill>
                <a:latin typeface="Arial" pitchFamily="34" charset="0"/>
                <a:cs typeface="Arial" pitchFamily="34" charset="0"/>
              </a:rPr>
              <a:t>hợp</a:t>
            </a:r>
            <a:r>
              <a:rPr lang="en-US" sz="2800" dirty="0">
                <a:solidFill>
                  <a:srgbClr val="C00000"/>
                </a:solidFill>
                <a:latin typeface="Arial" pitchFamily="34" charset="0"/>
                <a:cs typeface="Arial" pitchFamily="34" charset="0"/>
              </a:rPr>
              <a:t> </a:t>
            </a:r>
            <a:r>
              <a:rPr lang="en-US" sz="2800" dirty="0" err="1">
                <a:solidFill>
                  <a:srgbClr val="C00000"/>
                </a:solidFill>
                <a:latin typeface="Arial" pitchFamily="34" charset="0"/>
                <a:cs typeface="Arial" pitchFamily="34" charset="0"/>
              </a:rPr>
              <a:t>nào</a:t>
            </a:r>
            <a:r>
              <a:rPr lang="en-US" sz="2800" dirty="0">
                <a:solidFill>
                  <a:srgbClr val="C00000"/>
                </a:solidFill>
                <a:latin typeface="Arial" pitchFamily="34" charset="0"/>
                <a:cs typeface="Arial" pitchFamily="34" charset="0"/>
              </a:rPr>
              <a:t> </a:t>
            </a:r>
            <a:r>
              <a:rPr lang="en-US" sz="2800" dirty="0" err="1">
                <a:solidFill>
                  <a:srgbClr val="C00000"/>
                </a:solidFill>
                <a:latin typeface="Arial" pitchFamily="34" charset="0"/>
                <a:cs typeface="Arial" pitchFamily="34" charset="0"/>
              </a:rPr>
              <a:t>vận</a:t>
            </a:r>
            <a:r>
              <a:rPr lang="en-US" sz="2800" dirty="0">
                <a:solidFill>
                  <a:srgbClr val="C00000"/>
                </a:solidFill>
                <a:latin typeface="Arial" pitchFamily="34" charset="0"/>
                <a:cs typeface="Arial" pitchFamily="34" charset="0"/>
              </a:rPr>
              <a:t> </a:t>
            </a:r>
            <a:r>
              <a:rPr lang="en-US" sz="2800" dirty="0" err="1">
                <a:solidFill>
                  <a:srgbClr val="C00000"/>
                </a:solidFill>
                <a:latin typeface="Arial" pitchFamily="34" charset="0"/>
                <a:cs typeface="Arial" pitchFamily="34" charset="0"/>
              </a:rPr>
              <a:t>tốc</a:t>
            </a:r>
            <a:r>
              <a:rPr lang="en-US" sz="2800" dirty="0">
                <a:solidFill>
                  <a:srgbClr val="C00000"/>
                </a:solidFill>
                <a:latin typeface="Arial" pitchFamily="34" charset="0"/>
                <a:cs typeface="Arial" pitchFamily="34" charset="0"/>
              </a:rPr>
              <a:t> </a:t>
            </a:r>
            <a:r>
              <a:rPr lang="en-US" sz="2800" dirty="0" err="1">
                <a:solidFill>
                  <a:srgbClr val="C00000"/>
                </a:solidFill>
                <a:latin typeface="Arial" pitchFamily="34" charset="0"/>
                <a:cs typeface="Arial" pitchFamily="34" charset="0"/>
              </a:rPr>
              <a:t>thay</a:t>
            </a:r>
            <a:r>
              <a:rPr lang="en-US" sz="2800" dirty="0">
                <a:solidFill>
                  <a:srgbClr val="C00000"/>
                </a:solidFill>
                <a:latin typeface="Arial" pitchFamily="34" charset="0"/>
                <a:cs typeface="Arial" pitchFamily="34" charset="0"/>
              </a:rPr>
              <a:t> </a:t>
            </a:r>
            <a:r>
              <a:rPr lang="en-US" sz="2800" dirty="0" err="1">
                <a:solidFill>
                  <a:srgbClr val="C00000"/>
                </a:solidFill>
                <a:latin typeface="Arial" pitchFamily="34" charset="0"/>
                <a:cs typeface="Arial" pitchFamily="34" charset="0"/>
              </a:rPr>
              <a:t>đổi</a:t>
            </a:r>
            <a:r>
              <a:rPr lang="en-US" sz="2800" dirty="0">
                <a:solidFill>
                  <a:srgbClr val="C00000"/>
                </a:solidFill>
                <a:latin typeface="Arial" pitchFamily="34" charset="0"/>
                <a:cs typeface="Arial" pitchFamily="34" charset="0"/>
              </a:rPr>
              <a:t>. </a:t>
            </a:r>
            <a:r>
              <a:rPr lang="en-US" sz="2800" dirty="0" err="1">
                <a:solidFill>
                  <a:srgbClr val="C00000"/>
                </a:solidFill>
                <a:latin typeface="Arial" pitchFamily="34" charset="0"/>
                <a:cs typeface="Arial" pitchFamily="34" charset="0"/>
              </a:rPr>
              <a:t>Chọn</a:t>
            </a:r>
            <a:r>
              <a:rPr lang="en-US" sz="2800" dirty="0">
                <a:solidFill>
                  <a:srgbClr val="C00000"/>
                </a:solidFill>
                <a:latin typeface="Arial" pitchFamily="34" charset="0"/>
                <a:cs typeface="Arial" pitchFamily="34" charset="0"/>
              </a:rPr>
              <a:t> </a:t>
            </a:r>
            <a:r>
              <a:rPr lang="en-US" sz="2800" dirty="0" err="1">
                <a:solidFill>
                  <a:srgbClr val="C00000"/>
                </a:solidFill>
                <a:latin typeface="Arial" pitchFamily="34" charset="0"/>
                <a:cs typeface="Arial" pitchFamily="34" charset="0"/>
              </a:rPr>
              <a:t>phương</a:t>
            </a:r>
            <a:r>
              <a:rPr lang="en-US" sz="2800" dirty="0">
                <a:solidFill>
                  <a:srgbClr val="C00000"/>
                </a:solidFill>
                <a:latin typeface="Arial" pitchFamily="34" charset="0"/>
                <a:cs typeface="Arial" pitchFamily="34" charset="0"/>
              </a:rPr>
              <a:t> </a:t>
            </a:r>
            <a:r>
              <a:rPr lang="en-US" sz="2800" dirty="0" err="1">
                <a:solidFill>
                  <a:srgbClr val="C00000"/>
                </a:solidFill>
                <a:latin typeface="Arial" pitchFamily="34" charset="0"/>
                <a:cs typeface="Arial" pitchFamily="34" charset="0"/>
              </a:rPr>
              <a:t>án</a:t>
            </a:r>
            <a:r>
              <a:rPr lang="en-US" sz="2800" dirty="0">
                <a:solidFill>
                  <a:srgbClr val="C00000"/>
                </a:solidFill>
                <a:latin typeface="Arial" pitchFamily="34" charset="0"/>
                <a:cs typeface="Arial" pitchFamily="34" charset="0"/>
              </a:rPr>
              <a:t> </a:t>
            </a:r>
            <a:r>
              <a:rPr lang="en-US" sz="2800" dirty="0" err="1">
                <a:solidFill>
                  <a:srgbClr val="C00000"/>
                </a:solidFill>
                <a:latin typeface="Arial" pitchFamily="34" charset="0"/>
                <a:cs typeface="Arial" pitchFamily="34" charset="0"/>
              </a:rPr>
              <a:t>đúng</a:t>
            </a:r>
            <a:r>
              <a:rPr lang="en-US" sz="2800" dirty="0">
                <a:solidFill>
                  <a:srgbClr val="C00000"/>
                </a:solidFill>
                <a:latin typeface="Arial" pitchFamily="34" charset="0"/>
                <a:cs typeface="Arial" pitchFamily="34" charset="0"/>
              </a:rPr>
              <a:t>.</a:t>
            </a:r>
          </a:p>
        </p:txBody>
      </p:sp>
      <p:sp>
        <p:nvSpPr>
          <p:cNvPr id="43013" name="AutoShape 5">
            <a:hlinkClick r:id="" action="ppaction://noaction" highlightClick="1">
              <a:snd r:embed="rId5" name="cancogang.wav"/>
            </a:hlinkClick>
          </p:cNvPr>
          <p:cNvSpPr>
            <a:spLocks noChangeArrowheads="1"/>
          </p:cNvSpPr>
          <p:nvPr/>
        </p:nvSpPr>
        <p:spPr bwMode="auto">
          <a:xfrm>
            <a:off x="263526" y="1943101"/>
            <a:ext cx="422275" cy="316706"/>
          </a:xfrm>
          <a:prstGeom prst="actionButtonBlank">
            <a:avLst/>
          </a:prstGeom>
          <a:gradFill rotWithShape="1">
            <a:gsLst>
              <a:gs pos="0">
                <a:srgbClr val="0000FF"/>
              </a:gs>
              <a:gs pos="50000">
                <a:schemeClr val="bg1"/>
              </a:gs>
              <a:gs pos="100000">
                <a:srgbClr val="0000FF"/>
              </a:gs>
            </a:gsLst>
            <a:lin ang="0" scaled="1"/>
          </a:gradFill>
          <a:ln w="9525">
            <a:noFill/>
            <a:miter lim="800000"/>
            <a:headEnd/>
            <a:tailEnd/>
          </a:ln>
          <a:effectLst/>
        </p:spPr>
        <p:txBody>
          <a:bodyPr wrap="none" anchor="ctr"/>
          <a:lstStyle/>
          <a:p>
            <a:pPr algn="ctr">
              <a:defRPr/>
            </a:pPr>
            <a:r>
              <a:rPr lang="en-US" sz="2400" b="1" dirty="0">
                <a:solidFill>
                  <a:srgbClr val="FF33CC"/>
                </a:solidFill>
                <a:latin typeface="Arial" pitchFamily="34" charset="0"/>
                <a:cs typeface="Arial" pitchFamily="34" charset="0"/>
              </a:rPr>
              <a:t>A</a:t>
            </a:r>
          </a:p>
        </p:txBody>
      </p:sp>
      <p:sp>
        <p:nvSpPr>
          <p:cNvPr id="43014" name="AutoShape 6">
            <a:hlinkClick r:id="" action="ppaction://noaction" highlightClick="1">
              <a:snd r:embed="rId6" name="totlam.wav"/>
            </a:hlinkClick>
          </p:cNvPr>
          <p:cNvSpPr>
            <a:spLocks noChangeArrowheads="1"/>
          </p:cNvSpPr>
          <p:nvPr/>
        </p:nvSpPr>
        <p:spPr bwMode="auto">
          <a:xfrm>
            <a:off x="263526" y="2769394"/>
            <a:ext cx="422275" cy="316706"/>
          </a:xfrm>
          <a:prstGeom prst="actionButtonBlank">
            <a:avLst/>
          </a:prstGeom>
          <a:gradFill rotWithShape="1">
            <a:gsLst>
              <a:gs pos="0">
                <a:srgbClr val="0000FF"/>
              </a:gs>
              <a:gs pos="50000">
                <a:schemeClr val="bg1"/>
              </a:gs>
              <a:gs pos="100000">
                <a:srgbClr val="0000FF"/>
              </a:gs>
            </a:gsLst>
            <a:lin ang="0" scaled="1"/>
          </a:gradFill>
          <a:ln w="9525">
            <a:noFill/>
            <a:miter lim="800000"/>
            <a:headEnd/>
            <a:tailEnd/>
          </a:ln>
          <a:effectLst/>
        </p:spPr>
        <p:txBody>
          <a:bodyPr wrap="none" anchor="ctr"/>
          <a:lstStyle/>
          <a:p>
            <a:pPr algn="ctr">
              <a:defRPr/>
            </a:pPr>
            <a:r>
              <a:rPr lang="en-US" sz="2000" b="1">
                <a:solidFill>
                  <a:srgbClr val="FF33CC"/>
                </a:solidFill>
                <a:latin typeface="Arial" pitchFamily="34" charset="0"/>
                <a:cs typeface="Arial" pitchFamily="34" charset="0"/>
              </a:rPr>
              <a:t>B</a:t>
            </a:r>
          </a:p>
        </p:txBody>
      </p:sp>
      <p:sp>
        <p:nvSpPr>
          <p:cNvPr id="43015" name="AutoShape 7">
            <a:hlinkClick r:id="" action="ppaction://noaction" highlightClick="1">
              <a:snd r:embed="rId7" name="Banlamsai.wav"/>
            </a:hlinkClick>
          </p:cNvPr>
          <p:cNvSpPr>
            <a:spLocks noChangeArrowheads="1"/>
          </p:cNvSpPr>
          <p:nvPr/>
        </p:nvSpPr>
        <p:spPr bwMode="auto">
          <a:xfrm>
            <a:off x="228601" y="4369594"/>
            <a:ext cx="422275" cy="316706"/>
          </a:xfrm>
          <a:prstGeom prst="actionButtonBlank">
            <a:avLst/>
          </a:prstGeom>
          <a:gradFill rotWithShape="1">
            <a:gsLst>
              <a:gs pos="0">
                <a:srgbClr val="0000FF"/>
              </a:gs>
              <a:gs pos="50000">
                <a:schemeClr val="bg1"/>
              </a:gs>
              <a:gs pos="100000">
                <a:srgbClr val="0000FF"/>
              </a:gs>
            </a:gsLst>
            <a:lin ang="0" scaled="1"/>
          </a:gradFill>
          <a:ln w="9525">
            <a:noFill/>
            <a:miter lim="800000"/>
            <a:headEnd/>
            <a:tailEnd/>
          </a:ln>
          <a:effectLst/>
        </p:spPr>
        <p:txBody>
          <a:bodyPr wrap="none" anchor="ctr"/>
          <a:lstStyle/>
          <a:p>
            <a:pPr algn="ctr">
              <a:defRPr/>
            </a:pPr>
            <a:r>
              <a:rPr lang="en-US" sz="2400" b="1">
                <a:solidFill>
                  <a:srgbClr val="FF33CC"/>
                </a:solidFill>
                <a:latin typeface="Arial" pitchFamily="34" charset="0"/>
                <a:cs typeface="Arial" pitchFamily="34" charset="0"/>
              </a:rPr>
              <a:t>D</a:t>
            </a:r>
          </a:p>
        </p:txBody>
      </p:sp>
      <p:pic>
        <p:nvPicPr>
          <p:cNvPr id="43016" name="Picture 8" descr="question"/>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 y="742951"/>
            <a:ext cx="750887" cy="592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7" name="Text Box 9"/>
          <p:cNvSpPr txBox="1">
            <a:spLocks noChangeArrowheads="1"/>
          </p:cNvSpPr>
          <p:nvPr/>
        </p:nvSpPr>
        <p:spPr bwMode="auto">
          <a:xfrm>
            <a:off x="1066800" y="1885950"/>
            <a:ext cx="7620000" cy="523220"/>
          </a:xfrm>
          <a:prstGeom prst="rect">
            <a:avLst/>
          </a:prstGeom>
          <a:solidFill>
            <a:srgbClr val="00FFFF"/>
          </a:solidFill>
          <a:ln w="38100" cmpd="dbl">
            <a:solidFill>
              <a:srgbClr val="800000"/>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800" dirty="0" err="1">
                <a:solidFill>
                  <a:srgbClr val="0000FF"/>
                </a:solidFill>
                <a:latin typeface="Arial" pitchFamily="34" charset="0"/>
                <a:cs typeface="Arial" pitchFamily="34" charset="0"/>
              </a:rPr>
              <a:t>Khi</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không</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có</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lực</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tác</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dụng</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lên</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vật</a:t>
            </a:r>
            <a:r>
              <a:rPr lang="en-US" sz="2800" dirty="0">
                <a:solidFill>
                  <a:srgbClr val="0000FF"/>
                </a:solidFill>
                <a:latin typeface="Arial" pitchFamily="34" charset="0"/>
                <a:cs typeface="Arial" pitchFamily="34" charset="0"/>
              </a:rPr>
              <a:t>.</a:t>
            </a:r>
          </a:p>
        </p:txBody>
      </p:sp>
      <p:sp>
        <p:nvSpPr>
          <p:cNvPr id="43018" name="Text Box 10"/>
          <p:cNvSpPr txBox="1">
            <a:spLocks noChangeArrowheads="1"/>
          </p:cNvSpPr>
          <p:nvPr/>
        </p:nvSpPr>
        <p:spPr bwMode="auto">
          <a:xfrm>
            <a:off x="1066800" y="2731294"/>
            <a:ext cx="7620000" cy="523220"/>
          </a:xfrm>
          <a:prstGeom prst="rect">
            <a:avLst/>
          </a:prstGeom>
          <a:solidFill>
            <a:srgbClr val="00FFFF"/>
          </a:solidFill>
          <a:ln w="38100" cmpd="dbl">
            <a:solidFill>
              <a:srgbClr val="800000"/>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800" dirty="0" err="1">
                <a:solidFill>
                  <a:srgbClr val="0000FF"/>
                </a:solidFill>
                <a:latin typeface="Arial" pitchFamily="34" charset="0"/>
                <a:cs typeface="Arial" pitchFamily="34" charset="0"/>
              </a:rPr>
              <a:t>Khi</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có</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một</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lực</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tác</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dụng</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lên</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vật</a:t>
            </a:r>
            <a:r>
              <a:rPr lang="en-US" sz="2800" dirty="0">
                <a:solidFill>
                  <a:srgbClr val="0000FF"/>
                </a:solidFill>
                <a:latin typeface="Arial" pitchFamily="34" charset="0"/>
                <a:cs typeface="Arial" pitchFamily="34" charset="0"/>
              </a:rPr>
              <a:t>.</a:t>
            </a:r>
          </a:p>
        </p:txBody>
      </p:sp>
      <p:sp>
        <p:nvSpPr>
          <p:cNvPr id="43019" name="Text Box 11"/>
          <p:cNvSpPr txBox="1">
            <a:spLocks noChangeArrowheads="1"/>
          </p:cNvSpPr>
          <p:nvPr/>
        </p:nvSpPr>
        <p:spPr bwMode="auto">
          <a:xfrm>
            <a:off x="1066800" y="3600450"/>
            <a:ext cx="7620000" cy="523220"/>
          </a:xfrm>
          <a:prstGeom prst="rect">
            <a:avLst/>
          </a:prstGeom>
          <a:solidFill>
            <a:srgbClr val="00FFFF"/>
          </a:solidFill>
          <a:ln w="38100" cmpd="dbl">
            <a:solidFill>
              <a:srgbClr val="800000"/>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800" dirty="0" err="1">
                <a:solidFill>
                  <a:srgbClr val="0000FF"/>
                </a:solidFill>
                <a:latin typeface="Arial" pitchFamily="34" charset="0"/>
                <a:cs typeface="Arial" pitchFamily="34" charset="0"/>
              </a:rPr>
              <a:t>Khi</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có</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hai</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lực</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tác</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dụng</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lên</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vật</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cân</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bằng</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nhau</a:t>
            </a:r>
            <a:r>
              <a:rPr lang="en-US" sz="2800" dirty="0">
                <a:solidFill>
                  <a:srgbClr val="0000FF"/>
                </a:solidFill>
                <a:latin typeface="Arial" pitchFamily="34" charset="0"/>
                <a:cs typeface="Arial" pitchFamily="34" charset="0"/>
              </a:rPr>
              <a:t>.</a:t>
            </a:r>
          </a:p>
        </p:txBody>
      </p:sp>
      <p:sp>
        <p:nvSpPr>
          <p:cNvPr id="43020" name="Text Box 12"/>
          <p:cNvSpPr txBox="1">
            <a:spLocks noChangeArrowheads="1"/>
          </p:cNvSpPr>
          <p:nvPr/>
        </p:nvSpPr>
        <p:spPr bwMode="auto">
          <a:xfrm>
            <a:off x="1066800" y="4343400"/>
            <a:ext cx="7620000" cy="523220"/>
          </a:xfrm>
          <a:prstGeom prst="rect">
            <a:avLst/>
          </a:prstGeom>
          <a:solidFill>
            <a:srgbClr val="00FFFF"/>
          </a:solidFill>
          <a:ln w="38100" cmpd="dbl">
            <a:solidFill>
              <a:srgbClr val="800000"/>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a:solidFill>
                  <a:srgbClr val="0000FF"/>
                </a:solidFill>
                <a:latin typeface="Arial" pitchFamily="34" charset="0"/>
                <a:cs typeface="Arial" pitchFamily="34" charset="0"/>
              </a:rPr>
              <a:t>Khi các lực tác dụng lên vật cân bằng nhau.</a:t>
            </a:r>
          </a:p>
        </p:txBody>
      </p:sp>
      <p:sp>
        <p:nvSpPr>
          <p:cNvPr id="43021" name="Oval 13"/>
          <p:cNvSpPr>
            <a:spLocks noChangeArrowheads="1"/>
          </p:cNvSpPr>
          <p:nvPr/>
        </p:nvSpPr>
        <p:spPr bwMode="auto">
          <a:xfrm>
            <a:off x="76200" y="2628900"/>
            <a:ext cx="762000" cy="5715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2800" b="1" dirty="0">
              <a:latin typeface="Arial" pitchFamily="34" charset="0"/>
              <a:cs typeface="Arial" pitchFamily="34" charset="0"/>
            </a:endParaRPr>
          </a:p>
        </p:txBody>
      </p:sp>
      <p:sp>
        <p:nvSpPr>
          <p:cNvPr id="43022" name="AutoShape 14">
            <a:hlinkClick r:id="" action="ppaction://noaction" highlightClick="1">
              <a:snd r:embed="rId7" name="Banlamsai.wav"/>
            </a:hlinkClick>
          </p:cNvPr>
          <p:cNvSpPr>
            <a:spLocks noChangeArrowheads="1"/>
          </p:cNvSpPr>
          <p:nvPr/>
        </p:nvSpPr>
        <p:spPr bwMode="auto">
          <a:xfrm>
            <a:off x="228601" y="3626644"/>
            <a:ext cx="422275" cy="316706"/>
          </a:xfrm>
          <a:prstGeom prst="actionButtonBlank">
            <a:avLst/>
          </a:prstGeom>
          <a:gradFill rotWithShape="1">
            <a:gsLst>
              <a:gs pos="0">
                <a:srgbClr val="0000FF"/>
              </a:gs>
              <a:gs pos="50000">
                <a:schemeClr val="bg1"/>
              </a:gs>
              <a:gs pos="100000">
                <a:srgbClr val="0000FF"/>
              </a:gs>
            </a:gsLst>
            <a:lin ang="0" scaled="1"/>
          </a:gradFill>
          <a:ln w="9525">
            <a:noFill/>
            <a:miter lim="800000"/>
            <a:headEnd/>
            <a:tailEnd/>
          </a:ln>
          <a:effectLst/>
        </p:spPr>
        <p:txBody>
          <a:bodyPr wrap="none" anchor="ctr"/>
          <a:lstStyle/>
          <a:p>
            <a:pPr algn="ctr">
              <a:defRPr/>
            </a:pPr>
            <a:r>
              <a:rPr lang="en-US" sz="2400" b="1" dirty="0">
                <a:solidFill>
                  <a:srgbClr val="FF33CC"/>
                </a:solidFill>
                <a:latin typeface="Arial" pitchFamily="34" charset="0"/>
                <a:cs typeface="Arial" pitchFamily="34" charset="0"/>
              </a:rPr>
              <a:t>C</a:t>
            </a:r>
          </a:p>
        </p:txBody>
      </p:sp>
      <p:sp>
        <p:nvSpPr>
          <p:cNvPr id="43023" name="Rectangle 15"/>
          <p:cNvSpPr>
            <a:spLocks noChangeArrowheads="1"/>
          </p:cNvSpPr>
          <p:nvPr/>
        </p:nvSpPr>
        <p:spPr bwMode="auto">
          <a:xfrm>
            <a:off x="1752600" y="114300"/>
            <a:ext cx="5105400" cy="28575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800" b="1">
                <a:solidFill>
                  <a:schemeClr val="bg1"/>
                </a:solidFill>
              </a:rPr>
              <a:t>BÀI TẬP TRẮC NGHIỆM</a:t>
            </a:r>
          </a:p>
        </p:txBody>
      </p:sp>
      <p:sp>
        <p:nvSpPr>
          <p:cNvPr id="17" name="Title 4"/>
          <p:cNvSpPr txBox="1">
            <a:spLocks/>
          </p:cNvSpPr>
          <p:nvPr/>
        </p:nvSpPr>
        <p:spPr>
          <a:xfrm>
            <a:off x="0" y="-10085"/>
            <a:ext cx="9144000" cy="581585"/>
          </a:xfrm>
          <a:prstGeom prst="rect">
            <a:avLst/>
          </a:prstGeom>
          <a:solidFill>
            <a:schemeClr val="tx2"/>
          </a:solidFill>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err="1">
                <a:solidFill>
                  <a:srgbClr val="FFFF00"/>
                </a:solidFill>
                <a:latin typeface="Arial" pitchFamily="34" charset="0"/>
                <a:cs typeface="Arial" pitchFamily="34" charset="0"/>
              </a:rPr>
              <a:t>Vận</a:t>
            </a:r>
            <a:r>
              <a:rPr lang="en-US" b="1" dirty="0">
                <a:solidFill>
                  <a:srgbClr val="FFFF00"/>
                </a:solidFill>
                <a:latin typeface="Arial" pitchFamily="34" charset="0"/>
                <a:cs typeface="Arial" pitchFamily="34" charset="0"/>
              </a:rPr>
              <a:t> </a:t>
            </a:r>
            <a:r>
              <a:rPr lang="en-US" b="1" dirty="0" err="1">
                <a:solidFill>
                  <a:srgbClr val="FFFF00"/>
                </a:solidFill>
                <a:latin typeface="Arial" pitchFamily="34" charset="0"/>
                <a:cs typeface="Arial" pitchFamily="34" charset="0"/>
              </a:rPr>
              <a:t>dụng</a:t>
            </a:r>
            <a:endParaRPr lang="en-US"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2531180253"/>
      </p:ext>
    </p:extLst>
  </p:cSld>
  <p:clrMapOvr>
    <a:masterClrMapping/>
  </p:clrMapOvr>
  <p:transition>
    <p:wheel spokes="8"/>
    <p:sndAc>
      <p:stSnd>
        <p:snd r:embed="rId3"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500"/>
                                  </p:stCondLst>
                                  <p:iterate type="lt">
                                    <p:tmPct val="0"/>
                                  </p:iterate>
                                  <p:childTnLst>
                                    <p:set>
                                      <p:cBhvr>
                                        <p:cTn id="6" dur="1" fill="hold">
                                          <p:stCondLst>
                                            <p:cond delay="0"/>
                                          </p:stCondLst>
                                        </p:cTn>
                                        <p:tgtEl>
                                          <p:spTgt spid="43023"/>
                                        </p:tgtEl>
                                        <p:attrNameLst>
                                          <p:attrName>style.visibility</p:attrName>
                                        </p:attrNameLst>
                                      </p:cBhvr>
                                      <p:to>
                                        <p:strVal val="visible"/>
                                      </p:to>
                                    </p:set>
                                    <p:animEffect transition="in" filter="blinds(horizontal)">
                                      <p:cBhvr>
                                        <p:cTn id="7" dur="500"/>
                                        <p:tgtEl>
                                          <p:spTgt spid="43023"/>
                                        </p:tgtEl>
                                      </p:cBhvr>
                                    </p:animEffect>
                                  </p:childTnLst>
                                </p:cTn>
                              </p:par>
                              <p:par>
                                <p:cTn id="8" presetID="3" presetClass="entr" presetSubtype="10" fill="hold" nodeType="withEffect">
                                  <p:stCondLst>
                                    <p:cond delay="3000"/>
                                  </p:stCondLst>
                                  <p:childTnLst>
                                    <p:set>
                                      <p:cBhvr>
                                        <p:cTn id="9" dur="1" fill="hold">
                                          <p:stCondLst>
                                            <p:cond delay="0"/>
                                          </p:stCondLst>
                                        </p:cTn>
                                        <p:tgtEl>
                                          <p:spTgt spid="43016"/>
                                        </p:tgtEl>
                                        <p:attrNameLst>
                                          <p:attrName>style.visibility</p:attrName>
                                        </p:attrNameLst>
                                      </p:cBhvr>
                                      <p:to>
                                        <p:strVal val="visible"/>
                                      </p:to>
                                    </p:set>
                                    <p:animEffect transition="in" filter="blinds(horizontal)">
                                      <p:cBhvr>
                                        <p:cTn id="10" dur="500"/>
                                        <p:tgtEl>
                                          <p:spTgt spid="43016"/>
                                        </p:tgtEl>
                                      </p:cBhvr>
                                    </p:animEffect>
                                  </p:childTnLst>
                                </p:cTn>
                              </p:par>
                            </p:childTnLst>
                          </p:cTn>
                        </p:par>
                        <p:par>
                          <p:cTn id="11" fill="hold" nodeType="afterGroup">
                            <p:stCondLst>
                              <p:cond delay="3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43012"/>
                                        </p:tgtEl>
                                        <p:attrNameLst>
                                          <p:attrName>style.visibility</p:attrName>
                                        </p:attrNameLst>
                                      </p:cBhvr>
                                      <p:to>
                                        <p:strVal val="visible"/>
                                      </p:to>
                                    </p:set>
                                    <p:anim calcmode="lin" valueType="num">
                                      <p:cBhvr>
                                        <p:cTn id="14" dur="500" fill="hold"/>
                                        <p:tgtEl>
                                          <p:spTgt spid="4301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3012"/>
                                        </p:tgtEl>
                                        <p:attrNameLst>
                                          <p:attrName>ppt_y</p:attrName>
                                        </p:attrNameLst>
                                      </p:cBhvr>
                                      <p:tavLst>
                                        <p:tav tm="0">
                                          <p:val>
                                            <p:strVal val="#ppt_y"/>
                                          </p:val>
                                        </p:tav>
                                        <p:tav tm="100000">
                                          <p:val>
                                            <p:strVal val="#ppt_y"/>
                                          </p:val>
                                        </p:tav>
                                      </p:tavLst>
                                    </p:anim>
                                    <p:anim calcmode="lin" valueType="num">
                                      <p:cBhvr>
                                        <p:cTn id="16" dur="500" fill="hold"/>
                                        <p:tgtEl>
                                          <p:spTgt spid="4301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301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3012"/>
                                        </p:tgtEl>
                                      </p:cBhvr>
                                    </p:animEffect>
                                  </p:childTnLst>
                                </p:cTn>
                              </p:par>
                              <p:par>
                                <p:cTn id="19" presetID="22" presetClass="entr" presetSubtype="8" fill="hold" nodeType="withEffect">
                                  <p:stCondLst>
                                    <p:cond delay="0"/>
                                  </p:stCondLst>
                                  <p:childTnLst>
                                    <p:set>
                                      <p:cBhvr>
                                        <p:cTn id="20" dur="1" fill="hold">
                                          <p:stCondLst>
                                            <p:cond delay="0"/>
                                          </p:stCondLst>
                                        </p:cTn>
                                        <p:tgtEl>
                                          <p:spTgt spid="43013"/>
                                        </p:tgtEl>
                                        <p:attrNameLst>
                                          <p:attrName>style.visibility</p:attrName>
                                        </p:attrNameLst>
                                      </p:cBhvr>
                                      <p:to>
                                        <p:strVal val="visible"/>
                                      </p:to>
                                    </p:set>
                                    <p:animEffect transition="in" filter="wipe(left)">
                                      <p:cBhvr>
                                        <p:cTn id="21" dur="500"/>
                                        <p:tgtEl>
                                          <p:spTgt spid="43013"/>
                                        </p:tgtEl>
                                      </p:cBhvr>
                                    </p:animEffect>
                                  </p:childTnLst>
                                </p:cTn>
                              </p:par>
                              <p:par>
                                <p:cTn id="22" presetID="27" presetClass="entr" presetSubtype="0" fill="hold" nodeType="withEffect">
                                  <p:stCondLst>
                                    <p:cond delay="0"/>
                                  </p:stCondLst>
                                  <p:iterate type="lt">
                                    <p:tmPct val="50000"/>
                                  </p:iterate>
                                  <p:childTnLst>
                                    <p:set>
                                      <p:cBhvr>
                                        <p:cTn id="23" dur="1" fill="hold">
                                          <p:stCondLst>
                                            <p:cond delay="0"/>
                                          </p:stCondLst>
                                        </p:cTn>
                                        <p:tgtEl>
                                          <p:spTgt spid="43017"/>
                                        </p:tgtEl>
                                        <p:attrNameLst>
                                          <p:attrName>style.visibility</p:attrName>
                                        </p:attrNameLst>
                                      </p:cBhvr>
                                      <p:to>
                                        <p:strVal val="visible"/>
                                      </p:to>
                                    </p:set>
                                    <p:anim calcmode="discrete" valueType="clr">
                                      <p:cBhvr override="childStyle">
                                        <p:cTn id="24" dur="80"/>
                                        <p:tgtEl>
                                          <p:spTgt spid="43017"/>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43017"/>
                                        </p:tgtEl>
                                        <p:attrNameLst>
                                          <p:attrName>fillcolor</p:attrName>
                                        </p:attrNameLst>
                                      </p:cBhvr>
                                      <p:tavLst>
                                        <p:tav tm="0">
                                          <p:val>
                                            <p:clrVal>
                                              <a:schemeClr val="accent2"/>
                                            </p:clrVal>
                                          </p:val>
                                        </p:tav>
                                        <p:tav tm="50000">
                                          <p:val>
                                            <p:clrVal>
                                              <a:schemeClr val="hlink"/>
                                            </p:clrVal>
                                          </p:val>
                                        </p:tav>
                                      </p:tavLst>
                                    </p:anim>
                                    <p:set>
                                      <p:cBhvr>
                                        <p:cTn id="26" dur="80"/>
                                        <p:tgtEl>
                                          <p:spTgt spid="43017"/>
                                        </p:tgtEl>
                                        <p:attrNameLst>
                                          <p:attrName>fill.type</p:attrName>
                                        </p:attrNameLst>
                                      </p:cBhvr>
                                      <p:to>
                                        <p:strVal val="solid"/>
                                      </p:to>
                                    </p:set>
                                  </p:childTnLst>
                                </p:cTn>
                              </p:par>
                              <p:par>
                                <p:cTn id="27" presetID="22" presetClass="entr" presetSubtype="8" fill="hold" nodeType="withEffect">
                                  <p:stCondLst>
                                    <p:cond delay="0"/>
                                  </p:stCondLst>
                                  <p:childTnLst>
                                    <p:set>
                                      <p:cBhvr>
                                        <p:cTn id="28" dur="1" fill="hold">
                                          <p:stCondLst>
                                            <p:cond delay="0"/>
                                          </p:stCondLst>
                                        </p:cTn>
                                        <p:tgtEl>
                                          <p:spTgt spid="43014"/>
                                        </p:tgtEl>
                                        <p:attrNameLst>
                                          <p:attrName>style.visibility</p:attrName>
                                        </p:attrNameLst>
                                      </p:cBhvr>
                                      <p:to>
                                        <p:strVal val="visible"/>
                                      </p:to>
                                    </p:set>
                                    <p:animEffect transition="in" filter="wipe(left)">
                                      <p:cBhvr>
                                        <p:cTn id="29" dur="500"/>
                                        <p:tgtEl>
                                          <p:spTgt spid="43014"/>
                                        </p:tgtEl>
                                      </p:cBhvr>
                                    </p:animEffect>
                                  </p:childTnLst>
                                </p:cTn>
                              </p:par>
                              <p:par>
                                <p:cTn id="30" presetID="27" presetClass="entr" presetSubtype="0" fill="hold" nodeType="withEffect">
                                  <p:stCondLst>
                                    <p:cond delay="0"/>
                                  </p:stCondLst>
                                  <p:iterate type="lt">
                                    <p:tmPct val="50000"/>
                                  </p:iterate>
                                  <p:childTnLst>
                                    <p:set>
                                      <p:cBhvr>
                                        <p:cTn id="31" dur="1" fill="hold">
                                          <p:stCondLst>
                                            <p:cond delay="0"/>
                                          </p:stCondLst>
                                        </p:cTn>
                                        <p:tgtEl>
                                          <p:spTgt spid="43018"/>
                                        </p:tgtEl>
                                        <p:attrNameLst>
                                          <p:attrName>style.visibility</p:attrName>
                                        </p:attrNameLst>
                                      </p:cBhvr>
                                      <p:to>
                                        <p:strVal val="visible"/>
                                      </p:to>
                                    </p:set>
                                    <p:anim calcmode="discrete" valueType="clr">
                                      <p:cBhvr override="childStyle">
                                        <p:cTn id="32" dur="80"/>
                                        <p:tgtEl>
                                          <p:spTgt spid="43018"/>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43018"/>
                                        </p:tgtEl>
                                        <p:attrNameLst>
                                          <p:attrName>fillcolor</p:attrName>
                                        </p:attrNameLst>
                                      </p:cBhvr>
                                      <p:tavLst>
                                        <p:tav tm="0">
                                          <p:val>
                                            <p:clrVal>
                                              <a:schemeClr val="accent2"/>
                                            </p:clrVal>
                                          </p:val>
                                        </p:tav>
                                        <p:tav tm="50000">
                                          <p:val>
                                            <p:clrVal>
                                              <a:schemeClr val="hlink"/>
                                            </p:clrVal>
                                          </p:val>
                                        </p:tav>
                                      </p:tavLst>
                                    </p:anim>
                                    <p:set>
                                      <p:cBhvr>
                                        <p:cTn id="34" dur="80"/>
                                        <p:tgtEl>
                                          <p:spTgt spid="43018"/>
                                        </p:tgtEl>
                                        <p:attrNameLst>
                                          <p:attrName>fill.type</p:attrName>
                                        </p:attrNameLst>
                                      </p:cBhvr>
                                      <p:to>
                                        <p:strVal val="solid"/>
                                      </p:to>
                                    </p:set>
                                  </p:childTnLst>
                                </p:cTn>
                              </p:par>
                              <p:par>
                                <p:cTn id="35" presetID="27" presetClass="entr" presetSubtype="0" fill="hold" nodeType="withEffect">
                                  <p:stCondLst>
                                    <p:cond delay="0"/>
                                  </p:stCondLst>
                                  <p:iterate type="lt">
                                    <p:tmPct val="50000"/>
                                  </p:iterate>
                                  <p:childTnLst>
                                    <p:set>
                                      <p:cBhvr>
                                        <p:cTn id="36" dur="1" fill="hold">
                                          <p:stCondLst>
                                            <p:cond delay="0"/>
                                          </p:stCondLst>
                                        </p:cTn>
                                        <p:tgtEl>
                                          <p:spTgt spid="43019"/>
                                        </p:tgtEl>
                                        <p:attrNameLst>
                                          <p:attrName>style.visibility</p:attrName>
                                        </p:attrNameLst>
                                      </p:cBhvr>
                                      <p:to>
                                        <p:strVal val="visible"/>
                                      </p:to>
                                    </p:set>
                                    <p:anim calcmode="discrete" valueType="clr">
                                      <p:cBhvr override="childStyle">
                                        <p:cTn id="37" dur="80"/>
                                        <p:tgtEl>
                                          <p:spTgt spid="43019"/>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43019"/>
                                        </p:tgtEl>
                                        <p:attrNameLst>
                                          <p:attrName>fillcolor</p:attrName>
                                        </p:attrNameLst>
                                      </p:cBhvr>
                                      <p:tavLst>
                                        <p:tav tm="0">
                                          <p:val>
                                            <p:clrVal>
                                              <a:schemeClr val="accent2"/>
                                            </p:clrVal>
                                          </p:val>
                                        </p:tav>
                                        <p:tav tm="50000">
                                          <p:val>
                                            <p:clrVal>
                                              <a:schemeClr val="hlink"/>
                                            </p:clrVal>
                                          </p:val>
                                        </p:tav>
                                      </p:tavLst>
                                    </p:anim>
                                    <p:set>
                                      <p:cBhvr>
                                        <p:cTn id="39" dur="80"/>
                                        <p:tgtEl>
                                          <p:spTgt spid="43019"/>
                                        </p:tgtEl>
                                        <p:attrNameLst>
                                          <p:attrName>fill.type</p:attrName>
                                        </p:attrNameLst>
                                      </p:cBhvr>
                                      <p:to>
                                        <p:strVal val="solid"/>
                                      </p:to>
                                    </p:set>
                                  </p:childTnLst>
                                </p:cTn>
                              </p:par>
                              <p:par>
                                <p:cTn id="40" presetID="22" presetClass="entr" presetSubtype="8" fill="hold" nodeType="withEffect">
                                  <p:stCondLst>
                                    <p:cond delay="0"/>
                                  </p:stCondLst>
                                  <p:childTnLst>
                                    <p:set>
                                      <p:cBhvr>
                                        <p:cTn id="41" dur="1" fill="hold">
                                          <p:stCondLst>
                                            <p:cond delay="0"/>
                                          </p:stCondLst>
                                        </p:cTn>
                                        <p:tgtEl>
                                          <p:spTgt spid="43022"/>
                                        </p:tgtEl>
                                        <p:attrNameLst>
                                          <p:attrName>style.visibility</p:attrName>
                                        </p:attrNameLst>
                                      </p:cBhvr>
                                      <p:to>
                                        <p:strVal val="visible"/>
                                      </p:to>
                                    </p:set>
                                    <p:animEffect transition="in" filter="wipe(left)">
                                      <p:cBhvr>
                                        <p:cTn id="42" dur="500"/>
                                        <p:tgtEl>
                                          <p:spTgt spid="43022"/>
                                        </p:tgtEl>
                                      </p:cBhvr>
                                    </p:animEffect>
                                  </p:childTnLst>
                                </p:cTn>
                              </p:par>
                              <p:par>
                                <p:cTn id="43" presetID="22" presetClass="entr" presetSubtype="8" fill="hold" nodeType="withEffect">
                                  <p:stCondLst>
                                    <p:cond delay="0"/>
                                  </p:stCondLst>
                                  <p:childTnLst>
                                    <p:set>
                                      <p:cBhvr>
                                        <p:cTn id="44" dur="1" fill="hold">
                                          <p:stCondLst>
                                            <p:cond delay="0"/>
                                          </p:stCondLst>
                                        </p:cTn>
                                        <p:tgtEl>
                                          <p:spTgt spid="43015"/>
                                        </p:tgtEl>
                                        <p:attrNameLst>
                                          <p:attrName>style.visibility</p:attrName>
                                        </p:attrNameLst>
                                      </p:cBhvr>
                                      <p:to>
                                        <p:strVal val="visible"/>
                                      </p:to>
                                    </p:set>
                                    <p:animEffect transition="in" filter="wipe(left)">
                                      <p:cBhvr>
                                        <p:cTn id="45" dur="500"/>
                                        <p:tgtEl>
                                          <p:spTgt spid="43015"/>
                                        </p:tgtEl>
                                      </p:cBhvr>
                                    </p:animEffect>
                                  </p:childTnLst>
                                </p:cTn>
                              </p:par>
                              <p:par>
                                <p:cTn id="46" presetID="27" presetClass="entr" presetSubtype="0" fill="hold" nodeType="withEffect">
                                  <p:stCondLst>
                                    <p:cond delay="0"/>
                                  </p:stCondLst>
                                  <p:iterate type="lt">
                                    <p:tmPct val="50000"/>
                                  </p:iterate>
                                  <p:childTnLst>
                                    <p:set>
                                      <p:cBhvr>
                                        <p:cTn id="47" dur="1" fill="hold">
                                          <p:stCondLst>
                                            <p:cond delay="0"/>
                                          </p:stCondLst>
                                        </p:cTn>
                                        <p:tgtEl>
                                          <p:spTgt spid="43020"/>
                                        </p:tgtEl>
                                        <p:attrNameLst>
                                          <p:attrName>style.visibility</p:attrName>
                                        </p:attrNameLst>
                                      </p:cBhvr>
                                      <p:to>
                                        <p:strVal val="visible"/>
                                      </p:to>
                                    </p:set>
                                    <p:anim calcmode="discrete" valueType="clr">
                                      <p:cBhvr override="childStyle">
                                        <p:cTn id="48" dur="80"/>
                                        <p:tgtEl>
                                          <p:spTgt spid="43020"/>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43020"/>
                                        </p:tgtEl>
                                        <p:attrNameLst>
                                          <p:attrName>fillcolor</p:attrName>
                                        </p:attrNameLst>
                                      </p:cBhvr>
                                      <p:tavLst>
                                        <p:tav tm="0">
                                          <p:val>
                                            <p:clrVal>
                                              <a:schemeClr val="accent2"/>
                                            </p:clrVal>
                                          </p:val>
                                        </p:tav>
                                        <p:tav tm="50000">
                                          <p:val>
                                            <p:clrVal>
                                              <a:schemeClr val="hlink"/>
                                            </p:clrVal>
                                          </p:val>
                                        </p:tav>
                                      </p:tavLst>
                                    </p:anim>
                                    <p:set>
                                      <p:cBhvr>
                                        <p:cTn id="50" dur="80"/>
                                        <p:tgtEl>
                                          <p:spTgt spid="43020"/>
                                        </p:tgtEl>
                                        <p:attrNameLst>
                                          <p:attrName>fill.type</p:attrName>
                                        </p:attrNameLst>
                                      </p:cBhvr>
                                      <p:to>
                                        <p:strVal val="solid"/>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4" presetClass="entr" presetSubtype="10" fill="hold" nodeType="clickEffect">
                                  <p:stCondLst>
                                    <p:cond delay="0"/>
                                  </p:stCondLst>
                                  <p:iterate type="lt">
                                    <p:tmPct val="0"/>
                                  </p:iterate>
                                  <p:childTnLst>
                                    <p:set>
                                      <p:cBhvr>
                                        <p:cTn id="54" dur="1" fill="hold">
                                          <p:stCondLst>
                                            <p:cond delay="0"/>
                                          </p:stCondLst>
                                        </p:cTn>
                                        <p:tgtEl>
                                          <p:spTgt spid="43023"/>
                                        </p:tgtEl>
                                        <p:attrNameLst>
                                          <p:attrName>style.visibility</p:attrName>
                                        </p:attrNameLst>
                                      </p:cBhvr>
                                      <p:to>
                                        <p:strVal val="visible"/>
                                      </p:to>
                                    </p:set>
                                    <p:animEffect transition="in" filter="randombar(horizontal)">
                                      <p:cBhvr>
                                        <p:cTn id="55" dur="500"/>
                                        <p:tgtEl>
                                          <p:spTgt spid="430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6" restart="whenNotActive" fill="hold" evtFilter="cancelBubble" nodeType="interactiveSeq">
                <p:stCondLst>
                  <p:cond evt="onClick" delay="0">
                    <p:tgtEl>
                      <p:spTgt spid="43014"/>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3021"/>
                                        </p:tgtEl>
                                        <p:attrNameLst>
                                          <p:attrName>style.visibility</p:attrName>
                                        </p:attrNameLst>
                                      </p:cBhvr>
                                      <p:to>
                                        <p:strVal val="visible"/>
                                      </p:to>
                                    </p:set>
                                    <p:animEffect transition="in" filter="wipe(left)">
                                      <p:cBhvr>
                                        <p:cTn id="61" dur="500"/>
                                        <p:tgtEl>
                                          <p:spTgt spid="43021"/>
                                        </p:tgtEl>
                                      </p:cBhvr>
                                    </p:animEffect>
                                  </p:childTnLst>
                                </p:cTn>
                              </p:par>
                            </p:childTnLst>
                          </p:cTn>
                        </p:par>
                      </p:childTnLst>
                    </p:cTn>
                  </p:par>
                </p:childTnLst>
              </p:cTn>
              <p:nextCondLst>
                <p:cond evt="onClick" delay="0">
                  <p:tgtEl>
                    <p:spTgt spid="43014"/>
                  </p:tgtEl>
                </p:cond>
              </p:nextCondLst>
            </p:seq>
          </p:childTnLst>
        </p:cTn>
      </p:par>
    </p:tnLst>
    <p:bldLst>
      <p:bldP spid="43012" grpId="0" animBg="1"/>
      <p:bldP spid="43021" grpId="0" animBg="1"/>
      <p:bldP spid="430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AutoShape 5">
            <a:hlinkClick r:id="" action="ppaction://noaction" highlightClick="1">
              <a:snd r:embed="rId4" name="cancogang.wav"/>
            </a:hlinkClick>
          </p:cNvPr>
          <p:cNvSpPr>
            <a:spLocks noChangeArrowheads="1"/>
          </p:cNvSpPr>
          <p:nvPr/>
        </p:nvSpPr>
        <p:spPr bwMode="auto">
          <a:xfrm>
            <a:off x="263526" y="1943101"/>
            <a:ext cx="422275" cy="316706"/>
          </a:xfrm>
          <a:prstGeom prst="actionButtonBlank">
            <a:avLst/>
          </a:prstGeom>
          <a:gradFill rotWithShape="1">
            <a:gsLst>
              <a:gs pos="0">
                <a:srgbClr val="0000FF"/>
              </a:gs>
              <a:gs pos="50000">
                <a:schemeClr val="bg1"/>
              </a:gs>
              <a:gs pos="100000">
                <a:srgbClr val="0000FF"/>
              </a:gs>
            </a:gsLst>
            <a:lin ang="0" scaled="1"/>
          </a:gradFill>
          <a:ln w="9525">
            <a:noFill/>
            <a:miter lim="800000"/>
            <a:headEnd/>
            <a:tailEnd/>
          </a:ln>
          <a:effectLst/>
        </p:spPr>
        <p:txBody>
          <a:bodyPr wrap="none" anchor="ctr"/>
          <a:lstStyle/>
          <a:p>
            <a:pPr algn="ctr">
              <a:defRPr/>
            </a:pPr>
            <a:r>
              <a:rPr lang="en-US" b="1">
                <a:solidFill>
                  <a:srgbClr val="FF33CC"/>
                </a:solidFill>
              </a:rPr>
              <a:t>A</a:t>
            </a:r>
          </a:p>
        </p:txBody>
      </p:sp>
      <p:sp>
        <p:nvSpPr>
          <p:cNvPr id="46086" name="AutoShape 6">
            <a:hlinkClick r:id="" action="ppaction://noaction" highlightClick="1">
              <a:snd r:embed="rId5" name="totlam.wav"/>
            </a:hlinkClick>
          </p:cNvPr>
          <p:cNvSpPr>
            <a:spLocks noChangeArrowheads="1"/>
          </p:cNvSpPr>
          <p:nvPr/>
        </p:nvSpPr>
        <p:spPr bwMode="auto">
          <a:xfrm>
            <a:off x="263526" y="2914651"/>
            <a:ext cx="422275" cy="316706"/>
          </a:xfrm>
          <a:prstGeom prst="actionButtonBlank">
            <a:avLst/>
          </a:prstGeom>
          <a:gradFill rotWithShape="1">
            <a:gsLst>
              <a:gs pos="0">
                <a:srgbClr val="0000FF"/>
              </a:gs>
              <a:gs pos="50000">
                <a:schemeClr val="bg1"/>
              </a:gs>
              <a:gs pos="100000">
                <a:srgbClr val="0000FF"/>
              </a:gs>
            </a:gsLst>
            <a:lin ang="0" scaled="1"/>
          </a:gradFill>
          <a:ln w="9525">
            <a:noFill/>
            <a:miter lim="800000"/>
            <a:headEnd/>
            <a:tailEnd/>
          </a:ln>
          <a:effectLst/>
        </p:spPr>
        <p:txBody>
          <a:bodyPr wrap="none" anchor="ctr"/>
          <a:lstStyle/>
          <a:p>
            <a:pPr algn="ctr">
              <a:defRPr/>
            </a:pPr>
            <a:r>
              <a:rPr lang="en-US" b="1">
                <a:solidFill>
                  <a:srgbClr val="FF33CC"/>
                </a:solidFill>
              </a:rPr>
              <a:t>B</a:t>
            </a:r>
          </a:p>
        </p:txBody>
      </p:sp>
      <p:sp>
        <p:nvSpPr>
          <p:cNvPr id="46087" name="AutoShape 7">
            <a:hlinkClick r:id="" action="ppaction://noaction" highlightClick="1">
              <a:snd r:embed="rId6" name="Banlamsai.wav"/>
            </a:hlinkClick>
          </p:cNvPr>
          <p:cNvSpPr>
            <a:spLocks noChangeArrowheads="1"/>
          </p:cNvSpPr>
          <p:nvPr/>
        </p:nvSpPr>
        <p:spPr bwMode="auto">
          <a:xfrm>
            <a:off x="228601" y="4369594"/>
            <a:ext cx="422275" cy="316706"/>
          </a:xfrm>
          <a:prstGeom prst="actionButtonBlank">
            <a:avLst/>
          </a:prstGeom>
          <a:gradFill rotWithShape="1">
            <a:gsLst>
              <a:gs pos="0">
                <a:srgbClr val="0000FF"/>
              </a:gs>
              <a:gs pos="50000">
                <a:schemeClr val="bg1"/>
              </a:gs>
              <a:gs pos="100000">
                <a:srgbClr val="0000FF"/>
              </a:gs>
            </a:gsLst>
            <a:lin ang="0" scaled="1"/>
          </a:gradFill>
          <a:ln w="9525">
            <a:noFill/>
            <a:miter lim="800000"/>
            <a:headEnd/>
            <a:tailEnd/>
          </a:ln>
          <a:effectLst/>
        </p:spPr>
        <p:txBody>
          <a:bodyPr wrap="none" anchor="ctr"/>
          <a:lstStyle/>
          <a:p>
            <a:pPr algn="ctr">
              <a:defRPr/>
            </a:pPr>
            <a:r>
              <a:rPr lang="en-US" b="1">
                <a:solidFill>
                  <a:srgbClr val="FF33CC"/>
                </a:solidFill>
              </a:rPr>
              <a:t>D</a:t>
            </a:r>
          </a:p>
        </p:txBody>
      </p:sp>
      <p:pic>
        <p:nvPicPr>
          <p:cNvPr id="46088" name="Picture 8" descr="question"/>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57164" y="742951"/>
            <a:ext cx="750887" cy="592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Text Box 9"/>
          <p:cNvSpPr txBox="1">
            <a:spLocks noChangeArrowheads="1"/>
          </p:cNvSpPr>
          <p:nvPr/>
        </p:nvSpPr>
        <p:spPr bwMode="auto">
          <a:xfrm>
            <a:off x="1066800" y="1914525"/>
            <a:ext cx="7620000" cy="830997"/>
          </a:xfrm>
          <a:prstGeom prst="rect">
            <a:avLst/>
          </a:prstGeom>
          <a:solidFill>
            <a:srgbClr val="00FFFF"/>
          </a:solidFill>
          <a:ln w="38100" cmpd="dbl">
            <a:solidFill>
              <a:srgbClr val="800000"/>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solidFill>
                  <a:srgbClr val="0000FF"/>
                </a:solidFill>
                <a:latin typeface="Arial" pitchFamily="34" charset="0"/>
                <a:cs typeface="Arial" pitchFamily="34" charset="0"/>
              </a:rPr>
              <a:t>Lực F  có phương nằm ngang, chiều từ phải sang trái, độ lớn 15N.</a:t>
            </a:r>
          </a:p>
        </p:txBody>
      </p:sp>
      <p:sp>
        <p:nvSpPr>
          <p:cNvPr id="46090" name="Text Box 10"/>
          <p:cNvSpPr txBox="1">
            <a:spLocks noChangeArrowheads="1"/>
          </p:cNvSpPr>
          <p:nvPr/>
        </p:nvSpPr>
        <p:spPr bwMode="auto">
          <a:xfrm>
            <a:off x="1066800" y="2731294"/>
            <a:ext cx="7620000" cy="830997"/>
          </a:xfrm>
          <a:prstGeom prst="rect">
            <a:avLst/>
          </a:prstGeom>
          <a:solidFill>
            <a:srgbClr val="00FFFF"/>
          </a:solidFill>
          <a:ln w="38100" cmpd="dbl">
            <a:solidFill>
              <a:srgbClr val="800000"/>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solidFill>
                  <a:srgbClr val="0000FF"/>
                </a:solidFill>
                <a:latin typeface="Arial" pitchFamily="34" charset="0"/>
                <a:cs typeface="Arial" pitchFamily="34" charset="0"/>
              </a:rPr>
              <a:t>Lực F  có phương nằm ngang, chiều từ trái sang phải, độ lớn 15N.</a:t>
            </a:r>
          </a:p>
        </p:txBody>
      </p:sp>
      <p:sp>
        <p:nvSpPr>
          <p:cNvPr id="46091" name="Text Box 11"/>
          <p:cNvSpPr txBox="1">
            <a:spLocks noChangeArrowheads="1"/>
          </p:cNvSpPr>
          <p:nvPr/>
        </p:nvSpPr>
        <p:spPr bwMode="auto">
          <a:xfrm>
            <a:off x="1066800" y="3571875"/>
            <a:ext cx="7620000" cy="830997"/>
          </a:xfrm>
          <a:prstGeom prst="rect">
            <a:avLst/>
          </a:prstGeom>
          <a:solidFill>
            <a:srgbClr val="00FFFF"/>
          </a:solidFill>
          <a:ln w="38100" cmpd="dbl">
            <a:solidFill>
              <a:srgbClr val="800000"/>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dirty="0" err="1">
                <a:solidFill>
                  <a:srgbClr val="0000FF"/>
                </a:solidFill>
                <a:latin typeface="Arial" pitchFamily="34" charset="0"/>
                <a:cs typeface="Arial" pitchFamily="34" charset="0"/>
              </a:rPr>
              <a:t>Lực</a:t>
            </a:r>
            <a:r>
              <a:rPr lang="en-US" dirty="0">
                <a:solidFill>
                  <a:srgbClr val="0000FF"/>
                </a:solidFill>
                <a:latin typeface="Arial" pitchFamily="34" charset="0"/>
                <a:cs typeface="Arial" pitchFamily="34" charset="0"/>
              </a:rPr>
              <a:t> F  </a:t>
            </a:r>
            <a:r>
              <a:rPr lang="en-US" dirty="0" err="1">
                <a:solidFill>
                  <a:srgbClr val="0000FF"/>
                </a:solidFill>
                <a:latin typeface="Arial" pitchFamily="34" charset="0"/>
                <a:cs typeface="Arial" pitchFamily="34" charset="0"/>
              </a:rPr>
              <a:t>có</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phương</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nằm</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ngang</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chiều</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trái</a:t>
            </a:r>
            <a:r>
              <a:rPr lang="en-US" dirty="0">
                <a:solidFill>
                  <a:srgbClr val="0000FF"/>
                </a:solidFill>
                <a:latin typeface="Arial" pitchFamily="34" charset="0"/>
                <a:cs typeface="Arial" pitchFamily="34" charset="0"/>
              </a:rPr>
              <a:t> sang </a:t>
            </a:r>
            <a:r>
              <a:rPr lang="en-US" dirty="0" err="1">
                <a:solidFill>
                  <a:srgbClr val="0000FF"/>
                </a:solidFill>
                <a:latin typeface="Arial" pitchFamily="34" charset="0"/>
                <a:cs typeface="Arial" pitchFamily="34" charset="0"/>
              </a:rPr>
              <a:t>phải</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độ</a:t>
            </a:r>
            <a:r>
              <a:rPr lang="en-US" dirty="0">
                <a:solidFill>
                  <a:srgbClr val="0000FF"/>
                </a:solidFill>
                <a:latin typeface="Arial" pitchFamily="34" charset="0"/>
                <a:cs typeface="Arial" pitchFamily="34" charset="0"/>
              </a:rPr>
              <a:t> </a:t>
            </a:r>
            <a:r>
              <a:rPr lang="en-US" dirty="0" err="1">
                <a:solidFill>
                  <a:srgbClr val="0000FF"/>
                </a:solidFill>
                <a:latin typeface="Arial" pitchFamily="34" charset="0"/>
                <a:cs typeface="Arial" pitchFamily="34" charset="0"/>
              </a:rPr>
              <a:t>lớn</a:t>
            </a:r>
            <a:r>
              <a:rPr lang="en-US" dirty="0">
                <a:solidFill>
                  <a:srgbClr val="0000FF"/>
                </a:solidFill>
                <a:latin typeface="Arial" pitchFamily="34" charset="0"/>
                <a:cs typeface="Arial" pitchFamily="34" charset="0"/>
              </a:rPr>
              <a:t> 25N.</a:t>
            </a:r>
          </a:p>
        </p:txBody>
      </p:sp>
      <p:sp>
        <p:nvSpPr>
          <p:cNvPr id="46092" name="Text Box 12"/>
          <p:cNvSpPr txBox="1">
            <a:spLocks noChangeArrowheads="1"/>
          </p:cNvSpPr>
          <p:nvPr/>
        </p:nvSpPr>
        <p:spPr bwMode="auto">
          <a:xfrm>
            <a:off x="1066800" y="4343400"/>
            <a:ext cx="7620000" cy="830997"/>
          </a:xfrm>
          <a:prstGeom prst="rect">
            <a:avLst/>
          </a:prstGeom>
          <a:solidFill>
            <a:srgbClr val="00FFFF"/>
          </a:solidFill>
          <a:ln w="38100" cmpd="dbl">
            <a:solidFill>
              <a:srgbClr val="800000"/>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solidFill>
                  <a:srgbClr val="0000FF"/>
                </a:solidFill>
                <a:latin typeface="Arial" pitchFamily="34" charset="0"/>
                <a:cs typeface="Arial" pitchFamily="34" charset="0"/>
              </a:rPr>
              <a:t>Lực F  có phương nằm ngang, chiều từ trái sang phải, độ lớn 1,5N.</a:t>
            </a:r>
          </a:p>
        </p:txBody>
      </p:sp>
      <p:sp>
        <p:nvSpPr>
          <p:cNvPr id="46093" name="Oval 13"/>
          <p:cNvSpPr>
            <a:spLocks noChangeArrowheads="1"/>
          </p:cNvSpPr>
          <p:nvPr/>
        </p:nvSpPr>
        <p:spPr bwMode="auto">
          <a:xfrm>
            <a:off x="76200" y="2778919"/>
            <a:ext cx="762000" cy="5715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2000">
              <a:latin typeface=".VnTime" pitchFamily="34" charset="0"/>
            </a:endParaRPr>
          </a:p>
        </p:txBody>
      </p:sp>
      <p:sp>
        <p:nvSpPr>
          <p:cNvPr id="46094" name="AutoShape 14">
            <a:hlinkClick r:id="" action="ppaction://noaction" highlightClick="1">
              <a:snd r:embed="rId6" name="Banlamsai.wav"/>
            </a:hlinkClick>
          </p:cNvPr>
          <p:cNvSpPr>
            <a:spLocks noChangeArrowheads="1"/>
          </p:cNvSpPr>
          <p:nvPr/>
        </p:nvSpPr>
        <p:spPr bwMode="auto">
          <a:xfrm>
            <a:off x="228601" y="3714750"/>
            <a:ext cx="422275" cy="316706"/>
          </a:xfrm>
          <a:prstGeom prst="actionButtonBlank">
            <a:avLst/>
          </a:prstGeom>
          <a:gradFill rotWithShape="1">
            <a:gsLst>
              <a:gs pos="0">
                <a:srgbClr val="0000FF"/>
              </a:gs>
              <a:gs pos="50000">
                <a:schemeClr val="bg1"/>
              </a:gs>
              <a:gs pos="100000">
                <a:srgbClr val="0000FF"/>
              </a:gs>
            </a:gsLst>
            <a:lin ang="0" scaled="1"/>
          </a:gradFill>
          <a:ln w="9525">
            <a:noFill/>
            <a:miter lim="800000"/>
            <a:headEnd/>
            <a:tailEnd/>
          </a:ln>
          <a:effectLst/>
        </p:spPr>
        <p:txBody>
          <a:bodyPr wrap="none" anchor="ctr"/>
          <a:lstStyle/>
          <a:p>
            <a:pPr algn="ctr">
              <a:defRPr/>
            </a:pPr>
            <a:r>
              <a:rPr lang="en-US" b="1">
                <a:solidFill>
                  <a:srgbClr val="FF33CC"/>
                </a:solidFill>
              </a:rPr>
              <a:t>C</a:t>
            </a:r>
          </a:p>
        </p:txBody>
      </p:sp>
      <p:grpSp>
        <p:nvGrpSpPr>
          <p:cNvPr id="2" name="Group 28"/>
          <p:cNvGrpSpPr>
            <a:grpSpLocks/>
          </p:cNvGrpSpPr>
          <p:nvPr/>
        </p:nvGrpSpPr>
        <p:grpSpPr bwMode="auto">
          <a:xfrm>
            <a:off x="917575" y="766763"/>
            <a:ext cx="7848600" cy="1200150"/>
            <a:chOff x="578" y="644"/>
            <a:chExt cx="4944" cy="1008"/>
          </a:xfrm>
          <a:solidFill>
            <a:schemeClr val="bg1"/>
          </a:solidFill>
        </p:grpSpPr>
        <p:sp>
          <p:nvSpPr>
            <p:cNvPr id="14353" name="Text Box 4"/>
            <p:cNvSpPr txBox="1">
              <a:spLocks noChangeArrowheads="1"/>
            </p:cNvSpPr>
            <p:nvPr/>
          </p:nvSpPr>
          <p:spPr bwMode="auto">
            <a:xfrm>
              <a:off x="578" y="644"/>
              <a:ext cx="4944" cy="1008"/>
            </a:xfrm>
            <a:prstGeom prst="rect">
              <a:avLst/>
            </a:prstGeom>
            <a:grpFill/>
            <a:ln w="57150" cmpd="thickThin">
              <a:solidFill>
                <a:srgbClr val="800000"/>
              </a:solidFill>
              <a:miter lim="800000"/>
              <a:headEnd/>
              <a:tailEnd/>
            </a:ln>
            <a:effectLst>
              <a:prstShdw prst="shdw17" dist="17961" dir="2700000">
                <a:srgbClr val="4D0000"/>
              </a:prst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err="1">
                  <a:solidFill>
                    <a:srgbClr val="C00000"/>
                  </a:solidFill>
                  <a:latin typeface="Arial" pitchFamily="34" charset="0"/>
                  <a:cs typeface="Arial" pitchFamily="34" charset="0"/>
                </a:rPr>
                <a:t>Trên</a:t>
              </a:r>
              <a:r>
                <a:rPr lang="en-US" dirty="0">
                  <a:solidFill>
                    <a:srgbClr val="C00000"/>
                  </a:solidFill>
                  <a:latin typeface="Arial" pitchFamily="34" charset="0"/>
                  <a:cs typeface="Arial" pitchFamily="34" charset="0"/>
                </a:rPr>
                <a:t> </a:t>
              </a:r>
              <a:r>
                <a:rPr lang="en-US" dirty="0" err="1">
                  <a:solidFill>
                    <a:srgbClr val="C00000"/>
                  </a:solidFill>
                  <a:latin typeface="Arial" pitchFamily="34" charset="0"/>
                  <a:cs typeface="Arial" pitchFamily="34" charset="0"/>
                </a:rPr>
                <a:t>hình</a:t>
              </a:r>
              <a:r>
                <a:rPr lang="en-US" dirty="0">
                  <a:solidFill>
                    <a:srgbClr val="C00000"/>
                  </a:solidFill>
                  <a:latin typeface="Arial" pitchFamily="34" charset="0"/>
                  <a:cs typeface="Arial" pitchFamily="34" charset="0"/>
                </a:rPr>
                <a:t> </a:t>
              </a:r>
              <a:r>
                <a:rPr lang="en-US" dirty="0" err="1">
                  <a:solidFill>
                    <a:srgbClr val="C00000"/>
                  </a:solidFill>
                  <a:latin typeface="Arial" pitchFamily="34" charset="0"/>
                  <a:cs typeface="Arial" pitchFamily="34" charset="0"/>
                </a:rPr>
                <a:t>vẽ</a:t>
              </a:r>
              <a:r>
                <a:rPr lang="en-US" dirty="0">
                  <a:solidFill>
                    <a:srgbClr val="C00000"/>
                  </a:solidFill>
                  <a:latin typeface="Arial" pitchFamily="34" charset="0"/>
                  <a:cs typeface="Arial" pitchFamily="34" charset="0"/>
                </a:rPr>
                <a:t> </a:t>
              </a:r>
              <a:r>
                <a:rPr lang="en-US" dirty="0" err="1">
                  <a:solidFill>
                    <a:srgbClr val="C00000"/>
                  </a:solidFill>
                  <a:latin typeface="Arial" pitchFamily="34" charset="0"/>
                  <a:cs typeface="Arial" pitchFamily="34" charset="0"/>
                </a:rPr>
                <a:t>bên</a:t>
              </a:r>
              <a:r>
                <a:rPr lang="en-US" dirty="0">
                  <a:solidFill>
                    <a:srgbClr val="C00000"/>
                  </a:solidFill>
                  <a:latin typeface="Arial" pitchFamily="34" charset="0"/>
                  <a:cs typeface="Arial" pitchFamily="34" charset="0"/>
                </a:rPr>
                <a:t> </a:t>
              </a:r>
              <a:r>
                <a:rPr lang="en-US" dirty="0" err="1">
                  <a:solidFill>
                    <a:srgbClr val="C00000"/>
                  </a:solidFill>
                  <a:latin typeface="Arial" pitchFamily="34" charset="0"/>
                  <a:cs typeface="Arial" pitchFamily="34" charset="0"/>
                </a:rPr>
                <a:t>là</a:t>
              </a:r>
              <a:r>
                <a:rPr lang="en-US" dirty="0">
                  <a:solidFill>
                    <a:srgbClr val="C00000"/>
                  </a:solidFill>
                  <a:latin typeface="Arial" pitchFamily="34" charset="0"/>
                  <a:cs typeface="Arial" pitchFamily="34" charset="0"/>
                </a:rPr>
                <a:t> </a:t>
              </a:r>
              <a:r>
                <a:rPr lang="en-US" dirty="0" err="1">
                  <a:solidFill>
                    <a:srgbClr val="C00000"/>
                  </a:solidFill>
                  <a:latin typeface="Arial" pitchFamily="34" charset="0"/>
                  <a:cs typeface="Arial" pitchFamily="34" charset="0"/>
                </a:rPr>
                <a:t>lực</a:t>
              </a:r>
              <a:r>
                <a:rPr lang="en-US" dirty="0">
                  <a:solidFill>
                    <a:srgbClr val="C00000"/>
                  </a:solidFill>
                  <a:latin typeface="Arial" pitchFamily="34" charset="0"/>
                  <a:cs typeface="Arial" pitchFamily="34" charset="0"/>
                </a:rPr>
                <a:t> </a:t>
              </a:r>
              <a:r>
                <a:rPr lang="en-US" dirty="0" err="1">
                  <a:solidFill>
                    <a:srgbClr val="C00000"/>
                  </a:solidFill>
                  <a:latin typeface="Arial" pitchFamily="34" charset="0"/>
                  <a:cs typeface="Arial" pitchFamily="34" charset="0"/>
                </a:rPr>
                <a:t>tác</a:t>
              </a:r>
              <a:r>
                <a:rPr lang="en-US" dirty="0">
                  <a:solidFill>
                    <a:srgbClr val="C00000"/>
                  </a:solidFill>
                  <a:latin typeface="Arial" pitchFamily="34" charset="0"/>
                  <a:cs typeface="Arial" pitchFamily="34" charset="0"/>
                </a:rPr>
                <a:t> </a:t>
              </a:r>
              <a:r>
                <a:rPr lang="en-US" dirty="0" err="1">
                  <a:solidFill>
                    <a:srgbClr val="C00000"/>
                  </a:solidFill>
                  <a:latin typeface="Arial" pitchFamily="34" charset="0"/>
                  <a:cs typeface="Arial" pitchFamily="34" charset="0"/>
                </a:rPr>
                <a:t>dụng</a:t>
              </a:r>
              <a:r>
                <a:rPr lang="en-US" dirty="0">
                  <a:solidFill>
                    <a:srgbClr val="C00000"/>
                  </a:solidFill>
                  <a:latin typeface="Arial" pitchFamily="34" charset="0"/>
                  <a:cs typeface="Arial" pitchFamily="34" charset="0"/>
                </a:rPr>
                <a:t> </a:t>
              </a:r>
              <a:r>
                <a:rPr lang="en-US" dirty="0" err="1">
                  <a:solidFill>
                    <a:srgbClr val="C00000"/>
                  </a:solidFill>
                  <a:latin typeface="Arial" pitchFamily="34" charset="0"/>
                  <a:cs typeface="Arial" pitchFamily="34" charset="0"/>
                </a:rPr>
                <a:t>lên</a:t>
              </a:r>
              <a:r>
                <a:rPr lang="en-US" dirty="0">
                  <a:solidFill>
                    <a:srgbClr val="C00000"/>
                  </a:solidFill>
                  <a:latin typeface="Arial" pitchFamily="34" charset="0"/>
                  <a:cs typeface="Arial" pitchFamily="34" charset="0"/>
                </a:rPr>
                <a:t> </a:t>
              </a:r>
              <a:r>
                <a:rPr lang="en-US" dirty="0" err="1">
                  <a:solidFill>
                    <a:srgbClr val="C00000"/>
                  </a:solidFill>
                  <a:latin typeface="Arial" pitchFamily="34" charset="0"/>
                  <a:cs typeface="Arial" pitchFamily="34" charset="0"/>
                </a:rPr>
                <a:t>vật</a:t>
              </a:r>
              <a:r>
                <a:rPr lang="en-US" dirty="0">
                  <a:solidFill>
                    <a:srgbClr val="C00000"/>
                  </a:solidFill>
                  <a:latin typeface="Arial" pitchFamily="34" charset="0"/>
                  <a:cs typeface="Arial" pitchFamily="34" charset="0"/>
                </a:rPr>
                <a:t> </a:t>
              </a:r>
              <a:r>
                <a:rPr lang="en-US" dirty="0" err="1">
                  <a:solidFill>
                    <a:srgbClr val="C00000"/>
                  </a:solidFill>
                  <a:latin typeface="Arial" pitchFamily="34" charset="0"/>
                  <a:cs typeface="Arial" pitchFamily="34" charset="0"/>
                </a:rPr>
                <a:t>vẽ</a:t>
              </a:r>
              <a:r>
                <a:rPr lang="en-US" dirty="0">
                  <a:solidFill>
                    <a:srgbClr val="C00000"/>
                  </a:solidFill>
                  <a:latin typeface="Arial" pitchFamily="34" charset="0"/>
                  <a:cs typeface="Arial" pitchFamily="34" charset="0"/>
                </a:rPr>
                <a:t> </a:t>
              </a:r>
              <a:r>
                <a:rPr lang="en-US" dirty="0" err="1">
                  <a:solidFill>
                    <a:srgbClr val="C00000"/>
                  </a:solidFill>
                  <a:latin typeface="Arial" pitchFamily="34" charset="0"/>
                  <a:cs typeface="Arial" pitchFamily="34" charset="0"/>
                </a:rPr>
                <a:t>theo</a:t>
              </a:r>
              <a:r>
                <a:rPr lang="en-US" dirty="0">
                  <a:solidFill>
                    <a:srgbClr val="C00000"/>
                  </a:solidFill>
                  <a:latin typeface="Arial" pitchFamily="34" charset="0"/>
                  <a:cs typeface="Arial" pitchFamily="34" charset="0"/>
                </a:rPr>
                <a:t> </a:t>
              </a:r>
              <a:r>
                <a:rPr lang="en-US" dirty="0" err="1">
                  <a:solidFill>
                    <a:srgbClr val="C00000"/>
                  </a:solidFill>
                  <a:latin typeface="Arial" pitchFamily="34" charset="0"/>
                  <a:cs typeface="Arial" pitchFamily="34" charset="0"/>
                </a:rPr>
                <a:t>tỉ</a:t>
              </a:r>
              <a:r>
                <a:rPr lang="en-US" dirty="0">
                  <a:solidFill>
                    <a:srgbClr val="C00000"/>
                  </a:solidFill>
                  <a:latin typeface="Arial" pitchFamily="34" charset="0"/>
                  <a:cs typeface="Arial" pitchFamily="34" charset="0"/>
                </a:rPr>
                <a:t> </a:t>
              </a:r>
              <a:r>
                <a:rPr lang="en-US" dirty="0" err="1">
                  <a:solidFill>
                    <a:srgbClr val="C00000"/>
                  </a:solidFill>
                  <a:latin typeface="Arial" pitchFamily="34" charset="0"/>
                  <a:cs typeface="Arial" pitchFamily="34" charset="0"/>
                </a:rPr>
                <a:t>xích</a:t>
              </a:r>
              <a:r>
                <a:rPr lang="en-US" dirty="0">
                  <a:solidFill>
                    <a:srgbClr val="C00000"/>
                  </a:solidFill>
                  <a:latin typeface="Arial" pitchFamily="34" charset="0"/>
                  <a:cs typeface="Arial" pitchFamily="34" charset="0"/>
                </a:rPr>
                <a:t> 1cm </a:t>
              </a:r>
              <a:r>
                <a:rPr lang="en-US" dirty="0" err="1">
                  <a:solidFill>
                    <a:srgbClr val="C00000"/>
                  </a:solidFill>
                  <a:latin typeface="Arial" pitchFamily="34" charset="0"/>
                  <a:cs typeface="Arial" pitchFamily="34" charset="0"/>
                </a:rPr>
                <a:t>ứng</a:t>
              </a:r>
              <a:r>
                <a:rPr lang="en-US" dirty="0">
                  <a:solidFill>
                    <a:srgbClr val="C00000"/>
                  </a:solidFill>
                  <a:latin typeface="Arial" pitchFamily="34" charset="0"/>
                  <a:cs typeface="Arial" pitchFamily="34" charset="0"/>
                </a:rPr>
                <a:t> </a:t>
              </a:r>
              <a:r>
                <a:rPr lang="en-US" dirty="0" err="1">
                  <a:solidFill>
                    <a:srgbClr val="C00000"/>
                  </a:solidFill>
                  <a:latin typeface="Arial" pitchFamily="34" charset="0"/>
                  <a:cs typeface="Arial" pitchFamily="34" charset="0"/>
                </a:rPr>
                <a:t>với</a:t>
              </a:r>
              <a:r>
                <a:rPr lang="en-US" dirty="0">
                  <a:solidFill>
                    <a:srgbClr val="C00000"/>
                  </a:solidFill>
                  <a:latin typeface="Arial" pitchFamily="34" charset="0"/>
                  <a:cs typeface="Arial" pitchFamily="34" charset="0"/>
                </a:rPr>
                <a:t> 5N.</a:t>
              </a:r>
            </a:p>
            <a:p>
              <a:r>
                <a:rPr lang="en-US" dirty="0" err="1">
                  <a:solidFill>
                    <a:srgbClr val="C00000"/>
                  </a:solidFill>
                  <a:latin typeface="Arial" pitchFamily="34" charset="0"/>
                  <a:cs typeface="Arial" pitchFamily="34" charset="0"/>
                </a:rPr>
                <a:t>Câu</a:t>
              </a:r>
              <a:r>
                <a:rPr lang="en-US" dirty="0">
                  <a:solidFill>
                    <a:srgbClr val="C00000"/>
                  </a:solidFill>
                  <a:latin typeface="Arial" pitchFamily="34" charset="0"/>
                  <a:cs typeface="Arial" pitchFamily="34" charset="0"/>
                </a:rPr>
                <a:t> </a:t>
              </a:r>
              <a:r>
                <a:rPr lang="en-US" dirty="0" err="1">
                  <a:solidFill>
                    <a:srgbClr val="C00000"/>
                  </a:solidFill>
                  <a:latin typeface="Arial" pitchFamily="34" charset="0"/>
                  <a:cs typeface="Arial" pitchFamily="34" charset="0"/>
                </a:rPr>
                <a:t>mô</a:t>
              </a:r>
              <a:r>
                <a:rPr lang="en-US" dirty="0">
                  <a:solidFill>
                    <a:srgbClr val="C00000"/>
                  </a:solidFill>
                  <a:latin typeface="Arial" pitchFamily="34" charset="0"/>
                  <a:cs typeface="Arial" pitchFamily="34" charset="0"/>
                </a:rPr>
                <a:t> </a:t>
              </a:r>
              <a:r>
                <a:rPr lang="en-US" dirty="0" err="1">
                  <a:solidFill>
                    <a:srgbClr val="C00000"/>
                  </a:solidFill>
                  <a:latin typeface="Arial" pitchFamily="34" charset="0"/>
                  <a:cs typeface="Arial" pitchFamily="34" charset="0"/>
                </a:rPr>
                <a:t>tả</a:t>
              </a:r>
              <a:r>
                <a:rPr lang="en-US" dirty="0">
                  <a:solidFill>
                    <a:srgbClr val="C00000"/>
                  </a:solidFill>
                  <a:latin typeface="Arial" pitchFamily="34" charset="0"/>
                  <a:cs typeface="Arial" pitchFamily="34" charset="0"/>
                </a:rPr>
                <a:t> </a:t>
              </a:r>
              <a:r>
                <a:rPr lang="en-US" dirty="0" err="1">
                  <a:solidFill>
                    <a:srgbClr val="C00000"/>
                  </a:solidFill>
                  <a:latin typeface="Arial" pitchFamily="34" charset="0"/>
                  <a:cs typeface="Arial" pitchFamily="34" charset="0"/>
                </a:rPr>
                <a:t>nào</a:t>
              </a:r>
              <a:r>
                <a:rPr lang="en-US" dirty="0">
                  <a:solidFill>
                    <a:srgbClr val="C00000"/>
                  </a:solidFill>
                  <a:latin typeface="Arial" pitchFamily="34" charset="0"/>
                  <a:cs typeface="Arial" pitchFamily="34" charset="0"/>
                </a:rPr>
                <a:t> </a:t>
              </a:r>
              <a:r>
                <a:rPr lang="en-US" dirty="0" err="1">
                  <a:solidFill>
                    <a:srgbClr val="C00000"/>
                  </a:solidFill>
                  <a:latin typeface="Arial" pitchFamily="34" charset="0"/>
                  <a:cs typeface="Arial" pitchFamily="34" charset="0"/>
                </a:rPr>
                <a:t>sau</a:t>
              </a:r>
              <a:r>
                <a:rPr lang="en-US" dirty="0">
                  <a:solidFill>
                    <a:srgbClr val="C00000"/>
                  </a:solidFill>
                  <a:latin typeface="Arial" pitchFamily="34" charset="0"/>
                  <a:cs typeface="Arial" pitchFamily="34" charset="0"/>
                </a:rPr>
                <a:t> </a:t>
              </a:r>
              <a:r>
                <a:rPr lang="en-US" dirty="0" err="1">
                  <a:solidFill>
                    <a:srgbClr val="C00000"/>
                  </a:solidFill>
                  <a:latin typeface="Arial" pitchFamily="34" charset="0"/>
                  <a:cs typeface="Arial" pitchFamily="34" charset="0"/>
                </a:rPr>
                <a:t>đây</a:t>
              </a:r>
              <a:r>
                <a:rPr lang="en-US" dirty="0">
                  <a:solidFill>
                    <a:srgbClr val="C00000"/>
                  </a:solidFill>
                  <a:latin typeface="Arial" pitchFamily="34" charset="0"/>
                  <a:cs typeface="Arial" pitchFamily="34" charset="0"/>
                </a:rPr>
                <a:t> </a:t>
              </a:r>
              <a:r>
                <a:rPr lang="en-US" dirty="0" err="1">
                  <a:solidFill>
                    <a:srgbClr val="C00000"/>
                  </a:solidFill>
                  <a:latin typeface="Arial" pitchFamily="34" charset="0"/>
                  <a:cs typeface="Arial" pitchFamily="34" charset="0"/>
                </a:rPr>
                <a:t>là</a:t>
              </a:r>
              <a:r>
                <a:rPr lang="en-US" dirty="0">
                  <a:solidFill>
                    <a:srgbClr val="C00000"/>
                  </a:solidFill>
                  <a:latin typeface="Arial" pitchFamily="34" charset="0"/>
                  <a:cs typeface="Arial" pitchFamily="34" charset="0"/>
                </a:rPr>
                <a:t> </a:t>
              </a:r>
              <a:r>
                <a:rPr lang="en-US" dirty="0" err="1">
                  <a:solidFill>
                    <a:srgbClr val="C00000"/>
                  </a:solidFill>
                  <a:latin typeface="Arial" pitchFamily="34" charset="0"/>
                  <a:cs typeface="Arial" pitchFamily="34" charset="0"/>
                </a:rPr>
                <a:t>đúng</a:t>
              </a:r>
              <a:r>
                <a:rPr lang="en-US" dirty="0">
                  <a:solidFill>
                    <a:srgbClr val="C00000"/>
                  </a:solidFill>
                  <a:latin typeface="Arial" pitchFamily="34" charset="0"/>
                  <a:cs typeface="Arial" pitchFamily="34" charset="0"/>
                </a:rPr>
                <a:t>.</a:t>
              </a:r>
            </a:p>
          </p:txBody>
        </p:sp>
        <p:grpSp>
          <p:nvGrpSpPr>
            <p:cNvPr id="14354" name="Group 27"/>
            <p:cNvGrpSpPr>
              <a:grpSpLocks/>
            </p:cNvGrpSpPr>
            <p:nvPr/>
          </p:nvGrpSpPr>
          <p:grpSpPr bwMode="auto">
            <a:xfrm>
              <a:off x="3320" y="1116"/>
              <a:ext cx="2200" cy="362"/>
              <a:chOff x="2456" y="1920"/>
              <a:chExt cx="2200" cy="362"/>
            </a:xfrm>
            <a:grpFill/>
          </p:grpSpPr>
          <p:sp>
            <p:nvSpPr>
              <p:cNvPr id="14355" name="Rectangle 21"/>
              <p:cNvSpPr>
                <a:spLocks noChangeArrowheads="1"/>
              </p:cNvSpPr>
              <p:nvPr/>
            </p:nvSpPr>
            <p:spPr bwMode="auto">
              <a:xfrm>
                <a:off x="2456" y="1920"/>
                <a:ext cx="708" cy="276"/>
              </a:xfrm>
              <a:prstGeom prst="rect">
                <a:avLst/>
              </a:prstGeom>
              <a:grpFill/>
              <a:ln w="9525">
                <a:solidFill>
                  <a:schemeClr val="tx1"/>
                </a:solidFill>
                <a:miter lim="800000"/>
                <a:headEnd/>
                <a:tailEnd/>
              </a:ln>
            </p:spPr>
            <p:txBody>
              <a:bodyPr wrap="none" anchor="ctr"/>
              <a:lstStyle/>
              <a:p>
                <a:endParaRPr lang="en-US">
                  <a:solidFill>
                    <a:srgbClr val="C00000"/>
                  </a:solidFill>
                  <a:latin typeface="Arial" pitchFamily="34" charset="0"/>
                  <a:cs typeface="Arial" pitchFamily="34" charset="0"/>
                </a:endParaRPr>
              </a:p>
            </p:txBody>
          </p:sp>
          <p:sp>
            <p:nvSpPr>
              <p:cNvPr id="14356" name="Line 22"/>
              <p:cNvSpPr>
                <a:spLocks noChangeShapeType="1"/>
              </p:cNvSpPr>
              <p:nvPr/>
            </p:nvSpPr>
            <p:spPr bwMode="auto">
              <a:xfrm>
                <a:off x="3168" y="2064"/>
                <a:ext cx="1200" cy="0"/>
              </a:xfrm>
              <a:prstGeom prst="line">
                <a:avLst/>
              </a:prstGeom>
              <a:grpFill/>
              <a:ln w="28575">
                <a:solidFill>
                  <a:schemeClr val="tx1"/>
                </a:solidFill>
                <a:round/>
                <a:headEnd/>
                <a:tailEnd type="triangle" w="med" len="med"/>
              </a:ln>
            </p:spPr>
            <p:txBody>
              <a:bodyPr/>
              <a:lstStyle/>
              <a:p>
                <a:endParaRPr lang="en-US">
                  <a:solidFill>
                    <a:srgbClr val="C00000"/>
                  </a:solidFill>
                  <a:latin typeface="Arial" pitchFamily="34" charset="0"/>
                  <a:cs typeface="Arial" pitchFamily="34" charset="0"/>
                </a:endParaRPr>
              </a:p>
            </p:txBody>
          </p:sp>
          <p:sp>
            <p:nvSpPr>
              <p:cNvPr id="14357" name="Line 23"/>
              <p:cNvSpPr>
                <a:spLocks noChangeShapeType="1"/>
              </p:cNvSpPr>
              <p:nvPr/>
            </p:nvSpPr>
            <p:spPr bwMode="auto">
              <a:xfrm>
                <a:off x="3552" y="2016"/>
                <a:ext cx="0" cy="96"/>
              </a:xfrm>
              <a:prstGeom prst="line">
                <a:avLst/>
              </a:prstGeom>
              <a:grpFill/>
              <a:ln w="28575">
                <a:solidFill>
                  <a:schemeClr val="tx1"/>
                </a:solidFill>
                <a:round/>
                <a:headEnd/>
                <a:tailEnd/>
              </a:ln>
            </p:spPr>
            <p:txBody>
              <a:bodyPr/>
              <a:lstStyle/>
              <a:p>
                <a:endParaRPr lang="en-US">
                  <a:solidFill>
                    <a:srgbClr val="C00000"/>
                  </a:solidFill>
                  <a:latin typeface="Arial" pitchFamily="34" charset="0"/>
                  <a:cs typeface="Arial" pitchFamily="34" charset="0"/>
                </a:endParaRPr>
              </a:p>
            </p:txBody>
          </p:sp>
          <p:sp>
            <p:nvSpPr>
              <p:cNvPr id="14358" name="Line 24"/>
              <p:cNvSpPr>
                <a:spLocks noChangeShapeType="1"/>
              </p:cNvSpPr>
              <p:nvPr/>
            </p:nvSpPr>
            <p:spPr bwMode="auto">
              <a:xfrm>
                <a:off x="3976" y="2016"/>
                <a:ext cx="0" cy="96"/>
              </a:xfrm>
              <a:prstGeom prst="line">
                <a:avLst/>
              </a:prstGeom>
              <a:grpFill/>
              <a:ln w="28575">
                <a:solidFill>
                  <a:schemeClr val="tx1"/>
                </a:solidFill>
                <a:round/>
                <a:headEnd/>
                <a:tailEnd/>
              </a:ln>
            </p:spPr>
            <p:txBody>
              <a:bodyPr/>
              <a:lstStyle/>
              <a:p>
                <a:endParaRPr lang="en-US">
                  <a:solidFill>
                    <a:srgbClr val="C00000"/>
                  </a:solidFill>
                  <a:latin typeface="Arial" pitchFamily="34" charset="0"/>
                  <a:cs typeface="Arial" pitchFamily="34" charset="0"/>
                </a:endParaRPr>
              </a:p>
            </p:txBody>
          </p:sp>
          <p:sp>
            <p:nvSpPr>
              <p:cNvPr id="14359" name="Text Box 25"/>
              <p:cNvSpPr txBox="1">
                <a:spLocks noChangeArrowheads="1"/>
              </p:cNvSpPr>
              <p:nvPr/>
            </p:nvSpPr>
            <p:spPr bwMode="auto">
              <a:xfrm>
                <a:off x="4368" y="1946"/>
                <a:ext cx="288" cy="3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000" b="1" dirty="0">
                    <a:solidFill>
                      <a:srgbClr val="C00000"/>
                    </a:solidFill>
                    <a:latin typeface="Arial" pitchFamily="34" charset="0"/>
                    <a:cs typeface="Arial" pitchFamily="34" charset="0"/>
                  </a:rPr>
                  <a:t>F</a:t>
                </a:r>
                <a:endParaRPr lang="en-US" sz="2000" b="1" baseline="-25000" dirty="0">
                  <a:solidFill>
                    <a:srgbClr val="C00000"/>
                  </a:solidFill>
                  <a:latin typeface="Arial" pitchFamily="34" charset="0"/>
                  <a:cs typeface="Arial" pitchFamily="34" charset="0"/>
                </a:endParaRPr>
              </a:p>
            </p:txBody>
          </p:sp>
          <p:sp>
            <p:nvSpPr>
              <p:cNvPr id="14360" name="Line 26"/>
              <p:cNvSpPr>
                <a:spLocks noChangeShapeType="1"/>
              </p:cNvSpPr>
              <p:nvPr/>
            </p:nvSpPr>
            <p:spPr bwMode="auto">
              <a:xfrm>
                <a:off x="4368" y="1956"/>
                <a:ext cx="192" cy="0"/>
              </a:xfrm>
              <a:prstGeom prst="line">
                <a:avLst/>
              </a:prstGeom>
              <a:grpFill/>
              <a:ln w="28575">
                <a:solidFill>
                  <a:schemeClr val="tx1"/>
                </a:solidFill>
                <a:round/>
                <a:headEnd/>
                <a:tailEnd type="triangle" w="med" len="med"/>
              </a:ln>
            </p:spPr>
            <p:txBody>
              <a:bodyPr/>
              <a:lstStyle/>
              <a:p>
                <a:endParaRPr lang="en-US">
                  <a:solidFill>
                    <a:srgbClr val="C00000"/>
                  </a:solidFill>
                  <a:latin typeface="Arial" pitchFamily="34" charset="0"/>
                  <a:cs typeface="Arial" pitchFamily="34" charset="0"/>
                </a:endParaRPr>
              </a:p>
            </p:txBody>
          </p:sp>
        </p:grpSp>
      </p:grpSp>
      <p:sp>
        <p:nvSpPr>
          <p:cNvPr id="25" name="Title 4"/>
          <p:cNvSpPr txBox="1">
            <a:spLocks/>
          </p:cNvSpPr>
          <p:nvPr/>
        </p:nvSpPr>
        <p:spPr>
          <a:xfrm>
            <a:off x="0" y="-10085"/>
            <a:ext cx="9144000" cy="581585"/>
          </a:xfrm>
          <a:prstGeom prst="rect">
            <a:avLst/>
          </a:prstGeom>
          <a:solidFill>
            <a:schemeClr val="tx2"/>
          </a:solidFill>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err="1">
                <a:solidFill>
                  <a:srgbClr val="FFFF00"/>
                </a:solidFill>
                <a:latin typeface="Arial" pitchFamily="34" charset="0"/>
                <a:cs typeface="Arial" pitchFamily="34" charset="0"/>
              </a:rPr>
              <a:t>Vận</a:t>
            </a:r>
            <a:r>
              <a:rPr lang="en-US" b="1" dirty="0">
                <a:solidFill>
                  <a:srgbClr val="FFFF00"/>
                </a:solidFill>
                <a:latin typeface="Arial" pitchFamily="34" charset="0"/>
                <a:cs typeface="Arial" pitchFamily="34" charset="0"/>
              </a:rPr>
              <a:t> </a:t>
            </a:r>
            <a:r>
              <a:rPr lang="en-US" b="1" dirty="0" err="1">
                <a:solidFill>
                  <a:srgbClr val="FFFF00"/>
                </a:solidFill>
                <a:latin typeface="Arial" pitchFamily="34" charset="0"/>
                <a:cs typeface="Arial" pitchFamily="34" charset="0"/>
              </a:rPr>
              <a:t>dụng</a:t>
            </a:r>
            <a:endParaRPr lang="en-US"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983642848"/>
      </p:ext>
    </p:extLst>
  </p:cSld>
  <p:clrMapOvr>
    <a:masterClrMapping/>
  </p:clrMapOvr>
  <p:transition>
    <p:wheel spokes="8"/>
    <p:sndAc>
      <p:stSnd>
        <p:snd r:embed="rId3" name="applaus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46088"/>
                                        </p:tgtEl>
                                        <p:attrNameLst>
                                          <p:attrName>style.visibility</p:attrName>
                                        </p:attrNameLst>
                                      </p:cBhvr>
                                      <p:to>
                                        <p:strVal val="visible"/>
                                      </p:to>
                                    </p:set>
                                    <p:animEffect transition="in" filter="checkerboard(across)">
                                      <p:cBhvr>
                                        <p:cTn id="10" dur="500"/>
                                        <p:tgtEl>
                                          <p:spTgt spid="46088"/>
                                        </p:tgtEl>
                                      </p:cBhvr>
                                    </p:animEffect>
                                  </p:childTnLst>
                                </p:cTn>
                              </p:par>
                              <p:par>
                                <p:cTn id="11" presetID="22" presetClass="entr" presetSubtype="8" fill="hold" nodeType="withEffect">
                                  <p:stCondLst>
                                    <p:cond delay="0"/>
                                  </p:stCondLst>
                                  <p:childTnLst>
                                    <p:set>
                                      <p:cBhvr>
                                        <p:cTn id="12" dur="1" fill="hold">
                                          <p:stCondLst>
                                            <p:cond delay="0"/>
                                          </p:stCondLst>
                                        </p:cTn>
                                        <p:tgtEl>
                                          <p:spTgt spid="46085"/>
                                        </p:tgtEl>
                                        <p:attrNameLst>
                                          <p:attrName>style.visibility</p:attrName>
                                        </p:attrNameLst>
                                      </p:cBhvr>
                                      <p:to>
                                        <p:strVal val="visible"/>
                                      </p:to>
                                    </p:set>
                                    <p:animEffect transition="in" filter="wipe(left)">
                                      <p:cBhvr>
                                        <p:cTn id="13" dur="500"/>
                                        <p:tgtEl>
                                          <p:spTgt spid="46085"/>
                                        </p:tgtEl>
                                      </p:cBhvr>
                                    </p:animEffect>
                                  </p:childTnLst>
                                </p:cTn>
                              </p:par>
                              <p:par>
                                <p:cTn id="14" presetID="27" presetClass="entr" presetSubtype="0" fill="hold" nodeType="withEffect">
                                  <p:stCondLst>
                                    <p:cond delay="0"/>
                                  </p:stCondLst>
                                  <p:iterate type="lt">
                                    <p:tmPct val="50000"/>
                                  </p:iterate>
                                  <p:childTnLst>
                                    <p:set>
                                      <p:cBhvr>
                                        <p:cTn id="15" dur="1" fill="hold">
                                          <p:stCondLst>
                                            <p:cond delay="0"/>
                                          </p:stCondLst>
                                        </p:cTn>
                                        <p:tgtEl>
                                          <p:spTgt spid="46089"/>
                                        </p:tgtEl>
                                        <p:attrNameLst>
                                          <p:attrName>style.visibility</p:attrName>
                                        </p:attrNameLst>
                                      </p:cBhvr>
                                      <p:to>
                                        <p:strVal val="visible"/>
                                      </p:to>
                                    </p:set>
                                    <p:anim calcmode="discrete" valueType="clr">
                                      <p:cBhvr override="childStyle">
                                        <p:cTn id="16" dur="80"/>
                                        <p:tgtEl>
                                          <p:spTgt spid="46089"/>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46089"/>
                                        </p:tgtEl>
                                        <p:attrNameLst>
                                          <p:attrName>fillcolor</p:attrName>
                                        </p:attrNameLst>
                                      </p:cBhvr>
                                      <p:tavLst>
                                        <p:tav tm="0">
                                          <p:val>
                                            <p:clrVal>
                                              <a:schemeClr val="accent2"/>
                                            </p:clrVal>
                                          </p:val>
                                        </p:tav>
                                        <p:tav tm="50000">
                                          <p:val>
                                            <p:clrVal>
                                              <a:schemeClr val="hlink"/>
                                            </p:clrVal>
                                          </p:val>
                                        </p:tav>
                                      </p:tavLst>
                                    </p:anim>
                                    <p:set>
                                      <p:cBhvr>
                                        <p:cTn id="18" dur="80"/>
                                        <p:tgtEl>
                                          <p:spTgt spid="46089"/>
                                        </p:tgtEl>
                                        <p:attrNameLst>
                                          <p:attrName>fill.type</p:attrName>
                                        </p:attrNameLst>
                                      </p:cBhvr>
                                      <p:to>
                                        <p:strVal val="solid"/>
                                      </p:to>
                                    </p:set>
                                  </p:childTnLst>
                                </p:cTn>
                              </p:par>
                              <p:par>
                                <p:cTn id="19" presetID="22" presetClass="entr" presetSubtype="8" fill="hold" nodeType="withEffect">
                                  <p:stCondLst>
                                    <p:cond delay="0"/>
                                  </p:stCondLst>
                                  <p:childTnLst>
                                    <p:set>
                                      <p:cBhvr>
                                        <p:cTn id="20" dur="1" fill="hold">
                                          <p:stCondLst>
                                            <p:cond delay="0"/>
                                          </p:stCondLst>
                                        </p:cTn>
                                        <p:tgtEl>
                                          <p:spTgt spid="46086"/>
                                        </p:tgtEl>
                                        <p:attrNameLst>
                                          <p:attrName>style.visibility</p:attrName>
                                        </p:attrNameLst>
                                      </p:cBhvr>
                                      <p:to>
                                        <p:strVal val="visible"/>
                                      </p:to>
                                    </p:set>
                                    <p:animEffect transition="in" filter="wipe(left)">
                                      <p:cBhvr>
                                        <p:cTn id="21" dur="500"/>
                                        <p:tgtEl>
                                          <p:spTgt spid="46086"/>
                                        </p:tgtEl>
                                      </p:cBhvr>
                                    </p:animEffect>
                                  </p:childTnLst>
                                </p:cTn>
                              </p:par>
                              <p:par>
                                <p:cTn id="22" presetID="27" presetClass="entr" presetSubtype="0" fill="hold" nodeType="withEffect">
                                  <p:stCondLst>
                                    <p:cond delay="0"/>
                                  </p:stCondLst>
                                  <p:iterate type="lt">
                                    <p:tmPct val="50000"/>
                                  </p:iterate>
                                  <p:childTnLst>
                                    <p:set>
                                      <p:cBhvr>
                                        <p:cTn id="23" dur="1" fill="hold">
                                          <p:stCondLst>
                                            <p:cond delay="0"/>
                                          </p:stCondLst>
                                        </p:cTn>
                                        <p:tgtEl>
                                          <p:spTgt spid="46090"/>
                                        </p:tgtEl>
                                        <p:attrNameLst>
                                          <p:attrName>style.visibility</p:attrName>
                                        </p:attrNameLst>
                                      </p:cBhvr>
                                      <p:to>
                                        <p:strVal val="visible"/>
                                      </p:to>
                                    </p:set>
                                    <p:anim calcmode="discrete" valueType="clr">
                                      <p:cBhvr override="childStyle">
                                        <p:cTn id="24" dur="80"/>
                                        <p:tgtEl>
                                          <p:spTgt spid="46090"/>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46090"/>
                                        </p:tgtEl>
                                        <p:attrNameLst>
                                          <p:attrName>fillcolor</p:attrName>
                                        </p:attrNameLst>
                                      </p:cBhvr>
                                      <p:tavLst>
                                        <p:tav tm="0">
                                          <p:val>
                                            <p:clrVal>
                                              <a:schemeClr val="accent2"/>
                                            </p:clrVal>
                                          </p:val>
                                        </p:tav>
                                        <p:tav tm="50000">
                                          <p:val>
                                            <p:clrVal>
                                              <a:schemeClr val="hlink"/>
                                            </p:clrVal>
                                          </p:val>
                                        </p:tav>
                                      </p:tavLst>
                                    </p:anim>
                                    <p:set>
                                      <p:cBhvr>
                                        <p:cTn id="26" dur="80"/>
                                        <p:tgtEl>
                                          <p:spTgt spid="46090"/>
                                        </p:tgtEl>
                                        <p:attrNameLst>
                                          <p:attrName>fill.type</p:attrName>
                                        </p:attrNameLst>
                                      </p:cBhvr>
                                      <p:to>
                                        <p:strVal val="solid"/>
                                      </p:to>
                                    </p:set>
                                  </p:childTnLst>
                                </p:cTn>
                              </p:par>
                              <p:par>
                                <p:cTn id="27" presetID="27" presetClass="entr" presetSubtype="0" fill="hold" nodeType="withEffect">
                                  <p:stCondLst>
                                    <p:cond delay="0"/>
                                  </p:stCondLst>
                                  <p:iterate type="lt">
                                    <p:tmPct val="50000"/>
                                  </p:iterate>
                                  <p:childTnLst>
                                    <p:set>
                                      <p:cBhvr>
                                        <p:cTn id="28" dur="1" fill="hold">
                                          <p:stCondLst>
                                            <p:cond delay="0"/>
                                          </p:stCondLst>
                                        </p:cTn>
                                        <p:tgtEl>
                                          <p:spTgt spid="46091"/>
                                        </p:tgtEl>
                                        <p:attrNameLst>
                                          <p:attrName>style.visibility</p:attrName>
                                        </p:attrNameLst>
                                      </p:cBhvr>
                                      <p:to>
                                        <p:strVal val="visible"/>
                                      </p:to>
                                    </p:set>
                                    <p:anim calcmode="discrete" valueType="clr">
                                      <p:cBhvr override="childStyle">
                                        <p:cTn id="29" dur="80"/>
                                        <p:tgtEl>
                                          <p:spTgt spid="46091"/>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46091"/>
                                        </p:tgtEl>
                                        <p:attrNameLst>
                                          <p:attrName>fillcolor</p:attrName>
                                        </p:attrNameLst>
                                      </p:cBhvr>
                                      <p:tavLst>
                                        <p:tav tm="0">
                                          <p:val>
                                            <p:clrVal>
                                              <a:schemeClr val="accent2"/>
                                            </p:clrVal>
                                          </p:val>
                                        </p:tav>
                                        <p:tav tm="50000">
                                          <p:val>
                                            <p:clrVal>
                                              <a:schemeClr val="hlink"/>
                                            </p:clrVal>
                                          </p:val>
                                        </p:tav>
                                      </p:tavLst>
                                    </p:anim>
                                    <p:set>
                                      <p:cBhvr>
                                        <p:cTn id="31" dur="80"/>
                                        <p:tgtEl>
                                          <p:spTgt spid="46091"/>
                                        </p:tgtEl>
                                        <p:attrNameLst>
                                          <p:attrName>fill.type</p:attrName>
                                        </p:attrNameLst>
                                      </p:cBhvr>
                                      <p:to>
                                        <p:strVal val="solid"/>
                                      </p:to>
                                    </p:set>
                                  </p:childTnLst>
                                </p:cTn>
                              </p:par>
                              <p:par>
                                <p:cTn id="32" presetID="22" presetClass="entr" presetSubtype="8" fill="hold" nodeType="withEffect">
                                  <p:stCondLst>
                                    <p:cond delay="0"/>
                                  </p:stCondLst>
                                  <p:childTnLst>
                                    <p:set>
                                      <p:cBhvr>
                                        <p:cTn id="33" dur="1" fill="hold">
                                          <p:stCondLst>
                                            <p:cond delay="0"/>
                                          </p:stCondLst>
                                        </p:cTn>
                                        <p:tgtEl>
                                          <p:spTgt spid="46094"/>
                                        </p:tgtEl>
                                        <p:attrNameLst>
                                          <p:attrName>style.visibility</p:attrName>
                                        </p:attrNameLst>
                                      </p:cBhvr>
                                      <p:to>
                                        <p:strVal val="visible"/>
                                      </p:to>
                                    </p:set>
                                    <p:animEffect transition="in" filter="wipe(left)">
                                      <p:cBhvr>
                                        <p:cTn id="34" dur="500"/>
                                        <p:tgtEl>
                                          <p:spTgt spid="46094"/>
                                        </p:tgtEl>
                                      </p:cBhvr>
                                    </p:animEffect>
                                  </p:childTnLst>
                                </p:cTn>
                              </p:par>
                              <p:par>
                                <p:cTn id="35" presetID="22" presetClass="entr" presetSubtype="8" fill="hold" nodeType="withEffect">
                                  <p:stCondLst>
                                    <p:cond delay="0"/>
                                  </p:stCondLst>
                                  <p:childTnLst>
                                    <p:set>
                                      <p:cBhvr>
                                        <p:cTn id="36" dur="1" fill="hold">
                                          <p:stCondLst>
                                            <p:cond delay="0"/>
                                          </p:stCondLst>
                                        </p:cTn>
                                        <p:tgtEl>
                                          <p:spTgt spid="46087"/>
                                        </p:tgtEl>
                                        <p:attrNameLst>
                                          <p:attrName>style.visibility</p:attrName>
                                        </p:attrNameLst>
                                      </p:cBhvr>
                                      <p:to>
                                        <p:strVal val="visible"/>
                                      </p:to>
                                    </p:set>
                                    <p:animEffect transition="in" filter="wipe(left)">
                                      <p:cBhvr>
                                        <p:cTn id="37" dur="500"/>
                                        <p:tgtEl>
                                          <p:spTgt spid="46087"/>
                                        </p:tgtEl>
                                      </p:cBhvr>
                                    </p:animEffect>
                                  </p:childTnLst>
                                </p:cTn>
                              </p:par>
                              <p:par>
                                <p:cTn id="38" presetID="27" presetClass="entr" presetSubtype="0" fill="hold" nodeType="withEffect">
                                  <p:stCondLst>
                                    <p:cond delay="0"/>
                                  </p:stCondLst>
                                  <p:iterate type="lt">
                                    <p:tmPct val="50000"/>
                                  </p:iterate>
                                  <p:childTnLst>
                                    <p:set>
                                      <p:cBhvr>
                                        <p:cTn id="39" dur="1" fill="hold">
                                          <p:stCondLst>
                                            <p:cond delay="0"/>
                                          </p:stCondLst>
                                        </p:cTn>
                                        <p:tgtEl>
                                          <p:spTgt spid="46092"/>
                                        </p:tgtEl>
                                        <p:attrNameLst>
                                          <p:attrName>style.visibility</p:attrName>
                                        </p:attrNameLst>
                                      </p:cBhvr>
                                      <p:to>
                                        <p:strVal val="visible"/>
                                      </p:to>
                                    </p:set>
                                    <p:anim calcmode="discrete" valueType="clr">
                                      <p:cBhvr override="childStyle">
                                        <p:cTn id="40" dur="80"/>
                                        <p:tgtEl>
                                          <p:spTgt spid="46092"/>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46092"/>
                                        </p:tgtEl>
                                        <p:attrNameLst>
                                          <p:attrName>fillcolor</p:attrName>
                                        </p:attrNameLst>
                                      </p:cBhvr>
                                      <p:tavLst>
                                        <p:tav tm="0">
                                          <p:val>
                                            <p:clrVal>
                                              <a:schemeClr val="accent2"/>
                                            </p:clrVal>
                                          </p:val>
                                        </p:tav>
                                        <p:tav tm="50000">
                                          <p:val>
                                            <p:clrVal>
                                              <a:schemeClr val="hlink"/>
                                            </p:clrVal>
                                          </p:val>
                                        </p:tav>
                                      </p:tavLst>
                                    </p:anim>
                                    <p:set>
                                      <p:cBhvr>
                                        <p:cTn id="42" dur="80"/>
                                        <p:tgtEl>
                                          <p:spTgt spid="4609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46086"/>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6093"/>
                                        </p:tgtEl>
                                        <p:attrNameLst>
                                          <p:attrName>style.visibility</p:attrName>
                                        </p:attrNameLst>
                                      </p:cBhvr>
                                      <p:to>
                                        <p:strVal val="visible"/>
                                      </p:to>
                                    </p:set>
                                    <p:animEffect transition="in" filter="wipe(left)">
                                      <p:cBhvr>
                                        <p:cTn id="48" dur="500"/>
                                        <p:tgtEl>
                                          <p:spTgt spid="46093"/>
                                        </p:tgtEl>
                                      </p:cBhvr>
                                    </p:animEffect>
                                  </p:childTnLst>
                                </p:cTn>
                              </p:par>
                            </p:childTnLst>
                          </p:cTn>
                        </p:par>
                      </p:childTnLst>
                    </p:cTn>
                  </p:par>
                </p:childTnLst>
              </p:cTn>
              <p:nextCondLst>
                <p:cond evt="onClick" delay="0">
                  <p:tgtEl>
                    <p:spTgt spid="46086"/>
                  </p:tgtEl>
                </p:cond>
              </p:nextCondLst>
            </p:seq>
          </p:childTnLst>
        </p:cTn>
      </p:par>
    </p:tnLst>
    <p:bldLst>
      <p:bldP spid="4609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DA6B6BC-851B-4A61-90FF-10F5835B7A64}" type="datetime1">
              <a:rPr lang="en-US" smtClean="0"/>
              <a:t>9/8/2023</a:t>
            </a:fld>
            <a:endParaRPr lang="en-US"/>
          </a:p>
        </p:txBody>
      </p:sp>
      <p:sp>
        <p:nvSpPr>
          <p:cNvPr id="5" name="Title 4"/>
          <p:cNvSpPr txBox="1">
            <a:spLocks/>
          </p:cNvSpPr>
          <p:nvPr/>
        </p:nvSpPr>
        <p:spPr>
          <a:xfrm>
            <a:off x="0" y="0"/>
            <a:ext cx="9144000" cy="571500"/>
          </a:xfrm>
          <a:prstGeom prst="rect">
            <a:avLst/>
          </a:prstGeom>
          <a:solidFill>
            <a:schemeClr val="tx2"/>
          </a:solidFill>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err="1">
                <a:solidFill>
                  <a:srgbClr val="FFFF00"/>
                </a:solidFill>
                <a:latin typeface="Arial" pitchFamily="34" charset="0"/>
                <a:cs typeface="Arial" pitchFamily="34" charset="0"/>
              </a:rPr>
              <a:t>Dặn</a:t>
            </a:r>
            <a:r>
              <a:rPr lang="en-US" b="1" dirty="0">
                <a:solidFill>
                  <a:srgbClr val="FFFF00"/>
                </a:solidFill>
                <a:latin typeface="Arial" pitchFamily="34" charset="0"/>
                <a:cs typeface="Arial" pitchFamily="34" charset="0"/>
              </a:rPr>
              <a:t> </a:t>
            </a:r>
            <a:r>
              <a:rPr lang="en-US" b="1" dirty="0" err="1">
                <a:solidFill>
                  <a:srgbClr val="FFFF00"/>
                </a:solidFill>
                <a:latin typeface="Arial" pitchFamily="34" charset="0"/>
                <a:cs typeface="Arial" pitchFamily="34" charset="0"/>
              </a:rPr>
              <a:t>dò</a:t>
            </a:r>
            <a:endParaRPr lang="en-US" b="1" dirty="0">
              <a:solidFill>
                <a:srgbClr val="FFFF00"/>
              </a:solidFill>
              <a:latin typeface="Arial" pitchFamily="34" charset="0"/>
              <a:cs typeface="Arial" pitchFamily="34" charset="0"/>
            </a:endParaRPr>
          </a:p>
        </p:txBody>
      </p:sp>
      <p:sp>
        <p:nvSpPr>
          <p:cNvPr id="7" name="Rectangle 9"/>
          <p:cNvSpPr txBox="1">
            <a:spLocks noChangeArrowheads="1"/>
          </p:cNvSpPr>
          <p:nvPr/>
        </p:nvSpPr>
        <p:spPr>
          <a:xfrm>
            <a:off x="0" y="1028700"/>
            <a:ext cx="9144000" cy="2286000"/>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80000"/>
              </a:lnSpc>
            </a:pPr>
            <a:r>
              <a:rPr lang="en-US" dirty="0" err="1">
                <a:solidFill>
                  <a:srgbClr val="9900CC"/>
                </a:solidFill>
                <a:latin typeface="Arial" pitchFamily="34" charset="0"/>
                <a:cs typeface="Arial" pitchFamily="34" charset="0"/>
              </a:rPr>
              <a:t>Học</a:t>
            </a:r>
            <a:r>
              <a:rPr lang="en-US" dirty="0">
                <a:solidFill>
                  <a:srgbClr val="9900CC"/>
                </a:solidFill>
                <a:latin typeface="Arial" pitchFamily="34" charset="0"/>
                <a:cs typeface="Arial" pitchFamily="34" charset="0"/>
              </a:rPr>
              <a:t> </a:t>
            </a:r>
            <a:r>
              <a:rPr lang="en-US" dirty="0" err="1">
                <a:solidFill>
                  <a:srgbClr val="9900CC"/>
                </a:solidFill>
                <a:latin typeface="Arial" pitchFamily="34" charset="0"/>
                <a:cs typeface="Arial" pitchFamily="34" charset="0"/>
              </a:rPr>
              <a:t>thuộc</a:t>
            </a:r>
            <a:r>
              <a:rPr lang="en-US" dirty="0">
                <a:solidFill>
                  <a:srgbClr val="9900CC"/>
                </a:solidFill>
                <a:latin typeface="Arial" pitchFamily="34" charset="0"/>
                <a:cs typeface="Arial" pitchFamily="34" charset="0"/>
              </a:rPr>
              <a:t> </a:t>
            </a:r>
            <a:r>
              <a:rPr lang="en-US" dirty="0" err="1">
                <a:solidFill>
                  <a:srgbClr val="9900CC"/>
                </a:solidFill>
                <a:latin typeface="Arial" pitchFamily="34" charset="0"/>
                <a:cs typeface="Arial" pitchFamily="34" charset="0"/>
              </a:rPr>
              <a:t>ghi</a:t>
            </a:r>
            <a:r>
              <a:rPr lang="en-US" dirty="0">
                <a:solidFill>
                  <a:srgbClr val="9900CC"/>
                </a:solidFill>
                <a:latin typeface="Arial" pitchFamily="34" charset="0"/>
                <a:cs typeface="Arial" pitchFamily="34" charset="0"/>
              </a:rPr>
              <a:t> </a:t>
            </a:r>
            <a:r>
              <a:rPr lang="en-US" dirty="0" err="1">
                <a:solidFill>
                  <a:srgbClr val="9900CC"/>
                </a:solidFill>
                <a:latin typeface="Arial" pitchFamily="34" charset="0"/>
                <a:cs typeface="Arial" pitchFamily="34" charset="0"/>
              </a:rPr>
              <a:t>nhớ</a:t>
            </a:r>
            <a:r>
              <a:rPr lang="en-US" dirty="0">
                <a:solidFill>
                  <a:srgbClr val="9900CC"/>
                </a:solidFill>
                <a:latin typeface="Arial" pitchFamily="34" charset="0"/>
                <a:cs typeface="Arial" pitchFamily="34" charset="0"/>
              </a:rPr>
              <a:t>.</a:t>
            </a:r>
          </a:p>
          <a:p>
            <a:pPr algn="just">
              <a:lnSpc>
                <a:spcPct val="80000"/>
              </a:lnSpc>
            </a:pPr>
            <a:r>
              <a:rPr lang="en-US" dirty="0" err="1">
                <a:solidFill>
                  <a:srgbClr val="9900CC"/>
                </a:solidFill>
                <a:latin typeface="Arial" pitchFamily="34" charset="0"/>
                <a:cs typeface="Arial" pitchFamily="34" charset="0"/>
              </a:rPr>
              <a:t>Làm</a:t>
            </a:r>
            <a:r>
              <a:rPr lang="en-US" dirty="0">
                <a:solidFill>
                  <a:srgbClr val="9900CC"/>
                </a:solidFill>
                <a:latin typeface="Arial" pitchFamily="34" charset="0"/>
                <a:cs typeface="Arial" pitchFamily="34" charset="0"/>
              </a:rPr>
              <a:t> </a:t>
            </a:r>
            <a:r>
              <a:rPr lang="en-US" dirty="0" err="1">
                <a:solidFill>
                  <a:srgbClr val="9900CC"/>
                </a:solidFill>
                <a:latin typeface="Arial" pitchFamily="34" charset="0"/>
                <a:cs typeface="Arial" pitchFamily="34" charset="0"/>
              </a:rPr>
              <a:t>các</a:t>
            </a:r>
            <a:r>
              <a:rPr lang="en-US" dirty="0">
                <a:solidFill>
                  <a:srgbClr val="9900CC"/>
                </a:solidFill>
                <a:latin typeface="Arial" pitchFamily="34" charset="0"/>
                <a:cs typeface="Arial" pitchFamily="34" charset="0"/>
              </a:rPr>
              <a:t> </a:t>
            </a:r>
            <a:r>
              <a:rPr lang="en-US" dirty="0" err="1">
                <a:solidFill>
                  <a:srgbClr val="9900CC"/>
                </a:solidFill>
                <a:latin typeface="Arial" pitchFamily="34" charset="0"/>
                <a:cs typeface="Arial" pitchFamily="34" charset="0"/>
              </a:rPr>
              <a:t>bài</a:t>
            </a:r>
            <a:r>
              <a:rPr lang="en-US" dirty="0">
                <a:solidFill>
                  <a:srgbClr val="9900CC"/>
                </a:solidFill>
                <a:latin typeface="Arial" pitchFamily="34" charset="0"/>
                <a:cs typeface="Arial" pitchFamily="34" charset="0"/>
              </a:rPr>
              <a:t> </a:t>
            </a:r>
            <a:r>
              <a:rPr lang="en-US" dirty="0" err="1">
                <a:solidFill>
                  <a:srgbClr val="9900CC"/>
                </a:solidFill>
                <a:latin typeface="Arial" pitchFamily="34" charset="0"/>
                <a:cs typeface="Arial" pitchFamily="34" charset="0"/>
              </a:rPr>
              <a:t>tập</a:t>
            </a:r>
            <a:r>
              <a:rPr lang="en-US" dirty="0">
                <a:solidFill>
                  <a:srgbClr val="9900CC"/>
                </a:solidFill>
                <a:latin typeface="Arial" pitchFamily="34" charset="0"/>
                <a:cs typeface="Arial" pitchFamily="34" charset="0"/>
              </a:rPr>
              <a:t> C2, C3 </a:t>
            </a:r>
            <a:r>
              <a:rPr lang="en-US" dirty="0" err="1">
                <a:solidFill>
                  <a:srgbClr val="9900CC"/>
                </a:solidFill>
                <a:latin typeface="Arial" pitchFamily="34" charset="0"/>
                <a:cs typeface="Arial" pitchFamily="34" charset="0"/>
              </a:rPr>
              <a:t>trong</a:t>
            </a:r>
            <a:r>
              <a:rPr lang="en-US" dirty="0">
                <a:solidFill>
                  <a:srgbClr val="9900CC"/>
                </a:solidFill>
                <a:latin typeface="Arial" pitchFamily="34" charset="0"/>
                <a:cs typeface="Arial" pitchFamily="34" charset="0"/>
              </a:rPr>
              <a:t> SGK </a:t>
            </a:r>
            <a:r>
              <a:rPr lang="en-US" dirty="0" err="1">
                <a:solidFill>
                  <a:srgbClr val="9900CC"/>
                </a:solidFill>
                <a:latin typeface="Arial" pitchFamily="34" charset="0"/>
                <a:cs typeface="Arial" pitchFamily="34" charset="0"/>
              </a:rPr>
              <a:t>và</a:t>
            </a:r>
            <a:r>
              <a:rPr lang="en-US" dirty="0">
                <a:solidFill>
                  <a:srgbClr val="9900CC"/>
                </a:solidFill>
                <a:latin typeface="Arial" pitchFamily="34" charset="0"/>
                <a:cs typeface="Arial" pitchFamily="34" charset="0"/>
              </a:rPr>
              <a:t> </a:t>
            </a:r>
            <a:r>
              <a:rPr lang="en-US" dirty="0" err="1">
                <a:solidFill>
                  <a:srgbClr val="9900CC"/>
                </a:solidFill>
                <a:latin typeface="Arial" pitchFamily="34" charset="0"/>
                <a:cs typeface="Arial" pitchFamily="34" charset="0"/>
              </a:rPr>
              <a:t>các</a:t>
            </a:r>
            <a:r>
              <a:rPr lang="en-US" dirty="0">
                <a:solidFill>
                  <a:srgbClr val="9900CC"/>
                </a:solidFill>
                <a:latin typeface="Arial" pitchFamily="34" charset="0"/>
                <a:cs typeface="Arial" pitchFamily="34" charset="0"/>
              </a:rPr>
              <a:t> </a:t>
            </a:r>
            <a:r>
              <a:rPr lang="en-US" dirty="0" err="1">
                <a:solidFill>
                  <a:srgbClr val="9900CC"/>
                </a:solidFill>
                <a:latin typeface="Arial" pitchFamily="34" charset="0"/>
                <a:cs typeface="Arial" pitchFamily="34" charset="0"/>
              </a:rPr>
              <a:t>bài</a:t>
            </a:r>
            <a:r>
              <a:rPr lang="en-US" dirty="0">
                <a:solidFill>
                  <a:srgbClr val="9900CC"/>
                </a:solidFill>
                <a:latin typeface="Arial" pitchFamily="34" charset="0"/>
                <a:cs typeface="Arial" pitchFamily="34" charset="0"/>
              </a:rPr>
              <a:t> 4.1, 4.2, 4.3, 4.4 </a:t>
            </a:r>
            <a:r>
              <a:rPr lang="en-US" dirty="0" err="1">
                <a:solidFill>
                  <a:srgbClr val="9900CC"/>
                </a:solidFill>
                <a:latin typeface="Arial" pitchFamily="34" charset="0"/>
                <a:cs typeface="Arial" pitchFamily="34" charset="0"/>
              </a:rPr>
              <a:t>trong</a:t>
            </a:r>
            <a:r>
              <a:rPr lang="en-US" dirty="0">
                <a:solidFill>
                  <a:srgbClr val="9900CC"/>
                </a:solidFill>
                <a:latin typeface="Arial" pitchFamily="34" charset="0"/>
                <a:cs typeface="Arial" pitchFamily="34" charset="0"/>
              </a:rPr>
              <a:t> SBT.</a:t>
            </a:r>
          </a:p>
          <a:p>
            <a:pPr algn="just">
              <a:lnSpc>
                <a:spcPct val="80000"/>
              </a:lnSpc>
            </a:pPr>
            <a:r>
              <a:rPr lang="en-US" dirty="0" err="1">
                <a:solidFill>
                  <a:srgbClr val="9900CC"/>
                </a:solidFill>
                <a:latin typeface="Arial" pitchFamily="34" charset="0"/>
                <a:cs typeface="Arial" pitchFamily="34" charset="0"/>
              </a:rPr>
              <a:t>Chuẩn</a:t>
            </a:r>
            <a:r>
              <a:rPr lang="en-US" dirty="0">
                <a:solidFill>
                  <a:srgbClr val="9900CC"/>
                </a:solidFill>
                <a:latin typeface="Arial" pitchFamily="34" charset="0"/>
                <a:cs typeface="Arial" pitchFamily="34" charset="0"/>
              </a:rPr>
              <a:t> </a:t>
            </a:r>
            <a:r>
              <a:rPr lang="en-US" dirty="0" err="1">
                <a:solidFill>
                  <a:srgbClr val="9900CC"/>
                </a:solidFill>
                <a:latin typeface="Arial" pitchFamily="34" charset="0"/>
                <a:cs typeface="Arial" pitchFamily="34" charset="0"/>
              </a:rPr>
              <a:t>bị</a:t>
            </a:r>
            <a:r>
              <a:rPr lang="en-US" dirty="0">
                <a:solidFill>
                  <a:srgbClr val="9900CC"/>
                </a:solidFill>
                <a:latin typeface="Arial" pitchFamily="34" charset="0"/>
                <a:cs typeface="Arial" pitchFamily="34" charset="0"/>
              </a:rPr>
              <a:t> </a:t>
            </a:r>
            <a:r>
              <a:rPr lang="en-US" dirty="0" err="1">
                <a:solidFill>
                  <a:srgbClr val="9900CC"/>
                </a:solidFill>
                <a:latin typeface="Arial" pitchFamily="34" charset="0"/>
                <a:cs typeface="Arial" pitchFamily="34" charset="0"/>
              </a:rPr>
              <a:t>bài</a:t>
            </a:r>
            <a:r>
              <a:rPr lang="en-US" dirty="0">
                <a:solidFill>
                  <a:srgbClr val="9900CC"/>
                </a:solidFill>
                <a:latin typeface="Arial" pitchFamily="34" charset="0"/>
                <a:cs typeface="Arial" pitchFamily="34" charset="0"/>
              </a:rPr>
              <a:t> </a:t>
            </a:r>
            <a:r>
              <a:rPr lang="en-US" dirty="0" err="1">
                <a:solidFill>
                  <a:srgbClr val="9900CC"/>
                </a:solidFill>
                <a:latin typeface="Arial" pitchFamily="34" charset="0"/>
                <a:cs typeface="Arial" pitchFamily="34" charset="0"/>
              </a:rPr>
              <a:t>tiếp</a:t>
            </a:r>
            <a:r>
              <a:rPr lang="en-US" dirty="0">
                <a:solidFill>
                  <a:srgbClr val="9900CC"/>
                </a:solidFill>
                <a:latin typeface="Arial" pitchFamily="34" charset="0"/>
                <a:cs typeface="Arial" pitchFamily="34" charset="0"/>
              </a:rPr>
              <a:t> </a:t>
            </a:r>
            <a:r>
              <a:rPr lang="en-US" dirty="0" err="1">
                <a:solidFill>
                  <a:srgbClr val="9900CC"/>
                </a:solidFill>
                <a:latin typeface="Arial" pitchFamily="34" charset="0"/>
                <a:cs typeface="Arial" pitchFamily="34" charset="0"/>
              </a:rPr>
              <a:t>theo</a:t>
            </a:r>
            <a:r>
              <a:rPr lang="en-US" dirty="0">
                <a:solidFill>
                  <a:srgbClr val="9900CC"/>
                </a:solidFill>
                <a:latin typeface="Arial" pitchFamily="34" charset="0"/>
                <a:cs typeface="Arial" pitchFamily="34" charset="0"/>
              </a:rPr>
              <a:t> “ SỰ CÂN BẰNG LỰC – QUÁN TÍNH”</a:t>
            </a:r>
          </a:p>
          <a:p>
            <a:pPr algn="just">
              <a:lnSpc>
                <a:spcPct val="80000"/>
              </a:lnSpc>
            </a:pPr>
            <a:r>
              <a:rPr lang="en-US" dirty="0" err="1">
                <a:solidFill>
                  <a:srgbClr val="9900CC"/>
                </a:solidFill>
                <a:latin typeface="Arial" pitchFamily="34" charset="0"/>
                <a:cs typeface="Arial" pitchFamily="34" charset="0"/>
              </a:rPr>
              <a:t>Hai</a:t>
            </a:r>
            <a:r>
              <a:rPr lang="en-US" dirty="0">
                <a:solidFill>
                  <a:srgbClr val="9900CC"/>
                </a:solidFill>
                <a:latin typeface="Arial" pitchFamily="34" charset="0"/>
                <a:cs typeface="Arial" pitchFamily="34" charset="0"/>
              </a:rPr>
              <a:t> </a:t>
            </a:r>
            <a:r>
              <a:rPr lang="en-US" dirty="0" err="1">
                <a:solidFill>
                  <a:srgbClr val="9900CC"/>
                </a:solidFill>
                <a:latin typeface="Arial" pitchFamily="34" charset="0"/>
                <a:cs typeface="Arial" pitchFamily="34" charset="0"/>
              </a:rPr>
              <a:t>lực</a:t>
            </a:r>
            <a:r>
              <a:rPr lang="en-US" dirty="0">
                <a:solidFill>
                  <a:srgbClr val="9900CC"/>
                </a:solidFill>
                <a:latin typeface="Arial" pitchFamily="34" charset="0"/>
                <a:cs typeface="Arial" pitchFamily="34" charset="0"/>
              </a:rPr>
              <a:t> </a:t>
            </a:r>
            <a:r>
              <a:rPr lang="en-US" dirty="0" err="1">
                <a:solidFill>
                  <a:srgbClr val="9900CC"/>
                </a:solidFill>
                <a:latin typeface="Arial" pitchFamily="34" charset="0"/>
                <a:cs typeface="Arial" pitchFamily="34" charset="0"/>
              </a:rPr>
              <a:t>cân</a:t>
            </a:r>
            <a:r>
              <a:rPr lang="en-US" dirty="0">
                <a:solidFill>
                  <a:srgbClr val="9900CC"/>
                </a:solidFill>
                <a:latin typeface="Arial" pitchFamily="34" charset="0"/>
                <a:cs typeface="Arial" pitchFamily="34" charset="0"/>
              </a:rPr>
              <a:t> </a:t>
            </a:r>
            <a:r>
              <a:rPr lang="en-US" dirty="0" err="1">
                <a:solidFill>
                  <a:srgbClr val="9900CC"/>
                </a:solidFill>
                <a:latin typeface="Arial" pitchFamily="34" charset="0"/>
                <a:cs typeface="Arial" pitchFamily="34" charset="0"/>
              </a:rPr>
              <a:t>bằng</a:t>
            </a:r>
            <a:r>
              <a:rPr lang="en-US" dirty="0">
                <a:solidFill>
                  <a:srgbClr val="9900CC"/>
                </a:solidFill>
                <a:latin typeface="Arial" pitchFamily="34" charset="0"/>
                <a:cs typeface="Arial" pitchFamily="34" charset="0"/>
              </a:rPr>
              <a:t> </a:t>
            </a:r>
            <a:r>
              <a:rPr lang="en-US" dirty="0" err="1">
                <a:solidFill>
                  <a:srgbClr val="9900CC"/>
                </a:solidFill>
                <a:latin typeface="Arial" pitchFamily="34" charset="0"/>
                <a:cs typeface="Arial" pitchFamily="34" charset="0"/>
              </a:rPr>
              <a:t>là</a:t>
            </a:r>
            <a:r>
              <a:rPr lang="en-US" dirty="0">
                <a:solidFill>
                  <a:srgbClr val="9900CC"/>
                </a:solidFill>
                <a:latin typeface="Arial" pitchFamily="34" charset="0"/>
                <a:cs typeface="Arial" pitchFamily="34" charset="0"/>
              </a:rPr>
              <a:t> </a:t>
            </a:r>
            <a:r>
              <a:rPr lang="en-US" dirty="0" err="1">
                <a:solidFill>
                  <a:srgbClr val="9900CC"/>
                </a:solidFill>
                <a:latin typeface="Arial" pitchFamily="34" charset="0"/>
                <a:cs typeface="Arial" pitchFamily="34" charset="0"/>
              </a:rPr>
              <a:t>gì</a:t>
            </a:r>
            <a:r>
              <a:rPr lang="en-US" dirty="0">
                <a:solidFill>
                  <a:srgbClr val="9900CC"/>
                </a:solidFill>
                <a:latin typeface="Arial" pitchFamily="34" charset="0"/>
                <a:cs typeface="Arial" pitchFamily="34" charset="0"/>
              </a:rPr>
              <a:t>? </a:t>
            </a:r>
            <a:r>
              <a:rPr lang="en-US" dirty="0" err="1">
                <a:solidFill>
                  <a:srgbClr val="9900CC"/>
                </a:solidFill>
                <a:latin typeface="Arial" pitchFamily="34" charset="0"/>
                <a:cs typeface="Arial" pitchFamily="34" charset="0"/>
              </a:rPr>
              <a:t>Quán</a:t>
            </a:r>
            <a:r>
              <a:rPr lang="en-US" dirty="0">
                <a:solidFill>
                  <a:srgbClr val="9900CC"/>
                </a:solidFill>
                <a:latin typeface="Arial" pitchFamily="34" charset="0"/>
                <a:cs typeface="Arial" pitchFamily="34" charset="0"/>
              </a:rPr>
              <a:t> </a:t>
            </a:r>
            <a:r>
              <a:rPr lang="en-US" dirty="0" err="1">
                <a:solidFill>
                  <a:srgbClr val="9900CC"/>
                </a:solidFill>
                <a:latin typeface="Arial" pitchFamily="34" charset="0"/>
                <a:cs typeface="Arial" pitchFamily="34" charset="0"/>
              </a:rPr>
              <a:t>tính</a:t>
            </a:r>
            <a:r>
              <a:rPr lang="en-US" dirty="0">
                <a:solidFill>
                  <a:srgbClr val="9900CC"/>
                </a:solidFill>
                <a:latin typeface="Arial" pitchFamily="34" charset="0"/>
                <a:cs typeface="Arial" pitchFamily="34" charset="0"/>
              </a:rPr>
              <a:t> </a:t>
            </a:r>
            <a:r>
              <a:rPr lang="en-US" dirty="0" err="1">
                <a:solidFill>
                  <a:srgbClr val="9900CC"/>
                </a:solidFill>
                <a:latin typeface="Arial" pitchFamily="34" charset="0"/>
                <a:cs typeface="Arial" pitchFamily="34" charset="0"/>
              </a:rPr>
              <a:t>là</a:t>
            </a:r>
            <a:r>
              <a:rPr lang="en-US" dirty="0">
                <a:solidFill>
                  <a:srgbClr val="9900CC"/>
                </a:solidFill>
                <a:latin typeface="Arial" pitchFamily="34" charset="0"/>
                <a:cs typeface="Arial" pitchFamily="34" charset="0"/>
              </a:rPr>
              <a:t> </a:t>
            </a:r>
            <a:r>
              <a:rPr lang="en-US" dirty="0" err="1">
                <a:solidFill>
                  <a:srgbClr val="9900CC"/>
                </a:solidFill>
                <a:latin typeface="Arial" pitchFamily="34" charset="0"/>
                <a:cs typeface="Arial" pitchFamily="34" charset="0"/>
              </a:rPr>
              <a:t>gì</a:t>
            </a:r>
            <a:r>
              <a:rPr lang="en-US" dirty="0">
                <a:solidFill>
                  <a:srgbClr val="9900CC"/>
                </a:solidFill>
                <a:latin typeface="Arial" pitchFamily="34" charset="0"/>
                <a:cs typeface="Arial" pitchFamily="34" charset="0"/>
              </a:rPr>
              <a:t>?</a:t>
            </a:r>
          </a:p>
        </p:txBody>
      </p:sp>
    </p:spTree>
    <p:extLst>
      <p:ext uri="{BB962C8B-B14F-4D97-AF65-F5344CB8AC3E}">
        <p14:creationId xmlns:p14="http://schemas.microsoft.com/office/powerpoint/2010/main" val="212571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down)">
                                      <p:cBhvr>
                                        <p:cTn id="10" dur="500"/>
                                        <p:tgtEl>
                                          <p:spTgt spid="7">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wipe(down)">
                                      <p:cBhvr>
                                        <p:cTn id="13" dur="500"/>
                                        <p:tgtEl>
                                          <p:spTgt spid="7">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wipe(down)">
                                      <p:cBhvr>
                                        <p:cTn id="16"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en-US"/>
          </a:p>
        </p:txBody>
      </p:sp>
      <p:sp>
        <p:nvSpPr>
          <p:cNvPr id="27651" name="Rectangle 3"/>
          <p:cNvSpPr>
            <a:spLocks noGrp="1" noChangeArrowheads="1"/>
          </p:cNvSpPr>
          <p:nvPr>
            <p:ph type="body" idx="1"/>
          </p:nvPr>
        </p:nvSpPr>
        <p:spPr/>
        <p:txBody>
          <a:bodyPr/>
          <a:lstStyle/>
          <a:p>
            <a:pPr eaLnBrk="1" hangingPunct="1"/>
            <a:endParaRPr lang="en-US"/>
          </a:p>
        </p:txBody>
      </p:sp>
      <p:sp>
        <p:nvSpPr>
          <p:cNvPr id="35844" name="Rectangle 4"/>
          <p:cNvSpPr>
            <a:spLocks noChangeArrowheads="1"/>
          </p:cNvSpPr>
          <p:nvPr/>
        </p:nvSpPr>
        <p:spPr bwMode="auto">
          <a:xfrm>
            <a:off x="0" y="0"/>
            <a:ext cx="9144000" cy="5143500"/>
          </a:xfrm>
          <a:prstGeom prst="rect">
            <a:avLst/>
          </a:prstGeom>
          <a:solidFill>
            <a:schemeClr val="tx1"/>
          </a:solidFill>
          <a:ln w="9525">
            <a:solidFill>
              <a:schemeClr val="tx1"/>
            </a:solidFill>
            <a:miter lim="800000"/>
            <a:headEnd/>
            <a:tailEnd/>
          </a:ln>
        </p:spPr>
        <p:txBody>
          <a:bodyPr wrap="none" anchor="ctr"/>
          <a:lstStyle/>
          <a:p>
            <a:pPr eaLnBrk="1" hangingPunct="1"/>
            <a:endParaRPr lang="en-US"/>
          </a:p>
        </p:txBody>
      </p:sp>
      <p:sp>
        <p:nvSpPr>
          <p:cNvPr id="35845" name="WordArt 5"/>
          <p:cNvSpPr>
            <a:spLocks noChangeArrowheads="1" noChangeShapeType="1" noTextEdit="1"/>
          </p:cNvSpPr>
          <p:nvPr/>
        </p:nvSpPr>
        <p:spPr bwMode="auto">
          <a:xfrm>
            <a:off x="1295400" y="3600450"/>
            <a:ext cx="6477000" cy="15430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200" b="1" kern="10">
                <a:solidFill>
                  <a:srgbClr val="FF3300"/>
                </a:solidFill>
                <a:effectLst>
                  <a:outerShdw dist="35921" dir="2700000" algn="ctr" rotWithShape="0">
                    <a:srgbClr val="808080">
                      <a:alpha val="79999"/>
                    </a:srgbClr>
                  </a:outerShdw>
                </a:effectLst>
                <a:latin typeface="VNI-Times"/>
              </a:rPr>
              <a:t>Chuùc quyù thaày coâ vaø caùc em hoïc sinh </a:t>
            </a:r>
          </a:p>
          <a:p>
            <a:pPr algn="ctr"/>
            <a:r>
              <a:rPr lang="en-US" sz="3200" b="1" kern="10">
                <a:solidFill>
                  <a:srgbClr val="FF3300"/>
                </a:solidFill>
                <a:effectLst>
                  <a:outerShdw dist="35921" dir="2700000" algn="ctr" rotWithShape="0">
                    <a:srgbClr val="808080">
                      <a:alpha val="79999"/>
                    </a:srgbClr>
                  </a:outerShdw>
                </a:effectLst>
                <a:latin typeface="VNI-Times"/>
              </a:rPr>
              <a:t>maïnh khoûe vaø thaønh ñaït</a:t>
            </a:r>
          </a:p>
        </p:txBody>
      </p:sp>
      <p:pic>
        <p:nvPicPr>
          <p:cNvPr id="35846" name="Picture 6" descr="KEET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91500" y="0"/>
            <a:ext cx="9525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6" name="WordArt 14"/>
          <p:cNvSpPr>
            <a:spLocks noChangeArrowheads="1" noChangeShapeType="1" noTextEdit="1"/>
          </p:cNvSpPr>
          <p:nvPr/>
        </p:nvSpPr>
        <p:spPr bwMode="auto">
          <a:xfrm>
            <a:off x="1981200" y="171450"/>
            <a:ext cx="5105400" cy="91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Deflate">
              <a:avLst>
                <a:gd name="adj" fmla="val 12537"/>
              </a:avLst>
            </a:prstTxWarp>
          </a:bodyPr>
          <a:lstStyle/>
          <a:p>
            <a:pPr algn="ctr"/>
            <a:r>
              <a:rPr lang="vi-VN" sz="3600" kern="10">
                <a:solidFill>
                  <a:srgbClr val="FF3300"/>
                </a:solidFill>
                <a:effectLst>
                  <a:outerShdw dist="45791" dir="2021404" algn="ctr" rotWithShape="0">
                    <a:srgbClr val="808080">
                      <a:alpha val="79999"/>
                    </a:srgbClr>
                  </a:outerShdw>
                </a:effectLst>
                <a:latin typeface="Times New Roman"/>
                <a:cs typeface="Times New Roman"/>
              </a:rPr>
              <a:t>Bài học đã</a:t>
            </a:r>
          </a:p>
          <a:p>
            <a:pPr algn="ctr"/>
            <a:r>
              <a:rPr lang="vi-VN" sz="3600" kern="10">
                <a:solidFill>
                  <a:srgbClr val="FF3300"/>
                </a:solidFill>
                <a:effectLst>
                  <a:outerShdw dist="45791" dir="2021404" algn="ctr" rotWithShape="0">
                    <a:srgbClr val="808080">
                      <a:alpha val="79999"/>
                    </a:srgbClr>
                  </a:outerShdw>
                </a:effectLst>
                <a:latin typeface="Times New Roman"/>
                <a:cs typeface="Times New Roman"/>
              </a:rPr>
              <a:t>KẾT THÚC</a:t>
            </a:r>
            <a:endParaRPr lang="en-US" sz="3600" kern="10">
              <a:solidFill>
                <a:srgbClr val="FF3300"/>
              </a:solidFill>
              <a:effectLst>
                <a:outerShdw dist="45791" dir="2021404" algn="ctr" rotWithShape="0">
                  <a:srgbClr val="808080">
                    <a:alpha val="79999"/>
                  </a:srgbClr>
                </a:outerShdw>
              </a:effectLst>
              <a:latin typeface="Times New Roman"/>
              <a:cs typeface="Times New Roman"/>
            </a:endParaRPr>
          </a:p>
        </p:txBody>
      </p:sp>
      <p:pic>
        <p:nvPicPr>
          <p:cNvPr id="35848" name="Picture 8" descr="KEET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0" y="0"/>
            <a:ext cx="952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9" descr="KEET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0" y="4686300"/>
            <a:ext cx="952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Picture 10" descr="KEET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91500" y="4614862"/>
            <a:ext cx="9525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1" name="Picture 11" descr="KEET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3657600" y="2000250"/>
            <a:ext cx="952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2" name="Picture 12" descr="KEET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000250"/>
            <a:ext cx="1143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3" name="Picture 13" descr="KEET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91500" y="0"/>
            <a:ext cx="9525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4" name="Picture 14" descr="KEET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91500" y="4614862"/>
            <a:ext cx="9525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5" name="Picture 15" descr="KEET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0" y="0"/>
            <a:ext cx="952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6" name="Picture 16" descr="KEET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0" y="4686300"/>
            <a:ext cx="952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4244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 calcmode="lin" valueType="num">
                                      <p:cBhvr additive="base">
                                        <p:cTn id="7" dur="500" fill="hold"/>
                                        <p:tgtEl>
                                          <p:spTgt spid="35844"/>
                                        </p:tgtEl>
                                        <p:attrNameLst>
                                          <p:attrName>ppt_x</p:attrName>
                                        </p:attrNameLst>
                                      </p:cBhvr>
                                      <p:tavLst>
                                        <p:tav tm="0">
                                          <p:val>
                                            <p:strVal val="#ppt_x"/>
                                          </p:val>
                                        </p:tav>
                                        <p:tav tm="100000">
                                          <p:val>
                                            <p:strVal val="#ppt_x"/>
                                          </p:val>
                                        </p:tav>
                                      </p:tavLst>
                                    </p:anim>
                                    <p:anim calcmode="lin" valueType="num">
                                      <p:cBhvr additive="base">
                                        <p:cTn id="8" dur="500" fill="hold"/>
                                        <p:tgtEl>
                                          <p:spTgt spid="3584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5850"/>
                                        </p:tgtEl>
                                        <p:attrNameLst>
                                          <p:attrName>style.visibility</p:attrName>
                                        </p:attrNameLst>
                                      </p:cBhvr>
                                      <p:to>
                                        <p:strVal val="visible"/>
                                      </p:to>
                                    </p:set>
                                    <p:anim calcmode="lin" valueType="num">
                                      <p:cBhvr additive="base">
                                        <p:cTn id="11" dur="3000" fill="hold"/>
                                        <p:tgtEl>
                                          <p:spTgt spid="35850"/>
                                        </p:tgtEl>
                                        <p:attrNameLst>
                                          <p:attrName>ppt_x</p:attrName>
                                        </p:attrNameLst>
                                      </p:cBhvr>
                                      <p:tavLst>
                                        <p:tav tm="0">
                                          <p:val>
                                            <p:strVal val="#ppt_x"/>
                                          </p:val>
                                        </p:tav>
                                        <p:tav tm="100000">
                                          <p:val>
                                            <p:strVal val="#ppt_x"/>
                                          </p:val>
                                        </p:tav>
                                      </p:tavLst>
                                    </p:anim>
                                    <p:anim calcmode="lin" valueType="num">
                                      <p:cBhvr additive="base">
                                        <p:cTn id="12" dur="3000" fill="hold"/>
                                        <p:tgtEl>
                                          <p:spTgt spid="3585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par>
                                <p:cTn id="13" presetID="2" presetClass="entr" presetSubtype="4" fill="hold" nodeType="withEffect">
                                  <p:stCondLst>
                                    <p:cond delay="0"/>
                                  </p:stCondLst>
                                  <p:childTnLst>
                                    <p:set>
                                      <p:cBhvr>
                                        <p:cTn id="14" dur="1" fill="hold">
                                          <p:stCondLst>
                                            <p:cond delay="0"/>
                                          </p:stCondLst>
                                        </p:cTn>
                                        <p:tgtEl>
                                          <p:spTgt spid="35846"/>
                                        </p:tgtEl>
                                        <p:attrNameLst>
                                          <p:attrName>style.visibility</p:attrName>
                                        </p:attrNameLst>
                                      </p:cBhvr>
                                      <p:to>
                                        <p:strVal val="visible"/>
                                      </p:to>
                                    </p:set>
                                    <p:anim calcmode="lin" valueType="num">
                                      <p:cBhvr additive="base">
                                        <p:cTn id="15" dur="3000" fill="hold"/>
                                        <p:tgtEl>
                                          <p:spTgt spid="35846"/>
                                        </p:tgtEl>
                                        <p:attrNameLst>
                                          <p:attrName>ppt_x</p:attrName>
                                        </p:attrNameLst>
                                      </p:cBhvr>
                                      <p:tavLst>
                                        <p:tav tm="0">
                                          <p:val>
                                            <p:strVal val="#ppt_x"/>
                                          </p:val>
                                        </p:tav>
                                        <p:tav tm="100000">
                                          <p:val>
                                            <p:strVal val="#ppt_x"/>
                                          </p:val>
                                        </p:tav>
                                      </p:tavLst>
                                    </p:anim>
                                    <p:anim calcmode="lin" valueType="num">
                                      <p:cBhvr additive="base">
                                        <p:cTn id="16" dur="3000" fill="hold"/>
                                        <p:tgtEl>
                                          <p:spTgt spid="3584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par>
                                <p:cTn id="17" presetID="2" presetClass="entr" presetSubtype="4" fill="hold" nodeType="withEffect">
                                  <p:stCondLst>
                                    <p:cond delay="0"/>
                                  </p:stCondLst>
                                  <p:childTnLst>
                                    <p:set>
                                      <p:cBhvr>
                                        <p:cTn id="18" dur="1" fill="hold">
                                          <p:stCondLst>
                                            <p:cond delay="0"/>
                                          </p:stCondLst>
                                        </p:cTn>
                                        <p:tgtEl>
                                          <p:spTgt spid="35848"/>
                                        </p:tgtEl>
                                        <p:attrNameLst>
                                          <p:attrName>style.visibility</p:attrName>
                                        </p:attrNameLst>
                                      </p:cBhvr>
                                      <p:to>
                                        <p:strVal val="visible"/>
                                      </p:to>
                                    </p:set>
                                    <p:anim calcmode="lin" valueType="num">
                                      <p:cBhvr additive="base">
                                        <p:cTn id="19" dur="3000" fill="hold"/>
                                        <p:tgtEl>
                                          <p:spTgt spid="35848"/>
                                        </p:tgtEl>
                                        <p:attrNameLst>
                                          <p:attrName>ppt_x</p:attrName>
                                        </p:attrNameLst>
                                      </p:cBhvr>
                                      <p:tavLst>
                                        <p:tav tm="0">
                                          <p:val>
                                            <p:strVal val="#ppt_x"/>
                                          </p:val>
                                        </p:tav>
                                        <p:tav tm="100000">
                                          <p:val>
                                            <p:strVal val="#ppt_x"/>
                                          </p:val>
                                        </p:tav>
                                      </p:tavLst>
                                    </p:anim>
                                    <p:anim calcmode="lin" valueType="num">
                                      <p:cBhvr additive="base">
                                        <p:cTn id="20" dur="3000" fill="hold"/>
                                        <p:tgtEl>
                                          <p:spTgt spid="3584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par>
                                <p:cTn id="21" presetID="2" presetClass="entr" presetSubtype="4" fill="hold" nodeType="withEffect">
                                  <p:stCondLst>
                                    <p:cond delay="0"/>
                                  </p:stCondLst>
                                  <p:childTnLst>
                                    <p:set>
                                      <p:cBhvr>
                                        <p:cTn id="22" dur="1" fill="hold">
                                          <p:stCondLst>
                                            <p:cond delay="0"/>
                                          </p:stCondLst>
                                        </p:cTn>
                                        <p:tgtEl>
                                          <p:spTgt spid="35849"/>
                                        </p:tgtEl>
                                        <p:attrNameLst>
                                          <p:attrName>style.visibility</p:attrName>
                                        </p:attrNameLst>
                                      </p:cBhvr>
                                      <p:to>
                                        <p:strVal val="visible"/>
                                      </p:to>
                                    </p:set>
                                    <p:anim calcmode="lin" valueType="num">
                                      <p:cBhvr additive="base">
                                        <p:cTn id="23" dur="3000" fill="hold"/>
                                        <p:tgtEl>
                                          <p:spTgt spid="35849"/>
                                        </p:tgtEl>
                                        <p:attrNameLst>
                                          <p:attrName>ppt_x</p:attrName>
                                        </p:attrNameLst>
                                      </p:cBhvr>
                                      <p:tavLst>
                                        <p:tav tm="0">
                                          <p:val>
                                            <p:strVal val="#ppt_x"/>
                                          </p:val>
                                        </p:tav>
                                        <p:tav tm="100000">
                                          <p:val>
                                            <p:strVal val="#ppt_x"/>
                                          </p:val>
                                        </p:tav>
                                      </p:tavLst>
                                    </p:anim>
                                    <p:anim calcmode="lin" valueType="num">
                                      <p:cBhvr additive="base">
                                        <p:cTn id="24" dur="3000" fill="hold"/>
                                        <p:tgtEl>
                                          <p:spTgt spid="3584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par>
                                <p:cTn id="25" presetID="2" presetClass="entr" presetSubtype="4" repeatCount="indefinite" fill="hold" nodeType="withEffect">
                                  <p:stCondLst>
                                    <p:cond delay="0"/>
                                  </p:stCondLst>
                                  <p:childTnLst>
                                    <p:set>
                                      <p:cBhvr>
                                        <p:cTn id="26" dur="1" fill="hold">
                                          <p:stCondLst>
                                            <p:cond delay="0"/>
                                          </p:stCondLst>
                                        </p:cTn>
                                        <p:tgtEl>
                                          <p:spTgt spid="35846"/>
                                        </p:tgtEl>
                                        <p:attrNameLst>
                                          <p:attrName>style.visibility</p:attrName>
                                        </p:attrNameLst>
                                      </p:cBhvr>
                                      <p:to>
                                        <p:strVal val="visible"/>
                                      </p:to>
                                    </p:set>
                                    <p:anim calcmode="lin" valueType="num">
                                      <p:cBhvr additive="base">
                                        <p:cTn id="27" dur="3000" fill="hold"/>
                                        <p:tgtEl>
                                          <p:spTgt spid="35846"/>
                                        </p:tgtEl>
                                        <p:attrNameLst>
                                          <p:attrName>ppt_x</p:attrName>
                                        </p:attrNameLst>
                                      </p:cBhvr>
                                      <p:tavLst>
                                        <p:tav tm="0">
                                          <p:val>
                                            <p:strVal val="#ppt_x"/>
                                          </p:val>
                                        </p:tav>
                                        <p:tav tm="100000">
                                          <p:val>
                                            <p:strVal val="#ppt_x"/>
                                          </p:val>
                                        </p:tav>
                                      </p:tavLst>
                                    </p:anim>
                                    <p:anim calcmode="lin" valueType="num">
                                      <p:cBhvr additive="base">
                                        <p:cTn id="28" dur="3000" fill="hold"/>
                                        <p:tgtEl>
                                          <p:spTgt spid="3584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par>
                                <p:cTn id="29" presetID="2" presetClass="entr" presetSubtype="4" repeatCount="indefinite" fill="hold" nodeType="withEffect">
                                  <p:stCondLst>
                                    <p:cond delay="0"/>
                                  </p:stCondLst>
                                  <p:childTnLst>
                                    <p:set>
                                      <p:cBhvr>
                                        <p:cTn id="30" dur="1" fill="hold">
                                          <p:stCondLst>
                                            <p:cond delay="0"/>
                                          </p:stCondLst>
                                        </p:cTn>
                                        <p:tgtEl>
                                          <p:spTgt spid="35848"/>
                                        </p:tgtEl>
                                        <p:attrNameLst>
                                          <p:attrName>style.visibility</p:attrName>
                                        </p:attrNameLst>
                                      </p:cBhvr>
                                      <p:to>
                                        <p:strVal val="visible"/>
                                      </p:to>
                                    </p:set>
                                    <p:anim calcmode="lin" valueType="num">
                                      <p:cBhvr additive="base">
                                        <p:cTn id="31" dur="3000" fill="hold"/>
                                        <p:tgtEl>
                                          <p:spTgt spid="35848"/>
                                        </p:tgtEl>
                                        <p:attrNameLst>
                                          <p:attrName>ppt_x</p:attrName>
                                        </p:attrNameLst>
                                      </p:cBhvr>
                                      <p:tavLst>
                                        <p:tav tm="0">
                                          <p:val>
                                            <p:strVal val="#ppt_x"/>
                                          </p:val>
                                        </p:tav>
                                        <p:tav tm="100000">
                                          <p:val>
                                            <p:strVal val="#ppt_x"/>
                                          </p:val>
                                        </p:tav>
                                      </p:tavLst>
                                    </p:anim>
                                    <p:anim calcmode="lin" valueType="num">
                                      <p:cBhvr additive="base">
                                        <p:cTn id="32" dur="3000" fill="hold"/>
                                        <p:tgtEl>
                                          <p:spTgt spid="3584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par>
                                <p:cTn id="33" presetID="2" presetClass="entr" presetSubtype="4" repeatCount="indefinite" fill="hold" nodeType="withEffect">
                                  <p:stCondLst>
                                    <p:cond delay="0"/>
                                  </p:stCondLst>
                                  <p:childTnLst>
                                    <p:set>
                                      <p:cBhvr>
                                        <p:cTn id="34" dur="1" fill="hold">
                                          <p:stCondLst>
                                            <p:cond delay="0"/>
                                          </p:stCondLst>
                                        </p:cTn>
                                        <p:tgtEl>
                                          <p:spTgt spid="35849"/>
                                        </p:tgtEl>
                                        <p:attrNameLst>
                                          <p:attrName>style.visibility</p:attrName>
                                        </p:attrNameLst>
                                      </p:cBhvr>
                                      <p:to>
                                        <p:strVal val="visible"/>
                                      </p:to>
                                    </p:set>
                                    <p:anim calcmode="lin" valueType="num">
                                      <p:cBhvr additive="base">
                                        <p:cTn id="35" dur="3000" fill="hold"/>
                                        <p:tgtEl>
                                          <p:spTgt spid="35849"/>
                                        </p:tgtEl>
                                        <p:attrNameLst>
                                          <p:attrName>ppt_x</p:attrName>
                                        </p:attrNameLst>
                                      </p:cBhvr>
                                      <p:tavLst>
                                        <p:tav tm="0">
                                          <p:val>
                                            <p:strVal val="#ppt_x"/>
                                          </p:val>
                                        </p:tav>
                                        <p:tav tm="100000">
                                          <p:val>
                                            <p:strVal val="#ppt_x"/>
                                          </p:val>
                                        </p:tav>
                                      </p:tavLst>
                                    </p:anim>
                                    <p:anim calcmode="lin" valueType="num">
                                      <p:cBhvr additive="base">
                                        <p:cTn id="36" dur="3000" fill="hold"/>
                                        <p:tgtEl>
                                          <p:spTgt spid="3584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par>
                                <p:cTn id="37" presetID="2" presetClass="entr" presetSubtype="4" repeatCount="indefinite" fill="hold" nodeType="withEffect">
                                  <p:stCondLst>
                                    <p:cond delay="0"/>
                                  </p:stCondLst>
                                  <p:childTnLst>
                                    <p:set>
                                      <p:cBhvr>
                                        <p:cTn id="38" dur="1" fill="hold">
                                          <p:stCondLst>
                                            <p:cond delay="0"/>
                                          </p:stCondLst>
                                        </p:cTn>
                                        <p:tgtEl>
                                          <p:spTgt spid="35850"/>
                                        </p:tgtEl>
                                        <p:attrNameLst>
                                          <p:attrName>style.visibility</p:attrName>
                                        </p:attrNameLst>
                                      </p:cBhvr>
                                      <p:to>
                                        <p:strVal val="visible"/>
                                      </p:to>
                                    </p:set>
                                    <p:anim calcmode="lin" valueType="num">
                                      <p:cBhvr additive="base">
                                        <p:cTn id="39" dur="3000" fill="hold"/>
                                        <p:tgtEl>
                                          <p:spTgt spid="35850"/>
                                        </p:tgtEl>
                                        <p:attrNameLst>
                                          <p:attrName>ppt_x</p:attrName>
                                        </p:attrNameLst>
                                      </p:cBhvr>
                                      <p:tavLst>
                                        <p:tav tm="0">
                                          <p:val>
                                            <p:strVal val="#ppt_x"/>
                                          </p:val>
                                        </p:tav>
                                        <p:tav tm="100000">
                                          <p:val>
                                            <p:strVal val="#ppt_x"/>
                                          </p:val>
                                        </p:tav>
                                      </p:tavLst>
                                    </p:anim>
                                    <p:anim calcmode="lin" valueType="num">
                                      <p:cBhvr additive="base">
                                        <p:cTn id="40" dur="3000" fill="hold"/>
                                        <p:tgtEl>
                                          <p:spTgt spid="3585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2" name="chimes.wav"/>
                                        </p:tgtEl>
                                      </p:cMediaNode>
                                    </p:audio>
                                  </p:subTnLst>
                                </p:cTn>
                              </p:par>
                              <p:par>
                                <p:cTn id="41" presetID="42" presetClass="path" presetSubtype="0" repeatCount="indefinite" accel="50000" decel="50000" fill="hold" nodeType="withEffect">
                                  <p:stCondLst>
                                    <p:cond delay="0"/>
                                  </p:stCondLst>
                                  <p:childTnLst>
                                    <p:animMotion origin="layout" path="M 0.00208 -0.01806 L 0.00208 0.89213 " pathEditMode="relative" rAng="0" ptsTypes="AA">
                                      <p:cBhvr>
                                        <p:cTn id="42" dur="9000" spd="-100000" fill="hold"/>
                                        <p:tgtEl>
                                          <p:spTgt spid="35846"/>
                                        </p:tgtEl>
                                        <p:attrNameLst>
                                          <p:attrName>ppt_x</p:attrName>
                                          <p:attrName>ppt_y</p:attrName>
                                        </p:attrNameLst>
                                      </p:cBhvr>
                                      <p:rCtr x="0" y="45509"/>
                                    </p:animMotion>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par>
                                <p:cTn id="43" presetID="42" presetClass="path" presetSubtype="0" repeatCount="indefinite" accel="50000" decel="50000" fill="hold" nodeType="withEffect">
                                  <p:stCondLst>
                                    <p:cond delay="0"/>
                                  </p:stCondLst>
                                  <p:childTnLst>
                                    <p:animMotion origin="layout" path="M -3.33333E-6 -3.06358E-6 L -0.00208 0.91006 " pathEditMode="relative" rAng="0" ptsTypes="AA">
                                      <p:cBhvr>
                                        <p:cTn id="44" dur="9000" fill="hold"/>
                                        <p:tgtEl>
                                          <p:spTgt spid="35848"/>
                                        </p:tgtEl>
                                        <p:attrNameLst>
                                          <p:attrName>ppt_x</p:attrName>
                                          <p:attrName>ppt_y</p:attrName>
                                        </p:attrNameLst>
                                      </p:cBhvr>
                                      <p:rCtr x="-104" y="45503"/>
                                    </p:animMotion>
                                  </p:childTnLst>
                                  <p:subTnLst>
                                    <p:audio>
                                      <p:cMediaNode>
                                        <p:cTn display="0" masterRel="sameClick">
                                          <p:stCondLst>
                                            <p:cond evt="begin" delay="0">
                                              <p:tn val="43"/>
                                            </p:cond>
                                          </p:stCondLst>
                                          <p:endCondLst>
                                            <p:cond evt="onStopAudio" delay="0">
                                              <p:tgtEl>
                                                <p:sldTgt/>
                                              </p:tgtEl>
                                            </p:cond>
                                          </p:endCondLst>
                                        </p:cTn>
                                        <p:tgtEl>
                                          <p:sndTgt r:embed="rId2" name="chimes.wav"/>
                                        </p:tgtEl>
                                      </p:cMediaNode>
                                    </p:audio>
                                  </p:subTnLst>
                                </p:cTn>
                              </p:par>
                              <p:par>
                                <p:cTn id="45" presetID="64" presetClass="path" presetSubtype="0" repeatCount="indefinite" accel="50000" decel="50000" fill="hold" nodeType="withEffect">
                                  <p:stCondLst>
                                    <p:cond delay="0"/>
                                  </p:stCondLst>
                                  <p:childTnLst>
                                    <p:animMotion origin="layout" path="M 0.00417 -0.92037 L 0.00209 -0.00509 " pathEditMode="relative" rAng="0" ptsTypes="AA">
                                      <p:cBhvr>
                                        <p:cTn id="46" dur="9000" fill="hold"/>
                                        <p:tgtEl>
                                          <p:spTgt spid="35850"/>
                                        </p:tgtEl>
                                        <p:attrNameLst>
                                          <p:attrName>ppt_x</p:attrName>
                                          <p:attrName>ppt_y</p:attrName>
                                        </p:attrNameLst>
                                      </p:cBhvr>
                                      <p:rCtr x="-104" y="45764"/>
                                    </p:animMotion>
                                  </p:childTnLst>
                                  <p:subTnLst>
                                    <p:audio>
                                      <p:cMediaNode>
                                        <p:cTn display="0" masterRel="sameClick">
                                          <p:stCondLst>
                                            <p:cond evt="begin" delay="0">
                                              <p:tn val="45"/>
                                            </p:cond>
                                          </p:stCondLst>
                                          <p:endCondLst>
                                            <p:cond evt="onStopAudio" delay="0">
                                              <p:tgtEl>
                                                <p:sldTgt/>
                                              </p:tgtEl>
                                            </p:cond>
                                          </p:endCondLst>
                                        </p:cTn>
                                        <p:tgtEl>
                                          <p:sndTgt r:embed="rId2" name="chimes.wav"/>
                                        </p:tgtEl>
                                      </p:cMediaNode>
                                    </p:audio>
                                  </p:subTnLst>
                                </p:cTn>
                              </p:par>
                              <p:par>
                                <p:cTn id="47" presetID="64" presetClass="path" presetSubtype="0" repeatCount="indefinite" accel="50000" decel="50000" fill="hold" nodeType="withEffect">
                                  <p:stCondLst>
                                    <p:cond delay="0"/>
                                  </p:stCondLst>
                                  <p:childTnLst>
                                    <p:animMotion origin="layout" path="M 6.93889E-18 -8.67052E-7 L 6.93889E-18 -0.89896 " pathEditMode="relative" rAng="0" ptsTypes="AA">
                                      <p:cBhvr>
                                        <p:cTn id="48" dur="9000" fill="hold"/>
                                        <p:tgtEl>
                                          <p:spTgt spid="35849"/>
                                        </p:tgtEl>
                                        <p:attrNameLst>
                                          <p:attrName>ppt_x</p:attrName>
                                          <p:attrName>ppt_y</p:attrName>
                                        </p:attrNameLst>
                                      </p:cBhvr>
                                      <p:rCtr x="0" y="-44948"/>
                                    </p:animMotion>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par>
                          <p:cTn id="49" fill="hold" nodeType="afterGroup">
                            <p:stCondLst>
                              <p:cond delay="9000"/>
                            </p:stCondLst>
                            <p:childTnLst>
                              <p:par>
                                <p:cTn id="50" presetID="2" presetClass="entr" presetSubtype="4" fill="hold" nodeType="afterEffect">
                                  <p:stCondLst>
                                    <p:cond delay="0"/>
                                  </p:stCondLst>
                                  <p:childTnLst>
                                    <p:set>
                                      <p:cBhvr>
                                        <p:cTn id="51" dur="1" fill="hold">
                                          <p:stCondLst>
                                            <p:cond delay="0"/>
                                          </p:stCondLst>
                                        </p:cTn>
                                        <p:tgtEl>
                                          <p:spTgt spid="35853"/>
                                        </p:tgtEl>
                                        <p:attrNameLst>
                                          <p:attrName>style.visibility</p:attrName>
                                        </p:attrNameLst>
                                      </p:cBhvr>
                                      <p:to>
                                        <p:strVal val="visible"/>
                                      </p:to>
                                    </p:set>
                                    <p:anim calcmode="lin" valueType="num">
                                      <p:cBhvr additive="base">
                                        <p:cTn id="52" dur="2000" fill="hold"/>
                                        <p:tgtEl>
                                          <p:spTgt spid="35853"/>
                                        </p:tgtEl>
                                        <p:attrNameLst>
                                          <p:attrName>ppt_x</p:attrName>
                                        </p:attrNameLst>
                                      </p:cBhvr>
                                      <p:tavLst>
                                        <p:tav tm="0">
                                          <p:val>
                                            <p:strVal val="#ppt_x"/>
                                          </p:val>
                                        </p:tav>
                                        <p:tav tm="100000">
                                          <p:val>
                                            <p:strVal val="#ppt_x"/>
                                          </p:val>
                                        </p:tav>
                                      </p:tavLst>
                                    </p:anim>
                                    <p:anim calcmode="lin" valueType="num">
                                      <p:cBhvr additive="base">
                                        <p:cTn id="53" dur="2000" fill="hold"/>
                                        <p:tgtEl>
                                          <p:spTgt spid="358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2" name="chimes.wav"/>
                                        </p:tgtEl>
                                      </p:cMediaNode>
                                    </p:audio>
                                  </p:subTnLst>
                                </p:cTn>
                              </p:par>
                              <p:par>
                                <p:cTn id="54" presetID="2" presetClass="entr" presetSubtype="4" fill="hold" nodeType="withEffect">
                                  <p:stCondLst>
                                    <p:cond delay="0"/>
                                  </p:stCondLst>
                                  <p:childTnLst>
                                    <p:set>
                                      <p:cBhvr>
                                        <p:cTn id="55" dur="1" fill="hold">
                                          <p:stCondLst>
                                            <p:cond delay="0"/>
                                          </p:stCondLst>
                                        </p:cTn>
                                        <p:tgtEl>
                                          <p:spTgt spid="35856"/>
                                        </p:tgtEl>
                                        <p:attrNameLst>
                                          <p:attrName>style.visibility</p:attrName>
                                        </p:attrNameLst>
                                      </p:cBhvr>
                                      <p:to>
                                        <p:strVal val="visible"/>
                                      </p:to>
                                    </p:set>
                                    <p:anim calcmode="lin" valueType="num">
                                      <p:cBhvr additive="base">
                                        <p:cTn id="56" dur="2000" fill="hold"/>
                                        <p:tgtEl>
                                          <p:spTgt spid="35856"/>
                                        </p:tgtEl>
                                        <p:attrNameLst>
                                          <p:attrName>ppt_x</p:attrName>
                                        </p:attrNameLst>
                                      </p:cBhvr>
                                      <p:tavLst>
                                        <p:tav tm="0">
                                          <p:val>
                                            <p:strVal val="#ppt_x"/>
                                          </p:val>
                                        </p:tav>
                                        <p:tav tm="100000">
                                          <p:val>
                                            <p:strVal val="#ppt_x"/>
                                          </p:val>
                                        </p:tav>
                                      </p:tavLst>
                                    </p:anim>
                                    <p:anim calcmode="lin" valueType="num">
                                      <p:cBhvr additive="base">
                                        <p:cTn id="57" dur="2000" fill="hold"/>
                                        <p:tgtEl>
                                          <p:spTgt spid="3585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2" name="chimes.wav"/>
                                        </p:tgtEl>
                                      </p:cMediaNode>
                                    </p:audio>
                                  </p:subTnLst>
                                </p:cTn>
                              </p:par>
                              <p:par>
                                <p:cTn id="58" presetID="2" presetClass="entr" presetSubtype="4" fill="hold" nodeType="withEffect">
                                  <p:stCondLst>
                                    <p:cond delay="0"/>
                                  </p:stCondLst>
                                  <p:childTnLst>
                                    <p:set>
                                      <p:cBhvr>
                                        <p:cTn id="59" dur="1" fill="hold">
                                          <p:stCondLst>
                                            <p:cond delay="0"/>
                                          </p:stCondLst>
                                        </p:cTn>
                                        <p:tgtEl>
                                          <p:spTgt spid="35854"/>
                                        </p:tgtEl>
                                        <p:attrNameLst>
                                          <p:attrName>style.visibility</p:attrName>
                                        </p:attrNameLst>
                                      </p:cBhvr>
                                      <p:to>
                                        <p:strVal val="visible"/>
                                      </p:to>
                                    </p:set>
                                    <p:anim calcmode="lin" valueType="num">
                                      <p:cBhvr additive="base">
                                        <p:cTn id="60" dur="2000" fill="hold"/>
                                        <p:tgtEl>
                                          <p:spTgt spid="35854"/>
                                        </p:tgtEl>
                                        <p:attrNameLst>
                                          <p:attrName>ppt_x</p:attrName>
                                        </p:attrNameLst>
                                      </p:cBhvr>
                                      <p:tavLst>
                                        <p:tav tm="0">
                                          <p:val>
                                            <p:strVal val="#ppt_x"/>
                                          </p:val>
                                        </p:tav>
                                        <p:tav tm="100000">
                                          <p:val>
                                            <p:strVal val="#ppt_x"/>
                                          </p:val>
                                        </p:tav>
                                      </p:tavLst>
                                    </p:anim>
                                    <p:anim calcmode="lin" valueType="num">
                                      <p:cBhvr additive="base">
                                        <p:cTn id="61" dur="2000" fill="hold"/>
                                        <p:tgtEl>
                                          <p:spTgt spid="3585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2" name="chimes.wav"/>
                                        </p:tgtEl>
                                      </p:cMediaNode>
                                    </p:audio>
                                  </p:subTnLst>
                                </p:cTn>
                              </p:par>
                              <p:par>
                                <p:cTn id="62" presetID="2" presetClass="entr" presetSubtype="4" fill="hold" nodeType="withEffect">
                                  <p:stCondLst>
                                    <p:cond delay="0"/>
                                  </p:stCondLst>
                                  <p:childTnLst>
                                    <p:set>
                                      <p:cBhvr>
                                        <p:cTn id="63" dur="1" fill="hold">
                                          <p:stCondLst>
                                            <p:cond delay="0"/>
                                          </p:stCondLst>
                                        </p:cTn>
                                        <p:tgtEl>
                                          <p:spTgt spid="35855"/>
                                        </p:tgtEl>
                                        <p:attrNameLst>
                                          <p:attrName>style.visibility</p:attrName>
                                        </p:attrNameLst>
                                      </p:cBhvr>
                                      <p:to>
                                        <p:strVal val="visible"/>
                                      </p:to>
                                    </p:set>
                                    <p:anim calcmode="lin" valueType="num">
                                      <p:cBhvr additive="base">
                                        <p:cTn id="64" dur="2000" fill="hold"/>
                                        <p:tgtEl>
                                          <p:spTgt spid="35855"/>
                                        </p:tgtEl>
                                        <p:attrNameLst>
                                          <p:attrName>ppt_x</p:attrName>
                                        </p:attrNameLst>
                                      </p:cBhvr>
                                      <p:tavLst>
                                        <p:tav tm="0">
                                          <p:val>
                                            <p:strVal val="#ppt_x"/>
                                          </p:val>
                                        </p:tav>
                                        <p:tav tm="100000">
                                          <p:val>
                                            <p:strVal val="#ppt_x"/>
                                          </p:val>
                                        </p:tav>
                                      </p:tavLst>
                                    </p:anim>
                                    <p:anim calcmode="lin" valueType="num">
                                      <p:cBhvr additive="base">
                                        <p:cTn id="65" dur="2000" fill="hold"/>
                                        <p:tgtEl>
                                          <p:spTgt spid="35855"/>
                                        </p:tgtEl>
                                        <p:attrNameLst>
                                          <p:attrName>ppt_y</p:attrName>
                                        </p:attrNameLst>
                                      </p:cBhvr>
                                      <p:tavLst>
                                        <p:tav tm="0">
                                          <p:val>
                                            <p:strVal val="1+#ppt_h/2"/>
                                          </p:val>
                                        </p:tav>
                                        <p:tav tm="100000">
                                          <p:val>
                                            <p:strVal val="#ppt_y"/>
                                          </p:val>
                                        </p:tav>
                                      </p:tavLst>
                                    </p:anim>
                                  </p:childTnLst>
                                </p:cTn>
                              </p:par>
                              <p:par>
                                <p:cTn id="66" presetID="49" presetClass="path" presetSubtype="0" accel="50000" decel="50000" fill="hold" nodeType="withEffect">
                                  <p:stCondLst>
                                    <p:cond delay="0"/>
                                  </p:stCondLst>
                                  <p:childTnLst>
                                    <p:animMotion origin="layout" path="M 3.33333E-6 5.20231E-7 L -0.44792 0.23722 " pathEditMode="relative" rAng="0" ptsTypes="AA">
                                      <p:cBhvr>
                                        <p:cTn id="67" dur="5000" fill="hold"/>
                                        <p:tgtEl>
                                          <p:spTgt spid="35853"/>
                                        </p:tgtEl>
                                        <p:attrNameLst>
                                          <p:attrName>ppt_x</p:attrName>
                                          <p:attrName>ppt_y</p:attrName>
                                        </p:attrNameLst>
                                      </p:cBhvr>
                                      <p:rCtr x="-22396" y="11861"/>
                                    </p:animMotion>
                                  </p:childTnLst>
                                </p:cTn>
                              </p:par>
                              <p:par>
                                <p:cTn id="68" presetID="49" presetClass="path" presetSubtype="0" accel="50000" decel="50000" fill="hold" nodeType="withEffect">
                                  <p:stCondLst>
                                    <p:cond delay="0"/>
                                  </p:stCondLst>
                                  <p:childTnLst>
                                    <p:animMotion origin="layout" path="M -3.33333E-6 -1.32948E-6 L 0.37292 0.24416 " pathEditMode="relative" rAng="0" ptsTypes="AA">
                                      <p:cBhvr>
                                        <p:cTn id="69" dur="5000" fill="hold"/>
                                        <p:tgtEl>
                                          <p:spTgt spid="35855"/>
                                        </p:tgtEl>
                                        <p:attrNameLst>
                                          <p:attrName>ppt_x</p:attrName>
                                          <p:attrName>ppt_y</p:attrName>
                                        </p:attrNameLst>
                                      </p:cBhvr>
                                      <p:rCtr x="18646" y="12208"/>
                                    </p:animMotion>
                                  </p:childTnLst>
                                  <p:subTnLst>
                                    <p:audio>
                                      <p:cMediaNode>
                                        <p:cTn display="0" masterRel="sameClick">
                                          <p:stCondLst>
                                            <p:cond evt="begin" delay="0">
                                              <p:tn val="68"/>
                                            </p:cond>
                                          </p:stCondLst>
                                          <p:endCondLst>
                                            <p:cond evt="onStopAudio" delay="0">
                                              <p:tgtEl>
                                                <p:sldTgt/>
                                              </p:tgtEl>
                                            </p:cond>
                                          </p:endCondLst>
                                        </p:cTn>
                                        <p:tgtEl>
                                          <p:sndTgt r:embed="rId2" name="chimes.wav"/>
                                        </p:tgtEl>
                                      </p:cMediaNode>
                                    </p:audio>
                                  </p:subTnLst>
                                </p:cTn>
                              </p:par>
                              <p:par>
                                <p:cTn id="70" presetID="56" presetClass="path" presetSubtype="0" accel="50000" decel="50000" fill="hold" nodeType="withEffect">
                                  <p:stCondLst>
                                    <p:cond delay="0"/>
                                  </p:stCondLst>
                                  <p:childTnLst>
                                    <p:animMotion origin="layout" path="M 0 -2.60116E-6 L -0.45 -0.29965 " pathEditMode="relative" rAng="0" ptsTypes="AA">
                                      <p:cBhvr>
                                        <p:cTn id="71" dur="5000" fill="hold"/>
                                        <p:tgtEl>
                                          <p:spTgt spid="35854"/>
                                        </p:tgtEl>
                                        <p:attrNameLst>
                                          <p:attrName>ppt_x</p:attrName>
                                          <p:attrName>ppt_y</p:attrName>
                                        </p:attrNameLst>
                                      </p:cBhvr>
                                      <p:rCtr x="-22500" y="-14983"/>
                                    </p:animMotion>
                                  </p:childTnLst>
                                </p:cTn>
                              </p:par>
                              <p:par>
                                <p:cTn id="72" presetID="56" presetClass="path" presetSubtype="0" accel="50000" decel="50000" fill="hold" nodeType="withEffect">
                                  <p:stCondLst>
                                    <p:cond delay="0"/>
                                  </p:stCondLst>
                                  <p:childTnLst>
                                    <p:animMotion origin="layout" path="M -0.00209 -8.67052E-7 L 0.37083 -0.31075 " pathEditMode="relative" rAng="0" ptsTypes="AA">
                                      <p:cBhvr>
                                        <p:cTn id="73" dur="5000" fill="hold"/>
                                        <p:tgtEl>
                                          <p:spTgt spid="35856"/>
                                        </p:tgtEl>
                                        <p:attrNameLst>
                                          <p:attrName>ppt_x</p:attrName>
                                          <p:attrName>ppt_y</p:attrName>
                                        </p:attrNameLst>
                                      </p:cBhvr>
                                      <p:rCtr x="18646" y="-15538"/>
                                    </p:animMotion>
                                  </p:childTnLst>
                                </p:cTn>
                              </p:par>
                            </p:childTnLst>
                          </p:cTn>
                        </p:par>
                        <p:par>
                          <p:cTn id="74" fill="hold" nodeType="afterGroup">
                            <p:stCondLst>
                              <p:cond delay="14000"/>
                            </p:stCondLst>
                            <p:childTnLst>
                              <p:par>
                                <p:cTn id="75" presetID="2" presetClass="entr" presetSubtype="4" fill="hold" nodeType="afterEffect">
                                  <p:stCondLst>
                                    <p:cond delay="0"/>
                                  </p:stCondLst>
                                  <p:childTnLst>
                                    <p:set>
                                      <p:cBhvr>
                                        <p:cTn id="76" dur="1" fill="hold">
                                          <p:stCondLst>
                                            <p:cond delay="0"/>
                                          </p:stCondLst>
                                        </p:cTn>
                                        <p:tgtEl>
                                          <p:spTgt spid="35852"/>
                                        </p:tgtEl>
                                        <p:attrNameLst>
                                          <p:attrName>style.visibility</p:attrName>
                                        </p:attrNameLst>
                                      </p:cBhvr>
                                      <p:to>
                                        <p:strVal val="visible"/>
                                      </p:to>
                                    </p:set>
                                    <p:anim calcmode="lin" valueType="num">
                                      <p:cBhvr additive="base">
                                        <p:cTn id="77" dur="2000" fill="hold"/>
                                        <p:tgtEl>
                                          <p:spTgt spid="35852"/>
                                        </p:tgtEl>
                                        <p:attrNameLst>
                                          <p:attrName>ppt_x</p:attrName>
                                        </p:attrNameLst>
                                      </p:cBhvr>
                                      <p:tavLst>
                                        <p:tav tm="0">
                                          <p:val>
                                            <p:strVal val="#ppt_x"/>
                                          </p:val>
                                        </p:tav>
                                        <p:tav tm="100000">
                                          <p:val>
                                            <p:strVal val="#ppt_x"/>
                                          </p:val>
                                        </p:tav>
                                      </p:tavLst>
                                    </p:anim>
                                    <p:anim calcmode="lin" valueType="num">
                                      <p:cBhvr additive="base">
                                        <p:cTn id="78" dur="2000" fill="hold"/>
                                        <p:tgtEl>
                                          <p:spTgt spid="35852"/>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35851"/>
                                        </p:tgtEl>
                                        <p:attrNameLst>
                                          <p:attrName>style.visibility</p:attrName>
                                        </p:attrNameLst>
                                      </p:cBhvr>
                                      <p:to>
                                        <p:strVal val="visible"/>
                                      </p:to>
                                    </p:set>
                                    <p:anim calcmode="lin" valueType="num">
                                      <p:cBhvr additive="base">
                                        <p:cTn id="81" dur="2000" fill="hold"/>
                                        <p:tgtEl>
                                          <p:spTgt spid="35851"/>
                                        </p:tgtEl>
                                        <p:attrNameLst>
                                          <p:attrName>ppt_x</p:attrName>
                                        </p:attrNameLst>
                                      </p:cBhvr>
                                      <p:tavLst>
                                        <p:tav tm="0">
                                          <p:val>
                                            <p:strVal val="#ppt_x"/>
                                          </p:val>
                                        </p:tav>
                                        <p:tav tm="100000">
                                          <p:val>
                                            <p:strVal val="#ppt_x"/>
                                          </p:val>
                                        </p:tav>
                                      </p:tavLst>
                                    </p:anim>
                                    <p:anim calcmode="lin" valueType="num">
                                      <p:cBhvr additive="base">
                                        <p:cTn id="82" dur="2000" fill="hold"/>
                                        <p:tgtEl>
                                          <p:spTgt spid="35851"/>
                                        </p:tgtEl>
                                        <p:attrNameLst>
                                          <p:attrName>ppt_y</p:attrName>
                                        </p:attrNameLst>
                                      </p:cBhvr>
                                      <p:tavLst>
                                        <p:tav tm="0">
                                          <p:val>
                                            <p:strVal val="1+#ppt_h/2"/>
                                          </p:val>
                                        </p:tav>
                                        <p:tav tm="100000">
                                          <p:val>
                                            <p:strVal val="#ppt_y"/>
                                          </p:val>
                                        </p:tav>
                                      </p:tavLst>
                                    </p:anim>
                                  </p:childTnLst>
                                </p:cTn>
                              </p:par>
                              <p:par>
                                <p:cTn id="83" presetID="30" presetClass="path" presetSubtype="0" repeatCount="indefinite" accel="50000" decel="50000" fill="hold" nodeType="withEffect">
                                  <p:stCondLst>
                                    <p:cond delay="0"/>
                                  </p:stCondLst>
                                  <p:childTnLst>
                                    <p:animMotion origin="layout" path="M 0.43976 0.27492 C 0.43976 0.27746 0.38594 0.09827 0.38594 0.0985 C 0.33351 -0.04693 0.25018 -0.10428 0.12917 -0.10428 C 0.06736 -0.10428 0.01146 -0.083 -0.03211 -0.04693 C -0.06267 -0.02219 -0.09982 -0.00832 -0.13993 -0.00832 C -0.21718 -0.00832 -0.28211 -0.05826 -0.30711 -0.12832 C -0.30711 -0.12809 -0.33385 -0.21086 -0.33385 -0.21086 C -0.33385 -0.21086 -0.27934 -0.03306 -0.27934 -0.03283 C -0.22639 0.10867 -0.14323 0.16578 -0.02552 0.16578 C 0.03629 0.16578 0.09497 0.14428 0.1415 0.1052 C 0.16945 0.08416 0.20643 0.07029 0.24375 0.07029 C 0.32101 0.07029 0.38594 0.12 0.41094 0.18983 C 0.41094 0.19006 0.43976 0.27492 0.43976 0.27746 Z " pathEditMode="relative" rAng="0" ptsTypes="fffffffffffff">
                                      <p:cBhvr>
                                        <p:cTn id="84" dur="3000" fill="hold"/>
                                        <p:tgtEl>
                                          <p:spTgt spid="35851"/>
                                        </p:tgtEl>
                                        <p:attrNameLst>
                                          <p:attrName>ppt_x</p:attrName>
                                          <p:attrName>ppt_y</p:attrName>
                                        </p:attrNameLst>
                                      </p:cBhvr>
                                      <p:rCtr x="-38681" y="-24162"/>
                                    </p:animMotion>
                                  </p:childTnLst>
                                </p:cTn>
                              </p:par>
                              <p:par>
                                <p:cTn id="85" presetID="30" presetClass="path" presetSubtype="0" repeatCount="indefinite" accel="50000" decel="50000" fill="hold" nodeType="withEffect">
                                  <p:stCondLst>
                                    <p:cond delay="0"/>
                                  </p:stCondLst>
                                  <p:childTnLst>
                                    <p:animMotion origin="layout" path="M -0.36041 0.29017 C -0.36041 0.29202 -0.31007 0.11052 -0.31007 0.11075 C -0.2592 -0.03676 -0.17864 -0.09526 -0.06111 -0.09526 C -0.00139 -0.09526 0.05226 -0.07352 0.09514 -0.03676 C 0.12448 -0.01179 0.16059 0.00231 0.19966 0.00231 C 0.27448 0.00231 0.3375 -0.04809 0.36164 -0.1193 C 0.36164 -0.11907 0.38959 -0.20439 0.38959 -0.20439 C 0.38959 -0.20439 0.33455 -0.02312 0.33455 -0.02243 C 0.28368 0.12139 0.20261 0.17965 0.08907 0.17965 C 0.02865 0.17965 -0.02882 0.15769 -0.07326 0.11861 C -0.10034 0.09665 -0.13576 0.08231 -0.17257 0.08231 C -0.24739 0.08231 -0.31007 0.13249 -0.3342 0.20393 C -0.3342 0.20439 -0.36041 0.29017 -0.36041 0.29202 Z " pathEditMode="relative" rAng="0" ptsTypes="fffffffffffff">
                                      <p:cBhvr>
                                        <p:cTn id="86" dur="3000" fill="hold"/>
                                        <p:tgtEl>
                                          <p:spTgt spid="35852"/>
                                        </p:tgtEl>
                                        <p:attrNameLst>
                                          <p:attrName>ppt_x</p:attrName>
                                          <p:attrName>ppt_y</p:attrName>
                                        </p:attrNameLst>
                                      </p:cBhvr>
                                      <p:rCtr x="37500" y="-24647"/>
                                    </p:animMotion>
                                  </p:childTnLst>
                                  <p:subTnLst>
                                    <p:audio>
                                      <p:cMediaNode>
                                        <p:cTn display="0" masterRel="sameClick">
                                          <p:stCondLst>
                                            <p:cond evt="begin" delay="0">
                                              <p:tn val="85"/>
                                            </p:cond>
                                          </p:stCondLst>
                                          <p:endCondLst>
                                            <p:cond evt="onStopAudio" delay="0">
                                              <p:tgtEl>
                                                <p:sldTgt/>
                                              </p:tgtEl>
                                            </p:cond>
                                          </p:endCondLst>
                                        </p:cTn>
                                        <p:tgtEl>
                                          <p:sndTgt r:embed="rId2" name="chimes.wav"/>
                                        </p:tgtEl>
                                      </p:cMediaNode>
                                    </p:audio>
                                  </p:subTnLst>
                                </p:cTn>
                              </p:par>
                              <p:par>
                                <p:cTn id="87" presetID="2" presetClass="entr" presetSubtype="4" fill="hold" grpId="0" nodeType="withEffect">
                                  <p:stCondLst>
                                    <p:cond delay="0"/>
                                  </p:stCondLst>
                                  <p:childTnLst>
                                    <p:set>
                                      <p:cBhvr>
                                        <p:cTn id="88" dur="1" fill="hold">
                                          <p:stCondLst>
                                            <p:cond delay="0"/>
                                          </p:stCondLst>
                                        </p:cTn>
                                        <p:tgtEl>
                                          <p:spTgt spid="35845"/>
                                        </p:tgtEl>
                                        <p:attrNameLst>
                                          <p:attrName>style.visibility</p:attrName>
                                        </p:attrNameLst>
                                      </p:cBhvr>
                                      <p:to>
                                        <p:strVal val="visible"/>
                                      </p:to>
                                    </p:set>
                                    <p:anim calcmode="lin" valueType="num">
                                      <p:cBhvr additive="base">
                                        <p:cTn id="89" dur="500" fill="hold"/>
                                        <p:tgtEl>
                                          <p:spTgt spid="35845"/>
                                        </p:tgtEl>
                                        <p:attrNameLst>
                                          <p:attrName>ppt_x</p:attrName>
                                        </p:attrNameLst>
                                      </p:cBhvr>
                                      <p:tavLst>
                                        <p:tav tm="0">
                                          <p:val>
                                            <p:strVal val="#ppt_x"/>
                                          </p:val>
                                        </p:tav>
                                        <p:tav tm="100000">
                                          <p:val>
                                            <p:strVal val="#ppt_x"/>
                                          </p:val>
                                        </p:tav>
                                      </p:tavLst>
                                    </p:anim>
                                    <p:anim calcmode="lin" valueType="num">
                                      <p:cBhvr additive="base">
                                        <p:cTn id="90" dur="500" fill="hold"/>
                                        <p:tgtEl>
                                          <p:spTgt spid="3584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2" name="chimes.wav"/>
                                        </p:tgtEl>
                                      </p:cMediaNode>
                                    </p:audio>
                                  </p:subTnLst>
                                </p:cTn>
                              </p:par>
                              <p:par>
                                <p:cTn id="91" presetID="2" presetClass="entr" presetSubtype="4" fill="hold" grpId="0" nodeType="withEffect">
                                  <p:stCondLst>
                                    <p:cond delay="0"/>
                                  </p:stCondLst>
                                  <p:childTnLst>
                                    <p:set>
                                      <p:cBhvr>
                                        <p:cTn id="92" dur="1" fill="hold">
                                          <p:stCondLst>
                                            <p:cond delay="0"/>
                                          </p:stCondLst>
                                        </p:cTn>
                                        <p:tgtEl>
                                          <p:spTgt spid="49166"/>
                                        </p:tgtEl>
                                        <p:attrNameLst>
                                          <p:attrName>style.visibility</p:attrName>
                                        </p:attrNameLst>
                                      </p:cBhvr>
                                      <p:to>
                                        <p:strVal val="visible"/>
                                      </p:to>
                                    </p:set>
                                    <p:anim calcmode="lin" valueType="num">
                                      <p:cBhvr additive="base">
                                        <p:cTn id="93" dur="500" fill="hold"/>
                                        <p:tgtEl>
                                          <p:spTgt spid="49166"/>
                                        </p:tgtEl>
                                        <p:attrNameLst>
                                          <p:attrName>ppt_x</p:attrName>
                                        </p:attrNameLst>
                                      </p:cBhvr>
                                      <p:tavLst>
                                        <p:tav tm="0">
                                          <p:val>
                                            <p:strVal val="#ppt_x"/>
                                          </p:val>
                                        </p:tav>
                                        <p:tav tm="100000">
                                          <p:val>
                                            <p:strVal val="#ppt_x"/>
                                          </p:val>
                                        </p:tav>
                                      </p:tavLst>
                                    </p:anim>
                                    <p:anim calcmode="lin" valueType="num">
                                      <p:cBhvr additive="base">
                                        <p:cTn id="94" dur="500" fill="hold"/>
                                        <p:tgtEl>
                                          <p:spTgt spid="4916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nimBg="1"/>
      <p:bldP spid="35845" grpId="0" animBg="1"/>
      <p:bldP spid="4916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3F23AB29-1DD1-ADEF-6BA2-8BB8B42664CF}"/>
              </a:ext>
            </a:extLst>
          </p:cNvPr>
          <p:cNvSpPr>
            <a:spLocks noGrp="1"/>
          </p:cNvSpPr>
          <p:nvPr>
            <p:ph type="title"/>
          </p:nvPr>
        </p:nvSpPr>
        <p:spPr/>
        <p:txBody>
          <a:bodyPr/>
          <a:lstStyle>
            <a:defPPr>
              <a:defRPr lang="en-US"/>
            </a:defPPr>
            <a:lvl1pPr algn="l" rtl="0" eaLnBrk="0" fontAlgn="base" hangingPunct="0">
              <a:spcBef>
                <a:spcPct val="0"/>
              </a:spcBef>
              <a:spcAft>
                <a:spcPct val="0"/>
              </a:spcAft>
              <a:defRPr sz="2313" kern="1200">
                <a:solidFill>
                  <a:schemeClr val="tx1"/>
                </a:solidFill>
                <a:latin typeface="Times New Roman" panose="02020603050405020304" pitchFamily="18" charset="0"/>
                <a:ea typeface="+mn-ea"/>
                <a:cs typeface="+mn-cs"/>
              </a:defRPr>
            </a:lvl1pPr>
            <a:lvl2pPr marL="285750" algn="l" rtl="0" eaLnBrk="0" fontAlgn="base" hangingPunct="0">
              <a:spcBef>
                <a:spcPct val="0"/>
              </a:spcBef>
              <a:spcAft>
                <a:spcPct val="0"/>
              </a:spcAft>
              <a:defRPr sz="2313" kern="1200">
                <a:solidFill>
                  <a:schemeClr val="tx1"/>
                </a:solidFill>
                <a:latin typeface="Times New Roman" panose="02020603050405020304" pitchFamily="18" charset="0"/>
                <a:ea typeface="+mn-ea"/>
                <a:cs typeface="+mn-cs"/>
              </a:defRPr>
            </a:lvl2pPr>
            <a:lvl3pPr marL="571500" algn="l" rtl="0" eaLnBrk="0" fontAlgn="base" hangingPunct="0">
              <a:spcBef>
                <a:spcPct val="0"/>
              </a:spcBef>
              <a:spcAft>
                <a:spcPct val="0"/>
              </a:spcAft>
              <a:defRPr sz="2313" kern="1200">
                <a:solidFill>
                  <a:schemeClr val="tx1"/>
                </a:solidFill>
                <a:latin typeface="Times New Roman" panose="02020603050405020304" pitchFamily="18" charset="0"/>
                <a:ea typeface="+mn-ea"/>
                <a:cs typeface="+mn-cs"/>
              </a:defRPr>
            </a:lvl3pPr>
            <a:lvl4pPr marL="857250" algn="l" rtl="0" eaLnBrk="0" fontAlgn="base" hangingPunct="0">
              <a:spcBef>
                <a:spcPct val="0"/>
              </a:spcBef>
              <a:spcAft>
                <a:spcPct val="0"/>
              </a:spcAft>
              <a:defRPr sz="2313" kern="1200">
                <a:solidFill>
                  <a:schemeClr val="tx1"/>
                </a:solidFill>
                <a:latin typeface="Times New Roman" panose="02020603050405020304" pitchFamily="18" charset="0"/>
                <a:ea typeface="+mn-ea"/>
                <a:cs typeface="+mn-cs"/>
              </a:defRPr>
            </a:lvl4pPr>
            <a:lvl5pPr marL="1143000" algn="l" rtl="0" eaLnBrk="0" fontAlgn="base" hangingPunct="0">
              <a:spcBef>
                <a:spcPct val="0"/>
              </a:spcBef>
              <a:spcAft>
                <a:spcPct val="0"/>
              </a:spcAft>
              <a:defRPr sz="2313" kern="1200">
                <a:solidFill>
                  <a:schemeClr val="tx1"/>
                </a:solidFill>
                <a:latin typeface="Times New Roman" panose="02020603050405020304" pitchFamily="18" charset="0"/>
                <a:ea typeface="+mn-ea"/>
                <a:cs typeface="+mn-cs"/>
              </a:defRPr>
            </a:lvl5pPr>
            <a:lvl6pPr marL="1428750" algn="l" defTabSz="571500" rtl="0" eaLnBrk="1" latinLnBrk="0" hangingPunct="1">
              <a:defRPr sz="2313" kern="1200">
                <a:solidFill>
                  <a:schemeClr val="tx1"/>
                </a:solidFill>
                <a:latin typeface="Times New Roman" panose="02020603050405020304" pitchFamily="18" charset="0"/>
                <a:ea typeface="+mn-ea"/>
                <a:cs typeface="+mn-cs"/>
              </a:defRPr>
            </a:lvl6pPr>
            <a:lvl7pPr marL="1714500" algn="l" defTabSz="571500" rtl="0" eaLnBrk="1" latinLnBrk="0" hangingPunct="1">
              <a:defRPr sz="2313" kern="1200">
                <a:solidFill>
                  <a:schemeClr val="tx1"/>
                </a:solidFill>
                <a:latin typeface="Times New Roman" panose="02020603050405020304" pitchFamily="18" charset="0"/>
                <a:ea typeface="+mn-ea"/>
                <a:cs typeface="+mn-cs"/>
              </a:defRPr>
            </a:lvl7pPr>
            <a:lvl8pPr marL="2000250" algn="l" defTabSz="571500" rtl="0" eaLnBrk="1" latinLnBrk="0" hangingPunct="1">
              <a:defRPr sz="2313" kern="1200">
                <a:solidFill>
                  <a:schemeClr val="tx1"/>
                </a:solidFill>
                <a:latin typeface="Times New Roman" panose="02020603050405020304" pitchFamily="18" charset="0"/>
                <a:ea typeface="+mn-ea"/>
                <a:cs typeface="+mn-cs"/>
              </a:defRPr>
            </a:lvl8pPr>
            <a:lvl9pPr marL="2286000" algn="l" defTabSz="571500" rtl="0" eaLnBrk="1" latinLnBrk="0" hangingPunct="1">
              <a:defRPr sz="2313" kern="1200">
                <a:solidFill>
                  <a:schemeClr val="tx1"/>
                </a:solidFill>
                <a:latin typeface="Times New Roman" panose="02020603050405020304" pitchFamily="18" charset="0"/>
                <a:ea typeface="+mn-ea"/>
                <a:cs typeface="+mn-cs"/>
              </a:defRPr>
            </a:lvl9pPr>
          </a:lstStyle>
          <a:p>
            <a:r>
              <a:rPr lang="en-US" altLang="en-US" u="sng">
                <a:solidFill>
                  <a:srgbClr val="C00000"/>
                </a:solidFill>
              </a:rPr>
              <a:t>Kiểm tra bài cũ</a:t>
            </a:r>
            <a:r>
              <a:rPr lang="en-US" altLang="en-US"/>
              <a:t>:</a:t>
            </a:r>
          </a:p>
        </p:txBody>
      </p:sp>
      <p:sp>
        <p:nvSpPr>
          <p:cNvPr id="3" name="Content Placeholder 2">
            <a:extLst>
              <a:ext uri="{FF2B5EF4-FFF2-40B4-BE49-F238E27FC236}">
                <a16:creationId xmlns:a16="http://schemas.microsoft.com/office/drawing/2014/main" id="{5E3CF485-056B-2BE2-70CA-D2B8B1E3776B}"/>
              </a:ext>
            </a:extLst>
          </p:cNvPr>
          <p:cNvSpPr>
            <a:spLocks noGrp="1"/>
          </p:cNvSpPr>
          <p:nvPr>
            <p:ph idx="1"/>
          </p:nvPr>
        </p:nvSpPr>
        <p:spPr>
          <a:xfrm>
            <a:off x="457399" y="1200547"/>
            <a:ext cx="8229203" cy="2276078"/>
          </a:xfrm>
        </p:spPr>
        <p:txBody>
          <a:bodyPr/>
          <a:lstStyle>
            <a:defPPr>
              <a:defRPr lang="en-US"/>
            </a:defPPr>
            <a:lvl1pPr algn="l" rtl="0" eaLnBrk="0" fontAlgn="base" hangingPunct="0">
              <a:spcBef>
                <a:spcPct val="0"/>
              </a:spcBef>
              <a:spcAft>
                <a:spcPct val="0"/>
              </a:spcAft>
              <a:defRPr sz="2313" kern="1200">
                <a:solidFill>
                  <a:schemeClr val="tx1"/>
                </a:solidFill>
                <a:latin typeface="Times New Roman" panose="02020603050405020304" pitchFamily="18" charset="0"/>
                <a:ea typeface="+mn-ea"/>
                <a:cs typeface="+mn-cs"/>
              </a:defRPr>
            </a:lvl1pPr>
            <a:lvl2pPr marL="285750" algn="l" rtl="0" eaLnBrk="0" fontAlgn="base" hangingPunct="0">
              <a:spcBef>
                <a:spcPct val="0"/>
              </a:spcBef>
              <a:spcAft>
                <a:spcPct val="0"/>
              </a:spcAft>
              <a:defRPr sz="2313" kern="1200">
                <a:solidFill>
                  <a:schemeClr val="tx1"/>
                </a:solidFill>
                <a:latin typeface="Times New Roman" panose="02020603050405020304" pitchFamily="18" charset="0"/>
                <a:ea typeface="+mn-ea"/>
                <a:cs typeface="+mn-cs"/>
              </a:defRPr>
            </a:lvl2pPr>
            <a:lvl3pPr marL="571500" algn="l" rtl="0" eaLnBrk="0" fontAlgn="base" hangingPunct="0">
              <a:spcBef>
                <a:spcPct val="0"/>
              </a:spcBef>
              <a:spcAft>
                <a:spcPct val="0"/>
              </a:spcAft>
              <a:defRPr sz="2313" kern="1200">
                <a:solidFill>
                  <a:schemeClr val="tx1"/>
                </a:solidFill>
                <a:latin typeface="Times New Roman" panose="02020603050405020304" pitchFamily="18" charset="0"/>
                <a:ea typeface="+mn-ea"/>
                <a:cs typeface="+mn-cs"/>
              </a:defRPr>
            </a:lvl3pPr>
            <a:lvl4pPr marL="857250" algn="l" rtl="0" eaLnBrk="0" fontAlgn="base" hangingPunct="0">
              <a:spcBef>
                <a:spcPct val="0"/>
              </a:spcBef>
              <a:spcAft>
                <a:spcPct val="0"/>
              </a:spcAft>
              <a:defRPr sz="2313" kern="1200">
                <a:solidFill>
                  <a:schemeClr val="tx1"/>
                </a:solidFill>
                <a:latin typeface="Times New Roman" panose="02020603050405020304" pitchFamily="18" charset="0"/>
                <a:ea typeface="+mn-ea"/>
                <a:cs typeface="+mn-cs"/>
              </a:defRPr>
            </a:lvl4pPr>
            <a:lvl5pPr marL="1143000" algn="l" rtl="0" eaLnBrk="0" fontAlgn="base" hangingPunct="0">
              <a:spcBef>
                <a:spcPct val="0"/>
              </a:spcBef>
              <a:spcAft>
                <a:spcPct val="0"/>
              </a:spcAft>
              <a:defRPr sz="2313" kern="1200">
                <a:solidFill>
                  <a:schemeClr val="tx1"/>
                </a:solidFill>
                <a:latin typeface="Times New Roman" panose="02020603050405020304" pitchFamily="18" charset="0"/>
                <a:ea typeface="+mn-ea"/>
                <a:cs typeface="+mn-cs"/>
              </a:defRPr>
            </a:lvl5pPr>
            <a:lvl6pPr marL="1428750" algn="l" defTabSz="571500" rtl="0" eaLnBrk="1" latinLnBrk="0" hangingPunct="1">
              <a:defRPr sz="2313" kern="1200">
                <a:solidFill>
                  <a:schemeClr val="tx1"/>
                </a:solidFill>
                <a:latin typeface="Times New Roman" panose="02020603050405020304" pitchFamily="18" charset="0"/>
                <a:ea typeface="+mn-ea"/>
                <a:cs typeface="+mn-cs"/>
              </a:defRPr>
            </a:lvl6pPr>
            <a:lvl7pPr marL="1714500" algn="l" defTabSz="571500" rtl="0" eaLnBrk="1" latinLnBrk="0" hangingPunct="1">
              <a:defRPr sz="2313" kern="1200">
                <a:solidFill>
                  <a:schemeClr val="tx1"/>
                </a:solidFill>
                <a:latin typeface="Times New Roman" panose="02020603050405020304" pitchFamily="18" charset="0"/>
                <a:ea typeface="+mn-ea"/>
                <a:cs typeface="+mn-cs"/>
              </a:defRPr>
            </a:lvl7pPr>
            <a:lvl8pPr marL="2000250" algn="l" defTabSz="571500" rtl="0" eaLnBrk="1" latinLnBrk="0" hangingPunct="1">
              <a:defRPr sz="2313" kern="1200">
                <a:solidFill>
                  <a:schemeClr val="tx1"/>
                </a:solidFill>
                <a:latin typeface="Times New Roman" panose="02020603050405020304" pitchFamily="18" charset="0"/>
                <a:ea typeface="+mn-ea"/>
                <a:cs typeface="+mn-cs"/>
              </a:defRPr>
            </a:lvl8pPr>
            <a:lvl9pPr marL="2286000" algn="l" defTabSz="571500" rtl="0" eaLnBrk="1" latinLnBrk="0" hangingPunct="1">
              <a:defRPr sz="2313" kern="1200">
                <a:solidFill>
                  <a:schemeClr val="tx1"/>
                </a:solidFill>
                <a:latin typeface="Times New Roman" panose="02020603050405020304" pitchFamily="18" charset="0"/>
                <a:ea typeface="+mn-ea"/>
                <a:cs typeface="+mn-cs"/>
              </a:defRPr>
            </a:lvl9pPr>
          </a:lstStyle>
          <a:p>
            <a:pPr marL="0" indent="0">
              <a:buFontTx/>
              <a:buNone/>
            </a:pPr>
            <a:r>
              <a:rPr lang="vi-VN" altLang="en-US" sz="2250" b="1">
                <a:solidFill>
                  <a:srgbClr val="002060"/>
                </a:solidFill>
                <a:latin typeface="Times New Roman" panose="02020603050405020304" pitchFamily="18" charset="0"/>
                <a:cs typeface="Times New Roman" panose="02020603050405020304" pitchFamily="18" charset="0"/>
              </a:rPr>
              <a:t>Câu </a:t>
            </a:r>
            <a:r>
              <a:rPr lang="en-US" altLang="en-US" sz="2250" b="1">
                <a:solidFill>
                  <a:srgbClr val="002060"/>
                </a:solidFill>
                <a:latin typeface="Times New Roman" panose="02020603050405020304" pitchFamily="18" charset="0"/>
                <a:cs typeface="Times New Roman" panose="02020603050405020304" pitchFamily="18" charset="0"/>
              </a:rPr>
              <a:t>1</a:t>
            </a:r>
            <a:r>
              <a:rPr lang="vi-VN" altLang="en-US" sz="2250" b="1">
                <a:solidFill>
                  <a:srgbClr val="002060"/>
                </a:solidFill>
                <a:latin typeface="Times New Roman" panose="02020603050405020304" pitchFamily="18" charset="0"/>
                <a:cs typeface="Times New Roman" panose="02020603050405020304" pitchFamily="18" charset="0"/>
              </a:rPr>
              <a:t>.</a:t>
            </a:r>
            <a:r>
              <a:rPr lang="en-US" altLang="en-US" sz="2250">
                <a:solidFill>
                  <a:srgbClr val="002060"/>
                </a:solidFill>
                <a:latin typeface="Times New Roman" panose="02020603050405020304" pitchFamily="18" charset="0"/>
                <a:cs typeface="Times New Roman" panose="02020603050405020304" pitchFamily="18" charset="0"/>
              </a:rPr>
              <a:t> Thế nào là chuyển động đều? chuyển động không đều? Lấy ví dụ.</a:t>
            </a:r>
          </a:p>
          <a:p>
            <a:pPr marL="0" indent="0">
              <a:buFontTx/>
              <a:buNone/>
            </a:pPr>
            <a:r>
              <a:rPr lang="vi-VN" altLang="en-US" sz="2250" b="1">
                <a:solidFill>
                  <a:srgbClr val="002060"/>
                </a:solidFill>
                <a:latin typeface="Times New Roman" panose="02020603050405020304" pitchFamily="18" charset="0"/>
                <a:cs typeface="Times New Roman" panose="02020603050405020304" pitchFamily="18" charset="0"/>
              </a:rPr>
              <a:t>Câu </a:t>
            </a:r>
            <a:r>
              <a:rPr lang="en-US" altLang="en-US" sz="2250" b="1">
                <a:solidFill>
                  <a:srgbClr val="002060"/>
                </a:solidFill>
                <a:latin typeface="Times New Roman" panose="02020603050405020304" pitchFamily="18" charset="0"/>
                <a:cs typeface="Times New Roman" panose="02020603050405020304" pitchFamily="18" charset="0"/>
              </a:rPr>
              <a:t>2</a:t>
            </a:r>
            <a:r>
              <a:rPr lang="vi-VN" altLang="en-US" sz="2250" b="1">
                <a:solidFill>
                  <a:srgbClr val="002060"/>
                </a:solidFill>
                <a:latin typeface="Times New Roman" panose="02020603050405020304" pitchFamily="18" charset="0"/>
                <a:cs typeface="Times New Roman" panose="02020603050405020304" pitchFamily="18" charset="0"/>
              </a:rPr>
              <a:t>.</a:t>
            </a:r>
            <a:r>
              <a:rPr lang="en-US" altLang="en-US" sz="2250" b="1">
                <a:solidFill>
                  <a:srgbClr val="002060"/>
                </a:solidFill>
                <a:latin typeface="Times New Roman" panose="02020603050405020304" pitchFamily="18" charset="0"/>
                <a:cs typeface="Times New Roman" panose="02020603050405020304" pitchFamily="18" charset="0"/>
              </a:rPr>
              <a:t> </a:t>
            </a:r>
            <a:r>
              <a:rPr lang="en-US" altLang="en-US" sz="2250">
                <a:solidFill>
                  <a:srgbClr val="002060"/>
                </a:solidFill>
                <a:latin typeface="Times New Roman" panose="02020603050405020304" pitchFamily="18" charset="0"/>
                <a:cs typeface="Times New Roman" panose="02020603050405020304" pitchFamily="18" charset="0"/>
              </a:rPr>
              <a:t>Một người đi xe máy trên quãng đường dốc dài 10km mất thời gian 30 phút. Sau đó người này tiếp tục chuyển động trên quãng đường sau dài 20 km mất thời gian 30 phút. Hãy tính vận tốc trung bình của người đó trên cả hai quãng đường</a:t>
            </a:r>
            <a:r>
              <a:rPr lang="vi-VN" altLang="en-US" sz="2250">
                <a:solidFill>
                  <a:srgbClr val="002060"/>
                </a:solidFill>
                <a:latin typeface="Times New Roman" panose="02020603050405020304" pitchFamily="18" charset="0"/>
                <a:cs typeface="Times New Roman" panose="02020603050405020304" pitchFamily="18" charset="0"/>
              </a:rPr>
              <a:t>. </a:t>
            </a:r>
            <a:endParaRPr lang="en-US" altLang="en-US" sz="225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p:checker/>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97CD949-E224-0AE4-55C6-106F02D15D9F}"/>
              </a:ext>
            </a:extLst>
          </p:cNvPr>
          <p:cNvSpPr>
            <a:spLocks noGrp="1"/>
          </p:cNvSpPr>
          <p:nvPr>
            <p:ph type="title"/>
          </p:nvPr>
        </p:nvSpPr>
        <p:spPr>
          <a:xfrm>
            <a:off x="-713014" y="8030086"/>
            <a:ext cx="8229600" cy="857250"/>
          </a:xfrm>
        </p:spPr>
        <p:txBody>
          <a:bodyPr/>
          <a:lstStyle/>
          <a:p>
            <a:endParaRPr lang="vi-VN"/>
          </a:p>
        </p:txBody>
      </p:sp>
      <p:sp>
        <p:nvSpPr>
          <p:cNvPr id="3" name="Chỗ dành sẵn cho Nội dung 2">
            <a:extLst>
              <a:ext uri="{FF2B5EF4-FFF2-40B4-BE49-F238E27FC236}">
                <a16:creationId xmlns:a16="http://schemas.microsoft.com/office/drawing/2014/main" id="{B2035AC2-3A9C-99EF-B176-116E48B8BA2C}"/>
              </a:ext>
            </a:extLst>
          </p:cNvPr>
          <p:cNvSpPr>
            <a:spLocks noGrp="1"/>
          </p:cNvSpPr>
          <p:nvPr>
            <p:ph idx="1"/>
          </p:nvPr>
        </p:nvSpPr>
        <p:spPr>
          <a:xfrm>
            <a:off x="1524000" y="-4582885"/>
            <a:ext cx="8229600" cy="3394472"/>
          </a:xfrm>
        </p:spPr>
        <p:txBody>
          <a:bodyPr/>
          <a:lstStyle/>
          <a:p>
            <a:endParaRPr lang="vi-VN"/>
          </a:p>
        </p:txBody>
      </p:sp>
      <p:sp>
        <p:nvSpPr>
          <p:cNvPr id="4" name="Chỗ dành sẵn cho Ngày tháng 3">
            <a:extLst>
              <a:ext uri="{FF2B5EF4-FFF2-40B4-BE49-F238E27FC236}">
                <a16:creationId xmlns:a16="http://schemas.microsoft.com/office/drawing/2014/main" id="{1F14C487-4315-1533-5BBE-31B8363F10E3}"/>
              </a:ext>
            </a:extLst>
          </p:cNvPr>
          <p:cNvSpPr>
            <a:spLocks noGrp="1"/>
          </p:cNvSpPr>
          <p:nvPr>
            <p:ph type="dt" sz="half" idx="10"/>
          </p:nvPr>
        </p:nvSpPr>
        <p:spPr/>
        <p:txBody>
          <a:bodyPr/>
          <a:lstStyle/>
          <a:p>
            <a:fld id="{FDA6B6BC-851B-4A61-90FF-10F5835B7A64}" type="datetime1">
              <a:rPr lang="en-US" smtClean="0"/>
              <a:t>9/8/2023</a:t>
            </a:fld>
            <a:endParaRPr lang="en-US"/>
          </a:p>
        </p:txBody>
      </p:sp>
      <p:sp>
        <p:nvSpPr>
          <p:cNvPr id="6" name="Text Box 44">
            <a:extLst>
              <a:ext uri="{FF2B5EF4-FFF2-40B4-BE49-F238E27FC236}">
                <a16:creationId xmlns:a16="http://schemas.microsoft.com/office/drawing/2014/main" id="{B2394407-3635-F542-F11B-E8DDCCB6BF64}"/>
              </a:ext>
            </a:extLst>
          </p:cNvPr>
          <p:cNvSpPr txBox="1">
            <a:spLocks noChangeArrowheads="1"/>
          </p:cNvSpPr>
          <p:nvPr/>
        </p:nvSpPr>
        <p:spPr bwMode="auto">
          <a:xfrm>
            <a:off x="628650" y="102393"/>
            <a:ext cx="7315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vi-VN" sz="3600" u="sng" dirty="0">
                <a:solidFill>
                  <a:srgbClr val="FF3300"/>
                </a:solidFill>
                <a:latin typeface="Times New Roman" pitchFamily="18" charset="0"/>
                <a:cs typeface="Times New Roman" pitchFamily="18" charset="0"/>
              </a:rPr>
              <a:t>Câu 1:</a:t>
            </a:r>
          </a:p>
          <a:p>
            <a:pPr marL="571500" indent="-571500" algn="ctr" eaLnBrk="1" hangingPunct="1">
              <a:spcBef>
                <a:spcPct val="50000"/>
              </a:spcBef>
              <a:buFontTx/>
              <a:buChar char="-"/>
            </a:pPr>
            <a:r>
              <a:rPr lang="vi-VN" sz="3600" dirty="0" err="1">
                <a:solidFill>
                  <a:srgbClr val="FF3300"/>
                </a:solidFill>
                <a:latin typeface="Times New Roman" pitchFamily="18" charset="0"/>
                <a:cs typeface="Times New Roman" pitchFamily="18" charset="0"/>
              </a:rPr>
              <a:t>Chuyển</a:t>
            </a:r>
            <a:r>
              <a:rPr lang="vi-VN" sz="3600" dirty="0">
                <a:solidFill>
                  <a:srgbClr val="FF3300"/>
                </a:solidFill>
                <a:latin typeface="Times New Roman" pitchFamily="18" charset="0"/>
                <a:cs typeface="Times New Roman" pitchFamily="18" charset="0"/>
              </a:rPr>
              <a:t> </a:t>
            </a:r>
            <a:r>
              <a:rPr lang="vi-VN" sz="3600" dirty="0" err="1">
                <a:solidFill>
                  <a:srgbClr val="FF3300"/>
                </a:solidFill>
                <a:latin typeface="Times New Roman" pitchFamily="18" charset="0"/>
                <a:cs typeface="Times New Roman" pitchFamily="18" charset="0"/>
              </a:rPr>
              <a:t>động</a:t>
            </a:r>
            <a:r>
              <a:rPr lang="vi-VN" sz="3600" dirty="0">
                <a:solidFill>
                  <a:srgbClr val="FF3300"/>
                </a:solidFill>
                <a:latin typeface="Times New Roman" pitchFamily="18" charset="0"/>
                <a:cs typeface="Times New Roman" pitchFamily="18" charset="0"/>
              </a:rPr>
              <a:t> </a:t>
            </a:r>
            <a:r>
              <a:rPr lang="vi-VN" sz="3600" dirty="0" err="1">
                <a:solidFill>
                  <a:srgbClr val="FF3300"/>
                </a:solidFill>
                <a:latin typeface="Times New Roman" pitchFamily="18" charset="0"/>
                <a:cs typeface="Times New Roman" pitchFamily="18" charset="0"/>
              </a:rPr>
              <a:t>đều</a:t>
            </a:r>
            <a:r>
              <a:rPr lang="vi-VN" sz="3600" dirty="0">
                <a:solidFill>
                  <a:srgbClr val="FF3300"/>
                </a:solidFill>
                <a:latin typeface="Times New Roman" pitchFamily="18" charset="0"/>
                <a:cs typeface="Times New Roman" pitchFamily="18" charset="0"/>
              </a:rPr>
              <a:t> </a:t>
            </a:r>
            <a:r>
              <a:rPr lang="vi-VN" sz="3600" dirty="0" err="1">
                <a:solidFill>
                  <a:srgbClr val="FF3300"/>
                </a:solidFill>
                <a:latin typeface="Times New Roman" pitchFamily="18" charset="0"/>
                <a:cs typeface="Times New Roman" pitchFamily="18" charset="0"/>
              </a:rPr>
              <a:t>là</a:t>
            </a:r>
            <a:r>
              <a:rPr lang="vi-VN" sz="3600" dirty="0">
                <a:solidFill>
                  <a:srgbClr val="FF3300"/>
                </a:solidFill>
                <a:latin typeface="Times New Roman" pitchFamily="18" charset="0"/>
                <a:cs typeface="Times New Roman" pitchFamily="18" charset="0"/>
              </a:rPr>
              <a:t> </a:t>
            </a:r>
            <a:r>
              <a:rPr lang="vi-VN" sz="3600" dirty="0" err="1">
                <a:solidFill>
                  <a:srgbClr val="FF3300"/>
                </a:solidFill>
                <a:latin typeface="Times New Roman" pitchFamily="18" charset="0"/>
                <a:cs typeface="Times New Roman" pitchFamily="18" charset="0"/>
              </a:rPr>
              <a:t>chuyển</a:t>
            </a:r>
            <a:r>
              <a:rPr lang="vi-VN" sz="3600" dirty="0">
                <a:solidFill>
                  <a:srgbClr val="FF3300"/>
                </a:solidFill>
                <a:latin typeface="Times New Roman" pitchFamily="18" charset="0"/>
                <a:cs typeface="Times New Roman" pitchFamily="18" charset="0"/>
              </a:rPr>
              <a:t> </a:t>
            </a:r>
            <a:r>
              <a:rPr lang="vi-VN" sz="3600" dirty="0" err="1">
                <a:solidFill>
                  <a:srgbClr val="FF3300"/>
                </a:solidFill>
                <a:latin typeface="Times New Roman" pitchFamily="18" charset="0"/>
                <a:cs typeface="Times New Roman" pitchFamily="18" charset="0"/>
              </a:rPr>
              <a:t>động</a:t>
            </a:r>
            <a:r>
              <a:rPr lang="vi-VN" sz="3600" dirty="0">
                <a:solidFill>
                  <a:srgbClr val="FF3300"/>
                </a:solidFill>
                <a:latin typeface="Times New Roman" pitchFamily="18" charset="0"/>
                <a:cs typeface="Times New Roman" pitchFamily="18" charset="0"/>
              </a:rPr>
              <a:t> </a:t>
            </a:r>
            <a:r>
              <a:rPr lang="vi-VN" sz="3600" dirty="0" err="1">
                <a:solidFill>
                  <a:srgbClr val="FF3300"/>
                </a:solidFill>
                <a:latin typeface="Times New Roman" pitchFamily="18" charset="0"/>
                <a:cs typeface="Times New Roman" pitchFamily="18" charset="0"/>
              </a:rPr>
              <a:t>mà</a:t>
            </a:r>
            <a:r>
              <a:rPr lang="vi-VN" sz="3600" dirty="0">
                <a:solidFill>
                  <a:srgbClr val="FF3300"/>
                </a:solidFill>
                <a:latin typeface="Times New Roman" pitchFamily="18" charset="0"/>
                <a:cs typeface="Times New Roman" pitchFamily="18" charset="0"/>
              </a:rPr>
              <a:t> </a:t>
            </a:r>
            <a:r>
              <a:rPr lang="vi-VN" sz="3600" dirty="0" err="1">
                <a:solidFill>
                  <a:srgbClr val="FF3300"/>
                </a:solidFill>
                <a:latin typeface="Times New Roman" pitchFamily="18" charset="0"/>
                <a:cs typeface="Times New Roman" pitchFamily="18" charset="0"/>
              </a:rPr>
              <a:t>vận</a:t>
            </a:r>
            <a:r>
              <a:rPr lang="vi-VN" sz="3600" dirty="0">
                <a:solidFill>
                  <a:srgbClr val="FF3300"/>
                </a:solidFill>
                <a:latin typeface="Times New Roman" pitchFamily="18" charset="0"/>
                <a:cs typeface="Times New Roman" pitchFamily="18" charset="0"/>
              </a:rPr>
              <a:t> </a:t>
            </a:r>
            <a:r>
              <a:rPr lang="vi-VN" sz="3600" dirty="0" err="1">
                <a:solidFill>
                  <a:srgbClr val="FF3300"/>
                </a:solidFill>
                <a:latin typeface="Times New Roman" pitchFamily="18" charset="0"/>
                <a:cs typeface="Times New Roman" pitchFamily="18" charset="0"/>
              </a:rPr>
              <a:t>tốc</a:t>
            </a:r>
            <a:r>
              <a:rPr lang="vi-VN" sz="3600" dirty="0">
                <a:solidFill>
                  <a:srgbClr val="FF3300"/>
                </a:solidFill>
                <a:latin typeface="Times New Roman" pitchFamily="18" charset="0"/>
                <a:cs typeface="Times New Roman" pitchFamily="18" charset="0"/>
              </a:rPr>
              <a:t> </a:t>
            </a:r>
            <a:r>
              <a:rPr lang="vi-VN" sz="3600" dirty="0" err="1">
                <a:solidFill>
                  <a:srgbClr val="FF3300"/>
                </a:solidFill>
                <a:latin typeface="Times New Roman" pitchFamily="18" charset="0"/>
                <a:cs typeface="Times New Roman" pitchFamily="18" charset="0"/>
              </a:rPr>
              <a:t>có</a:t>
            </a:r>
            <a:r>
              <a:rPr lang="vi-VN" sz="3600" dirty="0">
                <a:solidFill>
                  <a:srgbClr val="FF3300"/>
                </a:solidFill>
                <a:latin typeface="Times New Roman" pitchFamily="18" charset="0"/>
                <a:cs typeface="Times New Roman" pitchFamily="18" charset="0"/>
              </a:rPr>
              <a:t> </a:t>
            </a:r>
            <a:r>
              <a:rPr lang="vi-VN" sz="3600" dirty="0" err="1">
                <a:solidFill>
                  <a:srgbClr val="FF3300"/>
                </a:solidFill>
                <a:latin typeface="Times New Roman" pitchFamily="18" charset="0"/>
                <a:cs typeface="Times New Roman" pitchFamily="18" charset="0"/>
              </a:rPr>
              <a:t>độ</a:t>
            </a:r>
            <a:r>
              <a:rPr lang="vi-VN" sz="3600" dirty="0">
                <a:solidFill>
                  <a:srgbClr val="FF3300"/>
                </a:solidFill>
                <a:latin typeface="Times New Roman" pitchFamily="18" charset="0"/>
                <a:cs typeface="Times New Roman" pitchFamily="18" charset="0"/>
              </a:rPr>
              <a:t> </a:t>
            </a:r>
            <a:r>
              <a:rPr lang="vi-VN" sz="3600" dirty="0" err="1">
                <a:solidFill>
                  <a:srgbClr val="FF3300"/>
                </a:solidFill>
                <a:latin typeface="Times New Roman" pitchFamily="18" charset="0"/>
                <a:cs typeface="Times New Roman" pitchFamily="18" charset="0"/>
              </a:rPr>
              <a:t>lớn</a:t>
            </a:r>
            <a:r>
              <a:rPr lang="vi-VN" sz="3600" dirty="0">
                <a:solidFill>
                  <a:srgbClr val="FF3300"/>
                </a:solidFill>
                <a:latin typeface="Times New Roman" pitchFamily="18" charset="0"/>
                <a:cs typeface="Times New Roman" pitchFamily="18" charset="0"/>
              </a:rPr>
              <a:t> không thay </a:t>
            </a:r>
            <a:r>
              <a:rPr lang="vi-VN" sz="3600" dirty="0" err="1">
                <a:solidFill>
                  <a:srgbClr val="FF3300"/>
                </a:solidFill>
                <a:latin typeface="Times New Roman" pitchFamily="18" charset="0"/>
                <a:cs typeface="Times New Roman" pitchFamily="18" charset="0"/>
              </a:rPr>
              <a:t>đổi</a:t>
            </a:r>
            <a:r>
              <a:rPr lang="vi-VN" sz="3600" dirty="0">
                <a:solidFill>
                  <a:srgbClr val="FF3300"/>
                </a:solidFill>
                <a:latin typeface="Times New Roman" pitchFamily="18" charset="0"/>
                <a:cs typeface="Times New Roman" pitchFamily="18" charset="0"/>
              </a:rPr>
              <a:t> theo </a:t>
            </a:r>
            <a:r>
              <a:rPr lang="vi-VN" sz="3600" dirty="0" err="1">
                <a:solidFill>
                  <a:srgbClr val="FF3300"/>
                </a:solidFill>
                <a:latin typeface="Times New Roman" pitchFamily="18" charset="0"/>
                <a:cs typeface="Times New Roman" pitchFamily="18" charset="0"/>
              </a:rPr>
              <a:t>thời</a:t>
            </a:r>
            <a:r>
              <a:rPr lang="vi-VN" sz="3600" dirty="0">
                <a:solidFill>
                  <a:srgbClr val="FF3300"/>
                </a:solidFill>
                <a:latin typeface="Times New Roman" pitchFamily="18" charset="0"/>
                <a:cs typeface="Times New Roman" pitchFamily="18" charset="0"/>
              </a:rPr>
              <a:t> gian</a:t>
            </a:r>
          </a:p>
          <a:p>
            <a:pPr marL="571500" indent="-571500" algn="ctr" eaLnBrk="1" hangingPunct="1">
              <a:spcBef>
                <a:spcPct val="50000"/>
              </a:spcBef>
              <a:buFontTx/>
              <a:buChar char="-"/>
            </a:pPr>
            <a:r>
              <a:rPr lang="vi-VN" sz="3600" dirty="0" err="1">
                <a:solidFill>
                  <a:srgbClr val="FF3300"/>
                </a:solidFill>
                <a:latin typeface="Times New Roman" pitchFamily="18" charset="0"/>
                <a:cs typeface="Times New Roman" pitchFamily="18" charset="0"/>
              </a:rPr>
              <a:t>Chuyển</a:t>
            </a:r>
            <a:r>
              <a:rPr lang="vi-VN" sz="3600" dirty="0">
                <a:solidFill>
                  <a:srgbClr val="FF3300"/>
                </a:solidFill>
                <a:latin typeface="Times New Roman" pitchFamily="18" charset="0"/>
                <a:cs typeface="Times New Roman" pitchFamily="18" charset="0"/>
              </a:rPr>
              <a:t> </a:t>
            </a:r>
            <a:r>
              <a:rPr lang="vi-VN" sz="3600" dirty="0" err="1">
                <a:solidFill>
                  <a:srgbClr val="FF3300"/>
                </a:solidFill>
                <a:latin typeface="Times New Roman" pitchFamily="18" charset="0"/>
                <a:cs typeface="Times New Roman" pitchFamily="18" charset="0"/>
              </a:rPr>
              <a:t>động</a:t>
            </a:r>
            <a:r>
              <a:rPr lang="vi-VN" sz="3600" dirty="0">
                <a:solidFill>
                  <a:srgbClr val="FF3300"/>
                </a:solidFill>
                <a:latin typeface="Times New Roman" pitchFamily="18" charset="0"/>
                <a:cs typeface="Times New Roman" pitchFamily="18" charset="0"/>
              </a:rPr>
              <a:t> không </a:t>
            </a:r>
            <a:r>
              <a:rPr lang="vi-VN" sz="3600" dirty="0" err="1">
                <a:solidFill>
                  <a:srgbClr val="FF3300"/>
                </a:solidFill>
                <a:latin typeface="Times New Roman" pitchFamily="18" charset="0"/>
                <a:cs typeface="Times New Roman" pitchFamily="18" charset="0"/>
              </a:rPr>
              <a:t>đều</a:t>
            </a:r>
            <a:r>
              <a:rPr lang="vi-VN" sz="3600" dirty="0">
                <a:solidFill>
                  <a:srgbClr val="FF3300"/>
                </a:solidFill>
                <a:latin typeface="Times New Roman" pitchFamily="18" charset="0"/>
                <a:cs typeface="Times New Roman" pitchFamily="18" charset="0"/>
              </a:rPr>
              <a:t> </a:t>
            </a:r>
            <a:r>
              <a:rPr lang="vi-VN" sz="3600" dirty="0" err="1">
                <a:solidFill>
                  <a:srgbClr val="FF3300"/>
                </a:solidFill>
                <a:latin typeface="Times New Roman" pitchFamily="18" charset="0"/>
                <a:cs typeface="Times New Roman" pitchFamily="18" charset="0"/>
              </a:rPr>
              <a:t>là</a:t>
            </a:r>
            <a:r>
              <a:rPr lang="vi-VN" sz="3600" dirty="0">
                <a:solidFill>
                  <a:srgbClr val="FF3300"/>
                </a:solidFill>
                <a:latin typeface="Times New Roman" pitchFamily="18" charset="0"/>
                <a:cs typeface="Times New Roman" pitchFamily="18" charset="0"/>
              </a:rPr>
              <a:t> </a:t>
            </a:r>
            <a:r>
              <a:rPr lang="vi-VN" sz="3600" dirty="0" err="1">
                <a:solidFill>
                  <a:srgbClr val="FF3300"/>
                </a:solidFill>
                <a:latin typeface="Times New Roman" pitchFamily="18" charset="0"/>
                <a:cs typeface="Times New Roman" pitchFamily="18" charset="0"/>
              </a:rPr>
              <a:t>chuyển</a:t>
            </a:r>
            <a:r>
              <a:rPr lang="vi-VN" sz="3600" dirty="0">
                <a:solidFill>
                  <a:srgbClr val="FF3300"/>
                </a:solidFill>
                <a:latin typeface="Times New Roman" pitchFamily="18" charset="0"/>
                <a:cs typeface="Times New Roman" pitchFamily="18" charset="0"/>
              </a:rPr>
              <a:t> </a:t>
            </a:r>
            <a:r>
              <a:rPr lang="vi-VN" sz="3600" dirty="0" err="1">
                <a:solidFill>
                  <a:srgbClr val="FF3300"/>
                </a:solidFill>
                <a:latin typeface="Times New Roman" pitchFamily="18" charset="0"/>
                <a:cs typeface="Times New Roman" pitchFamily="18" charset="0"/>
              </a:rPr>
              <a:t>động</a:t>
            </a:r>
            <a:r>
              <a:rPr lang="vi-VN" sz="3600" dirty="0">
                <a:solidFill>
                  <a:srgbClr val="FF3300"/>
                </a:solidFill>
                <a:latin typeface="Times New Roman" pitchFamily="18" charset="0"/>
                <a:cs typeface="Times New Roman" pitchFamily="18" charset="0"/>
              </a:rPr>
              <a:t> </a:t>
            </a:r>
            <a:r>
              <a:rPr lang="vi-VN" sz="3600" dirty="0" err="1">
                <a:solidFill>
                  <a:srgbClr val="FF3300"/>
                </a:solidFill>
                <a:latin typeface="Times New Roman" pitchFamily="18" charset="0"/>
                <a:cs typeface="Times New Roman" pitchFamily="18" charset="0"/>
              </a:rPr>
              <a:t>mà</a:t>
            </a:r>
            <a:r>
              <a:rPr lang="vi-VN" sz="3600" dirty="0">
                <a:solidFill>
                  <a:srgbClr val="FF3300"/>
                </a:solidFill>
                <a:latin typeface="Times New Roman" pitchFamily="18" charset="0"/>
                <a:cs typeface="Times New Roman" pitchFamily="18" charset="0"/>
              </a:rPr>
              <a:t> </a:t>
            </a:r>
            <a:r>
              <a:rPr lang="vi-VN" sz="3600" dirty="0" err="1">
                <a:solidFill>
                  <a:srgbClr val="FF3300"/>
                </a:solidFill>
                <a:latin typeface="Times New Roman" pitchFamily="18" charset="0"/>
                <a:cs typeface="Times New Roman" pitchFamily="18" charset="0"/>
              </a:rPr>
              <a:t>vận</a:t>
            </a:r>
            <a:r>
              <a:rPr lang="vi-VN" sz="3600" dirty="0">
                <a:solidFill>
                  <a:srgbClr val="FF3300"/>
                </a:solidFill>
                <a:latin typeface="Times New Roman" pitchFamily="18" charset="0"/>
                <a:cs typeface="Times New Roman" pitchFamily="18" charset="0"/>
              </a:rPr>
              <a:t> </a:t>
            </a:r>
            <a:r>
              <a:rPr lang="vi-VN" sz="3600" dirty="0" err="1">
                <a:solidFill>
                  <a:srgbClr val="FF3300"/>
                </a:solidFill>
                <a:latin typeface="Times New Roman" pitchFamily="18" charset="0"/>
                <a:cs typeface="Times New Roman" pitchFamily="18" charset="0"/>
              </a:rPr>
              <a:t>tốc</a:t>
            </a:r>
            <a:r>
              <a:rPr lang="vi-VN" sz="3600" dirty="0">
                <a:solidFill>
                  <a:srgbClr val="FF3300"/>
                </a:solidFill>
                <a:latin typeface="Times New Roman" pitchFamily="18" charset="0"/>
                <a:cs typeface="Times New Roman" pitchFamily="18" charset="0"/>
              </a:rPr>
              <a:t> </a:t>
            </a:r>
            <a:r>
              <a:rPr lang="vi-VN" sz="3600" dirty="0" err="1">
                <a:solidFill>
                  <a:srgbClr val="FF3300"/>
                </a:solidFill>
                <a:latin typeface="Times New Roman" pitchFamily="18" charset="0"/>
                <a:cs typeface="Times New Roman" pitchFamily="18" charset="0"/>
              </a:rPr>
              <a:t>có</a:t>
            </a:r>
            <a:r>
              <a:rPr lang="vi-VN" sz="3600" dirty="0">
                <a:solidFill>
                  <a:srgbClr val="FF3300"/>
                </a:solidFill>
                <a:latin typeface="Times New Roman" pitchFamily="18" charset="0"/>
                <a:cs typeface="Times New Roman" pitchFamily="18" charset="0"/>
              </a:rPr>
              <a:t> </a:t>
            </a:r>
            <a:r>
              <a:rPr lang="vi-VN" sz="3600" dirty="0" err="1">
                <a:solidFill>
                  <a:srgbClr val="FF3300"/>
                </a:solidFill>
                <a:latin typeface="Times New Roman" pitchFamily="18" charset="0"/>
                <a:cs typeface="Times New Roman" pitchFamily="18" charset="0"/>
              </a:rPr>
              <a:t>độ</a:t>
            </a:r>
            <a:r>
              <a:rPr lang="vi-VN" sz="3600" dirty="0">
                <a:solidFill>
                  <a:srgbClr val="FF3300"/>
                </a:solidFill>
                <a:latin typeface="Times New Roman" pitchFamily="18" charset="0"/>
                <a:cs typeface="Times New Roman" pitchFamily="18" charset="0"/>
              </a:rPr>
              <a:t> </a:t>
            </a:r>
            <a:r>
              <a:rPr lang="vi-VN" sz="3600" dirty="0" err="1">
                <a:solidFill>
                  <a:srgbClr val="FF3300"/>
                </a:solidFill>
                <a:latin typeface="Times New Roman" pitchFamily="18" charset="0"/>
                <a:cs typeface="Times New Roman" pitchFamily="18" charset="0"/>
              </a:rPr>
              <a:t>lớn</a:t>
            </a:r>
            <a:r>
              <a:rPr lang="vi-VN" sz="3600" dirty="0">
                <a:solidFill>
                  <a:srgbClr val="FF3300"/>
                </a:solidFill>
                <a:latin typeface="Times New Roman" pitchFamily="18" charset="0"/>
                <a:cs typeface="Times New Roman" pitchFamily="18" charset="0"/>
              </a:rPr>
              <a:t> thay </a:t>
            </a:r>
            <a:r>
              <a:rPr lang="vi-VN" sz="3600" dirty="0" err="1">
                <a:solidFill>
                  <a:srgbClr val="FF3300"/>
                </a:solidFill>
                <a:latin typeface="Times New Roman" pitchFamily="18" charset="0"/>
                <a:cs typeface="Times New Roman" pitchFamily="18" charset="0"/>
              </a:rPr>
              <a:t>đổi</a:t>
            </a:r>
            <a:r>
              <a:rPr lang="vi-VN" sz="3600" dirty="0">
                <a:solidFill>
                  <a:srgbClr val="FF3300"/>
                </a:solidFill>
                <a:latin typeface="Times New Roman" pitchFamily="18" charset="0"/>
                <a:cs typeface="Times New Roman" pitchFamily="18" charset="0"/>
              </a:rPr>
              <a:t> theo </a:t>
            </a:r>
            <a:r>
              <a:rPr lang="vi-VN" sz="3600" dirty="0" err="1">
                <a:solidFill>
                  <a:srgbClr val="FF3300"/>
                </a:solidFill>
                <a:latin typeface="Times New Roman" pitchFamily="18" charset="0"/>
                <a:cs typeface="Times New Roman" pitchFamily="18" charset="0"/>
              </a:rPr>
              <a:t>thời</a:t>
            </a:r>
            <a:r>
              <a:rPr lang="vi-VN" sz="3600">
                <a:solidFill>
                  <a:srgbClr val="FF3300"/>
                </a:solidFill>
                <a:latin typeface="Times New Roman" pitchFamily="18" charset="0"/>
                <a:cs typeface="Times New Roman" pitchFamily="18" charset="0"/>
              </a:rPr>
              <a:t> gian. </a:t>
            </a:r>
            <a:endParaRPr lang="vi-VN" sz="3600" dirty="0">
              <a:solidFill>
                <a:srgbClr val="FF3300"/>
              </a:solidFill>
              <a:latin typeface="Times New Roman" pitchFamily="18" charset="0"/>
              <a:cs typeface="Times New Roman" pitchFamily="18" charset="0"/>
            </a:endParaRPr>
          </a:p>
        </p:txBody>
      </p:sp>
    </p:spTree>
    <p:extLst>
      <p:ext uri="{BB962C8B-B14F-4D97-AF65-F5344CB8AC3E}">
        <p14:creationId xmlns:p14="http://schemas.microsoft.com/office/powerpoint/2010/main" val="335363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repeatCount="indefinite" fill="hold" nodeType="withEffect">
                                  <p:stCondLst>
                                    <p:cond delay="0"/>
                                  </p:stCondLst>
                                  <p:endCondLst>
                                    <p:cond evt="onNext" delay="0">
                                      <p:tgtEl>
                                        <p:sldTgt/>
                                      </p:tgtEl>
                                    </p:cond>
                                  </p:endCondLst>
                                  <p:iterate type="lt">
                                    <p:tmPct val="10000"/>
                                  </p:iterate>
                                  <p:childTnLst>
                                    <p:set>
                                      <p:cBhvr override="childStyle">
                                        <p:cTn id="6" dur="500" autoRev="1" fill="hold"/>
                                        <p:tgtEl>
                                          <p:spTgt spid="6">
                                            <p:txEl>
                                              <p:pRg st="0" end="0"/>
                                            </p:txEl>
                                          </p:spTgt>
                                        </p:tgtEl>
                                        <p:attrNameLst>
                                          <p:attrName>style.color</p:attrName>
                                        </p:attrNameLst>
                                      </p:cBhvr>
                                      <p:to>
                                        <p:clrVal>
                                          <a:srgbClr val="3333FF"/>
                                        </p:clrVal>
                                      </p:to>
                                    </p:set>
                                    <p:set>
                                      <p:cBhvr>
                                        <p:cTn id="7" dur="500" autoRev="1" fill="hold"/>
                                        <p:tgtEl>
                                          <p:spTgt spid="6">
                                            <p:txEl>
                                              <p:pRg st="0" end="0"/>
                                            </p:txEl>
                                          </p:spTgt>
                                        </p:tgtEl>
                                        <p:attrNameLst>
                                          <p:attrName>fillcolor</p:attrName>
                                        </p:attrNameLst>
                                      </p:cBhvr>
                                      <p:to>
                                        <p:clrVal>
                                          <a:srgbClr val="3333FF"/>
                                        </p:clrVal>
                                      </p:to>
                                    </p:set>
                                    <p:set>
                                      <p:cBhvr>
                                        <p:cTn id="8" dur="500" autoRev="1" fill="hold"/>
                                        <p:tgtEl>
                                          <p:spTgt spid="6">
                                            <p:txEl>
                                              <p:pRg st="0" end="0"/>
                                            </p:txEl>
                                          </p:spTgt>
                                        </p:tgtEl>
                                        <p:attrNameLst>
                                          <p:attrName>fill.type</p:attrName>
                                        </p:attrNameLst>
                                      </p:cBhvr>
                                      <p:to>
                                        <p:strVal val="solid"/>
                                      </p:to>
                                    </p:set>
                                  </p:childTnLst>
                                </p:cTn>
                              </p:par>
                              <p:par>
                                <p:cTn id="9" presetID="20" presetClass="emph" presetSubtype="0" repeatCount="indefinite" fill="hold" nodeType="withEffect">
                                  <p:stCondLst>
                                    <p:cond delay="0"/>
                                  </p:stCondLst>
                                  <p:endCondLst>
                                    <p:cond evt="onNext" delay="0">
                                      <p:tgtEl>
                                        <p:sldTgt/>
                                      </p:tgtEl>
                                    </p:cond>
                                  </p:endCondLst>
                                  <p:iterate type="lt">
                                    <p:tmPct val="10000"/>
                                  </p:iterate>
                                  <p:childTnLst>
                                    <p:set>
                                      <p:cBhvr override="childStyle">
                                        <p:cTn id="10" dur="500" autoRev="1" fill="hold"/>
                                        <p:tgtEl>
                                          <p:spTgt spid="6">
                                            <p:txEl>
                                              <p:pRg st="1" end="1"/>
                                            </p:txEl>
                                          </p:spTgt>
                                        </p:tgtEl>
                                        <p:attrNameLst>
                                          <p:attrName>style.color</p:attrName>
                                        </p:attrNameLst>
                                      </p:cBhvr>
                                      <p:to>
                                        <p:clrVal>
                                          <a:srgbClr val="3333FF"/>
                                        </p:clrVal>
                                      </p:to>
                                    </p:set>
                                    <p:set>
                                      <p:cBhvr>
                                        <p:cTn id="11" dur="500" autoRev="1" fill="hold"/>
                                        <p:tgtEl>
                                          <p:spTgt spid="6">
                                            <p:txEl>
                                              <p:pRg st="1" end="1"/>
                                            </p:txEl>
                                          </p:spTgt>
                                        </p:tgtEl>
                                        <p:attrNameLst>
                                          <p:attrName>fillcolor</p:attrName>
                                        </p:attrNameLst>
                                      </p:cBhvr>
                                      <p:to>
                                        <p:clrVal>
                                          <a:srgbClr val="3333FF"/>
                                        </p:clrVal>
                                      </p:to>
                                    </p:set>
                                    <p:set>
                                      <p:cBhvr>
                                        <p:cTn id="12" dur="500" autoRev="1" fill="hold"/>
                                        <p:tgtEl>
                                          <p:spTgt spid="6">
                                            <p:txEl>
                                              <p:pRg st="1" end="1"/>
                                            </p:txEl>
                                          </p:spTgt>
                                        </p:tgtEl>
                                        <p:attrNameLst>
                                          <p:attrName>fill.type</p:attrName>
                                        </p:attrNameLst>
                                      </p:cBhvr>
                                      <p:to>
                                        <p:strVal val="solid"/>
                                      </p:to>
                                    </p:set>
                                  </p:childTnLst>
                                </p:cTn>
                              </p:par>
                              <p:par>
                                <p:cTn id="13" presetID="20" presetClass="emph" presetSubtype="0" repeatCount="indefinite" fill="hold" nodeType="withEffect">
                                  <p:stCondLst>
                                    <p:cond delay="0"/>
                                  </p:stCondLst>
                                  <p:endCondLst>
                                    <p:cond evt="onNext" delay="0">
                                      <p:tgtEl>
                                        <p:sldTgt/>
                                      </p:tgtEl>
                                    </p:cond>
                                  </p:endCondLst>
                                  <p:iterate type="lt">
                                    <p:tmPct val="10000"/>
                                  </p:iterate>
                                  <p:childTnLst>
                                    <p:set>
                                      <p:cBhvr override="childStyle">
                                        <p:cTn id="14" dur="500" autoRev="1" fill="hold"/>
                                        <p:tgtEl>
                                          <p:spTgt spid="6">
                                            <p:txEl>
                                              <p:pRg st="2" end="2"/>
                                            </p:txEl>
                                          </p:spTgt>
                                        </p:tgtEl>
                                        <p:attrNameLst>
                                          <p:attrName>style.color</p:attrName>
                                        </p:attrNameLst>
                                      </p:cBhvr>
                                      <p:to>
                                        <p:clrVal>
                                          <a:srgbClr val="3333FF"/>
                                        </p:clrVal>
                                      </p:to>
                                    </p:set>
                                    <p:set>
                                      <p:cBhvr>
                                        <p:cTn id="15" dur="500" autoRev="1" fill="hold"/>
                                        <p:tgtEl>
                                          <p:spTgt spid="6">
                                            <p:txEl>
                                              <p:pRg st="2" end="2"/>
                                            </p:txEl>
                                          </p:spTgt>
                                        </p:tgtEl>
                                        <p:attrNameLst>
                                          <p:attrName>fillcolor</p:attrName>
                                        </p:attrNameLst>
                                      </p:cBhvr>
                                      <p:to>
                                        <p:clrVal>
                                          <a:srgbClr val="3333FF"/>
                                        </p:clrVal>
                                      </p:to>
                                    </p:set>
                                    <p:set>
                                      <p:cBhvr>
                                        <p:cTn id="16" dur="500" autoRev="1" fill="hold"/>
                                        <p:tgtEl>
                                          <p:spTgt spid="6">
                                            <p:txEl>
                                              <p:pRg st="2" end="2"/>
                                            </p:txEl>
                                          </p:spTgt>
                                        </p:tgtEl>
                                        <p:attrNameLst>
                                          <p:attrName>fill.type</p:attrName>
                                        </p:attrNameLst>
                                      </p:cBhvr>
                                      <p:to>
                                        <p:strVal val="solid"/>
                                      </p:to>
                                    </p:set>
                                  </p:childTnLst>
                                </p:cTn>
                              </p:par>
                              <p:par>
                                <p:cTn id="17" presetID="21" presetClass="emph" presetSubtype="0" repeatCount="indefinite" fill="hold" grpId="0" nodeType="withEffect">
                                  <p:stCondLst>
                                    <p:cond delay="0"/>
                                  </p:stCondLst>
                                  <p:endCondLst>
                                    <p:cond evt="onNext" delay="0">
                                      <p:tgtEl>
                                        <p:sldTgt/>
                                      </p:tgtEl>
                                    </p:cond>
                                  </p:endCondLst>
                                  <p:iterate type="lt">
                                    <p:tmPct val="0"/>
                                  </p:iterate>
                                  <p:childTnLst>
                                    <p:animClr clrSpc="hsl" dir="cw">
                                      <p:cBhvr override="childStyle">
                                        <p:cTn id="18" dur="500" fill="hold"/>
                                        <p:tgtEl>
                                          <p:spTgt spid="6">
                                            <p:txEl>
                                              <p:pRg st="0" end="0"/>
                                            </p:txEl>
                                          </p:spTgt>
                                        </p:tgtEl>
                                        <p:attrNameLst>
                                          <p:attrName>style.color</p:attrName>
                                        </p:attrNameLst>
                                      </p:cBhvr>
                                      <p:by>
                                        <p:hsl h="7200000" s="0" l="0"/>
                                      </p:by>
                                    </p:animClr>
                                    <p:animClr clrSpc="hsl" dir="cw">
                                      <p:cBhvr>
                                        <p:cTn id="19" dur="500" fill="hold"/>
                                        <p:tgtEl>
                                          <p:spTgt spid="6">
                                            <p:txEl>
                                              <p:pRg st="0" end="0"/>
                                            </p:txEl>
                                          </p:spTgt>
                                        </p:tgtEl>
                                        <p:attrNameLst>
                                          <p:attrName>fillcolor</p:attrName>
                                        </p:attrNameLst>
                                      </p:cBhvr>
                                      <p:by>
                                        <p:hsl h="7200000" s="0" l="0"/>
                                      </p:by>
                                    </p:animClr>
                                    <p:animClr clrSpc="hsl" dir="cw">
                                      <p:cBhvr>
                                        <p:cTn id="20" dur="500" fill="hold"/>
                                        <p:tgtEl>
                                          <p:spTgt spid="6">
                                            <p:txEl>
                                              <p:pRg st="0" end="0"/>
                                            </p:txEl>
                                          </p:spTgt>
                                        </p:tgtEl>
                                        <p:attrNameLst>
                                          <p:attrName>stroke.color</p:attrName>
                                        </p:attrNameLst>
                                      </p:cBhvr>
                                      <p:by>
                                        <p:hsl h="7200000" s="0" l="0"/>
                                      </p:by>
                                    </p:animClr>
                                    <p:set>
                                      <p:cBhvr>
                                        <p:cTn id="21" dur="500" fill="hold"/>
                                        <p:tgtEl>
                                          <p:spTgt spid="6">
                                            <p:txEl>
                                              <p:pRg st="0" end="0"/>
                                            </p:txEl>
                                          </p:spTgt>
                                        </p:tgtEl>
                                        <p:attrNameLst>
                                          <p:attrName>fill.type</p:attrName>
                                        </p:attrNameLst>
                                      </p:cBhvr>
                                      <p:to>
                                        <p:strVal val="solid"/>
                                      </p:to>
                                    </p:set>
                                  </p:childTnLst>
                                </p:cTn>
                              </p:par>
                              <p:par>
                                <p:cTn id="22" presetID="21" presetClass="emph" presetSubtype="0" repeatCount="indefinite" fill="hold" grpId="0" nodeType="withEffect">
                                  <p:stCondLst>
                                    <p:cond delay="0"/>
                                  </p:stCondLst>
                                  <p:endCondLst>
                                    <p:cond evt="onNext" delay="0">
                                      <p:tgtEl>
                                        <p:sldTgt/>
                                      </p:tgtEl>
                                    </p:cond>
                                  </p:endCondLst>
                                  <p:iterate type="lt">
                                    <p:tmPct val="0"/>
                                  </p:iterate>
                                  <p:childTnLst>
                                    <p:animClr clrSpc="hsl" dir="cw">
                                      <p:cBhvr override="childStyle">
                                        <p:cTn id="23" dur="500" fill="hold"/>
                                        <p:tgtEl>
                                          <p:spTgt spid="6">
                                            <p:txEl>
                                              <p:pRg st="1" end="1"/>
                                            </p:txEl>
                                          </p:spTgt>
                                        </p:tgtEl>
                                        <p:attrNameLst>
                                          <p:attrName>style.color</p:attrName>
                                        </p:attrNameLst>
                                      </p:cBhvr>
                                      <p:by>
                                        <p:hsl h="7200000" s="0" l="0"/>
                                      </p:by>
                                    </p:animClr>
                                    <p:animClr clrSpc="hsl" dir="cw">
                                      <p:cBhvr>
                                        <p:cTn id="24" dur="500" fill="hold"/>
                                        <p:tgtEl>
                                          <p:spTgt spid="6">
                                            <p:txEl>
                                              <p:pRg st="1" end="1"/>
                                            </p:txEl>
                                          </p:spTgt>
                                        </p:tgtEl>
                                        <p:attrNameLst>
                                          <p:attrName>fillcolor</p:attrName>
                                        </p:attrNameLst>
                                      </p:cBhvr>
                                      <p:by>
                                        <p:hsl h="7200000" s="0" l="0"/>
                                      </p:by>
                                    </p:animClr>
                                    <p:animClr clrSpc="hsl" dir="cw">
                                      <p:cBhvr>
                                        <p:cTn id="25" dur="500" fill="hold"/>
                                        <p:tgtEl>
                                          <p:spTgt spid="6">
                                            <p:txEl>
                                              <p:pRg st="1" end="1"/>
                                            </p:txEl>
                                          </p:spTgt>
                                        </p:tgtEl>
                                        <p:attrNameLst>
                                          <p:attrName>stroke.color</p:attrName>
                                        </p:attrNameLst>
                                      </p:cBhvr>
                                      <p:by>
                                        <p:hsl h="7200000" s="0" l="0"/>
                                      </p:by>
                                    </p:animClr>
                                    <p:set>
                                      <p:cBhvr>
                                        <p:cTn id="26" dur="500" fill="hold"/>
                                        <p:tgtEl>
                                          <p:spTgt spid="6">
                                            <p:txEl>
                                              <p:pRg st="1" end="1"/>
                                            </p:txEl>
                                          </p:spTgt>
                                        </p:tgtEl>
                                        <p:attrNameLst>
                                          <p:attrName>fill.type</p:attrName>
                                        </p:attrNameLst>
                                      </p:cBhvr>
                                      <p:to>
                                        <p:strVal val="solid"/>
                                      </p:to>
                                    </p:set>
                                  </p:childTnLst>
                                </p:cTn>
                              </p:par>
                              <p:par>
                                <p:cTn id="27" presetID="21" presetClass="emph" presetSubtype="0" repeatCount="indefinite" fill="hold" grpId="0" nodeType="withEffect">
                                  <p:stCondLst>
                                    <p:cond delay="0"/>
                                  </p:stCondLst>
                                  <p:endCondLst>
                                    <p:cond evt="onNext" delay="0">
                                      <p:tgtEl>
                                        <p:sldTgt/>
                                      </p:tgtEl>
                                    </p:cond>
                                  </p:endCondLst>
                                  <p:iterate type="lt">
                                    <p:tmPct val="0"/>
                                  </p:iterate>
                                  <p:childTnLst>
                                    <p:animClr clrSpc="hsl" dir="cw">
                                      <p:cBhvr override="childStyle">
                                        <p:cTn id="28" dur="500" fill="hold"/>
                                        <p:tgtEl>
                                          <p:spTgt spid="6">
                                            <p:txEl>
                                              <p:pRg st="2" end="2"/>
                                            </p:txEl>
                                          </p:spTgt>
                                        </p:tgtEl>
                                        <p:attrNameLst>
                                          <p:attrName>style.color</p:attrName>
                                        </p:attrNameLst>
                                      </p:cBhvr>
                                      <p:by>
                                        <p:hsl h="7200000" s="0" l="0"/>
                                      </p:by>
                                    </p:animClr>
                                    <p:animClr clrSpc="hsl" dir="cw">
                                      <p:cBhvr>
                                        <p:cTn id="29" dur="500" fill="hold"/>
                                        <p:tgtEl>
                                          <p:spTgt spid="6">
                                            <p:txEl>
                                              <p:pRg st="2" end="2"/>
                                            </p:txEl>
                                          </p:spTgt>
                                        </p:tgtEl>
                                        <p:attrNameLst>
                                          <p:attrName>fillcolor</p:attrName>
                                        </p:attrNameLst>
                                      </p:cBhvr>
                                      <p:by>
                                        <p:hsl h="7200000" s="0" l="0"/>
                                      </p:by>
                                    </p:animClr>
                                    <p:animClr clrSpc="hsl" dir="cw">
                                      <p:cBhvr>
                                        <p:cTn id="30" dur="500" fill="hold"/>
                                        <p:tgtEl>
                                          <p:spTgt spid="6">
                                            <p:txEl>
                                              <p:pRg st="2" end="2"/>
                                            </p:txEl>
                                          </p:spTgt>
                                        </p:tgtEl>
                                        <p:attrNameLst>
                                          <p:attrName>stroke.color</p:attrName>
                                        </p:attrNameLst>
                                      </p:cBhvr>
                                      <p:by>
                                        <p:hsl h="7200000" s="0" l="0"/>
                                      </p:by>
                                    </p:animClr>
                                    <p:set>
                                      <p:cBhvr>
                                        <p:cTn id="31" dur="500" fill="hold"/>
                                        <p:tgtEl>
                                          <p:spTgt spid="6">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BDD96D37-8496-9B23-F5F1-3C95815030EB}"/>
              </a:ext>
            </a:extLst>
          </p:cNvPr>
          <p:cNvSpPr>
            <a:spLocks noChangeArrowheads="1"/>
          </p:cNvSpPr>
          <p:nvPr/>
        </p:nvSpPr>
        <p:spPr bwMode="auto">
          <a:xfrm>
            <a:off x="571500" y="209819"/>
            <a:ext cx="6191250" cy="3170099"/>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defPPr>
              <a:defRPr lang="en-US"/>
            </a:defPPr>
            <a:lvl1pPr algn="l" rtl="0" eaLnBrk="0" fontAlgn="base" hangingPunct="0">
              <a:spcBef>
                <a:spcPct val="0"/>
              </a:spcBef>
              <a:spcAft>
                <a:spcPct val="0"/>
              </a:spcAft>
              <a:defRPr sz="2313" kern="1200">
                <a:solidFill>
                  <a:schemeClr val="tx1"/>
                </a:solidFill>
                <a:latin typeface="Times New Roman" panose="02020603050405020304" pitchFamily="18" charset="0"/>
                <a:ea typeface="+mn-ea"/>
                <a:cs typeface="+mn-cs"/>
              </a:defRPr>
            </a:lvl1pPr>
            <a:lvl2pPr marL="285750" algn="l" rtl="0" eaLnBrk="0" fontAlgn="base" hangingPunct="0">
              <a:spcBef>
                <a:spcPct val="0"/>
              </a:spcBef>
              <a:spcAft>
                <a:spcPct val="0"/>
              </a:spcAft>
              <a:defRPr sz="2313" kern="1200">
                <a:solidFill>
                  <a:schemeClr val="tx1"/>
                </a:solidFill>
                <a:latin typeface="Times New Roman" panose="02020603050405020304" pitchFamily="18" charset="0"/>
                <a:ea typeface="+mn-ea"/>
                <a:cs typeface="+mn-cs"/>
              </a:defRPr>
            </a:lvl2pPr>
            <a:lvl3pPr marL="571500" algn="l" rtl="0" eaLnBrk="0" fontAlgn="base" hangingPunct="0">
              <a:spcBef>
                <a:spcPct val="0"/>
              </a:spcBef>
              <a:spcAft>
                <a:spcPct val="0"/>
              </a:spcAft>
              <a:defRPr sz="2313" kern="1200">
                <a:solidFill>
                  <a:schemeClr val="tx1"/>
                </a:solidFill>
                <a:latin typeface="Times New Roman" panose="02020603050405020304" pitchFamily="18" charset="0"/>
                <a:ea typeface="+mn-ea"/>
                <a:cs typeface="+mn-cs"/>
              </a:defRPr>
            </a:lvl3pPr>
            <a:lvl4pPr marL="857250" algn="l" rtl="0" eaLnBrk="0" fontAlgn="base" hangingPunct="0">
              <a:spcBef>
                <a:spcPct val="0"/>
              </a:spcBef>
              <a:spcAft>
                <a:spcPct val="0"/>
              </a:spcAft>
              <a:defRPr sz="2313" kern="1200">
                <a:solidFill>
                  <a:schemeClr val="tx1"/>
                </a:solidFill>
                <a:latin typeface="Times New Roman" panose="02020603050405020304" pitchFamily="18" charset="0"/>
                <a:ea typeface="+mn-ea"/>
                <a:cs typeface="+mn-cs"/>
              </a:defRPr>
            </a:lvl4pPr>
            <a:lvl5pPr marL="1143000" algn="l" rtl="0" eaLnBrk="0" fontAlgn="base" hangingPunct="0">
              <a:spcBef>
                <a:spcPct val="0"/>
              </a:spcBef>
              <a:spcAft>
                <a:spcPct val="0"/>
              </a:spcAft>
              <a:defRPr sz="2313" kern="1200">
                <a:solidFill>
                  <a:schemeClr val="tx1"/>
                </a:solidFill>
                <a:latin typeface="Times New Roman" panose="02020603050405020304" pitchFamily="18" charset="0"/>
                <a:ea typeface="+mn-ea"/>
                <a:cs typeface="+mn-cs"/>
              </a:defRPr>
            </a:lvl5pPr>
            <a:lvl6pPr marL="1428750" algn="l" defTabSz="571500" rtl="0" eaLnBrk="1" latinLnBrk="0" hangingPunct="1">
              <a:defRPr sz="2313" kern="1200">
                <a:solidFill>
                  <a:schemeClr val="tx1"/>
                </a:solidFill>
                <a:latin typeface="Times New Roman" panose="02020603050405020304" pitchFamily="18" charset="0"/>
                <a:ea typeface="+mn-ea"/>
                <a:cs typeface="+mn-cs"/>
              </a:defRPr>
            </a:lvl6pPr>
            <a:lvl7pPr marL="1714500" algn="l" defTabSz="571500" rtl="0" eaLnBrk="1" latinLnBrk="0" hangingPunct="1">
              <a:defRPr sz="2313" kern="1200">
                <a:solidFill>
                  <a:schemeClr val="tx1"/>
                </a:solidFill>
                <a:latin typeface="Times New Roman" panose="02020603050405020304" pitchFamily="18" charset="0"/>
                <a:ea typeface="+mn-ea"/>
                <a:cs typeface="+mn-cs"/>
              </a:defRPr>
            </a:lvl7pPr>
            <a:lvl8pPr marL="2000250" algn="l" defTabSz="571500" rtl="0" eaLnBrk="1" latinLnBrk="0" hangingPunct="1">
              <a:defRPr sz="2313" kern="1200">
                <a:solidFill>
                  <a:schemeClr val="tx1"/>
                </a:solidFill>
                <a:latin typeface="Times New Roman" panose="02020603050405020304" pitchFamily="18" charset="0"/>
                <a:ea typeface="+mn-ea"/>
                <a:cs typeface="+mn-cs"/>
              </a:defRPr>
            </a:lvl8pPr>
            <a:lvl9pPr marL="2286000" algn="l" defTabSz="571500" rtl="0" eaLnBrk="1" latinLnBrk="0" hangingPunct="1">
              <a:defRPr sz="2313" kern="1200">
                <a:solidFill>
                  <a:schemeClr val="tx1"/>
                </a:solidFill>
                <a:latin typeface="Times New Roman" panose="02020603050405020304" pitchFamily="18" charset="0"/>
                <a:ea typeface="+mn-ea"/>
                <a:cs typeface="+mn-cs"/>
              </a:defRPr>
            </a:lvl9pPr>
          </a:lstStyle>
          <a:p>
            <a:pPr algn="just"/>
            <a:r>
              <a:rPr lang="pt-BR" altLang="en-US" sz="2000" u="sng">
                <a:cs typeface="Times New Roman" panose="02020603050405020304" pitchFamily="18" charset="0"/>
              </a:rPr>
              <a:t>TT</a:t>
            </a:r>
          </a:p>
          <a:p>
            <a:pPr algn="just"/>
            <a:r>
              <a:rPr lang="pt-BR" altLang="en-US" sz="2000">
                <a:cs typeface="Times New Roman" panose="02020603050405020304" pitchFamily="18" charset="0"/>
              </a:rPr>
              <a:t>s</a:t>
            </a:r>
            <a:r>
              <a:rPr lang="pt-BR" altLang="en-US" sz="2000" baseline="-30000">
                <a:cs typeface="Times New Roman" panose="02020603050405020304" pitchFamily="18" charset="0"/>
              </a:rPr>
              <a:t>1</a:t>
            </a:r>
            <a:r>
              <a:rPr lang="pt-BR" altLang="en-US" sz="2000">
                <a:cs typeface="Times New Roman" panose="02020603050405020304" pitchFamily="18" charset="0"/>
              </a:rPr>
              <a:t>= 10km							</a:t>
            </a:r>
            <a:endParaRPr lang="en-US" altLang="en-US" sz="2000"/>
          </a:p>
          <a:p>
            <a:pPr algn="just"/>
            <a:r>
              <a:rPr lang="pt-BR" altLang="en-US" sz="2000">
                <a:cs typeface="Times New Roman" panose="02020603050405020304" pitchFamily="18" charset="0"/>
              </a:rPr>
              <a:t>t</a:t>
            </a:r>
            <a:r>
              <a:rPr lang="pt-BR" altLang="en-US" sz="2000" baseline="-30000">
                <a:cs typeface="Times New Roman" panose="02020603050405020304" pitchFamily="18" charset="0"/>
              </a:rPr>
              <a:t>1</a:t>
            </a:r>
            <a:r>
              <a:rPr lang="pt-BR" altLang="en-US" sz="2000">
                <a:cs typeface="Times New Roman" panose="02020603050405020304" pitchFamily="18" charset="0"/>
              </a:rPr>
              <a:t> = 0.5h		</a:t>
            </a:r>
            <a:endParaRPr lang="en-US" altLang="en-US" sz="2000"/>
          </a:p>
          <a:p>
            <a:pPr algn="just"/>
            <a:r>
              <a:rPr lang="pt-BR" altLang="en-US" sz="2000">
                <a:cs typeface="Times New Roman" panose="02020603050405020304" pitchFamily="18" charset="0"/>
              </a:rPr>
              <a:t>s</a:t>
            </a:r>
            <a:r>
              <a:rPr lang="pt-BR" altLang="en-US" sz="2000" baseline="-30000">
                <a:cs typeface="Times New Roman" panose="02020603050405020304" pitchFamily="18" charset="0"/>
              </a:rPr>
              <a:t>2</a:t>
            </a:r>
            <a:r>
              <a:rPr lang="pt-BR" altLang="en-US" sz="2000">
                <a:cs typeface="Times New Roman" panose="02020603050405020304" pitchFamily="18" charset="0"/>
              </a:rPr>
              <a:t> = 20 km				</a:t>
            </a:r>
            <a:endParaRPr lang="en-US" altLang="en-US" sz="2000"/>
          </a:p>
          <a:p>
            <a:pPr algn="just"/>
            <a:r>
              <a:rPr lang="pt-BR" altLang="en-US" sz="2000">
                <a:cs typeface="Times New Roman" panose="02020603050405020304" pitchFamily="18" charset="0"/>
              </a:rPr>
              <a:t>t</a:t>
            </a:r>
            <a:r>
              <a:rPr lang="pt-BR" altLang="en-US" sz="2000" baseline="-30000">
                <a:cs typeface="Times New Roman" panose="02020603050405020304" pitchFamily="18" charset="0"/>
              </a:rPr>
              <a:t>2</a:t>
            </a:r>
            <a:r>
              <a:rPr lang="pt-BR" altLang="en-US" sz="2000">
                <a:cs typeface="Times New Roman" panose="02020603050405020304" pitchFamily="18" charset="0"/>
              </a:rPr>
              <a:t> = 0,5h				 </a:t>
            </a:r>
            <a:endParaRPr lang="en-US" altLang="en-US" sz="2000"/>
          </a:p>
          <a:p>
            <a:pPr algn="just"/>
            <a:r>
              <a:rPr lang="pt-BR" altLang="en-US" sz="2000">
                <a:cs typeface="Times New Roman" panose="02020603050405020304" pitchFamily="18" charset="0"/>
              </a:rPr>
              <a:t>Tính v</a:t>
            </a:r>
            <a:r>
              <a:rPr lang="pt-BR" altLang="en-US" sz="2000" baseline="-30000">
                <a:cs typeface="Times New Roman" panose="02020603050405020304" pitchFamily="18" charset="0"/>
              </a:rPr>
              <a:t>tb	</a:t>
            </a:r>
            <a:endParaRPr lang="en-US" altLang="en-US" sz="2000"/>
          </a:p>
          <a:p>
            <a:pPr algn="ctr"/>
            <a:r>
              <a:rPr lang="pt-BR" altLang="en-US" sz="2000">
                <a:solidFill>
                  <a:srgbClr val="002060"/>
                </a:solidFill>
                <a:cs typeface="Times New Roman" panose="02020603050405020304" pitchFamily="18" charset="0"/>
              </a:rPr>
              <a:t>Giải:</a:t>
            </a:r>
            <a:endParaRPr lang="en-US" altLang="en-US" sz="2000">
              <a:solidFill>
                <a:srgbClr val="002060"/>
              </a:solidFill>
            </a:endParaRPr>
          </a:p>
          <a:p>
            <a:pPr algn="ctr"/>
            <a:r>
              <a:rPr lang="pt-BR" altLang="en-US" sz="2000">
                <a:solidFill>
                  <a:srgbClr val="002060"/>
                </a:solidFill>
                <a:cs typeface="Times New Roman" panose="02020603050405020304" pitchFamily="18" charset="0"/>
              </a:rPr>
              <a:t>Vận tốc trung bình của người đó trên cả 2 quãng đường</a:t>
            </a:r>
            <a:r>
              <a:rPr lang="pt-BR" altLang="en-US" sz="2000" baseline="-30000">
                <a:solidFill>
                  <a:srgbClr val="002060"/>
                </a:solidFill>
                <a:cs typeface="Times New Roman" panose="02020603050405020304" pitchFamily="18" charset="0"/>
              </a:rPr>
              <a:t>		</a:t>
            </a:r>
            <a:r>
              <a:rPr lang="pt-BR" altLang="en-US" sz="2000" baseline="-30000">
                <a:cs typeface="Times New Roman" panose="02020603050405020304" pitchFamily="18" charset="0"/>
              </a:rPr>
              <a:t>	</a:t>
            </a:r>
            <a:r>
              <a:rPr lang="pt-BR" altLang="en-US" sz="2000">
                <a:cs typeface="Times New Roman" panose="02020603050405020304" pitchFamily="18" charset="0"/>
              </a:rPr>
              <a:t>	</a:t>
            </a:r>
            <a:endParaRPr lang="pt-BR" altLang="en-US" sz="2000"/>
          </a:p>
        </p:txBody>
      </p:sp>
      <p:graphicFrame>
        <p:nvGraphicFramePr>
          <p:cNvPr id="9" name="Object 8">
            <a:extLst>
              <a:ext uri="{FF2B5EF4-FFF2-40B4-BE49-F238E27FC236}">
                <a16:creationId xmlns:a16="http://schemas.microsoft.com/office/drawing/2014/main" id="{99EAEE4D-B666-CAB4-2D84-4F977193D89E}"/>
              </a:ext>
            </a:extLst>
          </p:cNvPr>
          <p:cNvGraphicFramePr>
            <a:graphicFrameLocks noChangeAspect="1"/>
          </p:cNvGraphicFramePr>
          <p:nvPr>
            <p:extLst>
              <p:ext uri="{D42A27DB-BD31-4B8C-83A1-F6EECF244321}">
                <p14:modId xmlns:p14="http://schemas.microsoft.com/office/powerpoint/2010/main" val="1458841937"/>
              </p:ext>
            </p:extLst>
          </p:nvPr>
        </p:nvGraphicFramePr>
        <p:xfrm>
          <a:off x="1439522" y="3226391"/>
          <a:ext cx="4234656" cy="780852"/>
        </p:xfrm>
        <a:graphic>
          <a:graphicData uri="http://schemas.openxmlformats.org/presentationml/2006/ole">
            <mc:AlternateContent xmlns:mc="http://schemas.openxmlformats.org/markup-compatibility/2006">
              <mc:Choice xmlns:v="urn:schemas-microsoft-com:vml" Requires="v">
                <p:oleObj spid="_x0000_s1027" name="Equation" r:id="rId4" imgW="2324100" imgH="431800" progId="Equation.DSMT4">
                  <p:embed/>
                </p:oleObj>
              </mc:Choice>
              <mc:Fallback>
                <p:oleObj name="Equation" r:id="rId4" imgW="2324100" imgH="431800" progId="Equation.DSMT4">
                  <p:embed/>
                  <p:pic>
                    <p:nvPicPr>
                      <p:cNvPr id="9" name="Object 8">
                        <a:extLst>
                          <a:ext uri="{FF2B5EF4-FFF2-40B4-BE49-F238E27FC236}">
                            <a16:creationId xmlns:a16="http://schemas.microsoft.com/office/drawing/2014/main" id="{99EAEE4D-B666-CAB4-2D84-4F977193D8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9522" y="3226391"/>
                        <a:ext cx="4234656" cy="78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6">
            <a:extLst>
              <a:ext uri="{FF2B5EF4-FFF2-40B4-BE49-F238E27FC236}">
                <a16:creationId xmlns:a16="http://schemas.microsoft.com/office/drawing/2014/main" id="{83D49032-D87C-F25C-CADB-BEC58BFCB844}"/>
              </a:ext>
            </a:extLst>
          </p:cNvPr>
          <p:cNvSpPr>
            <a:spLocks noChangeArrowheads="1"/>
          </p:cNvSpPr>
          <p:nvPr/>
        </p:nvSpPr>
        <p:spPr bwMode="auto">
          <a:xfrm>
            <a:off x="0" y="2125266"/>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defPPr>
              <a:defRPr lang="en-US"/>
            </a:defPPr>
            <a:lvl1pPr algn="l" rtl="0" eaLnBrk="0" fontAlgn="base" hangingPunct="0">
              <a:spcBef>
                <a:spcPct val="0"/>
              </a:spcBef>
              <a:spcAft>
                <a:spcPct val="0"/>
              </a:spcAft>
              <a:defRPr sz="2313" kern="1200">
                <a:solidFill>
                  <a:schemeClr val="tx1"/>
                </a:solidFill>
                <a:latin typeface="Times New Roman" panose="02020603050405020304" pitchFamily="18" charset="0"/>
                <a:ea typeface="+mn-ea"/>
                <a:cs typeface="+mn-cs"/>
              </a:defRPr>
            </a:lvl1pPr>
            <a:lvl2pPr marL="285750" algn="l" rtl="0" eaLnBrk="0" fontAlgn="base" hangingPunct="0">
              <a:spcBef>
                <a:spcPct val="0"/>
              </a:spcBef>
              <a:spcAft>
                <a:spcPct val="0"/>
              </a:spcAft>
              <a:defRPr sz="2313" kern="1200">
                <a:solidFill>
                  <a:schemeClr val="tx1"/>
                </a:solidFill>
                <a:latin typeface="Times New Roman" panose="02020603050405020304" pitchFamily="18" charset="0"/>
                <a:ea typeface="+mn-ea"/>
                <a:cs typeface="+mn-cs"/>
              </a:defRPr>
            </a:lvl2pPr>
            <a:lvl3pPr marL="571500" algn="l" rtl="0" eaLnBrk="0" fontAlgn="base" hangingPunct="0">
              <a:spcBef>
                <a:spcPct val="0"/>
              </a:spcBef>
              <a:spcAft>
                <a:spcPct val="0"/>
              </a:spcAft>
              <a:defRPr sz="2313" kern="1200">
                <a:solidFill>
                  <a:schemeClr val="tx1"/>
                </a:solidFill>
                <a:latin typeface="Times New Roman" panose="02020603050405020304" pitchFamily="18" charset="0"/>
                <a:ea typeface="+mn-ea"/>
                <a:cs typeface="+mn-cs"/>
              </a:defRPr>
            </a:lvl3pPr>
            <a:lvl4pPr marL="857250" algn="l" rtl="0" eaLnBrk="0" fontAlgn="base" hangingPunct="0">
              <a:spcBef>
                <a:spcPct val="0"/>
              </a:spcBef>
              <a:spcAft>
                <a:spcPct val="0"/>
              </a:spcAft>
              <a:defRPr sz="2313" kern="1200">
                <a:solidFill>
                  <a:schemeClr val="tx1"/>
                </a:solidFill>
                <a:latin typeface="Times New Roman" panose="02020603050405020304" pitchFamily="18" charset="0"/>
                <a:ea typeface="+mn-ea"/>
                <a:cs typeface="+mn-cs"/>
              </a:defRPr>
            </a:lvl4pPr>
            <a:lvl5pPr marL="1143000" algn="l" rtl="0" eaLnBrk="0" fontAlgn="base" hangingPunct="0">
              <a:spcBef>
                <a:spcPct val="0"/>
              </a:spcBef>
              <a:spcAft>
                <a:spcPct val="0"/>
              </a:spcAft>
              <a:defRPr sz="2313" kern="1200">
                <a:solidFill>
                  <a:schemeClr val="tx1"/>
                </a:solidFill>
                <a:latin typeface="Times New Roman" panose="02020603050405020304" pitchFamily="18" charset="0"/>
                <a:ea typeface="+mn-ea"/>
                <a:cs typeface="+mn-cs"/>
              </a:defRPr>
            </a:lvl5pPr>
            <a:lvl6pPr marL="1428750" algn="l" defTabSz="571500" rtl="0" eaLnBrk="1" latinLnBrk="0" hangingPunct="1">
              <a:defRPr sz="2313" kern="1200">
                <a:solidFill>
                  <a:schemeClr val="tx1"/>
                </a:solidFill>
                <a:latin typeface="Times New Roman" panose="02020603050405020304" pitchFamily="18" charset="0"/>
                <a:ea typeface="+mn-ea"/>
                <a:cs typeface="+mn-cs"/>
              </a:defRPr>
            </a:lvl6pPr>
            <a:lvl7pPr marL="1714500" algn="l" defTabSz="571500" rtl="0" eaLnBrk="1" latinLnBrk="0" hangingPunct="1">
              <a:defRPr sz="2313" kern="1200">
                <a:solidFill>
                  <a:schemeClr val="tx1"/>
                </a:solidFill>
                <a:latin typeface="Times New Roman" panose="02020603050405020304" pitchFamily="18" charset="0"/>
                <a:ea typeface="+mn-ea"/>
                <a:cs typeface="+mn-cs"/>
              </a:defRPr>
            </a:lvl7pPr>
            <a:lvl8pPr marL="2000250" algn="l" defTabSz="571500" rtl="0" eaLnBrk="1" latinLnBrk="0" hangingPunct="1">
              <a:defRPr sz="2313" kern="1200">
                <a:solidFill>
                  <a:schemeClr val="tx1"/>
                </a:solidFill>
                <a:latin typeface="Times New Roman" panose="02020603050405020304" pitchFamily="18" charset="0"/>
                <a:ea typeface="+mn-ea"/>
                <a:cs typeface="+mn-cs"/>
              </a:defRPr>
            </a:lvl8pPr>
            <a:lvl9pPr marL="2286000" algn="l" defTabSz="571500" rtl="0" eaLnBrk="1" latinLnBrk="0" hangingPunct="1">
              <a:defRPr sz="2313" kern="1200">
                <a:solidFill>
                  <a:schemeClr val="tx1"/>
                </a:solidFill>
                <a:latin typeface="Times New Roman" panose="02020603050405020304" pitchFamily="18" charset="0"/>
                <a:ea typeface="+mn-ea"/>
                <a:cs typeface="+mn-cs"/>
              </a:defRPr>
            </a:lvl9pPr>
          </a:lstStyle>
          <a:p>
            <a:pPr>
              <a:defRPr/>
            </a:pPr>
            <a:endParaRPr lang="en-US" sz="1446"/>
          </a:p>
        </p:txBody>
      </p:sp>
    </p:spTree>
  </p:cSld>
  <p:clrMapOvr>
    <a:masterClrMapping/>
  </p:clrMapOvr>
  <p:transition>
    <p:checker/>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Group 2"/>
          <p:cNvGraphicFramePr>
            <a:graphicFrameLocks noGrp="1"/>
          </p:cNvGraphicFramePr>
          <p:nvPr/>
        </p:nvGraphicFramePr>
        <p:xfrm>
          <a:off x="3319464" y="1933575"/>
          <a:ext cx="4467225" cy="400050"/>
        </p:xfrm>
        <a:graphic>
          <a:graphicData uri="http://schemas.openxmlformats.org/drawingml/2006/table">
            <a:tbl>
              <a:tblPr/>
              <a:tblGrid>
                <a:gridCol w="446087">
                  <a:extLst>
                    <a:ext uri="{9D8B030D-6E8A-4147-A177-3AD203B41FA5}">
                      <a16:colId xmlns:a16="http://schemas.microsoft.com/office/drawing/2014/main" val="20000"/>
                    </a:ext>
                  </a:extLst>
                </a:gridCol>
                <a:gridCol w="447675">
                  <a:extLst>
                    <a:ext uri="{9D8B030D-6E8A-4147-A177-3AD203B41FA5}">
                      <a16:colId xmlns:a16="http://schemas.microsoft.com/office/drawing/2014/main" val="20001"/>
                    </a:ext>
                  </a:extLst>
                </a:gridCol>
                <a:gridCol w="446088">
                  <a:extLst>
                    <a:ext uri="{9D8B030D-6E8A-4147-A177-3AD203B41FA5}">
                      <a16:colId xmlns:a16="http://schemas.microsoft.com/office/drawing/2014/main" val="20002"/>
                    </a:ext>
                  </a:extLst>
                </a:gridCol>
                <a:gridCol w="447675">
                  <a:extLst>
                    <a:ext uri="{9D8B030D-6E8A-4147-A177-3AD203B41FA5}">
                      <a16:colId xmlns:a16="http://schemas.microsoft.com/office/drawing/2014/main" val="20003"/>
                    </a:ext>
                  </a:extLst>
                </a:gridCol>
                <a:gridCol w="446087">
                  <a:extLst>
                    <a:ext uri="{9D8B030D-6E8A-4147-A177-3AD203B41FA5}">
                      <a16:colId xmlns:a16="http://schemas.microsoft.com/office/drawing/2014/main" val="20004"/>
                    </a:ext>
                  </a:extLst>
                </a:gridCol>
                <a:gridCol w="446088">
                  <a:extLst>
                    <a:ext uri="{9D8B030D-6E8A-4147-A177-3AD203B41FA5}">
                      <a16:colId xmlns:a16="http://schemas.microsoft.com/office/drawing/2014/main" val="20005"/>
                    </a:ext>
                  </a:extLst>
                </a:gridCol>
                <a:gridCol w="447675">
                  <a:extLst>
                    <a:ext uri="{9D8B030D-6E8A-4147-A177-3AD203B41FA5}">
                      <a16:colId xmlns:a16="http://schemas.microsoft.com/office/drawing/2014/main" val="20006"/>
                    </a:ext>
                  </a:extLst>
                </a:gridCol>
                <a:gridCol w="446087">
                  <a:extLst>
                    <a:ext uri="{9D8B030D-6E8A-4147-A177-3AD203B41FA5}">
                      <a16:colId xmlns:a16="http://schemas.microsoft.com/office/drawing/2014/main" val="20007"/>
                    </a:ext>
                  </a:extLst>
                </a:gridCol>
                <a:gridCol w="447675">
                  <a:extLst>
                    <a:ext uri="{9D8B030D-6E8A-4147-A177-3AD203B41FA5}">
                      <a16:colId xmlns:a16="http://schemas.microsoft.com/office/drawing/2014/main" val="20008"/>
                    </a:ext>
                  </a:extLst>
                </a:gridCol>
                <a:gridCol w="446088">
                  <a:extLst>
                    <a:ext uri="{9D8B030D-6E8A-4147-A177-3AD203B41FA5}">
                      <a16:colId xmlns:a16="http://schemas.microsoft.com/office/drawing/2014/main" val="20009"/>
                    </a:ext>
                  </a:extLst>
                </a:gridCol>
              </a:tblGrid>
              <a:tr h="400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1" i="0" u="none" strike="noStrike" cap="none" normalizeH="0" baseline="0">
                        <a:ln>
                          <a:noFill/>
                        </a:ln>
                        <a:solidFill>
                          <a:srgbClr val="FF0000"/>
                        </a:solidFill>
                        <a:effectLst/>
                        <a:latin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1" i="0" u="none" strike="noStrike" cap="none" normalizeH="0" baseline="0">
                        <a:ln>
                          <a:noFill/>
                        </a:ln>
                        <a:solidFill>
                          <a:srgbClr val="FFFF66"/>
                        </a:solidFill>
                        <a:effectLst/>
                        <a:latin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1" i="0" u="none" strike="noStrike" cap="none" normalizeH="0" baseline="0">
                        <a:ln>
                          <a:noFill/>
                        </a:ln>
                        <a:solidFill>
                          <a:srgbClr val="FFFF66"/>
                        </a:solidFill>
                        <a:effectLst/>
                        <a:latin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1" i="0" u="none" strike="noStrike" cap="none" normalizeH="0" baseline="0">
                        <a:ln>
                          <a:noFill/>
                        </a:ln>
                        <a:solidFill>
                          <a:srgbClr val="FFFF66"/>
                        </a:solidFill>
                        <a:effectLst/>
                        <a:latin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1" i="0" u="none" strike="noStrike" cap="none" normalizeH="0" baseline="0">
                        <a:ln>
                          <a:noFill/>
                        </a:ln>
                        <a:solidFill>
                          <a:srgbClr val="FFFF66"/>
                        </a:solidFill>
                        <a:effectLst/>
                        <a:latin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1" i="0" u="none" strike="noStrike" cap="none" normalizeH="0" baseline="0">
                        <a:ln>
                          <a:noFill/>
                        </a:ln>
                        <a:solidFill>
                          <a:srgbClr val="FFFF66"/>
                        </a:solidFill>
                        <a:effectLst/>
                        <a:latin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1" i="0" u="none" strike="noStrike" cap="none" normalizeH="0" baseline="0">
                        <a:ln>
                          <a:noFill/>
                        </a:ln>
                        <a:solidFill>
                          <a:srgbClr val="FFFF66"/>
                        </a:solidFill>
                        <a:effectLst/>
                        <a:latin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1" i="0" u="none" strike="noStrike" cap="none" normalizeH="0" baseline="0">
                        <a:ln>
                          <a:noFill/>
                        </a:ln>
                        <a:solidFill>
                          <a:srgbClr val="FFFF66"/>
                        </a:solidFill>
                        <a:effectLst/>
                        <a:latin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1" i="0" u="none" strike="noStrike" cap="none" normalizeH="0" baseline="0">
                        <a:ln>
                          <a:noFill/>
                        </a:ln>
                        <a:solidFill>
                          <a:srgbClr val="FFFF66"/>
                        </a:solidFill>
                        <a:effectLst/>
                        <a:latin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1" i="0" u="none" strike="noStrike" cap="none" normalizeH="0" baseline="0">
                        <a:ln>
                          <a:noFill/>
                        </a:ln>
                        <a:solidFill>
                          <a:srgbClr val="FFFF66"/>
                        </a:solidFill>
                        <a:effectLst/>
                        <a:latin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bl>
          </a:graphicData>
        </a:graphic>
      </p:graphicFrame>
      <p:sp>
        <p:nvSpPr>
          <p:cNvPr id="37914" name="Oval 26"/>
          <p:cNvSpPr>
            <a:spLocks noChangeArrowheads="1"/>
          </p:cNvSpPr>
          <p:nvPr/>
        </p:nvSpPr>
        <p:spPr bwMode="auto">
          <a:xfrm>
            <a:off x="228601" y="814388"/>
            <a:ext cx="474663" cy="355997"/>
          </a:xfrm>
          <a:prstGeom prst="ellipse">
            <a:avLst/>
          </a:prstGeom>
          <a:solidFill>
            <a:srgbClr val="FF6600"/>
          </a:solidFill>
          <a:ln w="9525">
            <a:solidFill>
              <a:schemeClr val="tx1"/>
            </a:solidFill>
            <a:round/>
            <a:headEnd/>
            <a:tailEnd/>
          </a:ln>
        </p:spPr>
        <p:txBody>
          <a:bodyPr wrap="none" anchor="ctr"/>
          <a:lstStyle/>
          <a:p>
            <a:pPr algn="ctr"/>
            <a:r>
              <a:rPr lang="en-US" b="1" dirty="0">
                <a:latin typeface="Arial" charset="0"/>
              </a:rPr>
              <a:t>1</a:t>
            </a:r>
          </a:p>
        </p:txBody>
      </p:sp>
      <p:sp>
        <p:nvSpPr>
          <p:cNvPr id="37915" name="Oval 27"/>
          <p:cNvSpPr>
            <a:spLocks noChangeArrowheads="1"/>
          </p:cNvSpPr>
          <p:nvPr/>
        </p:nvSpPr>
        <p:spPr bwMode="auto">
          <a:xfrm>
            <a:off x="228601" y="1202532"/>
            <a:ext cx="474663" cy="354806"/>
          </a:xfrm>
          <a:prstGeom prst="ellipse">
            <a:avLst/>
          </a:prstGeom>
          <a:solidFill>
            <a:srgbClr val="FF6600"/>
          </a:solidFill>
          <a:ln w="9525">
            <a:solidFill>
              <a:schemeClr val="tx1"/>
            </a:solidFill>
            <a:round/>
            <a:headEnd/>
            <a:tailEnd/>
          </a:ln>
        </p:spPr>
        <p:txBody>
          <a:bodyPr wrap="none" anchor="ctr"/>
          <a:lstStyle/>
          <a:p>
            <a:pPr algn="ctr"/>
            <a:r>
              <a:rPr lang="en-US" b="1">
                <a:latin typeface="Arial" charset="0"/>
              </a:rPr>
              <a:t>2</a:t>
            </a:r>
          </a:p>
        </p:txBody>
      </p:sp>
      <p:sp>
        <p:nvSpPr>
          <p:cNvPr id="37916" name="Oval 28"/>
          <p:cNvSpPr>
            <a:spLocks noChangeArrowheads="1"/>
          </p:cNvSpPr>
          <p:nvPr/>
        </p:nvSpPr>
        <p:spPr bwMode="auto">
          <a:xfrm>
            <a:off x="228601" y="1601391"/>
            <a:ext cx="474663" cy="355997"/>
          </a:xfrm>
          <a:prstGeom prst="ellipse">
            <a:avLst/>
          </a:prstGeom>
          <a:solidFill>
            <a:srgbClr val="FF6600"/>
          </a:solidFill>
          <a:ln w="9525">
            <a:solidFill>
              <a:schemeClr val="tx1"/>
            </a:solidFill>
            <a:round/>
            <a:headEnd/>
            <a:tailEnd/>
          </a:ln>
        </p:spPr>
        <p:txBody>
          <a:bodyPr wrap="none" anchor="ctr"/>
          <a:lstStyle/>
          <a:p>
            <a:pPr algn="ctr"/>
            <a:r>
              <a:rPr lang="en-US" b="1">
                <a:latin typeface="Arial" charset="0"/>
              </a:rPr>
              <a:t>3</a:t>
            </a:r>
          </a:p>
        </p:txBody>
      </p:sp>
      <p:sp>
        <p:nvSpPr>
          <p:cNvPr id="37917" name="Oval 29"/>
          <p:cNvSpPr>
            <a:spLocks noChangeArrowheads="1"/>
          </p:cNvSpPr>
          <p:nvPr/>
        </p:nvSpPr>
        <p:spPr bwMode="auto">
          <a:xfrm>
            <a:off x="228601" y="1993107"/>
            <a:ext cx="474663" cy="355997"/>
          </a:xfrm>
          <a:prstGeom prst="ellipse">
            <a:avLst/>
          </a:prstGeom>
          <a:solidFill>
            <a:srgbClr val="FF6600"/>
          </a:solidFill>
          <a:ln w="9525">
            <a:solidFill>
              <a:schemeClr val="tx1"/>
            </a:solidFill>
            <a:round/>
            <a:headEnd/>
            <a:tailEnd/>
          </a:ln>
        </p:spPr>
        <p:txBody>
          <a:bodyPr wrap="none" anchor="ctr"/>
          <a:lstStyle/>
          <a:p>
            <a:pPr algn="ctr"/>
            <a:r>
              <a:rPr lang="en-US" b="1">
                <a:latin typeface="Arial" charset="0"/>
              </a:rPr>
              <a:t>4</a:t>
            </a:r>
          </a:p>
        </p:txBody>
      </p:sp>
      <p:sp>
        <p:nvSpPr>
          <p:cNvPr id="37918" name="Oval 30"/>
          <p:cNvSpPr>
            <a:spLocks noChangeArrowheads="1"/>
          </p:cNvSpPr>
          <p:nvPr/>
        </p:nvSpPr>
        <p:spPr bwMode="auto">
          <a:xfrm>
            <a:off x="228601" y="2375298"/>
            <a:ext cx="474663" cy="354806"/>
          </a:xfrm>
          <a:prstGeom prst="ellipse">
            <a:avLst/>
          </a:prstGeom>
          <a:solidFill>
            <a:srgbClr val="FF6600"/>
          </a:solidFill>
          <a:ln w="9525">
            <a:solidFill>
              <a:schemeClr val="tx1"/>
            </a:solidFill>
            <a:round/>
            <a:headEnd/>
            <a:tailEnd/>
          </a:ln>
        </p:spPr>
        <p:txBody>
          <a:bodyPr wrap="none" anchor="ctr"/>
          <a:lstStyle/>
          <a:p>
            <a:pPr algn="ctr"/>
            <a:r>
              <a:rPr lang="en-US" b="1">
                <a:latin typeface="Arial" charset="0"/>
              </a:rPr>
              <a:t>5</a:t>
            </a:r>
          </a:p>
        </p:txBody>
      </p:sp>
      <p:sp>
        <p:nvSpPr>
          <p:cNvPr id="37919" name="Oval 31"/>
          <p:cNvSpPr>
            <a:spLocks noChangeArrowheads="1"/>
          </p:cNvSpPr>
          <p:nvPr/>
        </p:nvSpPr>
        <p:spPr bwMode="auto">
          <a:xfrm>
            <a:off x="228601" y="2759869"/>
            <a:ext cx="474663" cy="355997"/>
          </a:xfrm>
          <a:prstGeom prst="ellipse">
            <a:avLst/>
          </a:prstGeom>
          <a:solidFill>
            <a:srgbClr val="FF6600"/>
          </a:solidFill>
          <a:ln w="9525">
            <a:solidFill>
              <a:schemeClr val="tx1"/>
            </a:solidFill>
            <a:round/>
            <a:headEnd/>
            <a:tailEnd/>
          </a:ln>
        </p:spPr>
        <p:txBody>
          <a:bodyPr wrap="none" anchor="ctr"/>
          <a:lstStyle/>
          <a:p>
            <a:pPr algn="ctr"/>
            <a:r>
              <a:rPr lang="en-US" b="1">
                <a:latin typeface="Arial" charset="0"/>
              </a:rPr>
              <a:t>6</a:t>
            </a:r>
          </a:p>
        </p:txBody>
      </p:sp>
      <p:sp>
        <p:nvSpPr>
          <p:cNvPr id="3104" name="Rectangle 32"/>
          <p:cNvSpPr>
            <a:spLocks noChangeArrowheads="1"/>
          </p:cNvSpPr>
          <p:nvPr/>
        </p:nvSpPr>
        <p:spPr bwMode="auto">
          <a:xfrm>
            <a:off x="7443789" y="914400"/>
            <a:ext cx="490537" cy="36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3200" b="1">
              <a:latin typeface=".VnTimeH" pitchFamily="34" charset="0"/>
            </a:endParaRPr>
          </a:p>
        </p:txBody>
      </p:sp>
      <p:sp>
        <p:nvSpPr>
          <p:cNvPr id="3105" name="Rectangle 33"/>
          <p:cNvSpPr>
            <a:spLocks noChangeArrowheads="1"/>
          </p:cNvSpPr>
          <p:nvPr/>
        </p:nvSpPr>
        <p:spPr bwMode="auto">
          <a:xfrm>
            <a:off x="7934325" y="914400"/>
            <a:ext cx="490538" cy="36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3200" b="1">
              <a:latin typeface=".VnTimeH" pitchFamily="34" charset="0"/>
            </a:endParaRPr>
          </a:p>
        </p:txBody>
      </p:sp>
      <p:sp>
        <p:nvSpPr>
          <p:cNvPr id="3106" name="Rectangle 34"/>
          <p:cNvSpPr>
            <a:spLocks noChangeArrowheads="1"/>
          </p:cNvSpPr>
          <p:nvPr/>
        </p:nvSpPr>
        <p:spPr bwMode="auto">
          <a:xfrm>
            <a:off x="4010025" y="914400"/>
            <a:ext cx="490538" cy="36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3200" b="1">
              <a:latin typeface=".VnTimeH" pitchFamily="34" charset="0"/>
            </a:endParaRPr>
          </a:p>
        </p:txBody>
      </p:sp>
      <p:sp>
        <p:nvSpPr>
          <p:cNvPr id="3107" name="Rectangle 35"/>
          <p:cNvSpPr>
            <a:spLocks noChangeArrowheads="1"/>
          </p:cNvSpPr>
          <p:nvPr/>
        </p:nvSpPr>
        <p:spPr bwMode="auto">
          <a:xfrm>
            <a:off x="4991100" y="914400"/>
            <a:ext cx="490538" cy="36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3200" b="1">
              <a:latin typeface=".VnTimeH" pitchFamily="34" charset="0"/>
            </a:endParaRPr>
          </a:p>
        </p:txBody>
      </p:sp>
      <p:sp>
        <p:nvSpPr>
          <p:cNvPr id="3108" name="Rectangle 36"/>
          <p:cNvSpPr>
            <a:spLocks noChangeArrowheads="1"/>
          </p:cNvSpPr>
          <p:nvPr/>
        </p:nvSpPr>
        <p:spPr bwMode="auto">
          <a:xfrm>
            <a:off x="5481639" y="914400"/>
            <a:ext cx="490537" cy="36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3200" b="1">
              <a:latin typeface=".VnTimeH" pitchFamily="34" charset="0"/>
            </a:endParaRPr>
          </a:p>
        </p:txBody>
      </p:sp>
      <p:sp>
        <p:nvSpPr>
          <p:cNvPr id="3109" name="Rectangle 37"/>
          <p:cNvSpPr>
            <a:spLocks noChangeArrowheads="1"/>
          </p:cNvSpPr>
          <p:nvPr/>
        </p:nvSpPr>
        <p:spPr bwMode="auto">
          <a:xfrm>
            <a:off x="4500564" y="914400"/>
            <a:ext cx="490537" cy="36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3200" b="1">
              <a:latin typeface=".VnTimeH" pitchFamily="34" charset="0"/>
            </a:endParaRPr>
          </a:p>
        </p:txBody>
      </p:sp>
      <p:sp>
        <p:nvSpPr>
          <p:cNvPr id="3110" name="Rectangle 38"/>
          <p:cNvSpPr>
            <a:spLocks noChangeArrowheads="1"/>
          </p:cNvSpPr>
          <p:nvPr/>
        </p:nvSpPr>
        <p:spPr bwMode="auto">
          <a:xfrm>
            <a:off x="3505200" y="1289447"/>
            <a:ext cx="490538" cy="36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3200" b="1">
              <a:latin typeface=".VnTimeH" pitchFamily="34" charset="0"/>
            </a:endParaRPr>
          </a:p>
        </p:txBody>
      </p:sp>
      <p:sp>
        <p:nvSpPr>
          <p:cNvPr id="3111" name="Rectangle 39"/>
          <p:cNvSpPr>
            <a:spLocks noChangeArrowheads="1"/>
          </p:cNvSpPr>
          <p:nvPr/>
        </p:nvSpPr>
        <p:spPr bwMode="auto">
          <a:xfrm>
            <a:off x="4953000" y="1657350"/>
            <a:ext cx="490538" cy="36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3200" b="1">
              <a:latin typeface=".VnTimeH" pitchFamily="34" charset="0"/>
            </a:endParaRPr>
          </a:p>
        </p:txBody>
      </p:sp>
      <p:sp>
        <p:nvSpPr>
          <p:cNvPr id="3112" name="Rectangle 40"/>
          <p:cNvSpPr>
            <a:spLocks noChangeArrowheads="1"/>
          </p:cNvSpPr>
          <p:nvPr/>
        </p:nvSpPr>
        <p:spPr bwMode="auto">
          <a:xfrm>
            <a:off x="4995864" y="2032398"/>
            <a:ext cx="490537" cy="36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2800" b="1">
              <a:latin typeface=".VnTimeH" pitchFamily="34" charset="0"/>
            </a:endParaRPr>
          </a:p>
        </p:txBody>
      </p:sp>
      <p:sp>
        <p:nvSpPr>
          <p:cNvPr id="3113" name="Rectangle 41"/>
          <p:cNvSpPr>
            <a:spLocks noChangeArrowheads="1"/>
          </p:cNvSpPr>
          <p:nvPr/>
        </p:nvSpPr>
        <p:spPr bwMode="auto">
          <a:xfrm>
            <a:off x="1524000" y="800100"/>
            <a:ext cx="490538" cy="36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2800" b="1">
              <a:latin typeface=".VnTimeH" pitchFamily="34" charset="0"/>
            </a:endParaRPr>
          </a:p>
        </p:txBody>
      </p:sp>
      <p:sp>
        <p:nvSpPr>
          <p:cNvPr id="3114" name="Text Box 42"/>
          <p:cNvSpPr txBox="1">
            <a:spLocks noChangeArrowheads="1"/>
          </p:cNvSpPr>
          <p:nvPr/>
        </p:nvSpPr>
        <p:spPr bwMode="auto">
          <a:xfrm>
            <a:off x="1066800" y="57151"/>
            <a:ext cx="6781800" cy="584775"/>
          </a:xfrm>
          <a:prstGeom prst="rect">
            <a:avLst/>
          </a:prstGeom>
          <a:solidFill>
            <a:schemeClr val="tx2"/>
          </a:solid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3200" b="1" dirty="0">
                <a:solidFill>
                  <a:srgbClr val="FFFF66"/>
                </a:solidFill>
                <a:latin typeface="Arial" pitchFamily="34" charset="0"/>
                <a:cs typeface="Arial" pitchFamily="34" charset="0"/>
              </a:rPr>
              <a:t>KHỞI ĐỘNG</a:t>
            </a:r>
          </a:p>
        </p:txBody>
      </p:sp>
      <p:sp>
        <p:nvSpPr>
          <p:cNvPr id="3115" name="Text Box 43"/>
          <p:cNvSpPr txBox="1">
            <a:spLocks noChangeArrowheads="1"/>
          </p:cNvSpPr>
          <p:nvPr/>
        </p:nvSpPr>
        <p:spPr bwMode="auto">
          <a:xfrm>
            <a:off x="1143000" y="914400"/>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sz="1800">
              <a:latin typeface="Arial" charset="0"/>
            </a:endParaRPr>
          </a:p>
        </p:txBody>
      </p:sp>
      <p:graphicFrame>
        <p:nvGraphicFramePr>
          <p:cNvPr id="37932" name="Group 44"/>
          <p:cNvGraphicFramePr>
            <a:graphicFrameLocks noGrp="1"/>
          </p:cNvGraphicFramePr>
          <p:nvPr/>
        </p:nvGraphicFramePr>
        <p:xfrm>
          <a:off x="2420938" y="790575"/>
          <a:ext cx="2687637" cy="388468"/>
        </p:xfrm>
        <a:graphic>
          <a:graphicData uri="http://schemas.openxmlformats.org/drawingml/2006/table">
            <a:tbl>
              <a:tblPr/>
              <a:tblGrid>
                <a:gridCol w="447675">
                  <a:extLst>
                    <a:ext uri="{9D8B030D-6E8A-4147-A177-3AD203B41FA5}">
                      <a16:colId xmlns:a16="http://schemas.microsoft.com/office/drawing/2014/main" val="20000"/>
                    </a:ext>
                  </a:extLst>
                </a:gridCol>
                <a:gridCol w="446087">
                  <a:extLst>
                    <a:ext uri="{9D8B030D-6E8A-4147-A177-3AD203B41FA5}">
                      <a16:colId xmlns:a16="http://schemas.microsoft.com/office/drawing/2014/main" val="20001"/>
                    </a:ext>
                  </a:extLst>
                </a:gridCol>
                <a:gridCol w="449263">
                  <a:extLst>
                    <a:ext uri="{9D8B030D-6E8A-4147-A177-3AD203B41FA5}">
                      <a16:colId xmlns:a16="http://schemas.microsoft.com/office/drawing/2014/main" val="20002"/>
                    </a:ext>
                  </a:extLst>
                </a:gridCol>
                <a:gridCol w="447675">
                  <a:extLst>
                    <a:ext uri="{9D8B030D-6E8A-4147-A177-3AD203B41FA5}">
                      <a16:colId xmlns:a16="http://schemas.microsoft.com/office/drawing/2014/main" val="20003"/>
                    </a:ext>
                  </a:extLst>
                </a:gridCol>
                <a:gridCol w="449262">
                  <a:extLst>
                    <a:ext uri="{9D8B030D-6E8A-4147-A177-3AD203B41FA5}">
                      <a16:colId xmlns:a16="http://schemas.microsoft.com/office/drawing/2014/main" val="20004"/>
                    </a:ext>
                  </a:extLst>
                </a:gridCol>
                <a:gridCol w="447675">
                  <a:extLst>
                    <a:ext uri="{9D8B030D-6E8A-4147-A177-3AD203B41FA5}">
                      <a16:colId xmlns:a16="http://schemas.microsoft.com/office/drawing/2014/main" val="20005"/>
                    </a:ext>
                  </a:extLst>
                </a:gridCol>
              </a:tblGrid>
              <a:tr h="3884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ndParaRP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ndParaRP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ndParaRP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ndParaRP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ndParaRP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ndParaRP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bl>
          </a:graphicData>
        </a:graphic>
      </p:graphicFrame>
      <p:sp>
        <p:nvSpPr>
          <p:cNvPr id="37948" name="Rectangle 60"/>
          <p:cNvSpPr>
            <a:spLocks noChangeArrowheads="1"/>
          </p:cNvSpPr>
          <p:nvPr/>
        </p:nvSpPr>
        <p:spPr bwMode="auto">
          <a:xfrm>
            <a:off x="2890838" y="80010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3200" b="1">
                <a:latin typeface=".VnTimeH" pitchFamily="34" charset="0"/>
              </a:rPr>
              <a:t>?</a:t>
            </a:r>
          </a:p>
        </p:txBody>
      </p:sp>
      <p:sp>
        <p:nvSpPr>
          <p:cNvPr id="37949" name="Rectangle 61"/>
          <p:cNvSpPr>
            <a:spLocks noChangeArrowheads="1"/>
          </p:cNvSpPr>
          <p:nvPr/>
        </p:nvSpPr>
        <p:spPr bwMode="auto">
          <a:xfrm>
            <a:off x="4191000" y="80010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3200" b="1">
                <a:latin typeface=".VnTimeH" pitchFamily="34" charset="0"/>
              </a:rPr>
              <a:t>?</a:t>
            </a:r>
          </a:p>
        </p:txBody>
      </p:sp>
      <p:sp>
        <p:nvSpPr>
          <p:cNvPr id="37950" name="Rectangle 62"/>
          <p:cNvSpPr>
            <a:spLocks noChangeArrowheads="1"/>
          </p:cNvSpPr>
          <p:nvPr/>
        </p:nvSpPr>
        <p:spPr bwMode="auto">
          <a:xfrm>
            <a:off x="3810000" y="80010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3200" b="1">
                <a:latin typeface=".VnTimeH" pitchFamily="34" charset="0"/>
              </a:rPr>
              <a:t>?</a:t>
            </a:r>
          </a:p>
        </p:txBody>
      </p:sp>
      <p:sp>
        <p:nvSpPr>
          <p:cNvPr id="37951" name="Rectangle 63"/>
          <p:cNvSpPr>
            <a:spLocks noChangeArrowheads="1"/>
          </p:cNvSpPr>
          <p:nvPr/>
        </p:nvSpPr>
        <p:spPr bwMode="auto">
          <a:xfrm>
            <a:off x="3352800" y="80010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3200" b="1">
                <a:latin typeface=".VnTimeH" pitchFamily="34" charset="0"/>
              </a:rPr>
              <a:t>?</a:t>
            </a:r>
          </a:p>
        </p:txBody>
      </p:sp>
      <p:sp>
        <p:nvSpPr>
          <p:cNvPr id="37952" name="Rectangle 64"/>
          <p:cNvSpPr>
            <a:spLocks noChangeArrowheads="1"/>
          </p:cNvSpPr>
          <p:nvPr/>
        </p:nvSpPr>
        <p:spPr bwMode="auto">
          <a:xfrm>
            <a:off x="4648200" y="80010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3200" b="1">
                <a:latin typeface=".VnTimeH" pitchFamily="34" charset="0"/>
              </a:rPr>
              <a:t>?</a:t>
            </a:r>
          </a:p>
        </p:txBody>
      </p:sp>
      <p:sp>
        <p:nvSpPr>
          <p:cNvPr id="37953" name="Rectangle 65"/>
          <p:cNvSpPr>
            <a:spLocks noChangeArrowheads="1"/>
          </p:cNvSpPr>
          <p:nvPr/>
        </p:nvSpPr>
        <p:spPr bwMode="auto">
          <a:xfrm>
            <a:off x="2438400" y="80010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3200" b="1">
                <a:latin typeface=".VnTimeH" pitchFamily="34" charset="0"/>
              </a:rPr>
              <a:t>?</a:t>
            </a:r>
          </a:p>
        </p:txBody>
      </p:sp>
      <p:graphicFrame>
        <p:nvGraphicFramePr>
          <p:cNvPr id="37954" name="Group 66"/>
          <p:cNvGraphicFramePr>
            <a:graphicFrameLocks noGrp="1"/>
          </p:cNvGraphicFramePr>
          <p:nvPr>
            <p:extLst>
              <p:ext uri="{D42A27DB-BD31-4B8C-83A1-F6EECF244321}">
                <p14:modId xmlns:p14="http://schemas.microsoft.com/office/powerpoint/2010/main" val="3756288921"/>
              </p:ext>
            </p:extLst>
          </p:nvPr>
        </p:nvGraphicFramePr>
        <p:xfrm>
          <a:off x="2422525" y="754856"/>
          <a:ext cx="2743200" cy="388468"/>
        </p:xfrm>
        <a:graphic>
          <a:graphicData uri="http://schemas.openxmlformats.org/drawingml/2006/table">
            <a:tbl>
              <a:tblPr/>
              <a:tblGrid>
                <a:gridCol w="457200">
                  <a:extLst>
                    <a:ext uri="{9D8B030D-6E8A-4147-A177-3AD203B41FA5}">
                      <a16:colId xmlns:a16="http://schemas.microsoft.com/office/drawing/2014/main" val="20000"/>
                    </a:ext>
                  </a:extLst>
                </a:gridCol>
                <a:gridCol w="455613">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8787">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tblGrid>
              <a:tr h="38846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a:ln>
                            <a:noFill/>
                          </a:ln>
                          <a:solidFill>
                            <a:srgbClr val="FFFF66"/>
                          </a:solidFill>
                          <a:effectLst/>
                          <a:latin typeface="Times New Roman" pitchFamily="18" charset="0"/>
                        </a:rPr>
                        <a:t>V</a:t>
                      </a: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DF1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FF66"/>
                          </a:solidFill>
                          <a:effectLst/>
                          <a:latin typeface="Times New Roman" pitchFamily="18" charset="0"/>
                        </a:rPr>
                        <a:t>Ậ</a:t>
                      </a: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DF1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00"/>
                          </a:solidFill>
                          <a:effectLst/>
                          <a:latin typeface="Times New Roman" pitchFamily="18" charset="0"/>
                        </a:rPr>
                        <a:t>N</a:t>
                      </a: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DF1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FF66"/>
                          </a:solidFill>
                          <a:effectLst/>
                          <a:latin typeface="Times New Roman" pitchFamily="18" charset="0"/>
                        </a:rPr>
                        <a:t>T</a:t>
                      </a: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DF1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FF66"/>
                          </a:solidFill>
                          <a:effectLst/>
                          <a:latin typeface="Times New Roman" pitchFamily="18" charset="0"/>
                        </a:rPr>
                        <a:t>Ố</a:t>
                      </a: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DF1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a:ln>
                            <a:noFill/>
                          </a:ln>
                          <a:solidFill>
                            <a:srgbClr val="FFFF66"/>
                          </a:solidFill>
                          <a:effectLst/>
                          <a:latin typeface="Times New Roman" pitchFamily="18" charset="0"/>
                        </a:rPr>
                        <a:t>C</a:t>
                      </a: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DF11"/>
                    </a:solidFill>
                  </a:tcPr>
                </a:tc>
                <a:extLst>
                  <a:ext uri="{0D108BD9-81ED-4DB2-BD59-A6C34878D82A}">
                    <a16:rowId xmlns:a16="http://schemas.microsoft.com/office/drawing/2014/main" val="10000"/>
                  </a:ext>
                </a:extLst>
              </a:tr>
            </a:tbl>
          </a:graphicData>
        </a:graphic>
      </p:graphicFrame>
      <p:graphicFrame>
        <p:nvGraphicFramePr>
          <p:cNvPr id="37970" name="Group 82"/>
          <p:cNvGraphicFramePr>
            <a:graphicFrameLocks noGrp="1"/>
          </p:cNvGraphicFramePr>
          <p:nvPr/>
        </p:nvGraphicFramePr>
        <p:xfrm>
          <a:off x="1968500" y="1143000"/>
          <a:ext cx="3589338" cy="388468"/>
        </p:xfrm>
        <a:graphic>
          <a:graphicData uri="http://schemas.openxmlformats.org/drawingml/2006/table">
            <a:tbl>
              <a:tblPr/>
              <a:tblGrid>
                <a:gridCol w="447675">
                  <a:extLst>
                    <a:ext uri="{9D8B030D-6E8A-4147-A177-3AD203B41FA5}">
                      <a16:colId xmlns:a16="http://schemas.microsoft.com/office/drawing/2014/main" val="20000"/>
                    </a:ext>
                  </a:extLst>
                </a:gridCol>
                <a:gridCol w="449263">
                  <a:extLst>
                    <a:ext uri="{9D8B030D-6E8A-4147-A177-3AD203B41FA5}">
                      <a16:colId xmlns:a16="http://schemas.microsoft.com/office/drawing/2014/main" val="20001"/>
                    </a:ext>
                  </a:extLst>
                </a:gridCol>
                <a:gridCol w="449262">
                  <a:extLst>
                    <a:ext uri="{9D8B030D-6E8A-4147-A177-3AD203B41FA5}">
                      <a16:colId xmlns:a16="http://schemas.microsoft.com/office/drawing/2014/main" val="20002"/>
                    </a:ext>
                  </a:extLst>
                </a:gridCol>
                <a:gridCol w="447675">
                  <a:extLst>
                    <a:ext uri="{9D8B030D-6E8A-4147-A177-3AD203B41FA5}">
                      <a16:colId xmlns:a16="http://schemas.microsoft.com/office/drawing/2014/main" val="20003"/>
                    </a:ext>
                  </a:extLst>
                </a:gridCol>
                <a:gridCol w="449263">
                  <a:extLst>
                    <a:ext uri="{9D8B030D-6E8A-4147-A177-3AD203B41FA5}">
                      <a16:colId xmlns:a16="http://schemas.microsoft.com/office/drawing/2014/main" val="20004"/>
                    </a:ext>
                  </a:extLst>
                </a:gridCol>
                <a:gridCol w="449262">
                  <a:extLst>
                    <a:ext uri="{9D8B030D-6E8A-4147-A177-3AD203B41FA5}">
                      <a16:colId xmlns:a16="http://schemas.microsoft.com/office/drawing/2014/main" val="20005"/>
                    </a:ext>
                  </a:extLst>
                </a:gridCol>
                <a:gridCol w="447675">
                  <a:extLst>
                    <a:ext uri="{9D8B030D-6E8A-4147-A177-3AD203B41FA5}">
                      <a16:colId xmlns:a16="http://schemas.microsoft.com/office/drawing/2014/main" val="20006"/>
                    </a:ext>
                  </a:extLst>
                </a:gridCol>
                <a:gridCol w="449263">
                  <a:extLst>
                    <a:ext uri="{9D8B030D-6E8A-4147-A177-3AD203B41FA5}">
                      <a16:colId xmlns:a16="http://schemas.microsoft.com/office/drawing/2014/main" val="20007"/>
                    </a:ext>
                  </a:extLst>
                </a:gridCol>
              </a:tblGrid>
              <a:tr h="3884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ndParaRP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ndParaRP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ndParaRP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ndParaRP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ndParaRP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ndParaRP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ndParaRP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ndParaRP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bl>
          </a:graphicData>
        </a:graphic>
      </p:graphicFrame>
      <p:sp>
        <p:nvSpPr>
          <p:cNvPr id="37990" name="Rectangle 102"/>
          <p:cNvSpPr>
            <a:spLocks noChangeArrowheads="1"/>
          </p:cNvSpPr>
          <p:nvPr/>
        </p:nvSpPr>
        <p:spPr bwMode="auto">
          <a:xfrm>
            <a:off x="2005013" y="1178719"/>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3200" b="1">
                <a:latin typeface=".VnTimeH" pitchFamily="34" charset="0"/>
              </a:rPr>
              <a:t>?</a:t>
            </a:r>
          </a:p>
        </p:txBody>
      </p:sp>
      <p:sp>
        <p:nvSpPr>
          <p:cNvPr id="37991" name="Rectangle 103"/>
          <p:cNvSpPr>
            <a:spLocks noChangeArrowheads="1"/>
          </p:cNvSpPr>
          <p:nvPr/>
        </p:nvSpPr>
        <p:spPr bwMode="auto">
          <a:xfrm>
            <a:off x="2462213" y="1178719"/>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3200" b="1">
                <a:latin typeface=".VnTimeH" pitchFamily="34" charset="0"/>
              </a:rPr>
              <a:t>?</a:t>
            </a:r>
          </a:p>
        </p:txBody>
      </p:sp>
      <p:sp>
        <p:nvSpPr>
          <p:cNvPr id="37992" name="Rectangle 104"/>
          <p:cNvSpPr>
            <a:spLocks noChangeArrowheads="1"/>
          </p:cNvSpPr>
          <p:nvPr/>
        </p:nvSpPr>
        <p:spPr bwMode="auto">
          <a:xfrm>
            <a:off x="2919413" y="1178719"/>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3200" b="1">
                <a:latin typeface=".VnTimeH" pitchFamily="34" charset="0"/>
              </a:rPr>
              <a:t>?</a:t>
            </a:r>
          </a:p>
        </p:txBody>
      </p:sp>
      <p:sp>
        <p:nvSpPr>
          <p:cNvPr id="37993" name="Rectangle 105"/>
          <p:cNvSpPr>
            <a:spLocks noChangeArrowheads="1"/>
          </p:cNvSpPr>
          <p:nvPr/>
        </p:nvSpPr>
        <p:spPr bwMode="auto">
          <a:xfrm>
            <a:off x="3376613" y="1178719"/>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3200" b="1">
                <a:latin typeface=".VnTimeH" pitchFamily="34" charset="0"/>
              </a:rPr>
              <a:t>?</a:t>
            </a:r>
          </a:p>
        </p:txBody>
      </p:sp>
      <p:sp>
        <p:nvSpPr>
          <p:cNvPr id="37994" name="Rectangle 106"/>
          <p:cNvSpPr>
            <a:spLocks noChangeArrowheads="1"/>
          </p:cNvSpPr>
          <p:nvPr/>
        </p:nvSpPr>
        <p:spPr bwMode="auto">
          <a:xfrm>
            <a:off x="3833813" y="1178719"/>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3200" b="1">
                <a:latin typeface=".VnTimeH" pitchFamily="34" charset="0"/>
              </a:rPr>
              <a:t>?</a:t>
            </a:r>
          </a:p>
        </p:txBody>
      </p:sp>
      <p:sp>
        <p:nvSpPr>
          <p:cNvPr id="37995" name="Rectangle 107"/>
          <p:cNvSpPr>
            <a:spLocks noChangeArrowheads="1"/>
          </p:cNvSpPr>
          <p:nvPr/>
        </p:nvSpPr>
        <p:spPr bwMode="auto">
          <a:xfrm>
            <a:off x="4291013" y="1178719"/>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3200" b="1">
                <a:latin typeface=".VnTimeH" pitchFamily="34" charset="0"/>
              </a:rPr>
              <a:t>?</a:t>
            </a:r>
          </a:p>
        </p:txBody>
      </p:sp>
      <p:sp>
        <p:nvSpPr>
          <p:cNvPr id="37996" name="Rectangle 108"/>
          <p:cNvSpPr>
            <a:spLocks noChangeArrowheads="1"/>
          </p:cNvSpPr>
          <p:nvPr/>
        </p:nvSpPr>
        <p:spPr bwMode="auto">
          <a:xfrm>
            <a:off x="4714875" y="1178719"/>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3200" b="1">
                <a:latin typeface=".VnTimeH" pitchFamily="34" charset="0"/>
              </a:rPr>
              <a:t>?</a:t>
            </a:r>
          </a:p>
        </p:txBody>
      </p:sp>
      <p:sp>
        <p:nvSpPr>
          <p:cNvPr id="37997" name="Rectangle 109"/>
          <p:cNvSpPr>
            <a:spLocks noChangeArrowheads="1"/>
          </p:cNvSpPr>
          <p:nvPr/>
        </p:nvSpPr>
        <p:spPr bwMode="auto">
          <a:xfrm>
            <a:off x="5105400" y="120015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3200" b="1">
                <a:latin typeface=".VnTimeH" pitchFamily="34" charset="0"/>
              </a:rPr>
              <a:t>?</a:t>
            </a:r>
          </a:p>
        </p:txBody>
      </p:sp>
      <p:graphicFrame>
        <p:nvGraphicFramePr>
          <p:cNvPr id="37998" name="Group 110"/>
          <p:cNvGraphicFramePr>
            <a:graphicFrameLocks noGrp="1"/>
          </p:cNvGraphicFramePr>
          <p:nvPr>
            <p:extLst>
              <p:ext uri="{D42A27DB-BD31-4B8C-83A1-F6EECF244321}">
                <p14:modId xmlns:p14="http://schemas.microsoft.com/office/powerpoint/2010/main" val="612787668"/>
              </p:ext>
            </p:extLst>
          </p:nvPr>
        </p:nvGraphicFramePr>
        <p:xfrm>
          <a:off x="1982788" y="1140619"/>
          <a:ext cx="3624262" cy="388468"/>
        </p:xfrm>
        <a:graphic>
          <a:graphicData uri="http://schemas.openxmlformats.org/drawingml/2006/table">
            <a:tbl>
              <a:tblPr/>
              <a:tblGrid>
                <a:gridCol w="414337">
                  <a:extLst>
                    <a:ext uri="{9D8B030D-6E8A-4147-A177-3AD203B41FA5}">
                      <a16:colId xmlns:a16="http://schemas.microsoft.com/office/drawing/2014/main" val="20000"/>
                    </a:ext>
                  </a:extLst>
                </a:gridCol>
                <a:gridCol w="466725">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5613">
                  <a:extLst>
                    <a:ext uri="{9D8B030D-6E8A-4147-A177-3AD203B41FA5}">
                      <a16:colId xmlns:a16="http://schemas.microsoft.com/office/drawing/2014/main" val="20003"/>
                    </a:ext>
                  </a:extLst>
                </a:gridCol>
                <a:gridCol w="458787">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tblGrid>
              <a:tr h="38846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a:ln>
                            <a:noFill/>
                          </a:ln>
                          <a:solidFill>
                            <a:srgbClr val="FFFF66"/>
                          </a:solidFill>
                          <a:effectLst/>
                          <a:latin typeface="Times New Roman" pitchFamily="18" charset="0"/>
                        </a:rPr>
                        <a:t>T</a:t>
                      </a: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DF1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a:ln>
                            <a:noFill/>
                          </a:ln>
                          <a:solidFill>
                            <a:srgbClr val="FFFF66"/>
                          </a:solidFill>
                          <a:effectLst/>
                          <a:latin typeface="Times New Roman" pitchFamily="18" charset="0"/>
                        </a:rPr>
                        <a:t>H</a:t>
                      </a: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DF1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FF66"/>
                          </a:solidFill>
                          <a:effectLst/>
                          <a:latin typeface="Times New Roman" pitchFamily="18" charset="0"/>
                        </a:rPr>
                        <a:t>Ờ</a:t>
                      </a: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DF1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00"/>
                          </a:solidFill>
                          <a:effectLst/>
                          <a:latin typeface="Times New Roman" pitchFamily="18" charset="0"/>
                        </a:rPr>
                        <a:t>I</a:t>
                      </a: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DF1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a:ln>
                            <a:noFill/>
                          </a:ln>
                          <a:solidFill>
                            <a:srgbClr val="FFFF66"/>
                          </a:solidFill>
                          <a:effectLst/>
                          <a:latin typeface="Times New Roman" pitchFamily="18" charset="0"/>
                        </a:rPr>
                        <a:t>G</a:t>
                      </a: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DF1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FF66"/>
                          </a:solidFill>
                          <a:effectLst/>
                          <a:latin typeface="Times New Roman" pitchFamily="18" charset="0"/>
                        </a:rPr>
                        <a:t>I</a:t>
                      </a: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DF1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FF66"/>
                          </a:solidFill>
                          <a:effectLst/>
                          <a:latin typeface="Times New Roman" pitchFamily="18" charset="0"/>
                        </a:rPr>
                        <a:t>A</a:t>
                      </a: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DF1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a:ln>
                            <a:noFill/>
                          </a:ln>
                          <a:solidFill>
                            <a:srgbClr val="FFFF66"/>
                          </a:solidFill>
                          <a:effectLst/>
                          <a:latin typeface="Times New Roman" pitchFamily="18" charset="0"/>
                        </a:rPr>
                        <a:t>N</a:t>
                      </a: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DF11"/>
                    </a:solidFill>
                  </a:tcPr>
                </a:tc>
                <a:extLst>
                  <a:ext uri="{0D108BD9-81ED-4DB2-BD59-A6C34878D82A}">
                    <a16:rowId xmlns:a16="http://schemas.microsoft.com/office/drawing/2014/main" val="10000"/>
                  </a:ext>
                </a:extLst>
              </a:tr>
            </a:tbl>
          </a:graphicData>
        </a:graphic>
      </p:graphicFrame>
      <p:graphicFrame>
        <p:nvGraphicFramePr>
          <p:cNvPr id="38018" name="Group 130"/>
          <p:cNvGraphicFramePr>
            <a:graphicFrameLocks noGrp="1"/>
          </p:cNvGraphicFramePr>
          <p:nvPr/>
        </p:nvGraphicFramePr>
        <p:xfrm>
          <a:off x="2419350" y="1537097"/>
          <a:ext cx="5810250" cy="388468"/>
        </p:xfrm>
        <a:graphic>
          <a:graphicData uri="http://schemas.openxmlformats.org/drawingml/2006/table">
            <a:tbl>
              <a:tblPr/>
              <a:tblGrid>
                <a:gridCol w="447675">
                  <a:extLst>
                    <a:ext uri="{9D8B030D-6E8A-4147-A177-3AD203B41FA5}">
                      <a16:colId xmlns:a16="http://schemas.microsoft.com/office/drawing/2014/main" val="20000"/>
                    </a:ext>
                  </a:extLst>
                </a:gridCol>
                <a:gridCol w="446088">
                  <a:extLst>
                    <a:ext uri="{9D8B030D-6E8A-4147-A177-3AD203B41FA5}">
                      <a16:colId xmlns:a16="http://schemas.microsoft.com/office/drawing/2014/main" val="20001"/>
                    </a:ext>
                  </a:extLst>
                </a:gridCol>
                <a:gridCol w="446087">
                  <a:extLst>
                    <a:ext uri="{9D8B030D-6E8A-4147-A177-3AD203B41FA5}">
                      <a16:colId xmlns:a16="http://schemas.microsoft.com/office/drawing/2014/main" val="20002"/>
                    </a:ext>
                  </a:extLst>
                </a:gridCol>
                <a:gridCol w="447675">
                  <a:extLst>
                    <a:ext uri="{9D8B030D-6E8A-4147-A177-3AD203B41FA5}">
                      <a16:colId xmlns:a16="http://schemas.microsoft.com/office/drawing/2014/main" val="20003"/>
                    </a:ext>
                  </a:extLst>
                </a:gridCol>
                <a:gridCol w="446088">
                  <a:extLst>
                    <a:ext uri="{9D8B030D-6E8A-4147-A177-3AD203B41FA5}">
                      <a16:colId xmlns:a16="http://schemas.microsoft.com/office/drawing/2014/main" val="20004"/>
                    </a:ext>
                  </a:extLst>
                </a:gridCol>
                <a:gridCol w="447675">
                  <a:extLst>
                    <a:ext uri="{9D8B030D-6E8A-4147-A177-3AD203B41FA5}">
                      <a16:colId xmlns:a16="http://schemas.microsoft.com/office/drawing/2014/main" val="20005"/>
                    </a:ext>
                  </a:extLst>
                </a:gridCol>
                <a:gridCol w="446087">
                  <a:extLst>
                    <a:ext uri="{9D8B030D-6E8A-4147-A177-3AD203B41FA5}">
                      <a16:colId xmlns:a16="http://schemas.microsoft.com/office/drawing/2014/main" val="20006"/>
                    </a:ext>
                  </a:extLst>
                </a:gridCol>
                <a:gridCol w="446088">
                  <a:extLst>
                    <a:ext uri="{9D8B030D-6E8A-4147-A177-3AD203B41FA5}">
                      <a16:colId xmlns:a16="http://schemas.microsoft.com/office/drawing/2014/main" val="20007"/>
                    </a:ext>
                  </a:extLst>
                </a:gridCol>
                <a:gridCol w="447675">
                  <a:extLst>
                    <a:ext uri="{9D8B030D-6E8A-4147-A177-3AD203B41FA5}">
                      <a16:colId xmlns:a16="http://schemas.microsoft.com/office/drawing/2014/main" val="20008"/>
                    </a:ext>
                  </a:extLst>
                </a:gridCol>
                <a:gridCol w="447675">
                  <a:extLst>
                    <a:ext uri="{9D8B030D-6E8A-4147-A177-3AD203B41FA5}">
                      <a16:colId xmlns:a16="http://schemas.microsoft.com/office/drawing/2014/main" val="20009"/>
                    </a:ext>
                  </a:extLst>
                </a:gridCol>
                <a:gridCol w="446087">
                  <a:extLst>
                    <a:ext uri="{9D8B030D-6E8A-4147-A177-3AD203B41FA5}">
                      <a16:colId xmlns:a16="http://schemas.microsoft.com/office/drawing/2014/main" val="20010"/>
                    </a:ext>
                  </a:extLst>
                </a:gridCol>
                <a:gridCol w="447675">
                  <a:extLst>
                    <a:ext uri="{9D8B030D-6E8A-4147-A177-3AD203B41FA5}">
                      <a16:colId xmlns:a16="http://schemas.microsoft.com/office/drawing/2014/main" val="20011"/>
                    </a:ext>
                  </a:extLst>
                </a:gridCol>
                <a:gridCol w="447675">
                  <a:extLst>
                    <a:ext uri="{9D8B030D-6E8A-4147-A177-3AD203B41FA5}">
                      <a16:colId xmlns:a16="http://schemas.microsoft.com/office/drawing/2014/main" val="20012"/>
                    </a:ext>
                  </a:extLst>
                </a:gridCol>
              </a:tblGrid>
              <a:tr h="3884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1" i="0" u="none" strike="noStrike" cap="none" normalizeH="0" baseline="0">
                        <a:ln>
                          <a:noFill/>
                        </a:ln>
                        <a:solidFill>
                          <a:srgbClr val="FFFF66"/>
                        </a:solidFill>
                        <a:effectLst/>
                        <a:latin typeface=".VnArialH" pitchFamily="34" charset="0"/>
                      </a:endParaRP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1" i="0" u="none" strike="noStrike" cap="none" normalizeH="0" baseline="0">
                        <a:ln>
                          <a:noFill/>
                        </a:ln>
                        <a:solidFill>
                          <a:srgbClr val="FFFF66"/>
                        </a:solidFill>
                        <a:effectLst/>
                        <a:latin typeface=".VnArialH" pitchFamily="34" charset="0"/>
                      </a:endParaRP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1" i="0" u="none" strike="noStrike" cap="none" normalizeH="0" baseline="0">
                        <a:ln>
                          <a:noFill/>
                        </a:ln>
                        <a:solidFill>
                          <a:srgbClr val="FFFF66"/>
                        </a:solidFill>
                        <a:effectLst/>
                        <a:latin typeface=".VnArialH" pitchFamily="34" charset="0"/>
                      </a:endParaRP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1" i="0" u="none" strike="noStrike" cap="none" normalizeH="0" baseline="0">
                        <a:ln>
                          <a:noFill/>
                        </a:ln>
                        <a:solidFill>
                          <a:srgbClr val="FFFF66"/>
                        </a:solidFill>
                        <a:effectLst/>
                        <a:latin typeface=".VnArialH" pitchFamily="34" charset="0"/>
                      </a:endParaRP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1" i="0" u="none" strike="noStrike" cap="none" normalizeH="0" baseline="0">
                        <a:ln>
                          <a:noFill/>
                        </a:ln>
                        <a:solidFill>
                          <a:srgbClr val="FFFF66"/>
                        </a:solidFill>
                        <a:effectLst/>
                        <a:latin typeface=".VnArialH" pitchFamily="34" charset="0"/>
                      </a:endParaRP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1" i="0" u="none" strike="noStrike" cap="none" normalizeH="0" baseline="0">
                        <a:ln>
                          <a:noFill/>
                        </a:ln>
                        <a:solidFill>
                          <a:srgbClr val="FFFF66"/>
                        </a:solidFill>
                        <a:effectLst/>
                        <a:latin typeface=".VnArialH" pitchFamily="34" charset="0"/>
                      </a:endParaRP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1" i="0" u="none" strike="noStrike" cap="none" normalizeH="0" baseline="0">
                        <a:ln>
                          <a:noFill/>
                        </a:ln>
                        <a:solidFill>
                          <a:srgbClr val="FFFF66"/>
                        </a:solidFill>
                        <a:effectLst/>
                        <a:latin typeface=".VnArialH" pitchFamily="34" charset="0"/>
                      </a:endParaRP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1" i="0" u="none" strike="noStrike" cap="none" normalizeH="0" baseline="0">
                        <a:ln>
                          <a:noFill/>
                        </a:ln>
                        <a:solidFill>
                          <a:srgbClr val="FFFF66"/>
                        </a:solidFill>
                        <a:effectLst/>
                        <a:latin typeface=".VnArialH" pitchFamily="34" charset="0"/>
                      </a:endParaRP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1" i="0" u="none" strike="noStrike" cap="none" normalizeH="0" baseline="0">
                        <a:ln>
                          <a:noFill/>
                        </a:ln>
                        <a:solidFill>
                          <a:srgbClr val="FFFF66"/>
                        </a:solidFill>
                        <a:effectLst/>
                        <a:latin typeface=".VnArialH" pitchFamily="34" charset="0"/>
                      </a:endParaRP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1" i="0" u="none" strike="noStrike" cap="none" normalizeH="0" baseline="0">
                        <a:ln>
                          <a:noFill/>
                        </a:ln>
                        <a:solidFill>
                          <a:srgbClr val="FFFF66"/>
                        </a:solidFill>
                        <a:effectLst/>
                        <a:latin typeface=".VnArialH" pitchFamily="34" charset="0"/>
                      </a:endParaRP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1" i="0" u="none" strike="noStrike" cap="none" normalizeH="0" baseline="0">
                        <a:ln>
                          <a:noFill/>
                        </a:ln>
                        <a:solidFill>
                          <a:srgbClr val="FFFF66"/>
                        </a:solidFill>
                        <a:effectLst/>
                        <a:latin typeface=".VnArialH" pitchFamily="34" charset="0"/>
                      </a:endParaRP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1" i="0" u="none" strike="noStrike" cap="none" normalizeH="0" baseline="0">
                        <a:ln>
                          <a:noFill/>
                        </a:ln>
                        <a:solidFill>
                          <a:srgbClr val="FFFF66"/>
                        </a:solidFill>
                        <a:effectLst/>
                        <a:latin typeface=".VnArialH" pitchFamily="34" charset="0"/>
                      </a:endParaRP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1" i="0" u="none" strike="noStrike" cap="none" normalizeH="0" baseline="0">
                        <a:ln>
                          <a:noFill/>
                        </a:ln>
                        <a:solidFill>
                          <a:srgbClr val="FFFF66"/>
                        </a:solidFill>
                        <a:effectLst/>
                        <a:latin typeface=".VnArialH" pitchFamily="34" charset="0"/>
                      </a:endParaRP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bl>
          </a:graphicData>
        </a:graphic>
      </p:graphicFrame>
      <p:sp>
        <p:nvSpPr>
          <p:cNvPr id="38048" name="Rectangle 160"/>
          <p:cNvSpPr>
            <a:spLocks noChangeArrowheads="1"/>
          </p:cNvSpPr>
          <p:nvPr/>
        </p:nvSpPr>
        <p:spPr bwMode="auto">
          <a:xfrm>
            <a:off x="7848600" y="1553766"/>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3200" b="1">
                <a:latin typeface=".VnTimeH" pitchFamily="34" charset="0"/>
              </a:rPr>
              <a:t>?</a:t>
            </a:r>
          </a:p>
        </p:txBody>
      </p:sp>
      <p:sp>
        <p:nvSpPr>
          <p:cNvPr id="38049" name="Rectangle 161"/>
          <p:cNvSpPr>
            <a:spLocks noChangeArrowheads="1"/>
          </p:cNvSpPr>
          <p:nvPr/>
        </p:nvSpPr>
        <p:spPr bwMode="auto">
          <a:xfrm>
            <a:off x="2452688" y="1553766"/>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3200" b="1">
                <a:latin typeface=".VnTimeH" pitchFamily="34" charset="0"/>
              </a:rPr>
              <a:t>?</a:t>
            </a:r>
          </a:p>
        </p:txBody>
      </p:sp>
      <p:sp>
        <p:nvSpPr>
          <p:cNvPr id="38050" name="Rectangle 162"/>
          <p:cNvSpPr>
            <a:spLocks noChangeArrowheads="1"/>
          </p:cNvSpPr>
          <p:nvPr/>
        </p:nvSpPr>
        <p:spPr bwMode="auto">
          <a:xfrm>
            <a:off x="2909888" y="1553766"/>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3200" b="1">
                <a:latin typeface=".VnTimeH" pitchFamily="34" charset="0"/>
              </a:rPr>
              <a:t>?</a:t>
            </a:r>
          </a:p>
        </p:txBody>
      </p:sp>
      <p:sp>
        <p:nvSpPr>
          <p:cNvPr id="38051" name="Rectangle 163"/>
          <p:cNvSpPr>
            <a:spLocks noChangeArrowheads="1"/>
          </p:cNvSpPr>
          <p:nvPr/>
        </p:nvSpPr>
        <p:spPr bwMode="auto">
          <a:xfrm>
            <a:off x="3367088" y="1553766"/>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3200" b="1">
                <a:latin typeface=".VnTimeH" pitchFamily="34" charset="0"/>
              </a:rPr>
              <a:t>?</a:t>
            </a:r>
          </a:p>
        </p:txBody>
      </p:sp>
      <p:sp>
        <p:nvSpPr>
          <p:cNvPr id="38052" name="Rectangle 164"/>
          <p:cNvSpPr>
            <a:spLocks noChangeArrowheads="1"/>
          </p:cNvSpPr>
          <p:nvPr/>
        </p:nvSpPr>
        <p:spPr bwMode="auto">
          <a:xfrm>
            <a:off x="3824288" y="1553766"/>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3200" b="1">
                <a:latin typeface=".VnTimeH" pitchFamily="34" charset="0"/>
              </a:rPr>
              <a:t>?</a:t>
            </a:r>
          </a:p>
        </p:txBody>
      </p:sp>
      <p:sp>
        <p:nvSpPr>
          <p:cNvPr id="38053" name="Rectangle 165"/>
          <p:cNvSpPr>
            <a:spLocks noChangeArrowheads="1"/>
          </p:cNvSpPr>
          <p:nvPr/>
        </p:nvSpPr>
        <p:spPr bwMode="auto">
          <a:xfrm>
            <a:off x="4205288" y="1553766"/>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3200" b="1">
                <a:latin typeface=".VnTimeH" pitchFamily="34" charset="0"/>
              </a:rPr>
              <a:t>?</a:t>
            </a:r>
          </a:p>
        </p:txBody>
      </p:sp>
      <p:sp>
        <p:nvSpPr>
          <p:cNvPr id="38054" name="Rectangle 166"/>
          <p:cNvSpPr>
            <a:spLocks noChangeArrowheads="1"/>
          </p:cNvSpPr>
          <p:nvPr/>
        </p:nvSpPr>
        <p:spPr bwMode="auto">
          <a:xfrm>
            <a:off x="4662488" y="1553766"/>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3200" b="1">
                <a:latin typeface=".VnTimeH" pitchFamily="34" charset="0"/>
              </a:rPr>
              <a:t>?</a:t>
            </a:r>
          </a:p>
        </p:txBody>
      </p:sp>
      <p:sp>
        <p:nvSpPr>
          <p:cNvPr id="38055" name="Rectangle 167"/>
          <p:cNvSpPr>
            <a:spLocks noChangeArrowheads="1"/>
          </p:cNvSpPr>
          <p:nvPr/>
        </p:nvSpPr>
        <p:spPr bwMode="auto">
          <a:xfrm>
            <a:off x="5119688" y="154305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3200" b="1">
                <a:latin typeface=".VnTimeH" pitchFamily="34" charset="0"/>
              </a:rPr>
              <a:t>?</a:t>
            </a:r>
          </a:p>
        </p:txBody>
      </p:sp>
      <p:sp>
        <p:nvSpPr>
          <p:cNvPr id="38056" name="Rectangle 168"/>
          <p:cNvSpPr>
            <a:spLocks noChangeArrowheads="1"/>
          </p:cNvSpPr>
          <p:nvPr/>
        </p:nvSpPr>
        <p:spPr bwMode="auto">
          <a:xfrm>
            <a:off x="3321050" y="194310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3200" b="1">
                <a:latin typeface=".VnTimeH" pitchFamily="34" charset="0"/>
              </a:rPr>
              <a:t> ?</a:t>
            </a:r>
          </a:p>
        </p:txBody>
      </p:sp>
      <p:sp>
        <p:nvSpPr>
          <p:cNvPr id="38057" name="Rectangle 169"/>
          <p:cNvSpPr>
            <a:spLocks noChangeArrowheads="1"/>
          </p:cNvSpPr>
          <p:nvPr/>
        </p:nvSpPr>
        <p:spPr bwMode="auto">
          <a:xfrm>
            <a:off x="3825875" y="1946672"/>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3200" b="1">
                <a:latin typeface=".VnTimeH" pitchFamily="34" charset="0"/>
              </a:rPr>
              <a:t>?</a:t>
            </a:r>
          </a:p>
        </p:txBody>
      </p:sp>
      <p:sp>
        <p:nvSpPr>
          <p:cNvPr id="38058" name="Rectangle 170"/>
          <p:cNvSpPr>
            <a:spLocks noChangeArrowheads="1"/>
          </p:cNvSpPr>
          <p:nvPr/>
        </p:nvSpPr>
        <p:spPr bwMode="auto">
          <a:xfrm>
            <a:off x="4264025" y="194310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3200" b="1">
                <a:latin typeface=".VnTimeH" pitchFamily="34" charset="0"/>
              </a:rPr>
              <a:t>?</a:t>
            </a:r>
          </a:p>
        </p:txBody>
      </p:sp>
      <p:sp>
        <p:nvSpPr>
          <p:cNvPr id="38059" name="Rectangle 171"/>
          <p:cNvSpPr>
            <a:spLocks noChangeArrowheads="1"/>
          </p:cNvSpPr>
          <p:nvPr/>
        </p:nvSpPr>
        <p:spPr bwMode="auto">
          <a:xfrm>
            <a:off x="5148263" y="194310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3200" b="1">
                <a:latin typeface=".VnTimeH" pitchFamily="34" charset="0"/>
              </a:rPr>
              <a:t>?</a:t>
            </a:r>
          </a:p>
        </p:txBody>
      </p:sp>
      <p:sp>
        <p:nvSpPr>
          <p:cNvPr id="38060" name="Rectangle 172"/>
          <p:cNvSpPr>
            <a:spLocks noChangeArrowheads="1"/>
          </p:cNvSpPr>
          <p:nvPr/>
        </p:nvSpPr>
        <p:spPr bwMode="auto">
          <a:xfrm>
            <a:off x="4740275" y="1946672"/>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3200" b="1">
                <a:latin typeface=".VnTimeH" pitchFamily="34" charset="0"/>
              </a:rPr>
              <a:t>?</a:t>
            </a:r>
          </a:p>
        </p:txBody>
      </p:sp>
      <p:sp>
        <p:nvSpPr>
          <p:cNvPr id="38061" name="Rectangle 173"/>
          <p:cNvSpPr>
            <a:spLocks noChangeArrowheads="1"/>
          </p:cNvSpPr>
          <p:nvPr/>
        </p:nvSpPr>
        <p:spPr bwMode="auto">
          <a:xfrm>
            <a:off x="5654675" y="194310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3200" b="1">
                <a:latin typeface=".VnTimeH" pitchFamily="34" charset="0"/>
              </a:rPr>
              <a:t>?</a:t>
            </a:r>
          </a:p>
        </p:txBody>
      </p:sp>
      <p:sp>
        <p:nvSpPr>
          <p:cNvPr id="38062" name="Rectangle 174"/>
          <p:cNvSpPr>
            <a:spLocks noChangeArrowheads="1"/>
          </p:cNvSpPr>
          <p:nvPr/>
        </p:nvSpPr>
        <p:spPr bwMode="auto">
          <a:xfrm>
            <a:off x="6049963" y="1946672"/>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3200" b="1">
                <a:latin typeface=".VnTimeH" pitchFamily="34" charset="0"/>
              </a:rPr>
              <a:t>?</a:t>
            </a:r>
          </a:p>
        </p:txBody>
      </p:sp>
      <p:sp>
        <p:nvSpPr>
          <p:cNvPr id="38063" name="Rectangle 175"/>
          <p:cNvSpPr>
            <a:spLocks noChangeArrowheads="1"/>
          </p:cNvSpPr>
          <p:nvPr/>
        </p:nvSpPr>
        <p:spPr bwMode="auto">
          <a:xfrm>
            <a:off x="6554788" y="1946672"/>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3200" b="1">
                <a:latin typeface=".VnTimeH" pitchFamily="34" charset="0"/>
              </a:rPr>
              <a:t>?</a:t>
            </a:r>
          </a:p>
        </p:txBody>
      </p:sp>
      <p:sp>
        <p:nvSpPr>
          <p:cNvPr id="38064" name="Rectangle 176"/>
          <p:cNvSpPr>
            <a:spLocks noChangeArrowheads="1"/>
          </p:cNvSpPr>
          <p:nvPr/>
        </p:nvSpPr>
        <p:spPr bwMode="auto">
          <a:xfrm>
            <a:off x="6978650" y="194310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3200" b="1">
                <a:latin typeface=".VnTimeH" pitchFamily="34" charset="0"/>
              </a:rPr>
              <a:t>?</a:t>
            </a:r>
          </a:p>
        </p:txBody>
      </p:sp>
      <p:sp>
        <p:nvSpPr>
          <p:cNvPr id="38065" name="Rectangle 177"/>
          <p:cNvSpPr>
            <a:spLocks noChangeArrowheads="1"/>
          </p:cNvSpPr>
          <p:nvPr/>
        </p:nvSpPr>
        <p:spPr bwMode="auto">
          <a:xfrm>
            <a:off x="7407275" y="194310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3200" b="1">
                <a:latin typeface=".VnTimeH" pitchFamily="34" charset="0"/>
              </a:rPr>
              <a:t>?</a:t>
            </a:r>
          </a:p>
        </p:txBody>
      </p:sp>
      <p:graphicFrame>
        <p:nvGraphicFramePr>
          <p:cNvPr id="38090" name="Group 202"/>
          <p:cNvGraphicFramePr>
            <a:graphicFrameLocks noGrp="1"/>
          </p:cNvGraphicFramePr>
          <p:nvPr/>
        </p:nvGraphicFramePr>
        <p:xfrm>
          <a:off x="1954214" y="2340769"/>
          <a:ext cx="2719387" cy="388468"/>
        </p:xfrm>
        <a:graphic>
          <a:graphicData uri="http://schemas.openxmlformats.org/drawingml/2006/table">
            <a:tbl>
              <a:tblPr/>
              <a:tblGrid>
                <a:gridCol w="454025">
                  <a:extLst>
                    <a:ext uri="{9D8B030D-6E8A-4147-A177-3AD203B41FA5}">
                      <a16:colId xmlns:a16="http://schemas.microsoft.com/office/drawing/2014/main" val="20000"/>
                    </a:ext>
                  </a:extLst>
                </a:gridCol>
                <a:gridCol w="452437">
                  <a:extLst>
                    <a:ext uri="{9D8B030D-6E8A-4147-A177-3AD203B41FA5}">
                      <a16:colId xmlns:a16="http://schemas.microsoft.com/office/drawing/2014/main" val="20001"/>
                    </a:ext>
                  </a:extLst>
                </a:gridCol>
                <a:gridCol w="454025">
                  <a:extLst>
                    <a:ext uri="{9D8B030D-6E8A-4147-A177-3AD203B41FA5}">
                      <a16:colId xmlns:a16="http://schemas.microsoft.com/office/drawing/2014/main" val="20002"/>
                    </a:ext>
                  </a:extLst>
                </a:gridCol>
                <a:gridCol w="452438">
                  <a:extLst>
                    <a:ext uri="{9D8B030D-6E8A-4147-A177-3AD203B41FA5}">
                      <a16:colId xmlns:a16="http://schemas.microsoft.com/office/drawing/2014/main" val="20003"/>
                    </a:ext>
                  </a:extLst>
                </a:gridCol>
                <a:gridCol w="454025">
                  <a:extLst>
                    <a:ext uri="{9D8B030D-6E8A-4147-A177-3AD203B41FA5}">
                      <a16:colId xmlns:a16="http://schemas.microsoft.com/office/drawing/2014/main" val="20004"/>
                    </a:ext>
                  </a:extLst>
                </a:gridCol>
                <a:gridCol w="452437">
                  <a:extLst>
                    <a:ext uri="{9D8B030D-6E8A-4147-A177-3AD203B41FA5}">
                      <a16:colId xmlns:a16="http://schemas.microsoft.com/office/drawing/2014/main" val="20005"/>
                    </a:ext>
                  </a:extLst>
                </a:gridCol>
              </a:tblGrid>
              <a:tr h="38846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ndParaRP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ndParaRP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ndParaRP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ndParaRP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ndParaRP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ndParaRP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bl>
          </a:graphicData>
        </a:graphic>
      </p:graphicFrame>
      <p:sp>
        <p:nvSpPr>
          <p:cNvPr id="38106" name="Rectangle 218"/>
          <p:cNvSpPr>
            <a:spLocks noChangeArrowheads="1"/>
          </p:cNvSpPr>
          <p:nvPr/>
        </p:nvSpPr>
        <p:spPr bwMode="auto">
          <a:xfrm>
            <a:off x="2438400" y="234315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3200" b="1">
                <a:latin typeface=".VnTimeH" pitchFamily="34" charset="0"/>
              </a:rPr>
              <a:t>?</a:t>
            </a:r>
          </a:p>
        </p:txBody>
      </p:sp>
      <p:sp>
        <p:nvSpPr>
          <p:cNvPr id="38107" name="Rectangle 219"/>
          <p:cNvSpPr>
            <a:spLocks noChangeArrowheads="1"/>
          </p:cNvSpPr>
          <p:nvPr/>
        </p:nvSpPr>
        <p:spPr bwMode="auto">
          <a:xfrm>
            <a:off x="2895600" y="234315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3200" b="1">
                <a:latin typeface=".VnTimeH" pitchFamily="34" charset="0"/>
              </a:rPr>
              <a:t>?</a:t>
            </a:r>
          </a:p>
        </p:txBody>
      </p:sp>
      <p:sp>
        <p:nvSpPr>
          <p:cNvPr id="38108" name="Rectangle 220"/>
          <p:cNvSpPr>
            <a:spLocks noChangeArrowheads="1"/>
          </p:cNvSpPr>
          <p:nvPr/>
        </p:nvSpPr>
        <p:spPr bwMode="auto">
          <a:xfrm>
            <a:off x="3319463" y="234315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3200" b="1">
                <a:latin typeface=".VnTimeH" pitchFamily="34" charset="0"/>
              </a:rPr>
              <a:t> ?</a:t>
            </a:r>
          </a:p>
        </p:txBody>
      </p:sp>
      <p:sp>
        <p:nvSpPr>
          <p:cNvPr id="38109" name="Rectangle 221"/>
          <p:cNvSpPr>
            <a:spLocks noChangeArrowheads="1"/>
          </p:cNvSpPr>
          <p:nvPr/>
        </p:nvSpPr>
        <p:spPr bwMode="auto">
          <a:xfrm>
            <a:off x="3787775" y="234315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3200" b="1">
                <a:latin typeface=".VnTimeH" pitchFamily="34" charset="0"/>
              </a:rPr>
              <a:t>?</a:t>
            </a:r>
          </a:p>
        </p:txBody>
      </p:sp>
      <p:sp>
        <p:nvSpPr>
          <p:cNvPr id="38110" name="Rectangle 222"/>
          <p:cNvSpPr>
            <a:spLocks noChangeArrowheads="1"/>
          </p:cNvSpPr>
          <p:nvPr/>
        </p:nvSpPr>
        <p:spPr bwMode="auto">
          <a:xfrm>
            <a:off x="4267200" y="234315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3200" b="1">
                <a:latin typeface=".VnTimeH" pitchFamily="34" charset="0"/>
              </a:rPr>
              <a:t>?</a:t>
            </a:r>
          </a:p>
        </p:txBody>
      </p:sp>
      <p:sp>
        <p:nvSpPr>
          <p:cNvPr id="38111" name="Rectangle 223"/>
          <p:cNvSpPr>
            <a:spLocks noChangeArrowheads="1"/>
          </p:cNvSpPr>
          <p:nvPr/>
        </p:nvSpPr>
        <p:spPr bwMode="auto">
          <a:xfrm>
            <a:off x="1981200" y="234315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3200" b="1">
                <a:latin typeface=".VnTimeH" pitchFamily="34" charset="0"/>
              </a:rPr>
              <a:t>?</a:t>
            </a:r>
          </a:p>
        </p:txBody>
      </p:sp>
      <p:graphicFrame>
        <p:nvGraphicFramePr>
          <p:cNvPr id="38112" name="Group 224"/>
          <p:cNvGraphicFramePr>
            <a:graphicFrameLocks noGrp="1"/>
          </p:cNvGraphicFramePr>
          <p:nvPr>
            <p:extLst>
              <p:ext uri="{D42A27DB-BD31-4B8C-83A1-F6EECF244321}">
                <p14:modId xmlns:p14="http://schemas.microsoft.com/office/powerpoint/2010/main" val="3297188654"/>
              </p:ext>
            </p:extLst>
          </p:nvPr>
        </p:nvGraphicFramePr>
        <p:xfrm>
          <a:off x="1970088" y="2331244"/>
          <a:ext cx="2741612" cy="388468"/>
        </p:xfrm>
        <a:graphic>
          <a:graphicData uri="http://schemas.openxmlformats.org/drawingml/2006/table">
            <a:tbl>
              <a:tblPr/>
              <a:tblGrid>
                <a:gridCol w="457200">
                  <a:extLst>
                    <a:ext uri="{9D8B030D-6E8A-4147-A177-3AD203B41FA5}">
                      <a16:colId xmlns:a16="http://schemas.microsoft.com/office/drawing/2014/main" val="20000"/>
                    </a:ext>
                  </a:extLst>
                </a:gridCol>
                <a:gridCol w="466725">
                  <a:extLst>
                    <a:ext uri="{9D8B030D-6E8A-4147-A177-3AD203B41FA5}">
                      <a16:colId xmlns:a16="http://schemas.microsoft.com/office/drawing/2014/main" val="20001"/>
                    </a:ext>
                  </a:extLst>
                </a:gridCol>
                <a:gridCol w="454025">
                  <a:extLst>
                    <a:ext uri="{9D8B030D-6E8A-4147-A177-3AD203B41FA5}">
                      <a16:colId xmlns:a16="http://schemas.microsoft.com/office/drawing/2014/main" val="20002"/>
                    </a:ext>
                  </a:extLst>
                </a:gridCol>
                <a:gridCol w="460375">
                  <a:extLst>
                    <a:ext uri="{9D8B030D-6E8A-4147-A177-3AD203B41FA5}">
                      <a16:colId xmlns:a16="http://schemas.microsoft.com/office/drawing/2014/main" val="20003"/>
                    </a:ext>
                  </a:extLst>
                </a:gridCol>
                <a:gridCol w="447675">
                  <a:extLst>
                    <a:ext uri="{9D8B030D-6E8A-4147-A177-3AD203B41FA5}">
                      <a16:colId xmlns:a16="http://schemas.microsoft.com/office/drawing/2014/main" val="20004"/>
                    </a:ext>
                  </a:extLst>
                </a:gridCol>
                <a:gridCol w="455612">
                  <a:extLst>
                    <a:ext uri="{9D8B030D-6E8A-4147-A177-3AD203B41FA5}">
                      <a16:colId xmlns:a16="http://schemas.microsoft.com/office/drawing/2014/main" val="20005"/>
                    </a:ext>
                  </a:extLst>
                </a:gridCol>
              </a:tblGrid>
              <a:tr h="38846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a:ln>
                            <a:noFill/>
                          </a:ln>
                          <a:solidFill>
                            <a:srgbClr val="FFFF66"/>
                          </a:solidFill>
                          <a:effectLst/>
                          <a:latin typeface="Times New Roman" pitchFamily="18" charset="0"/>
                        </a:rPr>
                        <a:t>P</a:t>
                      </a: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DF1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FF66"/>
                          </a:solidFill>
                          <a:effectLst/>
                          <a:latin typeface="Times New Roman" pitchFamily="18" charset="0"/>
                        </a:rPr>
                        <a:t>H</a:t>
                      </a: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DF1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FF66"/>
                          </a:solidFill>
                          <a:effectLst/>
                          <a:latin typeface="Times New Roman" pitchFamily="18" charset="0"/>
                        </a:rPr>
                        <a:t>Ư</a:t>
                      </a: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DF1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00"/>
                          </a:solidFill>
                          <a:effectLst/>
                          <a:latin typeface="Times New Roman" pitchFamily="18" charset="0"/>
                        </a:rPr>
                        <a:t>Ơ</a:t>
                      </a: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DF1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FF66"/>
                          </a:solidFill>
                          <a:effectLst/>
                          <a:latin typeface="Times New Roman" pitchFamily="18" charset="0"/>
                        </a:rPr>
                        <a:t>N</a:t>
                      </a: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DF1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a:ln>
                            <a:noFill/>
                          </a:ln>
                          <a:solidFill>
                            <a:srgbClr val="FFFF66"/>
                          </a:solidFill>
                          <a:effectLst/>
                          <a:latin typeface="Times New Roman" pitchFamily="18" charset="0"/>
                        </a:rPr>
                        <a:t>G</a:t>
                      </a: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DF11"/>
                    </a:solidFill>
                  </a:tcPr>
                </a:tc>
                <a:extLst>
                  <a:ext uri="{0D108BD9-81ED-4DB2-BD59-A6C34878D82A}">
                    <a16:rowId xmlns:a16="http://schemas.microsoft.com/office/drawing/2014/main" val="10000"/>
                  </a:ext>
                </a:extLst>
              </a:tr>
            </a:tbl>
          </a:graphicData>
        </a:graphic>
      </p:graphicFrame>
      <p:graphicFrame>
        <p:nvGraphicFramePr>
          <p:cNvPr id="38128" name="Group 240"/>
          <p:cNvGraphicFramePr>
            <a:graphicFrameLocks noGrp="1"/>
          </p:cNvGraphicFramePr>
          <p:nvPr/>
        </p:nvGraphicFramePr>
        <p:xfrm>
          <a:off x="1947863" y="2718197"/>
          <a:ext cx="3657600" cy="388468"/>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tblGrid>
              <a:tr h="3884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ndParaRP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ndParaRP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ndParaRP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ndParaRP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ndParaRP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ndParaRP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ndParaRP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ndParaRP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bl>
          </a:graphicData>
        </a:graphic>
      </p:graphicFrame>
      <p:sp>
        <p:nvSpPr>
          <p:cNvPr id="38148" name="Rectangle 260"/>
          <p:cNvSpPr>
            <a:spLocks noChangeArrowheads="1"/>
          </p:cNvSpPr>
          <p:nvPr/>
        </p:nvSpPr>
        <p:spPr bwMode="auto">
          <a:xfrm>
            <a:off x="4724400" y="274320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3200" b="1">
                <a:latin typeface=".VnTimeH" pitchFamily="34" charset="0"/>
              </a:rPr>
              <a:t>?</a:t>
            </a:r>
          </a:p>
        </p:txBody>
      </p:sp>
      <p:sp>
        <p:nvSpPr>
          <p:cNvPr id="38149" name="Rectangle 261"/>
          <p:cNvSpPr>
            <a:spLocks noChangeArrowheads="1"/>
          </p:cNvSpPr>
          <p:nvPr/>
        </p:nvSpPr>
        <p:spPr bwMode="auto">
          <a:xfrm>
            <a:off x="5105400" y="274320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3200" b="1">
                <a:latin typeface=".VnTimeH" pitchFamily="34" charset="0"/>
              </a:rPr>
              <a:t>?</a:t>
            </a:r>
          </a:p>
        </p:txBody>
      </p:sp>
      <p:sp>
        <p:nvSpPr>
          <p:cNvPr id="38150" name="Rectangle 262"/>
          <p:cNvSpPr>
            <a:spLocks noChangeArrowheads="1"/>
          </p:cNvSpPr>
          <p:nvPr/>
        </p:nvSpPr>
        <p:spPr bwMode="auto">
          <a:xfrm>
            <a:off x="1981200" y="274320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3200" b="1">
                <a:latin typeface=".VnTimeH" pitchFamily="34" charset="0"/>
              </a:rPr>
              <a:t>?</a:t>
            </a:r>
          </a:p>
        </p:txBody>
      </p:sp>
      <p:sp>
        <p:nvSpPr>
          <p:cNvPr id="38151" name="Rectangle 263"/>
          <p:cNvSpPr>
            <a:spLocks noChangeArrowheads="1"/>
          </p:cNvSpPr>
          <p:nvPr/>
        </p:nvSpPr>
        <p:spPr bwMode="auto">
          <a:xfrm>
            <a:off x="2438400" y="274320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3200" b="1">
                <a:latin typeface=".VnTimeH" pitchFamily="34" charset="0"/>
              </a:rPr>
              <a:t>?</a:t>
            </a:r>
          </a:p>
        </p:txBody>
      </p:sp>
      <p:sp>
        <p:nvSpPr>
          <p:cNvPr id="38152" name="Rectangle 264"/>
          <p:cNvSpPr>
            <a:spLocks noChangeArrowheads="1"/>
          </p:cNvSpPr>
          <p:nvPr/>
        </p:nvSpPr>
        <p:spPr bwMode="auto">
          <a:xfrm>
            <a:off x="2895600" y="274320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3200" b="1">
                <a:latin typeface=".VnTimeH" pitchFamily="34" charset="0"/>
              </a:rPr>
              <a:t>?</a:t>
            </a:r>
          </a:p>
        </p:txBody>
      </p:sp>
      <p:sp>
        <p:nvSpPr>
          <p:cNvPr id="38153" name="Rectangle 265"/>
          <p:cNvSpPr>
            <a:spLocks noChangeArrowheads="1"/>
          </p:cNvSpPr>
          <p:nvPr/>
        </p:nvSpPr>
        <p:spPr bwMode="auto">
          <a:xfrm>
            <a:off x="3352800" y="274320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3200" b="1">
                <a:latin typeface=".VnTimeH" pitchFamily="34" charset="0"/>
              </a:rPr>
              <a:t>?</a:t>
            </a:r>
          </a:p>
        </p:txBody>
      </p:sp>
      <p:sp>
        <p:nvSpPr>
          <p:cNvPr id="38154" name="Rectangle 266"/>
          <p:cNvSpPr>
            <a:spLocks noChangeArrowheads="1"/>
          </p:cNvSpPr>
          <p:nvPr/>
        </p:nvSpPr>
        <p:spPr bwMode="auto">
          <a:xfrm>
            <a:off x="3810000" y="274320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3200" b="1">
                <a:latin typeface=".VnTimeH" pitchFamily="34" charset="0"/>
              </a:rPr>
              <a:t>?</a:t>
            </a:r>
          </a:p>
        </p:txBody>
      </p:sp>
      <p:sp>
        <p:nvSpPr>
          <p:cNvPr id="38155" name="Rectangle 267"/>
          <p:cNvSpPr>
            <a:spLocks noChangeArrowheads="1"/>
          </p:cNvSpPr>
          <p:nvPr/>
        </p:nvSpPr>
        <p:spPr bwMode="auto">
          <a:xfrm>
            <a:off x="4267200" y="274320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3200" b="1">
                <a:latin typeface=".VnTimeH" pitchFamily="34" charset="0"/>
              </a:rPr>
              <a:t>?</a:t>
            </a:r>
          </a:p>
        </p:txBody>
      </p:sp>
      <p:graphicFrame>
        <p:nvGraphicFramePr>
          <p:cNvPr id="38156" name="Group 268"/>
          <p:cNvGraphicFramePr>
            <a:graphicFrameLocks noGrp="1"/>
          </p:cNvGraphicFramePr>
          <p:nvPr>
            <p:extLst>
              <p:ext uri="{D42A27DB-BD31-4B8C-83A1-F6EECF244321}">
                <p14:modId xmlns:p14="http://schemas.microsoft.com/office/powerpoint/2010/main" val="764069021"/>
              </p:ext>
            </p:extLst>
          </p:nvPr>
        </p:nvGraphicFramePr>
        <p:xfrm>
          <a:off x="1965325" y="2697957"/>
          <a:ext cx="3657600" cy="389335"/>
        </p:xfrm>
        <a:graphic>
          <a:graphicData uri="http://schemas.openxmlformats.org/drawingml/2006/table">
            <a:tbl>
              <a:tblPr/>
              <a:tblGrid>
                <a:gridCol w="457200">
                  <a:extLst>
                    <a:ext uri="{9D8B030D-6E8A-4147-A177-3AD203B41FA5}">
                      <a16:colId xmlns:a16="http://schemas.microsoft.com/office/drawing/2014/main" val="20000"/>
                    </a:ext>
                  </a:extLst>
                </a:gridCol>
                <a:gridCol w="461963">
                  <a:extLst>
                    <a:ext uri="{9D8B030D-6E8A-4147-A177-3AD203B41FA5}">
                      <a16:colId xmlns:a16="http://schemas.microsoft.com/office/drawing/2014/main" val="20001"/>
                    </a:ext>
                  </a:extLst>
                </a:gridCol>
                <a:gridCol w="452437">
                  <a:extLst>
                    <a:ext uri="{9D8B030D-6E8A-4147-A177-3AD203B41FA5}">
                      <a16:colId xmlns:a16="http://schemas.microsoft.com/office/drawing/2014/main" val="20002"/>
                    </a:ext>
                  </a:extLst>
                </a:gridCol>
                <a:gridCol w="452438">
                  <a:extLst>
                    <a:ext uri="{9D8B030D-6E8A-4147-A177-3AD203B41FA5}">
                      <a16:colId xmlns:a16="http://schemas.microsoft.com/office/drawing/2014/main" val="20003"/>
                    </a:ext>
                  </a:extLst>
                </a:gridCol>
                <a:gridCol w="469900">
                  <a:extLst>
                    <a:ext uri="{9D8B030D-6E8A-4147-A177-3AD203B41FA5}">
                      <a16:colId xmlns:a16="http://schemas.microsoft.com/office/drawing/2014/main" val="20004"/>
                    </a:ext>
                  </a:extLst>
                </a:gridCol>
                <a:gridCol w="449262">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tblGrid>
              <a:tr h="3893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a:ln>
                            <a:noFill/>
                          </a:ln>
                          <a:solidFill>
                            <a:srgbClr val="FFFF66"/>
                          </a:solidFill>
                          <a:effectLst/>
                          <a:latin typeface="Times New Roman" pitchFamily="18" charset="0"/>
                        </a:rPr>
                        <a:t>T</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DF1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FF66"/>
                          </a:solidFill>
                          <a:effectLst/>
                          <a:latin typeface="Times New Roman" pitchFamily="18" charset="0"/>
                        </a:rPr>
                        <a:t>R</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DF1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FF66"/>
                          </a:solidFill>
                          <a:effectLst/>
                          <a:latin typeface="Times New Roman" pitchFamily="18" charset="0"/>
                        </a:rPr>
                        <a:t>Ọ</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DF1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0000"/>
                          </a:solidFill>
                          <a:effectLst/>
                          <a:latin typeface="Times New Roman" pitchFamily="18" charset="0"/>
                        </a:rPr>
                        <a:t>N</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DF1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FF66"/>
                          </a:solidFill>
                          <a:effectLst/>
                          <a:latin typeface="Times New Roman" pitchFamily="18" charset="0"/>
                        </a:rPr>
                        <a:t>G</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DF1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FF66"/>
                          </a:solidFill>
                          <a:effectLst/>
                          <a:latin typeface="Times New Roman" pitchFamily="18" charset="0"/>
                        </a:rPr>
                        <a:t>L</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DF1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FF66"/>
                          </a:solidFill>
                          <a:effectLst/>
                          <a:latin typeface="Times New Roman" pitchFamily="18" charset="0"/>
                        </a:rPr>
                        <a:t>Ự</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DF1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a:ln>
                            <a:noFill/>
                          </a:ln>
                          <a:solidFill>
                            <a:srgbClr val="FFFF66"/>
                          </a:solidFill>
                          <a:effectLst/>
                          <a:latin typeface="Times New Roman" pitchFamily="18" charset="0"/>
                        </a:rPr>
                        <a:t>C</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DF11"/>
                    </a:solidFill>
                  </a:tcPr>
                </a:tc>
                <a:extLst>
                  <a:ext uri="{0D108BD9-81ED-4DB2-BD59-A6C34878D82A}">
                    <a16:rowId xmlns:a16="http://schemas.microsoft.com/office/drawing/2014/main" val="10000"/>
                  </a:ext>
                </a:extLst>
              </a:tr>
            </a:tbl>
          </a:graphicData>
        </a:graphic>
      </p:graphicFrame>
      <p:pic>
        <p:nvPicPr>
          <p:cNvPr id="3337" name="Picture 289" descr="Picture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8938" y="4423173"/>
            <a:ext cx="1211263" cy="72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38" name="Picture 290" descr="BOOKANI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1" y="0"/>
            <a:ext cx="5238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39" name="Picture 291" descr="ROTSTAR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41" name="Picture 293" descr="Picture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4514850"/>
            <a:ext cx="3810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42" name="Picture 294" descr="Picture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62712" y="4572000"/>
            <a:ext cx="852488" cy="51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43" name="Picture 295" descr="Picture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39076" y="4457700"/>
            <a:ext cx="1304925" cy="959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185" name="AutoShape 297"/>
          <p:cNvSpPr>
            <a:spLocks noChangeArrowheads="1"/>
          </p:cNvSpPr>
          <p:nvPr/>
        </p:nvSpPr>
        <p:spPr bwMode="auto">
          <a:xfrm>
            <a:off x="391692" y="3200400"/>
            <a:ext cx="8610600" cy="903685"/>
          </a:xfrm>
          <a:prstGeom prst="horizontalScroll">
            <a:avLst>
              <a:gd name="adj" fmla="val 125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r>
              <a:rPr lang="en-US" sz="2000" b="1" dirty="0" err="1">
                <a:latin typeface="Arial" pitchFamily="34" charset="0"/>
                <a:cs typeface="Arial" pitchFamily="34" charset="0"/>
              </a:rPr>
              <a:t>Điều</a:t>
            </a:r>
            <a:r>
              <a:rPr lang="en-US" sz="2000" b="1" dirty="0">
                <a:latin typeface="Arial" pitchFamily="34" charset="0"/>
                <a:cs typeface="Arial" pitchFamily="34" charset="0"/>
              </a:rPr>
              <a:t> </a:t>
            </a:r>
            <a:r>
              <a:rPr lang="en-US" sz="2000" b="1" dirty="0" err="1">
                <a:latin typeface="Arial" pitchFamily="34" charset="0"/>
                <a:cs typeface="Arial" pitchFamily="34" charset="0"/>
              </a:rPr>
              <a:t>gì</a:t>
            </a:r>
            <a:r>
              <a:rPr lang="en-US" sz="2000" b="1" dirty="0">
                <a:latin typeface="Arial" pitchFamily="34" charset="0"/>
                <a:cs typeface="Arial" pitchFamily="34" charset="0"/>
              </a:rPr>
              <a:t> </a:t>
            </a:r>
            <a:r>
              <a:rPr lang="en-US" sz="2000" b="1" dirty="0" err="1">
                <a:latin typeface="Arial" pitchFamily="34" charset="0"/>
                <a:cs typeface="Arial" pitchFamily="34" charset="0"/>
              </a:rPr>
              <a:t>cho</a:t>
            </a:r>
            <a:r>
              <a:rPr lang="en-US" sz="2000" b="1" dirty="0">
                <a:latin typeface="Arial" pitchFamily="34" charset="0"/>
                <a:cs typeface="Arial" pitchFamily="34" charset="0"/>
              </a:rPr>
              <a:t> </a:t>
            </a:r>
            <a:r>
              <a:rPr lang="en-US" sz="2000" b="1" dirty="0" err="1">
                <a:latin typeface="Arial" pitchFamily="34" charset="0"/>
                <a:cs typeface="Arial" pitchFamily="34" charset="0"/>
              </a:rPr>
              <a:t>biết</a:t>
            </a:r>
            <a:r>
              <a:rPr lang="en-US" sz="2000" b="1" dirty="0">
                <a:latin typeface="Arial" pitchFamily="34" charset="0"/>
                <a:cs typeface="Arial" pitchFamily="34" charset="0"/>
              </a:rPr>
              <a:t> </a:t>
            </a:r>
            <a:r>
              <a:rPr lang="en-US" sz="2000" b="1" dirty="0" err="1">
                <a:latin typeface="Arial" pitchFamily="34" charset="0"/>
                <a:cs typeface="Arial" pitchFamily="34" charset="0"/>
              </a:rPr>
              <a:t>mức</a:t>
            </a:r>
            <a:r>
              <a:rPr lang="en-US" sz="2000" b="1" dirty="0">
                <a:latin typeface="Arial" pitchFamily="34" charset="0"/>
                <a:cs typeface="Arial" pitchFamily="34" charset="0"/>
              </a:rPr>
              <a:t> </a:t>
            </a:r>
            <a:r>
              <a:rPr lang="en-US" sz="2000" b="1" dirty="0" err="1">
                <a:latin typeface="Arial" pitchFamily="34" charset="0"/>
                <a:cs typeface="Arial" pitchFamily="34" charset="0"/>
              </a:rPr>
              <a:t>độ</a:t>
            </a:r>
            <a:r>
              <a:rPr lang="en-US" sz="2000" b="1" dirty="0">
                <a:latin typeface="Arial" pitchFamily="34" charset="0"/>
                <a:cs typeface="Arial" pitchFamily="34" charset="0"/>
              </a:rPr>
              <a:t> </a:t>
            </a:r>
            <a:r>
              <a:rPr lang="en-US" sz="2000" b="1" dirty="0" err="1">
                <a:latin typeface="Arial" pitchFamily="34" charset="0"/>
                <a:cs typeface="Arial" pitchFamily="34" charset="0"/>
              </a:rPr>
              <a:t>nhanh</a:t>
            </a:r>
            <a:r>
              <a:rPr lang="en-US" sz="2000" b="1" dirty="0">
                <a:latin typeface="Arial" pitchFamily="34" charset="0"/>
                <a:cs typeface="Arial" pitchFamily="34" charset="0"/>
              </a:rPr>
              <a:t> hay </a:t>
            </a:r>
            <a:r>
              <a:rPr lang="en-US" sz="2000" b="1" dirty="0" err="1">
                <a:latin typeface="Arial" pitchFamily="34" charset="0"/>
                <a:cs typeface="Arial" pitchFamily="34" charset="0"/>
              </a:rPr>
              <a:t>chậm</a:t>
            </a:r>
            <a:r>
              <a:rPr lang="en-US" sz="2000" b="1" dirty="0">
                <a:latin typeface="Arial" pitchFamily="34" charset="0"/>
                <a:cs typeface="Arial" pitchFamily="34" charset="0"/>
              </a:rPr>
              <a:t> </a:t>
            </a:r>
            <a:r>
              <a:rPr lang="en-US" sz="2000" b="1" dirty="0" err="1">
                <a:latin typeface="Arial" pitchFamily="34" charset="0"/>
                <a:cs typeface="Arial" pitchFamily="34" charset="0"/>
              </a:rPr>
              <a:t>của</a:t>
            </a:r>
            <a:r>
              <a:rPr lang="en-US" sz="2000" b="1" dirty="0">
                <a:latin typeface="Arial" pitchFamily="34" charset="0"/>
                <a:cs typeface="Arial" pitchFamily="34" charset="0"/>
              </a:rPr>
              <a:t> </a:t>
            </a:r>
            <a:r>
              <a:rPr lang="en-US" sz="2000" b="1" dirty="0" err="1">
                <a:latin typeface="Arial" pitchFamily="34" charset="0"/>
                <a:cs typeface="Arial" pitchFamily="34" charset="0"/>
              </a:rPr>
              <a:t>chuyển</a:t>
            </a:r>
            <a:r>
              <a:rPr lang="en-US" sz="2000" b="1" dirty="0">
                <a:latin typeface="Arial" pitchFamily="34" charset="0"/>
                <a:cs typeface="Arial" pitchFamily="34" charset="0"/>
              </a:rPr>
              <a:t> </a:t>
            </a:r>
            <a:r>
              <a:rPr lang="en-US" sz="2000" b="1" dirty="0" err="1">
                <a:latin typeface="Arial" pitchFamily="34" charset="0"/>
                <a:cs typeface="Arial" pitchFamily="34" charset="0"/>
              </a:rPr>
              <a:t>động</a:t>
            </a:r>
            <a:r>
              <a:rPr lang="en-US" sz="2000" b="1" dirty="0">
                <a:latin typeface="Arial" pitchFamily="34" charset="0"/>
                <a:cs typeface="Arial" pitchFamily="34" charset="0"/>
              </a:rPr>
              <a:t>?</a:t>
            </a:r>
          </a:p>
        </p:txBody>
      </p:sp>
      <p:sp>
        <p:nvSpPr>
          <p:cNvPr id="38186" name="AutoShape 298"/>
          <p:cNvSpPr>
            <a:spLocks noChangeArrowheads="1"/>
          </p:cNvSpPr>
          <p:nvPr/>
        </p:nvSpPr>
        <p:spPr bwMode="auto">
          <a:xfrm>
            <a:off x="149225" y="3267075"/>
            <a:ext cx="8610600" cy="908447"/>
          </a:xfrm>
          <a:prstGeom prst="horizontalScroll">
            <a:avLst>
              <a:gd name="adj" fmla="val 125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2000" b="1" dirty="0" err="1">
                <a:latin typeface="Arial" pitchFamily="34" charset="0"/>
                <a:cs typeface="Arial" pitchFamily="34" charset="0"/>
              </a:rPr>
              <a:t>Trong</a:t>
            </a:r>
            <a:r>
              <a:rPr lang="en-US" sz="2000" b="1" dirty="0">
                <a:latin typeface="Arial" pitchFamily="34" charset="0"/>
                <a:cs typeface="Arial" pitchFamily="34" charset="0"/>
              </a:rPr>
              <a:t> </a:t>
            </a:r>
            <a:r>
              <a:rPr lang="en-US" sz="2000" b="1" dirty="0" err="1">
                <a:latin typeface="Arial" pitchFamily="34" charset="0"/>
                <a:cs typeface="Arial" pitchFamily="34" charset="0"/>
              </a:rPr>
              <a:t>công</a:t>
            </a:r>
            <a:r>
              <a:rPr lang="en-US" sz="2000" b="1" dirty="0">
                <a:latin typeface="Arial" pitchFamily="34" charset="0"/>
                <a:cs typeface="Arial" pitchFamily="34" charset="0"/>
              </a:rPr>
              <a:t> </a:t>
            </a:r>
            <a:r>
              <a:rPr lang="en-US" sz="2000" b="1" dirty="0" err="1">
                <a:latin typeface="Arial" pitchFamily="34" charset="0"/>
                <a:cs typeface="Arial" pitchFamily="34" charset="0"/>
              </a:rPr>
              <a:t>thức</a:t>
            </a:r>
            <a:r>
              <a:rPr lang="en-US" sz="2000" b="1" dirty="0">
                <a:latin typeface="Arial" pitchFamily="34" charset="0"/>
                <a:cs typeface="Arial" pitchFamily="34" charset="0"/>
              </a:rPr>
              <a:t> v = s/t </a:t>
            </a:r>
            <a:r>
              <a:rPr lang="en-US" sz="2000" b="1" dirty="0" err="1">
                <a:latin typeface="Arial" pitchFamily="34" charset="0"/>
                <a:cs typeface="Arial" pitchFamily="34" charset="0"/>
              </a:rPr>
              <a:t>thì</a:t>
            </a:r>
            <a:r>
              <a:rPr lang="en-US" sz="2000" b="1" dirty="0">
                <a:latin typeface="Arial" pitchFamily="34" charset="0"/>
                <a:cs typeface="Arial" pitchFamily="34" charset="0"/>
              </a:rPr>
              <a:t> t </a:t>
            </a:r>
            <a:r>
              <a:rPr lang="en-US" sz="2000" b="1" dirty="0" err="1">
                <a:latin typeface="Arial" pitchFamily="34" charset="0"/>
                <a:cs typeface="Arial" pitchFamily="34" charset="0"/>
              </a:rPr>
              <a:t>là</a:t>
            </a:r>
            <a:r>
              <a:rPr lang="en-US" sz="2000" b="1" dirty="0">
                <a:latin typeface="Arial" pitchFamily="34" charset="0"/>
                <a:cs typeface="Arial" pitchFamily="34" charset="0"/>
              </a:rPr>
              <a:t> </a:t>
            </a:r>
            <a:r>
              <a:rPr lang="en-US" sz="2000" b="1" dirty="0" err="1">
                <a:latin typeface="Arial" pitchFamily="34" charset="0"/>
                <a:cs typeface="Arial" pitchFamily="34" charset="0"/>
              </a:rPr>
              <a:t>kí</a:t>
            </a:r>
            <a:r>
              <a:rPr lang="en-US" sz="2000" b="1" dirty="0">
                <a:latin typeface="Arial" pitchFamily="34" charset="0"/>
                <a:cs typeface="Arial" pitchFamily="34" charset="0"/>
              </a:rPr>
              <a:t> </a:t>
            </a:r>
            <a:r>
              <a:rPr lang="en-US" sz="2000" b="1" dirty="0" err="1">
                <a:latin typeface="Arial" pitchFamily="34" charset="0"/>
                <a:cs typeface="Arial" pitchFamily="34" charset="0"/>
              </a:rPr>
              <a:t>hiệu</a:t>
            </a:r>
            <a:r>
              <a:rPr lang="en-US" sz="2000" b="1" dirty="0">
                <a:latin typeface="Arial" pitchFamily="34" charset="0"/>
                <a:cs typeface="Arial" pitchFamily="34" charset="0"/>
              </a:rPr>
              <a:t> </a:t>
            </a:r>
            <a:r>
              <a:rPr lang="en-US" sz="2000" b="1" dirty="0" err="1">
                <a:latin typeface="Arial" pitchFamily="34" charset="0"/>
                <a:cs typeface="Arial" pitchFamily="34" charset="0"/>
              </a:rPr>
              <a:t>của</a:t>
            </a:r>
            <a:r>
              <a:rPr lang="en-US" sz="2000" b="1" dirty="0">
                <a:latin typeface="Arial" pitchFamily="34" charset="0"/>
                <a:cs typeface="Arial" pitchFamily="34" charset="0"/>
              </a:rPr>
              <a:t> </a:t>
            </a:r>
            <a:r>
              <a:rPr lang="en-US" sz="2000" b="1" dirty="0" err="1">
                <a:latin typeface="Arial" pitchFamily="34" charset="0"/>
                <a:cs typeface="Arial" pitchFamily="34" charset="0"/>
              </a:rPr>
              <a:t>đại</a:t>
            </a:r>
            <a:r>
              <a:rPr lang="en-US" sz="2000" b="1" dirty="0">
                <a:latin typeface="Arial" pitchFamily="34" charset="0"/>
                <a:cs typeface="Arial" pitchFamily="34" charset="0"/>
              </a:rPr>
              <a:t> </a:t>
            </a:r>
            <a:r>
              <a:rPr lang="en-US" sz="2000" b="1" dirty="0" err="1">
                <a:latin typeface="Arial" pitchFamily="34" charset="0"/>
                <a:cs typeface="Arial" pitchFamily="34" charset="0"/>
              </a:rPr>
              <a:t>lượng</a:t>
            </a:r>
            <a:r>
              <a:rPr lang="en-US" sz="2000" b="1" dirty="0">
                <a:latin typeface="Arial" pitchFamily="34" charset="0"/>
                <a:cs typeface="Arial" pitchFamily="34" charset="0"/>
              </a:rPr>
              <a:t> </a:t>
            </a:r>
            <a:r>
              <a:rPr lang="en-US" sz="2000" b="1" dirty="0" err="1">
                <a:latin typeface="Arial" pitchFamily="34" charset="0"/>
                <a:cs typeface="Arial" pitchFamily="34" charset="0"/>
              </a:rPr>
              <a:t>vật</a:t>
            </a:r>
            <a:r>
              <a:rPr lang="en-US" sz="2000" b="1" dirty="0">
                <a:latin typeface="Arial" pitchFamily="34" charset="0"/>
                <a:cs typeface="Arial" pitchFamily="34" charset="0"/>
              </a:rPr>
              <a:t> </a:t>
            </a:r>
            <a:r>
              <a:rPr lang="en-US" sz="2000" b="1" dirty="0" err="1">
                <a:latin typeface="Arial" pitchFamily="34" charset="0"/>
                <a:cs typeface="Arial" pitchFamily="34" charset="0"/>
              </a:rPr>
              <a:t>lí</a:t>
            </a:r>
            <a:r>
              <a:rPr lang="en-US" sz="2000" b="1" dirty="0">
                <a:latin typeface="Arial" pitchFamily="34" charset="0"/>
                <a:cs typeface="Arial" pitchFamily="34" charset="0"/>
              </a:rPr>
              <a:t> </a:t>
            </a:r>
            <a:r>
              <a:rPr lang="en-US" sz="2000" b="1" dirty="0" err="1">
                <a:latin typeface="Arial" pitchFamily="34" charset="0"/>
                <a:cs typeface="Arial" pitchFamily="34" charset="0"/>
              </a:rPr>
              <a:t>nào</a:t>
            </a:r>
            <a:r>
              <a:rPr lang="en-US" sz="2000" b="1" dirty="0">
                <a:latin typeface="Arial" pitchFamily="34" charset="0"/>
                <a:cs typeface="Arial" pitchFamily="34" charset="0"/>
              </a:rPr>
              <a:t>? </a:t>
            </a:r>
          </a:p>
        </p:txBody>
      </p:sp>
      <p:sp>
        <p:nvSpPr>
          <p:cNvPr id="38187" name="AutoShape 299"/>
          <p:cNvSpPr>
            <a:spLocks noChangeArrowheads="1"/>
          </p:cNvSpPr>
          <p:nvPr/>
        </p:nvSpPr>
        <p:spPr bwMode="auto">
          <a:xfrm>
            <a:off x="337390" y="3295650"/>
            <a:ext cx="8610600" cy="879872"/>
          </a:xfrm>
          <a:prstGeom prst="horizontalScroll">
            <a:avLst>
              <a:gd name="adj" fmla="val 125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r>
              <a:rPr lang="en-US" sz="2000" b="1" dirty="0" err="1">
                <a:latin typeface="Arial" pitchFamily="34" charset="0"/>
                <a:cs typeface="Arial" pitchFamily="34" charset="0"/>
              </a:rPr>
              <a:t>Khi</a:t>
            </a:r>
            <a:r>
              <a:rPr lang="en-US" sz="2000" b="1" dirty="0">
                <a:latin typeface="Arial" pitchFamily="34" charset="0"/>
                <a:cs typeface="Arial" pitchFamily="34" charset="0"/>
              </a:rPr>
              <a:t> </a:t>
            </a:r>
            <a:r>
              <a:rPr lang="en-US" sz="2000" b="1" dirty="0" err="1">
                <a:latin typeface="Arial" pitchFamily="34" charset="0"/>
                <a:cs typeface="Arial" pitchFamily="34" charset="0"/>
              </a:rPr>
              <a:t>vật</a:t>
            </a:r>
            <a:r>
              <a:rPr lang="en-US" sz="2000" b="1" dirty="0">
                <a:latin typeface="Arial" pitchFamily="34" charset="0"/>
                <a:cs typeface="Arial" pitchFamily="34" charset="0"/>
              </a:rPr>
              <a:t> </a:t>
            </a:r>
            <a:r>
              <a:rPr lang="en-US" sz="2000" b="1" dirty="0" err="1">
                <a:latin typeface="Arial" pitchFamily="34" charset="0"/>
                <a:cs typeface="Arial" pitchFamily="34" charset="0"/>
              </a:rPr>
              <a:t>này</a:t>
            </a:r>
            <a:r>
              <a:rPr lang="en-US" sz="2000" b="1" dirty="0">
                <a:latin typeface="Arial" pitchFamily="34" charset="0"/>
                <a:cs typeface="Arial" pitchFamily="34" charset="0"/>
              </a:rPr>
              <a:t> </a:t>
            </a:r>
            <a:r>
              <a:rPr lang="en-US" sz="2000" b="1" dirty="0" err="1">
                <a:latin typeface="Arial" pitchFamily="34" charset="0"/>
                <a:cs typeface="Arial" pitchFamily="34" charset="0"/>
              </a:rPr>
              <a:t>đẩy</a:t>
            </a:r>
            <a:r>
              <a:rPr lang="en-US" sz="2000" b="1" dirty="0">
                <a:latin typeface="Arial" pitchFamily="34" charset="0"/>
                <a:cs typeface="Arial" pitchFamily="34" charset="0"/>
              </a:rPr>
              <a:t> </a:t>
            </a:r>
            <a:r>
              <a:rPr lang="en-US" sz="2000" b="1" dirty="0" err="1">
                <a:latin typeface="Arial" pitchFamily="34" charset="0"/>
                <a:cs typeface="Arial" pitchFamily="34" charset="0"/>
              </a:rPr>
              <a:t>hoặc</a:t>
            </a:r>
            <a:r>
              <a:rPr lang="en-US" sz="2000" b="1" dirty="0">
                <a:latin typeface="Arial" pitchFamily="34" charset="0"/>
                <a:cs typeface="Arial" pitchFamily="34" charset="0"/>
              </a:rPr>
              <a:t> </a:t>
            </a:r>
            <a:r>
              <a:rPr lang="en-US" sz="2000" b="1" dirty="0" err="1">
                <a:latin typeface="Arial" pitchFamily="34" charset="0"/>
                <a:cs typeface="Arial" pitchFamily="34" charset="0"/>
              </a:rPr>
              <a:t>kéo</a:t>
            </a:r>
            <a:r>
              <a:rPr lang="en-US" sz="2000" b="1" dirty="0">
                <a:latin typeface="Arial" pitchFamily="34" charset="0"/>
                <a:cs typeface="Arial" pitchFamily="34" charset="0"/>
              </a:rPr>
              <a:t> </a:t>
            </a:r>
            <a:r>
              <a:rPr lang="en-US" sz="2000" b="1" dirty="0" err="1">
                <a:latin typeface="Arial" pitchFamily="34" charset="0"/>
                <a:cs typeface="Arial" pitchFamily="34" charset="0"/>
              </a:rPr>
              <a:t>vật</a:t>
            </a:r>
            <a:r>
              <a:rPr lang="en-US" sz="2000" b="1" dirty="0">
                <a:latin typeface="Arial" pitchFamily="34" charset="0"/>
                <a:cs typeface="Arial" pitchFamily="34" charset="0"/>
              </a:rPr>
              <a:t> </a:t>
            </a:r>
            <a:r>
              <a:rPr lang="en-US" sz="2000" b="1" dirty="0" err="1">
                <a:latin typeface="Arial" pitchFamily="34" charset="0"/>
                <a:cs typeface="Arial" pitchFamily="34" charset="0"/>
              </a:rPr>
              <a:t>kia</a:t>
            </a:r>
            <a:r>
              <a:rPr lang="en-US" sz="2000" b="1" dirty="0">
                <a:latin typeface="Arial" pitchFamily="34" charset="0"/>
                <a:cs typeface="Arial" pitchFamily="34" charset="0"/>
              </a:rPr>
              <a:t> ta </a:t>
            </a:r>
            <a:r>
              <a:rPr lang="en-US" sz="2000" b="1" dirty="0" err="1">
                <a:latin typeface="Arial" pitchFamily="34" charset="0"/>
                <a:cs typeface="Arial" pitchFamily="34" charset="0"/>
              </a:rPr>
              <a:t>nói</a:t>
            </a:r>
            <a:r>
              <a:rPr lang="en-US" sz="2000" b="1" dirty="0">
                <a:latin typeface="Arial" pitchFamily="34" charset="0"/>
                <a:cs typeface="Arial" pitchFamily="34" charset="0"/>
              </a:rPr>
              <a:t> </a:t>
            </a:r>
            <a:r>
              <a:rPr lang="en-US" sz="2000" b="1" dirty="0" err="1">
                <a:latin typeface="Arial" pitchFamily="34" charset="0"/>
                <a:cs typeface="Arial" pitchFamily="34" charset="0"/>
              </a:rPr>
              <a:t>vật</a:t>
            </a:r>
            <a:r>
              <a:rPr lang="en-US" sz="2000" b="1" dirty="0">
                <a:latin typeface="Arial" pitchFamily="34" charset="0"/>
                <a:cs typeface="Arial" pitchFamily="34" charset="0"/>
              </a:rPr>
              <a:t> </a:t>
            </a:r>
            <a:r>
              <a:rPr lang="en-US" sz="2000" b="1" dirty="0" err="1">
                <a:latin typeface="Arial" pitchFamily="34" charset="0"/>
                <a:cs typeface="Arial" pitchFamily="34" charset="0"/>
              </a:rPr>
              <a:t>này</a:t>
            </a:r>
            <a:r>
              <a:rPr lang="en-US" sz="2000" b="1" dirty="0">
                <a:latin typeface="Arial" pitchFamily="34" charset="0"/>
                <a:cs typeface="Arial" pitchFamily="34" charset="0"/>
              </a:rPr>
              <a:t> …………………</a:t>
            </a:r>
          </a:p>
          <a:p>
            <a:r>
              <a:rPr lang="en-US" sz="2000" b="1" dirty="0" err="1">
                <a:latin typeface="Arial" pitchFamily="34" charset="0"/>
                <a:cs typeface="Arial" pitchFamily="34" charset="0"/>
              </a:rPr>
              <a:t>lên</a:t>
            </a:r>
            <a:r>
              <a:rPr lang="en-US" sz="2000" b="1" dirty="0">
                <a:latin typeface="Arial" pitchFamily="34" charset="0"/>
                <a:cs typeface="Arial" pitchFamily="34" charset="0"/>
              </a:rPr>
              <a:t> </a:t>
            </a:r>
            <a:r>
              <a:rPr lang="en-US" sz="2000" b="1" dirty="0" err="1">
                <a:latin typeface="Arial" pitchFamily="34" charset="0"/>
                <a:cs typeface="Arial" pitchFamily="34" charset="0"/>
              </a:rPr>
              <a:t>vật</a:t>
            </a:r>
            <a:r>
              <a:rPr lang="en-US" sz="2000" b="1" dirty="0">
                <a:latin typeface="Arial" pitchFamily="34" charset="0"/>
                <a:cs typeface="Arial" pitchFamily="34" charset="0"/>
              </a:rPr>
              <a:t> </a:t>
            </a:r>
            <a:r>
              <a:rPr lang="en-US" sz="2000" b="1" dirty="0" err="1">
                <a:latin typeface="Arial" pitchFamily="34" charset="0"/>
                <a:cs typeface="Arial" pitchFamily="34" charset="0"/>
              </a:rPr>
              <a:t>kia</a:t>
            </a:r>
            <a:r>
              <a:rPr lang="en-US" sz="2000" b="1" dirty="0">
                <a:latin typeface="Arial" pitchFamily="34" charset="0"/>
                <a:cs typeface="Arial" pitchFamily="34" charset="0"/>
              </a:rPr>
              <a:t>.</a:t>
            </a:r>
          </a:p>
        </p:txBody>
      </p:sp>
      <p:sp>
        <p:nvSpPr>
          <p:cNvPr id="38188" name="AutoShape 300"/>
          <p:cNvSpPr>
            <a:spLocks noChangeArrowheads="1"/>
          </p:cNvSpPr>
          <p:nvPr/>
        </p:nvSpPr>
        <p:spPr bwMode="auto">
          <a:xfrm>
            <a:off x="165427" y="3265885"/>
            <a:ext cx="8610600" cy="838200"/>
          </a:xfrm>
          <a:prstGeom prst="horizontalScroll">
            <a:avLst>
              <a:gd name="adj" fmla="val 125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2000" b="1" dirty="0" err="1">
                <a:latin typeface="Arial" pitchFamily="34" charset="0"/>
                <a:cs typeface="Arial" pitchFamily="34" charset="0"/>
              </a:rPr>
              <a:t>Lực</a:t>
            </a:r>
            <a:r>
              <a:rPr lang="en-US" sz="2000" b="1" dirty="0">
                <a:latin typeface="Arial" pitchFamily="34" charset="0"/>
                <a:cs typeface="Arial" pitchFamily="34" charset="0"/>
              </a:rPr>
              <a:t> </a:t>
            </a:r>
            <a:r>
              <a:rPr lang="en-US" sz="2000" b="1" dirty="0" err="1">
                <a:latin typeface="Arial" pitchFamily="34" charset="0"/>
                <a:cs typeface="Arial" pitchFamily="34" charset="0"/>
              </a:rPr>
              <a:t>mà</a:t>
            </a:r>
            <a:r>
              <a:rPr lang="en-US" sz="2000" b="1" dirty="0">
                <a:latin typeface="Arial" pitchFamily="34" charset="0"/>
                <a:cs typeface="Arial" pitchFamily="34" charset="0"/>
              </a:rPr>
              <a:t> </a:t>
            </a:r>
            <a:r>
              <a:rPr lang="en-US" sz="2000" b="1" dirty="0" err="1">
                <a:latin typeface="Arial" pitchFamily="34" charset="0"/>
                <a:cs typeface="Arial" pitchFamily="34" charset="0"/>
              </a:rPr>
              <a:t>trái</a:t>
            </a:r>
            <a:r>
              <a:rPr lang="en-US" sz="2000" b="1" dirty="0">
                <a:latin typeface="Arial" pitchFamily="34" charset="0"/>
                <a:cs typeface="Arial" pitchFamily="34" charset="0"/>
              </a:rPr>
              <a:t> </a:t>
            </a:r>
            <a:r>
              <a:rPr lang="en-US" sz="2000" b="1" dirty="0" err="1">
                <a:latin typeface="Arial" pitchFamily="34" charset="0"/>
                <a:cs typeface="Arial" pitchFamily="34" charset="0"/>
              </a:rPr>
              <a:t>đất</a:t>
            </a:r>
            <a:r>
              <a:rPr lang="en-US" sz="2000" b="1" dirty="0">
                <a:latin typeface="Arial" pitchFamily="34" charset="0"/>
                <a:cs typeface="Arial" pitchFamily="34" charset="0"/>
              </a:rPr>
              <a:t> </a:t>
            </a:r>
            <a:r>
              <a:rPr lang="en-US" sz="2000" b="1" dirty="0" err="1">
                <a:latin typeface="Arial" pitchFamily="34" charset="0"/>
                <a:cs typeface="Arial" pitchFamily="34" charset="0"/>
              </a:rPr>
              <a:t>tác</a:t>
            </a:r>
            <a:r>
              <a:rPr lang="en-US" sz="2000" b="1" dirty="0">
                <a:latin typeface="Arial" pitchFamily="34" charset="0"/>
                <a:cs typeface="Arial" pitchFamily="34" charset="0"/>
              </a:rPr>
              <a:t> </a:t>
            </a:r>
            <a:r>
              <a:rPr lang="en-US" sz="2000" b="1" dirty="0" err="1">
                <a:latin typeface="Arial" pitchFamily="34" charset="0"/>
                <a:cs typeface="Arial" pitchFamily="34" charset="0"/>
              </a:rPr>
              <a:t>dụng</a:t>
            </a:r>
            <a:r>
              <a:rPr lang="en-US" sz="2000" b="1" dirty="0">
                <a:latin typeface="Arial" pitchFamily="34" charset="0"/>
                <a:cs typeface="Arial" pitchFamily="34" charset="0"/>
              </a:rPr>
              <a:t> </a:t>
            </a:r>
            <a:r>
              <a:rPr lang="en-US" sz="2000" b="1" dirty="0" err="1">
                <a:latin typeface="Arial" pitchFamily="34" charset="0"/>
                <a:cs typeface="Arial" pitchFamily="34" charset="0"/>
              </a:rPr>
              <a:t>lên</a:t>
            </a:r>
            <a:r>
              <a:rPr lang="en-US" sz="2000" b="1" dirty="0">
                <a:latin typeface="Arial" pitchFamily="34" charset="0"/>
                <a:cs typeface="Arial" pitchFamily="34" charset="0"/>
              </a:rPr>
              <a:t> </a:t>
            </a:r>
            <a:r>
              <a:rPr lang="en-US" sz="2000" b="1" dirty="0" err="1">
                <a:latin typeface="Arial" pitchFamily="34" charset="0"/>
                <a:cs typeface="Arial" pitchFamily="34" charset="0"/>
              </a:rPr>
              <a:t>mọi</a:t>
            </a:r>
            <a:r>
              <a:rPr lang="en-US" sz="2000" b="1" dirty="0">
                <a:latin typeface="Arial" pitchFamily="34" charset="0"/>
                <a:cs typeface="Arial" pitchFamily="34" charset="0"/>
              </a:rPr>
              <a:t> </a:t>
            </a:r>
            <a:r>
              <a:rPr lang="en-US" sz="2000" b="1" dirty="0" err="1">
                <a:latin typeface="Arial" pitchFamily="34" charset="0"/>
                <a:cs typeface="Arial" pitchFamily="34" charset="0"/>
              </a:rPr>
              <a:t>vật</a:t>
            </a:r>
            <a:r>
              <a:rPr lang="en-US" sz="2000" b="1" dirty="0">
                <a:latin typeface="Arial" pitchFamily="34" charset="0"/>
                <a:cs typeface="Arial" pitchFamily="34" charset="0"/>
              </a:rPr>
              <a:t> </a:t>
            </a:r>
            <a:r>
              <a:rPr lang="en-US" sz="2000" b="1" dirty="0" err="1">
                <a:latin typeface="Arial" pitchFamily="34" charset="0"/>
                <a:cs typeface="Arial" pitchFamily="34" charset="0"/>
              </a:rPr>
              <a:t>gọi</a:t>
            </a:r>
            <a:r>
              <a:rPr lang="en-US" sz="2000" b="1" dirty="0">
                <a:latin typeface="Arial" pitchFamily="34" charset="0"/>
                <a:cs typeface="Arial" pitchFamily="34" charset="0"/>
              </a:rPr>
              <a:t> </a:t>
            </a:r>
            <a:r>
              <a:rPr lang="en-US" sz="2000" b="1" dirty="0" err="1">
                <a:latin typeface="Arial" pitchFamily="34" charset="0"/>
                <a:cs typeface="Arial" pitchFamily="34" charset="0"/>
              </a:rPr>
              <a:t>là</a:t>
            </a:r>
            <a:r>
              <a:rPr lang="en-US" sz="2000" b="1" dirty="0">
                <a:latin typeface="Arial" pitchFamily="34" charset="0"/>
                <a:cs typeface="Arial" pitchFamily="34" charset="0"/>
              </a:rPr>
              <a:t> </a:t>
            </a:r>
            <a:r>
              <a:rPr lang="en-US" sz="2000" b="1" dirty="0" err="1">
                <a:latin typeface="Arial" pitchFamily="34" charset="0"/>
                <a:cs typeface="Arial" pitchFamily="34" charset="0"/>
              </a:rPr>
              <a:t>gì</a:t>
            </a:r>
            <a:r>
              <a:rPr lang="en-US" sz="2000" b="1" dirty="0">
                <a:latin typeface="Arial" pitchFamily="34" charset="0"/>
                <a:cs typeface="Arial" pitchFamily="34" charset="0"/>
              </a:rPr>
              <a:t>?</a:t>
            </a:r>
          </a:p>
        </p:txBody>
      </p:sp>
      <p:sp>
        <p:nvSpPr>
          <p:cNvPr id="38189" name="AutoShape 301"/>
          <p:cNvSpPr>
            <a:spLocks noChangeArrowheads="1"/>
          </p:cNvSpPr>
          <p:nvPr/>
        </p:nvSpPr>
        <p:spPr bwMode="auto">
          <a:xfrm>
            <a:off x="301204" y="3253980"/>
            <a:ext cx="8610600" cy="891778"/>
          </a:xfrm>
          <a:prstGeom prst="horizontalScroll">
            <a:avLst>
              <a:gd name="adj" fmla="val 125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r>
              <a:rPr lang="en-US" sz="2000" b="1" dirty="0" err="1">
                <a:latin typeface="Arial" pitchFamily="34" charset="0"/>
                <a:cs typeface="Arial" pitchFamily="34" charset="0"/>
              </a:rPr>
              <a:t>Chuyển</a:t>
            </a:r>
            <a:r>
              <a:rPr lang="en-US" sz="2000" b="1" dirty="0">
                <a:latin typeface="Arial" pitchFamily="34" charset="0"/>
                <a:cs typeface="Arial" pitchFamily="34" charset="0"/>
              </a:rPr>
              <a:t> </a:t>
            </a:r>
            <a:r>
              <a:rPr lang="en-US" sz="2000" b="1" dirty="0" err="1">
                <a:latin typeface="Arial" pitchFamily="34" charset="0"/>
                <a:cs typeface="Arial" pitchFamily="34" charset="0"/>
              </a:rPr>
              <a:t>động</a:t>
            </a:r>
            <a:r>
              <a:rPr lang="en-US" sz="2000" b="1" dirty="0">
                <a:latin typeface="Arial" pitchFamily="34" charset="0"/>
                <a:cs typeface="Arial" pitchFamily="34" charset="0"/>
              </a:rPr>
              <a:t> </a:t>
            </a:r>
            <a:r>
              <a:rPr lang="en-US" sz="2000" b="1" dirty="0" err="1">
                <a:latin typeface="Arial" pitchFamily="34" charset="0"/>
                <a:cs typeface="Arial" pitchFamily="34" charset="0"/>
              </a:rPr>
              <a:t>mà</a:t>
            </a:r>
            <a:r>
              <a:rPr lang="en-US" sz="2000" b="1" dirty="0">
                <a:latin typeface="Arial" pitchFamily="34" charset="0"/>
                <a:cs typeface="Arial" pitchFamily="34" charset="0"/>
              </a:rPr>
              <a:t> </a:t>
            </a:r>
            <a:r>
              <a:rPr lang="en-US" sz="2000" b="1" dirty="0" err="1">
                <a:latin typeface="Arial" pitchFamily="34" charset="0"/>
                <a:cs typeface="Arial" pitchFamily="34" charset="0"/>
              </a:rPr>
              <a:t>vận</a:t>
            </a:r>
            <a:r>
              <a:rPr lang="en-US" sz="2000" b="1" dirty="0">
                <a:latin typeface="Arial" pitchFamily="34" charset="0"/>
                <a:cs typeface="Arial" pitchFamily="34" charset="0"/>
              </a:rPr>
              <a:t> </a:t>
            </a:r>
            <a:r>
              <a:rPr lang="en-US" sz="2000" b="1" dirty="0" err="1">
                <a:latin typeface="Arial" pitchFamily="34" charset="0"/>
                <a:cs typeface="Arial" pitchFamily="34" charset="0"/>
              </a:rPr>
              <a:t>tốc</a:t>
            </a:r>
            <a:r>
              <a:rPr lang="en-US" sz="2000" b="1" dirty="0">
                <a:latin typeface="Arial" pitchFamily="34" charset="0"/>
                <a:cs typeface="Arial" pitchFamily="34" charset="0"/>
              </a:rPr>
              <a:t> </a:t>
            </a:r>
            <a:r>
              <a:rPr lang="en-US" sz="2000" b="1" dirty="0" err="1">
                <a:latin typeface="Arial" pitchFamily="34" charset="0"/>
                <a:cs typeface="Arial" pitchFamily="34" charset="0"/>
              </a:rPr>
              <a:t>có</a:t>
            </a:r>
            <a:r>
              <a:rPr lang="en-US" sz="2000" b="1" dirty="0">
                <a:latin typeface="Arial" pitchFamily="34" charset="0"/>
                <a:cs typeface="Arial" pitchFamily="34" charset="0"/>
              </a:rPr>
              <a:t> </a:t>
            </a:r>
            <a:r>
              <a:rPr lang="en-US" sz="2000" b="1" dirty="0" err="1">
                <a:latin typeface="Arial" pitchFamily="34" charset="0"/>
                <a:cs typeface="Arial" pitchFamily="34" charset="0"/>
              </a:rPr>
              <a:t>độ</a:t>
            </a:r>
            <a:r>
              <a:rPr lang="en-US" sz="2000" b="1" dirty="0">
                <a:latin typeface="Arial" pitchFamily="34" charset="0"/>
                <a:cs typeface="Arial" pitchFamily="34" charset="0"/>
              </a:rPr>
              <a:t> </a:t>
            </a:r>
            <a:r>
              <a:rPr lang="en-US" sz="2000" b="1" dirty="0" err="1">
                <a:latin typeface="Arial" pitchFamily="34" charset="0"/>
                <a:cs typeface="Arial" pitchFamily="34" charset="0"/>
              </a:rPr>
              <a:t>lớn</a:t>
            </a:r>
            <a:r>
              <a:rPr lang="en-US" sz="2000" b="1" dirty="0">
                <a:latin typeface="Arial" pitchFamily="34" charset="0"/>
                <a:cs typeface="Arial" pitchFamily="34" charset="0"/>
              </a:rPr>
              <a:t> </a:t>
            </a:r>
            <a:r>
              <a:rPr lang="en-US" sz="2000" b="1" dirty="0" err="1">
                <a:latin typeface="Arial" pitchFamily="34" charset="0"/>
                <a:cs typeface="Arial" pitchFamily="34" charset="0"/>
              </a:rPr>
              <a:t>không</a:t>
            </a:r>
            <a:r>
              <a:rPr lang="en-US" sz="2000" b="1" dirty="0">
                <a:latin typeface="Arial" pitchFamily="34" charset="0"/>
                <a:cs typeface="Arial" pitchFamily="34" charset="0"/>
              </a:rPr>
              <a:t> </a:t>
            </a:r>
            <a:r>
              <a:rPr lang="en-US" sz="2000" b="1" dirty="0" err="1">
                <a:latin typeface="Arial" pitchFamily="34" charset="0"/>
                <a:cs typeface="Arial" pitchFamily="34" charset="0"/>
              </a:rPr>
              <a:t>thay</a:t>
            </a:r>
            <a:r>
              <a:rPr lang="en-US" sz="2000" b="1" dirty="0">
                <a:latin typeface="Arial" pitchFamily="34" charset="0"/>
                <a:cs typeface="Arial" pitchFamily="34" charset="0"/>
              </a:rPr>
              <a:t> </a:t>
            </a:r>
            <a:r>
              <a:rPr lang="en-US" sz="2000" b="1" dirty="0" err="1">
                <a:latin typeface="Arial" pitchFamily="34" charset="0"/>
                <a:cs typeface="Arial" pitchFamily="34" charset="0"/>
              </a:rPr>
              <a:t>đổi</a:t>
            </a:r>
            <a:r>
              <a:rPr lang="en-US" sz="2000" b="1" dirty="0">
                <a:latin typeface="Arial" pitchFamily="34" charset="0"/>
                <a:cs typeface="Arial" pitchFamily="34" charset="0"/>
              </a:rPr>
              <a:t> </a:t>
            </a:r>
            <a:r>
              <a:rPr lang="en-US" sz="2000" b="1" dirty="0" err="1">
                <a:latin typeface="Arial" pitchFamily="34" charset="0"/>
                <a:cs typeface="Arial" pitchFamily="34" charset="0"/>
              </a:rPr>
              <a:t>theo</a:t>
            </a:r>
            <a:r>
              <a:rPr lang="en-US" sz="2000" b="1" dirty="0">
                <a:latin typeface="Arial" pitchFamily="34" charset="0"/>
                <a:cs typeface="Arial" pitchFamily="34" charset="0"/>
              </a:rPr>
              <a:t> </a:t>
            </a:r>
            <a:r>
              <a:rPr lang="en-US" sz="2000" b="1" dirty="0" err="1">
                <a:latin typeface="Arial" pitchFamily="34" charset="0"/>
                <a:cs typeface="Arial" pitchFamily="34" charset="0"/>
              </a:rPr>
              <a:t>thời</a:t>
            </a:r>
            <a:r>
              <a:rPr lang="en-US" sz="2000" b="1" dirty="0">
                <a:latin typeface="Arial" pitchFamily="34" charset="0"/>
                <a:cs typeface="Arial" pitchFamily="34" charset="0"/>
              </a:rPr>
              <a:t> </a:t>
            </a:r>
            <a:r>
              <a:rPr lang="en-US" sz="2000" b="1" dirty="0" err="1">
                <a:latin typeface="Arial" pitchFamily="34" charset="0"/>
                <a:cs typeface="Arial" pitchFamily="34" charset="0"/>
              </a:rPr>
              <a:t>gian</a:t>
            </a:r>
            <a:endParaRPr lang="en-US" sz="2000" b="1" dirty="0">
              <a:latin typeface="Arial" pitchFamily="34" charset="0"/>
              <a:cs typeface="Arial" pitchFamily="34" charset="0"/>
            </a:endParaRPr>
          </a:p>
          <a:p>
            <a:r>
              <a:rPr lang="en-US" sz="2000" b="1" dirty="0">
                <a:latin typeface="Arial" pitchFamily="34" charset="0"/>
                <a:cs typeface="Arial" pitchFamily="34" charset="0"/>
              </a:rPr>
              <a:t> </a:t>
            </a:r>
            <a:r>
              <a:rPr lang="en-US" sz="2000" b="1" dirty="0" err="1">
                <a:latin typeface="Arial" pitchFamily="34" charset="0"/>
                <a:cs typeface="Arial" pitchFamily="34" charset="0"/>
              </a:rPr>
              <a:t>gọi</a:t>
            </a:r>
            <a:r>
              <a:rPr lang="en-US" sz="2000" b="1" dirty="0">
                <a:latin typeface="Arial" pitchFamily="34" charset="0"/>
                <a:cs typeface="Arial" pitchFamily="34" charset="0"/>
              </a:rPr>
              <a:t> </a:t>
            </a:r>
            <a:r>
              <a:rPr lang="en-US" sz="2000" b="1" dirty="0" err="1">
                <a:latin typeface="Arial" pitchFamily="34" charset="0"/>
                <a:cs typeface="Arial" pitchFamily="34" charset="0"/>
              </a:rPr>
              <a:t>là</a:t>
            </a:r>
            <a:r>
              <a:rPr lang="en-US" sz="2000" b="1" dirty="0">
                <a:latin typeface="Arial" pitchFamily="34" charset="0"/>
                <a:cs typeface="Arial" pitchFamily="34" charset="0"/>
              </a:rPr>
              <a:t> </a:t>
            </a:r>
            <a:r>
              <a:rPr lang="en-US" sz="2000" b="1" dirty="0" err="1">
                <a:latin typeface="Arial" pitchFamily="34" charset="0"/>
                <a:cs typeface="Arial" pitchFamily="34" charset="0"/>
              </a:rPr>
              <a:t>chuyển</a:t>
            </a:r>
            <a:r>
              <a:rPr lang="en-US" sz="2000" b="1" dirty="0">
                <a:latin typeface="Arial" pitchFamily="34" charset="0"/>
                <a:cs typeface="Arial" pitchFamily="34" charset="0"/>
              </a:rPr>
              <a:t> </a:t>
            </a:r>
            <a:r>
              <a:rPr lang="en-US" sz="2000" b="1" dirty="0" err="1">
                <a:latin typeface="Arial" pitchFamily="34" charset="0"/>
                <a:cs typeface="Arial" pitchFamily="34" charset="0"/>
              </a:rPr>
              <a:t>động</a:t>
            </a:r>
            <a:r>
              <a:rPr lang="en-US" sz="2000" b="1" dirty="0">
                <a:latin typeface="Arial" pitchFamily="34" charset="0"/>
                <a:cs typeface="Arial" pitchFamily="34" charset="0"/>
              </a:rPr>
              <a:t> </a:t>
            </a:r>
            <a:r>
              <a:rPr lang="en-US" sz="2000" b="1" dirty="0" err="1">
                <a:latin typeface="Arial" pitchFamily="34" charset="0"/>
                <a:cs typeface="Arial" pitchFamily="34" charset="0"/>
              </a:rPr>
              <a:t>gì</a:t>
            </a:r>
            <a:r>
              <a:rPr lang="en-US" sz="2000" b="1" dirty="0">
                <a:latin typeface="Arial" pitchFamily="34" charset="0"/>
                <a:cs typeface="Arial" pitchFamily="34" charset="0"/>
              </a:rPr>
              <a:t>?</a:t>
            </a:r>
          </a:p>
        </p:txBody>
      </p:sp>
      <p:sp>
        <p:nvSpPr>
          <p:cNvPr id="38190" name="AutoShape 302"/>
          <p:cNvSpPr>
            <a:spLocks noChangeArrowheads="1"/>
          </p:cNvSpPr>
          <p:nvPr/>
        </p:nvSpPr>
        <p:spPr bwMode="auto">
          <a:xfrm>
            <a:off x="210718" y="3214687"/>
            <a:ext cx="8791575" cy="957263"/>
          </a:xfrm>
          <a:prstGeom prst="horizontalScroll">
            <a:avLst>
              <a:gd name="adj" fmla="val 125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r>
              <a:rPr lang="en-US" sz="2000" b="1">
                <a:latin typeface="Arial" pitchFamily="34" charset="0"/>
                <a:cs typeface="Arial" pitchFamily="34" charset="0"/>
              </a:rPr>
              <a:t>Hai lực cân bằng là hai lực mạnh như nhau có cùng ………………..</a:t>
            </a:r>
          </a:p>
          <a:p>
            <a:r>
              <a:rPr lang="en-US" sz="2000" b="1">
                <a:latin typeface="Arial" pitchFamily="34" charset="0"/>
                <a:cs typeface="Arial" pitchFamily="34" charset="0"/>
              </a:rPr>
              <a:t>nhưng ngược chiều</a:t>
            </a:r>
          </a:p>
        </p:txBody>
      </p:sp>
      <p:sp>
        <p:nvSpPr>
          <p:cNvPr id="38191" name="Rectangle 303"/>
          <p:cNvSpPr>
            <a:spLocks noChangeArrowheads="1"/>
          </p:cNvSpPr>
          <p:nvPr/>
        </p:nvSpPr>
        <p:spPr bwMode="auto">
          <a:xfrm>
            <a:off x="5638800" y="154305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3200" b="1">
                <a:latin typeface=".VnTimeH" pitchFamily="34" charset="0"/>
              </a:rPr>
              <a:t>?</a:t>
            </a:r>
          </a:p>
        </p:txBody>
      </p:sp>
      <p:sp>
        <p:nvSpPr>
          <p:cNvPr id="38192" name="Rectangle 304"/>
          <p:cNvSpPr>
            <a:spLocks noChangeArrowheads="1"/>
          </p:cNvSpPr>
          <p:nvPr/>
        </p:nvSpPr>
        <p:spPr bwMode="auto">
          <a:xfrm>
            <a:off x="6019800" y="154305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3200" b="1">
                <a:latin typeface=".VnTimeH" pitchFamily="34" charset="0"/>
              </a:rPr>
              <a:t>?</a:t>
            </a:r>
          </a:p>
        </p:txBody>
      </p:sp>
      <p:sp>
        <p:nvSpPr>
          <p:cNvPr id="38193" name="Rectangle 305"/>
          <p:cNvSpPr>
            <a:spLocks noChangeArrowheads="1"/>
          </p:cNvSpPr>
          <p:nvPr/>
        </p:nvSpPr>
        <p:spPr bwMode="auto">
          <a:xfrm>
            <a:off x="6858000" y="154305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3200" b="1">
                <a:latin typeface=".VnTimeH" pitchFamily="34" charset="0"/>
              </a:rPr>
              <a:t>?</a:t>
            </a:r>
          </a:p>
        </p:txBody>
      </p:sp>
      <p:sp>
        <p:nvSpPr>
          <p:cNvPr id="38194" name="Rectangle 306"/>
          <p:cNvSpPr>
            <a:spLocks noChangeArrowheads="1"/>
          </p:cNvSpPr>
          <p:nvPr/>
        </p:nvSpPr>
        <p:spPr bwMode="auto">
          <a:xfrm>
            <a:off x="6477000" y="154305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3200" b="1">
                <a:latin typeface=".VnTimeH" pitchFamily="34" charset="0"/>
              </a:rPr>
              <a:t>?</a:t>
            </a:r>
          </a:p>
        </p:txBody>
      </p:sp>
      <p:sp>
        <p:nvSpPr>
          <p:cNvPr id="38195" name="Rectangle 307"/>
          <p:cNvSpPr>
            <a:spLocks noChangeArrowheads="1"/>
          </p:cNvSpPr>
          <p:nvPr/>
        </p:nvSpPr>
        <p:spPr bwMode="auto">
          <a:xfrm>
            <a:off x="7315200" y="154305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3200" b="1">
                <a:latin typeface=".VnTimeH" pitchFamily="34" charset="0"/>
              </a:rPr>
              <a:t>?</a:t>
            </a:r>
          </a:p>
        </p:txBody>
      </p:sp>
      <p:graphicFrame>
        <p:nvGraphicFramePr>
          <p:cNvPr id="38196" name="Group 308"/>
          <p:cNvGraphicFramePr>
            <a:graphicFrameLocks noGrp="1"/>
          </p:cNvGraphicFramePr>
          <p:nvPr>
            <p:extLst>
              <p:ext uri="{D42A27DB-BD31-4B8C-83A1-F6EECF244321}">
                <p14:modId xmlns:p14="http://schemas.microsoft.com/office/powerpoint/2010/main" val="2092506335"/>
              </p:ext>
            </p:extLst>
          </p:nvPr>
        </p:nvGraphicFramePr>
        <p:xfrm>
          <a:off x="2409826" y="1520428"/>
          <a:ext cx="5903913" cy="422672"/>
        </p:xfrm>
        <a:graphic>
          <a:graphicData uri="http://schemas.openxmlformats.org/drawingml/2006/table">
            <a:tbl>
              <a:tblPr/>
              <a:tblGrid>
                <a:gridCol w="457200">
                  <a:extLst>
                    <a:ext uri="{9D8B030D-6E8A-4147-A177-3AD203B41FA5}">
                      <a16:colId xmlns:a16="http://schemas.microsoft.com/office/drawing/2014/main" val="20000"/>
                    </a:ext>
                  </a:extLst>
                </a:gridCol>
                <a:gridCol w="455613">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49262">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41325">
                  <a:extLst>
                    <a:ext uri="{9D8B030D-6E8A-4147-A177-3AD203B41FA5}">
                      <a16:colId xmlns:a16="http://schemas.microsoft.com/office/drawing/2014/main" val="20008"/>
                    </a:ext>
                  </a:extLst>
                </a:gridCol>
                <a:gridCol w="458788">
                  <a:extLst>
                    <a:ext uri="{9D8B030D-6E8A-4147-A177-3AD203B41FA5}">
                      <a16:colId xmlns:a16="http://schemas.microsoft.com/office/drawing/2014/main" val="20009"/>
                    </a:ext>
                  </a:extLst>
                </a:gridCol>
                <a:gridCol w="471487">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27038">
                  <a:extLst>
                    <a:ext uri="{9D8B030D-6E8A-4147-A177-3AD203B41FA5}">
                      <a16:colId xmlns:a16="http://schemas.microsoft.com/office/drawing/2014/main" val="20012"/>
                    </a:ext>
                  </a:extLst>
                </a:gridCol>
              </a:tblGrid>
              <a:tr h="4226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a:ln>
                            <a:noFill/>
                          </a:ln>
                          <a:solidFill>
                            <a:srgbClr val="FFFF66"/>
                          </a:solidFill>
                          <a:effectLst/>
                          <a:latin typeface="Times New Roman" pitchFamily="18" charset="0"/>
                        </a:rPr>
                        <a:t>C</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DF1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FF66"/>
                          </a:solidFill>
                          <a:effectLst/>
                          <a:latin typeface="Times New Roman" pitchFamily="18" charset="0"/>
                        </a:rPr>
                        <a:t>H</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DF1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a:ln>
                            <a:noFill/>
                          </a:ln>
                          <a:solidFill>
                            <a:srgbClr val="FF0000"/>
                          </a:solidFill>
                          <a:effectLst/>
                          <a:latin typeface="Times New Roman" pitchFamily="18" charset="0"/>
                        </a:rPr>
                        <a:t>U</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DF1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FF66"/>
                          </a:solidFill>
                          <a:effectLst/>
                          <a:latin typeface="Times New Roman" pitchFamily="18" charset="0"/>
                        </a:rPr>
                        <a:t>Y</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DF1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FF66"/>
                          </a:solidFill>
                          <a:effectLst/>
                          <a:latin typeface="Times New Roman" pitchFamily="18" charset="0"/>
                        </a:rPr>
                        <a:t>Ể</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DF1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FF66"/>
                          </a:solidFill>
                          <a:effectLst/>
                          <a:latin typeface="Times New Roman" pitchFamily="18" charset="0"/>
                        </a:rPr>
                        <a:t>N</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DF1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FF66"/>
                          </a:solidFill>
                          <a:effectLst/>
                          <a:latin typeface="Times New Roman" pitchFamily="18" charset="0"/>
                        </a:rPr>
                        <a:t>Đ</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DF1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a:ln>
                            <a:noFill/>
                          </a:ln>
                          <a:solidFill>
                            <a:srgbClr val="FFFF66"/>
                          </a:solidFill>
                          <a:effectLst/>
                          <a:latin typeface="Times New Roman" pitchFamily="18" charset="0"/>
                        </a:rPr>
                        <a:t>Ộ</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DF1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FF66"/>
                          </a:solidFill>
                          <a:effectLst/>
                          <a:latin typeface="Times New Roman" pitchFamily="18" charset="0"/>
                        </a:rPr>
                        <a:t>N</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DF1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FF66"/>
                          </a:solidFill>
                          <a:effectLst/>
                          <a:latin typeface="Times New Roman" pitchFamily="18" charset="0"/>
                        </a:rPr>
                        <a:t>G</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DF1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FF66"/>
                          </a:solidFill>
                          <a:effectLst/>
                          <a:latin typeface="Times New Roman" pitchFamily="18" charset="0"/>
                        </a:rPr>
                        <a:t>Đ</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DF1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FF66"/>
                          </a:solidFill>
                          <a:effectLst/>
                          <a:latin typeface="Times New Roman" pitchFamily="18" charset="0"/>
                        </a:rPr>
                        <a:t>Ề</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DF1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a:ln>
                            <a:noFill/>
                          </a:ln>
                          <a:solidFill>
                            <a:srgbClr val="FFFF66"/>
                          </a:solidFill>
                          <a:effectLst/>
                          <a:latin typeface="Times New Roman" pitchFamily="18" charset="0"/>
                        </a:rPr>
                        <a:t>U</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DF11"/>
                    </a:solidFill>
                  </a:tcPr>
                </a:tc>
                <a:extLst>
                  <a:ext uri="{0D108BD9-81ED-4DB2-BD59-A6C34878D82A}">
                    <a16:rowId xmlns:a16="http://schemas.microsoft.com/office/drawing/2014/main" val="10000"/>
                  </a:ext>
                </a:extLst>
              </a:tr>
            </a:tbl>
          </a:graphicData>
        </a:graphic>
      </p:graphicFrame>
      <p:graphicFrame>
        <p:nvGraphicFramePr>
          <p:cNvPr id="38226" name="Group 338"/>
          <p:cNvGraphicFramePr>
            <a:graphicFrameLocks noGrp="1"/>
          </p:cNvGraphicFramePr>
          <p:nvPr>
            <p:extLst>
              <p:ext uri="{D42A27DB-BD31-4B8C-83A1-F6EECF244321}">
                <p14:modId xmlns:p14="http://schemas.microsoft.com/office/powerpoint/2010/main" val="168256450"/>
              </p:ext>
            </p:extLst>
          </p:nvPr>
        </p:nvGraphicFramePr>
        <p:xfrm>
          <a:off x="3336926" y="1943100"/>
          <a:ext cx="4511675" cy="388468"/>
        </p:xfrm>
        <a:graphic>
          <a:graphicData uri="http://schemas.openxmlformats.org/drawingml/2006/table">
            <a:tbl>
              <a:tblPr/>
              <a:tblGrid>
                <a:gridCol w="458788">
                  <a:extLst>
                    <a:ext uri="{9D8B030D-6E8A-4147-A177-3AD203B41FA5}">
                      <a16:colId xmlns:a16="http://schemas.microsoft.com/office/drawing/2014/main" val="20000"/>
                    </a:ext>
                  </a:extLst>
                </a:gridCol>
                <a:gridCol w="442912">
                  <a:extLst>
                    <a:ext uri="{9D8B030D-6E8A-4147-A177-3AD203B41FA5}">
                      <a16:colId xmlns:a16="http://schemas.microsoft.com/office/drawing/2014/main" val="20001"/>
                    </a:ext>
                  </a:extLst>
                </a:gridCol>
                <a:gridCol w="452438">
                  <a:extLst>
                    <a:ext uri="{9D8B030D-6E8A-4147-A177-3AD203B41FA5}">
                      <a16:colId xmlns:a16="http://schemas.microsoft.com/office/drawing/2014/main" val="20002"/>
                    </a:ext>
                  </a:extLst>
                </a:gridCol>
                <a:gridCol w="450850">
                  <a:extLst>
                    <a:ext uri="{9D8B030D-6E8A-4147-A177-3AD203B41FA5}">
                      <a16:colId xmlns:a16="http://schemas.microsoft.com/office/drawing/2014/main" val="20003"/>
                    </a:ext>
                  </a:extLst>
                </a:gridCol>
                <a:gridCol w="450850">
                  <a:extLst>
                    <a:ext uri="{9D8B030D-6E8A-4147-A177-3AD203B41FA5}">
                      <a16:colId xmlns:a16="http://schemas.microsoft.com/office/drawing/2014/main" val="20004"/>
                    </a:ext>
                  </a:extLst>
                </a:gridCol>
                <a:gridCol w="450850">
                  <a:extLst>
                    <a:ext uri="{9D8B030D-6E8A-4147-A177-3AD203B41FA5}">
                      <a16:colId xmlns:a16="http://schemas.microsoft.com/office/drawing/2014/main" val="20005"/>
                    </a:ext>
                  </a:extLst>
                </a:gridCol>
                <a:gridCol w="430212">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66725">
                  <a:extLst>
                    <a:ext uri="{9D8B030D-6E8A-4147-A177-3AD203B41FA5}">
                      <a16:colId xmlns:a16="http://schemas.microsoft.com/office/drawing/2014/main" val="20008"/>
                    </a:ext>
                  </a:extLst>
                </a:gridCol>
                <a:gridCol w="450850">
                  <a:extLst>
                    <a:ext uri="{9D8B030D-6E8A-4147-A177-3AD203B41FA5}">
                      <a16:colId xmlns:a16="http://schemas.microsoft.com/office/drawing/2014/main" val="20009"/>
                    </a:ext>
                  </a:extLst>
                </a:gridCol>
              </a:tblGrid>
              <a:tr h="38846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a:ln>
                            <a:noFill/>
                          </a:ln>
                          <a:solidFill>
                            <a:srgbClr val="FF0000"/>
                          </a:solidFill>
                          <a:effectLst/>
                          <a:latin typeface="Times New Roman" pitchFamily="18" charset="0"/>
                        </a:rPr>
                        <a:t>T</a:t>
                      </a: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DF1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FF66"/>
                          </a:solidFill>
                          <a:effectLst/>
                          <a:latin typeface="Times New Roman" pitchFamily="18" charset="0"/>
                        </a:rPr>
                        <a:t>Á</a:t>
                      </a: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DF1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FF66"/>
                          </a:solidFill>
                          <a:effectLst/>
                          <a:latin typeface="Times New Roman" pitchFamily="18" charset="0"/>
                        </a:rPr>
                        <a:t>C</a:t>
                      </a: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DF1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FF66"/>
                          </a:solidFill>
                          <a:effectLst/>
                          <a:latin typeface="Times New Roman" pitchFamily="18" charset="0"/>
                        </a:rPr>
                        <a:t>D</a:t>
                      </a: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DF1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FF66"/>
                          </a:solidFill>
                          <a:effectLst/>
                          <a:latin typeface="Times New Roman" pitchFamily="18" charset="0"/>
                        </a:rPr>
                        <a:t>Ụ</a:t>
                      </a: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DF1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FF66"/>
                          </a:solidFill>
                          <a:effectLst/>
                          <a:latin typeface="Times New Roman" pitchFamily="18" charset="0"/>
                        </a:rPr>
                        <a:t>N</a:t>
                      </a: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DF1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FF66"/>
                          </a:solidFill>
                          <a:effectLst/>
                          <a:latin typeface="Times New Roman" pitchFamily="18" charset="0"/>
                        </a:rPr>
                        <a:t>G</a:t>
                      </a: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DF1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FF66"/>
                          </a:solidFill>
                          <a:effectLst/>
                          <a:latin typeface="Times New Roman" pitchFamily="18" charset="0"/>
                        </a:rPr>
                        <a:t>L</a:t>
                      </a: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DF1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a:ln>
                            <a:noFill/>
                          </a:ln>
                          <a:solidFill>
                            <a:srgbClr val="FFFF66"/>
                          </a:solidFill>
                          <a:effectLst/>
                          <a:latin typeface="Times New Roman" pitchFamily="18" charset="0"/>
                        </a:rPr>
                        <a:t>Ự</a:t>
                      </a: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DF1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a:ln>
                            <a:noFill/>
                          </a:ln>
                          <a:solidFill>
                            <a:srgbClr val="FFFF66"/>
                          </a:solidFill>
                          <a:effectLst/>
                          <a:latin typeface="Times New Roman" pitchFamily="18" charset="0"/>
                        </a:rPr>
                        <a:t>C</a:t>
                      </a:r>
                    </a:p>
                  </a:txBody>
                  <a:tcPr marT="34214" marB="342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DF1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72037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791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37952"/>
                                        </p:tgtEl>
                                        <p:attrNameLst>
                                          <p:attrName>style.visibility</p:attrName>
                                        </p:attrNameLst>
                                      </p:cBhvr>
                                      <p:to>
                                        <p:strVal val="visible"/>
                                      </p:to>
                                    </p:set>
                                    <p:anim calcmode="lin" valueType="num">
                                      <p:cBhvr>
                                        <p:cTn id="7" dur="2000" fill="hold"/>
                                        <p:tgtEl>
                                          <p:spTgt spid="37952"/>
                                        </p:tgtEl>
                                        <p:attrNameLst>
                                          <p:attrName>ppt_w</p:attrName>
                                        </p:attrNameLst>
                                      </p:cBhvr>
                                      <p:tavLst>
                                        <p:tav tm="0" fmla="#ppt_w*sin(2.5*pi*$)">
                                          <p:val>
                                            <p:fltVal val="0"/>
                                          </p:val>
                                        </p:tav>
                                        <p:tav tm="100000">
                                          <p:val>
                                            <p:fltVal val="1"/>
                                          </p:val>
                                        </p:tav>
                                      </p:tavLst>
                                    </p:anim>
                                    <p:anim calcmode="lin" valueType="num">
                                      <p:cBhvr>
                                        <p:cTn id="8" dur="2000" fill="hold"/>
                                        <p:tgtEl>
                                          <p:spTgt spid="37952"/>
                                        </p:tgtEl>
                                        <p:attrNameLst>
                                          <p:attrName>ppt_h</p:attrName>
                                        </p:attrNameLst>
                                      </p:cBhvr>
                                      <p:tavLst>
                                        <p:tav tm="0">
                                          <p:val>
                                            <p:strVal val="#ppt_h"/>
                                          </p:val>
                                        </p:tav>
                                        <p:tav tm="100000">
                                          <p:val>
                                            <p:strVal val="#ppt_h"/>
                                          </p:val>
                                        </p:tav>
                                      </p:tavLst>
                                    </p:anim>
                                  </p:childTnLst>
                                </p:cTn>
                              </p:par>
                              <p:par>
                                <p:cTn id="9" presetID="19" presetClass="entr" presetSubtype="10" fill="hold" grpId="0" nodeType="withEffect">
                                  <p:stCondLst>
                                    <p:cond delay="0"/>
                                  </p:stCondLst>
                                  <p:childTnLst>
                                    <p:set>
                                      <p:cBhvr>
                                        <p:cTn id="10" dur="1" fill="hold">
                                          <p:stCondLst>
                                            <p:cond delay="0"/>
                                          </p:stCondLst>
                                        </p:cTn>
                                        <p:tgtEl>
                                          <p:spTgt spid="37949"/>
                                        </p:tgtEl>
                                        <p:attrNameLst>
                                          <p:attrName>style.visibility</p:attrName>
                                        </p:attrNameLst>
                                      </p:cBhvr>
                                      <p:to>
                                        <p:strVal val="visible"/>
                                      </p:to>
                                    </p:set>
                                    <p:anim calcmode="lin" valueType="num">
                                      <p:cBhvr>
                                        <p:cTn id="11" dur="2000" fill="hold"/>
                                        <p:tgtEl>
                                          <p:spTgt spid="37949"/>
                                        </p:tgtEl>
                                        <p:attrNameLst>
                                          <p:attrName>ppt_w</p:attrName>
                                        </p:attrNameLst>
                                      </p:cBhvr>
                                      <p:tavLst>
                                        <p:tav tm="0" fmla="#ppt_w*sin(2.5*pi*$)">
                                          <p:val>
                                            <p:fltVal val="0"/>
                                          </p:val>
                                        </p:tav>
                                        <p:tav tm="100000">
                                          <p:val>
                                            <p:fltVal val="1"/>
                                          </p:val>
                                        </p:tav>
                                      </p:tavLst>
                                    </p:anim>
                                    <p:anim calcmode="lin" valueType="num">
                                      <p:cBhvr>
                                        <p:cTn id="12" dur="2000" fill="hold"/>
                                        <p:tgtEl>
                                          <p:spTgt spid="37949"/>
                                        </p:tgtEl>
                                        <p:attrNameLst>
                                          <p:attrName>ppt_h</p:attrName>
                                        </p:attrNameLst>
                                      </p:cBhvr>
                                      <p:tavLst>
                                        <p:tav tm="0">
                                          <p:val>
                                            <p:strVal val="#ppt_h"/>
                                          </p:val>
                                        </p:tav>
                                        <p:tav tm="100000">
                                          <p:val>
                                            <p:strVal val="#ppt_h"/>
                                          </p:val>
                                        </p:tav>
                                      </p:tavLst>
                                    </p:anim>
                                  </p:childTnLst>
                                </p:cTn>
                              </p:par>
                              <p:par>
                                <p:cTn id="13" presetID="19" presetClass="entr" presetSubtype="10" fill="hold" grpId="0" nodeType="withEffect">
                                  <p:stCondLst>
                                    <p:cond delay="0"/>
                                  </p:stCondLst>
                                  <p:childTnLst>
                                    <p:set>
                                      <p:cBhvr>
                                        <p:cTn id="14" dur="1" fill="hold">
                                          <p:stCondLst>
                                            <p:cond delay="0"/>
                                          </p:stCondLst>
                                        </p:cTn>
                                        <p:tgtEl>
                                          <p:spTgt spid="37950"/>
                                        </p:tgtEl>
                                        <p:attrNameLst>
                                          <p:attrName>style.visibility</p:attrName>
                                        </p:attrNameLst>
                                      </p:cBhvr>
                                      <p:to>
                                        <p:strVal val="visible"/>
                                      </p:to>
                                    </p:set>
                                    <p:anim calcmode="lin" valueType="num">
                                      <p:cBhvr>
                                        <p:cTn id="15" dur="2000" fill="hold"/>
                                        <p:tgtEl>
                                          <p:spTgt spid="37950"/>
                                        </p:tgtEl>
                                        <p:attrNameLst>
                                          <p:attrName>ppt_w</p:attrName>
                                        </p:attrNameLst>
                                      </p:cBhvr>
                                      <p:tavLst>
                                        <p:tav tm="0" fmla="#ppt_w*sin(2.5*pi*$)">
                                          <p:val>
                                            <p:fltVal val="0"/>
                                          </p:val>
                                        </p:tav>
                                        <p:tav tm="100000">
                                          <p:val>
                                            <p:fltVal val="1"/>
                                          </p:val>
                                        </p:tav>
                                      </p:tavLst>
                                    </p:anim>
                                    <p:anim calcmode="lin" valueType="num">
                                      <p:cBhvr>
                                        <p:cTn id="16" dur="2000" fill="hold"/>
                                        <p:tgtEl>
                                          <p:spTgt spid="37950"/>
                                        </p:tgtEl>
                                        <p:attrNameLst>
                                          <p:attrName>ppt_h</p:attrName>
                                        </p:attrNameLst>
                                      </p:cBhvr>
                                      <p:tavLst>
                                        <p:tav tm="0">
                                          <p:val>
                                            <p:strVal val="#ppt_h"/>
                                          </p:val>
                                        </p:tav>
                                        <p:tav tm="100000">
                                          <p:val>
                                            <p:strVal val="#ppt_h"/>
                                          </p:val>
                                        </p:tav>
                                      </p:tavLst>
                                    </p:anim>
                                  </p:childTnLst>
                                </p:cTn>
                              </p:par>
                              <p:par>
                                <p:cTn id="17" presetID="19" presetClass="entr" presetSubtype="10" fill="hold" grpId="0" nodeType="withEffect">
                                  <p:stCondLst>
                                    <p:cond delay="0"/>
                                  </p:stCondLst>
                                  <p:childTnLst>
                                    <p:set>
                                      <p:cBhvr>
                                        <p:cTn id="18" dur="1" fill="hold">
                                          <p:stCondLst>
                                            <p:cond delay="0"/>
                                          </p:stCondLst>
                                        </p:cTn>
                                        <p:tgtEl>
                                          <p:spTgt spid="37951"/>
                                        </p:tgtEl>
                                        <p:attrNameLst>
                                          <p:attrName>style.visibility</p:attrName>
                                        </p:attrNameLst>
                                      </p:cBhvr>
                                      <p:to>
                                        <p:strVal val="visible"/>
                                      </p:to>
                                    </p:set>
                                    <p:anim calcmode="lin" valueType="num">
                                      <p:cBhvr>
                                        <p:cTn id="19" dur="2000" fill="hold"/>
                                        <p:tgtEl>
                                          <p:spTgt spid="37951"/>
                                        </p:tgtEl>
                                        <p:attrNameLst>
                                          <p:attrName>ppt_w</p:attrName>
                                        </p:attrNameLst>
                                      </p:cBhvr>
                                      <p:tavLst>
                                        <p:tav tm="0" fmla="#ppt_w*sin(2.5*pi*$)">
                                          <p:val>
                                            <p:fltVal val="0"/>
                                          </p:val>
                                        </p:tav>
                                        <p:tav tm="100000">
                                          <p:val>
                                            <p:fltVal val="1"/>
                                          </p:val>
                                        </p:tav>
                                      </p:tavLst>
                                    </p:anim>
                                    <p:anim calcmode="lin" valueType="num">
                                      <p:cBhvr>
                                        <p:cTn id="20" dur="2000" fill="hold"/>
                                        <p:tgtEl>
                                          <p:spTgt spid="37951"/>
                                        </p:tgtEl>
                                        <p:attrNameLst>
                                          <p:attrName>ppt_h</p:attrName>
                                        </p:attrNameLst>
                                      </p:cBhvr>
                                      <p:tavLst>
                                        <p:tav tm="0">
                                          <p:val>
                                            <p:strVal val="#ppt_h"/>
                                          </p:val>
                                        </p:tav>
                                        <p:tav tm="100000">
                                          <p:val>
                                            <p:strVal val="#ppt_h"/>
                                          </p:val>
                                        </p:tav>
                                      </p:tavLst>
                                    </p:anim>
                                  </p:childTnLst>
                                </p:cTn>
                              </p:par>
                              <p:par>
                                <p:cTn id="21" presetID="19" presetClass="entr" presetSubtype="10" fill="hold" grpId="0" nodeType="withEffect">
                                  <p:stCondLst>
                                    <p:cond delay="0"/>
                                  </p:stCondLst>
                                  <p:childTnLst>
                                    <p:set>
                                      <p:cBhvr>
                                        <p:cTn id="22" dur="1" fill="hold">
                                          <p:stCondLst>
                                            <p:cond delay="0"/>
                                          </p:stCondLst>
                                        </p:cTn>
                                        <p:tgtEl>
                                          <p:spTgt spid="37948"/>
                                        </p:tgtEl>
                                        <p:attrNameLst>
                                          <p:attrName>style.visibility</p:attrName>
                                        </p:attrNameLst>
                                      </p:cBhvr>
                                      <p:to>
                                        <p:strVal val="visible"/>
                                      </p:to>
                                    </p:set>
                                    <p:anim calcmode="lin" valueType="num">
                                      <p:cBhvr>
                                        <p:cTn id="23" dur="2000" fill="hold"/>
                                        <p:tgtEl>
                                          <p:spTgt spid="37948"/>
                                        </p:tgtEl>
                                        <p:attrNameLst>
                                          <p:attrName>ppt_w</p:attrName>
                                        </p:attrNameLst>
                                      </p:cBhvr>
                                      <p:tavLst>
                                        <p:tav tm="0" fmla="#ppt_w*sin(2.5*pi*$)">
                                          <p:val>
                                            <p:fltVal val="0"/>
                                          </p:val>
                                        </p:tav>
                                        <p:tav tm="100000">
                                          <p:val>
                                            <p:fltVal val="1"/>
                                          </p:val>
                                        </p:tav>
                                      </p:tavLst>
                                    </p:anim>
                                    <p:anim calcmode="lin" valueType="num">
                                      <p:cBhvr>
                                        <p:cTn id="24" dur="2000" fill="hold"/>
                                        <p:tgtEl>
                                          <p:spTgt spid="37948"/>
                                        </p:tgtEl>
                                        <p:attrNameLst>
                                          <p:attrName>ppt_h</p:attrName>
                                        </p:attrNameLst>
                                      </p:cBhvr>
                                      <p:tavLst>
                                        <p:tav tm="0">
                                          <p:val>
                                            <p:strVal val="#ppt_h"/>
                                          </p:val>
                                        </p:tav>
                                        <p:tav tm="100000">
                                          <p:val>
                                            <p:strVal val="#ppt_h"/>
                                          </p:val>
                                        </p:tav>
                                      </p:tavLst>
                                    </p:anim>
                                  </p:childTnLst>
                                </p:cTn>
                              </p:par>
                              <p:par>
                                <p:cTn id="25" presetID="19" presetClass="entr" presetSubtype="10" fill="hold" grpId="0" nodeType="withEffect">
                                  <p:stCondLst>
                                    <p:cond delay="0"/>
                                  </p:stCondLst>
                                  <p:childTnLst>
                                    <p:set>
                                      <p:cBhvr>
                                        <p:cTn id="26" dur="1" fill="hold">
                                          <p:stCondLst>
                                            <p:cond delay="0"/>
                                          </p:stCondLst>
                                        </p:cTn>
                                        <p:tgtEl>
                                          <p:spTgt spid="37953"/>
                                        </p:tgtEl>
                                        <p:attrNameLst>
                                          <p:attrName>style.visibility</p:attrName>
                                        </p:attrNameLst>
                                      </p:cBhvr>
                                      <p:to>
                                        <p:strVal val="visible"/>
                                      </p:to>
                                    </p:set>
                                    <p:anim calcmode="lin" valueType="num">
                                      <p:cBhvr>
                                        <p:cTn id="27" dur="2000" fill="hold"/>
                                        <p:tgtEl>
                                          <p:spTgt spid="37953"/>
                                        </p:tgtEl>
                                        <p:attrNameLst>
                                          <p:attrName>ppt_w</p:attrName>
                                        </p:attrNameLst>
                                      </p:cBhvr>
                                      <p:tavLst>
                                        <p:tav tm="0" fmla="#ppt_w*sin(2.5*pi*$)">
                                          <p:val>
                                            <p:fltVal val="0"/>
                                          </p:val>
                                        </p:tav>
                                        <p:tav tm="100000">
                                          <p:val>
                                            <p:fltVal val="1"/>
                                          </p:val>
                                        </p:tav>
                                      </p:tavLst>
                                    </p:anim>
                                    <p:anim calcmode="lin" valueType="num">
                                      <p:cBhvr>
                                        <p:cTn id="28" dur="2000" fill="hold"/>
                                        <p:tgtEl>
                                          <p:spTgt spid="37953"/>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0"/>
                                  </p:stCondLst>
                                  <p:childTnLst>
                                    <p:set>
                                      <p:cBhvr>
                                        <p:cTn id="30" dur="1" fill="hold">
                                          <p:stCondLst>
                                            <p:cond delay="0"/>
                                          </p:stCondLst>
                                        </p:cTn>
                                        <p:tgtEl>
                                          <p:spTgt spid="38185"/>
                                        </p:tgtEl>
                                        <p:attrNameLst>
                                          <p:attrName>style.visibility</p:attrName>
                                        </p:attrNameLst>
                                      </p:cBhvr>
                                      <p:to>
                                        <p:strVal val="visible"/>
                                      </p:to>
                                    </p:set>
                                    <p:anim calcmode="lin" valueType="num">
                                      <p:cBhvr>
                                        <p:cTn id="31" dur="500" fill="hold"/>
                                        <p:tgtEl>
                                          <p:spTgt spid="38185"/>
                                        </p:tgtEl>
                                        <p:attrNameLst>
                                          <p:attrName>ppt_w</p:attrName>
                                        </p:attrNameLst>
                                      </p:cBhvr>
                                      <p:tavLst>
                                        <p:tav tm="0">
                                          <p:val>
                                            <p:fltVal val="0"/>
                                          </p:val>
                                        </p:tav>
                                        <p:tav tm="100000">
                                          <p:val>
                                            <p:strVal val="#ppt_w"/>
                                          </p:val>
                                        </p:tav>
                                      </p:tavLst>
                                    </p:anim>
                                    <p:anim calcmode="lin" valueType="num">
                                      <p:cBhvr>
                                        <p:cTn id="32" dur="500" fill="hold"/>
                                        <p:tgtEl>
                                          <p:spTgt spid="38185"/>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37954"/>
                                        </p:tgtEl>
                                        <p:attrNameLst>
                                          <p:attrName>style.visibility</p:attrName>
                                        </p:attrNameLst>
                                      </p:cBhvr>
                                      <p:to>
                                        <p:strVal val="visible"/>
                                      </p:to>
                                    </p:set>
                                    <p:animEffect transition="in" filter="checkerboard(across)">
                                      <p:cBhvr>
                                        <p:cTn id="37" dur="500"/>
                                        <p:tgtEl>
                                          <p:spTgt spid="37954"/>
                                        </p:tgtEl>
                                      </p:cBhvr>
                                    </p:animEffect>
                                  </p:childTnLst>
                                </p:cTn>
                              </p:par>
                              <p:par>
                                <p:cTn id="38" presetID="3" presetClass="exit" presetSubtype="10" fill="hold" grpId="1" nodeType="withEffect">
                                  <p:stCondLst>
                                    <p:cond delay="0"/>
                                  </p:stCondLst>
                                  <p:childTnLst>
                                    <p:animEffect transition="out" filter="blinds(horizontal)">
                                      <p:cBhvr>
                                        <p:cTn id="39" dur="500"/>
                                        <p:tgtEl>
                                          <p:spTgt spid="38185"/>
                                        </p:tgtEl>
                                      </p:cBhvr>
                                    </p:animEffect>
                                    <p:set>
                                      <p:cBhvr>
                                        <p:cTn id="40" dur="1" fill="hold">
                                          <p:stCondLst>
                                            <p:cond delay="499"/>
                                          </p:stCondLst>
                                        </p:cTn>
                                        <p:tgtEl>
                                          <p:spTgt spid="38185"/>
                                        </p:tgtEl>
                                        <p:attrNameLst>
                                          <p:attrName>style.visibility</p:attrName>
                                        </p:attrNameLst>
                                      </p:cBhvr>
                                      <p:to>
                                        <p:strVal val="hidden"/>
                                      </p:to>
                                    </p:set>
                                  </p:childTnLst>
                                </p:cTn>
                              </p:par>
                            </p:childTnLst>
                          </p:cTn>
                        </p:par>
                      </p:childTnLst>
                    </p:cTn>
                  </p:par>
                </p:childTnLst>
              </p:cTn>
              <p:nextCondLst>
                <p:cond evt="onClick" delay="0">
                  <p:tgtEl>
                    <p:spTgt spid="37914"/>
                  </p:tgtEl>
                </p:cond>
              </p:nextCondLst>
            </p:seq>
            <p:seq concurrent="1" nextAc="seek">
              <p:cTn id="41" restart="whenNotActive" fill="hold" evtFilter="cancelBubble" nodeType="interactiveSeq">
                <p:stCondLst>
                  <p:cond evt="onClick" delay="0">
                    <p:tgtEl>
                      <p:spTgt spid="37915"/>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19" presetClass="entr" presetSubtype="10" fill="hold" grpId="0" nodeType="clickEffect">
                                  <p:stCondLst>
                                    <p:cond delay="0"/>
                                  </p:stCondLst>
                                  <p:childTnLst>
                                    <p:set>
                                      <p:cBhvr>
                                        <p:cTn id="45" dur="1" fill="hold">
                                          <p:stCondLst>
                                            <p:cond delay="0"/>
                                          </p:stCondLst>
                                        </p:cTn>
                                        <p:tgtEl>
                                          <p:spTgt spid="37997"/>
                                        </p:tgtEl>
                                        <p:attrNameLst>
                                          <p:attrName>style.visibility</p:attrName>
                                        </p:attrNameLst>
                                      </p:cBhvr>
                                      <p:to>
                                        <p:strVal val="visible"/>
                                      </p:to>
                                    </p:set>
                                    <p:anim calcmode="lin" valueType="num">
                                      <p:cBhvr>
                                        <p:cTn id="46" dur="2000" fill="hold"/>
                                        <p:tgtEl>
                                          <p:spTgt spid="37997"/>
                                        </p:tgtEl>
                                        <p:attrNameLst>
                                          <p:attrName>ppt_w</p:attrName>
                                        </p:attrNameLst>
                                      </p:cBhvr>
                                      <p:tavLst>
                                        <p:tav tm="0" fmla="#ppt_w*sin(2.5*pi*$)">
                                          <p:val>
                                            <p:fltVal val="0"/>
                                          </p:val>
                                        </p:tav>
                                        <p:tav tm="100000">
                                          <p:val>
                                            <p:fltVal val="1"/>
                                          </p:val>
                                        </p:tav>
                                      </p:tavLst>
                                    </p:anim>
                                    <p:anim calcmode="lin" valueType="num">
                                      <p:cBhvr>
                                        <p:cTn id="47" dur="2000" fill="hold"/>
                                        <p:tgtEl>
                                          <p:spTgt spid="37997"/>
                                        </p:tgtEl>
                                        <p:attrNameLst>
                                          <p:attrName>ppt_h</p:attrName>
                                        </p:attrNameLst>
                                      </p:cBhvr>
                                      <p:tavLst>
                                        <p:tav tm="0">
                                          <p:val>
                                            <p:strVal val="#ppt_h"/>
                                          </p:val>
                                        </p:tav>
                                        <p:tav tm="100000">
                                          <p:val>
                                            <p:strVal val="#ppt_h"/>
                                          </p:val>
                                        </p:tav>
                                      </p:tavLst>
                                    </p:anim>
                                  </p:childTnLst>
                                </p:cTn>
                              </p:par>
                              <p:par>
                                <p:cTn id="48" presetID="19" presetClass="entr" presetSubtype="10" fill="hold" grpId="0" nodeType="withEffect">
                                  <p:stCondLst>
                                    <p:cond delay="0"/>
                                  </p:stCondLst>
                                  <p:childTnLst>
                                    <p:set>
                                      <p:cBhvr>
                                        <p:cTn id="49" dur="1" fill="hold">
                                          <p:stCondLst>
                                            <p:cond delay="0"/>
                                          </p:stCondLst>
                                        </p:cTn>
                                        <p:tgtEl>
                                          <p:spTgt spid="37996"/>
                                        </p:tgtEl>
                                        <p:attrNameLst>
                                          <p:attrName>style.visibility</p:attrName>
                                        </p:attrNameLst>
                                      </p:cBhvr>
                                      <p:to>
                                        <p:strVal val="visible"/>
                                      </p:to>
                                    </p:set>
                                    <p:anim calcmode="lin" valueType="num">
                                      <p:cBhvr>
                                        <p:cTn id="50" dur="2000" fill="hold"/>
                                        <p:tgtEl>
                                          <p:spTgt spid="37996"/>
                                        </p:tgtEl>
                                        <p:attrNameLst>
                                          <p:attrName>ppt_w</p:attrName>
                                        </p:attrNameLst>
                                      </p:cBhvr>
                                      <p:tavLst>
                                        <p:tav tm="0" fmla="#ppt_w*sin(2.5*pi*$)">
                                          <p:val>
                                            <p:fltVal val="0"/>
                                          </p:val>
                                        </p:tav>
                                        <p:tav tm="100000">
                                          <p:val>
                                            <p:fltVal val="1"/>
                                          </p:val>
                                        </p:tav>
                                      </p:tavLst>
                                    </p:anim>
                                    <p:anim calcmode="lin" valueType="num">
                                      <p:cBhvr>
                                        <p:cTn id="51" dur="2000" fill="hold"/>
                                        <p:tgtEl>
                                          <p:spTgt spid="37996"/>
                                        </p:tgtEl>
                                        <p:attrNameLst>
                                          <p:attrName>ppt_h</p:attrName>
                                        </p:attrNameLst>
                                      </p:cBhvr>
                                      <p:tavLst>
                                        <p:tav tm="0">
                                          <p:val>
                                            <p:strVal val="#ppt_h"/>
                                          </p:val>
                                        </p:tav>
                                        <p:tav tm="100000">
                                          <p:val>
                                            <p:strVal val="#ppt_h"/>
                                          </p:val>
                                        </p:tav>
                                      </p:tavLst>
                                    </p:anim>
                                  </p:childTnLst>
                                </p:cTn>
                              </p:par>
                              <p:par>
                                <p:cTn id="52" presetID="19" presetClass="entr" presetSubtype="10" fill="hold" grpId="0" nodeType="withEffect">
                                  <p:stCondLst>
                                    <p:cond delay="0"/>
                                  </p:stCondLst>
                                  <p:childTnLst>
                                    <p:set>
                                      <p:cBhvr>
                                        <p:cTn id="53" dur="1" fill="hold">
                                          <p:stCondLst>
                                            <p:cond delay="0"/>
                                          </p:stCondLst>
                                        </p:cTn>
                                        <p:tgtEl>
                                          <p:spTgt spid="37995"/>
                                        </p:tgtEl>
                                        <p:attrNameLst>
                                          <p:attrName>style.visibility</p:attrName>
                                        </p:attrNameLst>
                                      </p:cBhvr>
                                      <p:to>
                                        <p:strVal val="visible"/>
                                      </p:to>
                                    </p:set>
                                    <p:anim calcmode="lin" valueType="num">
                                      <p:cBhvr>
                                        <p:cTn id="54" dur="2000" fill="hold"/>
                                        <p:tgtEl>
                                          <p:spTgt spid="37995"/>
                                        </p:tgtEl>
                                        <p:attrNameLst>
                                          <p:attrName>ppt_w</p:attrName>
                                        </p:attrNameLst>
                                      </p:cBhvr>
                                      <p:tavLst>
                                        <p:tav tm="0" fmla="#ppt_w*sin(2.5*pi*$)">
                                          <p:val>
                                            <p:fltVal val="0"/>
                                          </p:val>
                                        </p:tav>
                                        <p:tav tm="100000">
                                          <p:val>
                                            <p:fltVal val="1"/>
                                          </p:val>
                                        </p:tav>
                                      </p:tavLst>
                                    </p:anim>
                                    <p:anim calcmode="lin" valueType="num">
                                      <p:cBhvr>
                                        <p:cTn id="55" dur="2000" fill="hold"/>
                                        <p:tgtEl>
                                          <p:spTgt spid="37995"/>
                                        </p:tgtEl>
                                        <p:attrNameLst>
                                          <p:attrName>ppt_h</p:attrName>
                                        </p:attrNameLst>
                                      </p:cBhvr>
                                      <p:tavLst>
                                        <p:tav tm="0">
                                          <p:val>
                                            <p:strVal val="#ppt_h"/>
                                          </p:val>
                                        </p:tav>
                                        <p:tav tm="100000">
                                          <p:val>
                                            <p:strVal val="#ppt_h"/>
                                          </p:val>
                                        </p:tav>
                                      </p:tavLst>
                                    </p:anim>
                                  </p:childTnLst>
                                </p:cTn>
                              </p:par>
                              <p:par>
                                <p:cTn id="56" presetID="19" presetClass="entr" presetSubtype="10" fill="hold" grpId="0" nodeType="withEffect">
                                  <p:stCondLst>
                                    <p:cond delay="0"/>
                                  </p:stCondLst>
                                  <p:childTnLst>
                                    <p:set>
                                      <p:cBhvr>
                                        <p:cTn id="57" dur="1" fill="hold">
                                          <p:stCondLst>
                                            <p:cond delay="0"/>
                                          </p:stCondLst>
                                        </p:cTn>
                                        <p:tgtEl>
                                          <p:spTgt spid="37994"/>
                                        </p:tgtEl>
                                        <p:attrNameLst>
                                          <p:attrName>style.visibility</p:attrName>
                                        </p:attrNameLst>
                                      </p:cBhvr>
                                      <p:to>
                                        <p:strVal val="visible"/>
                                      </p:to>
                                    </p:set>
                                    <p:anim calcmode="lin" valueType="num">
                                      <p:cBhvr>
                                        <p:cTn id="58" dur="2000" fill="hold"/>
                                        <p:tgtEl>
                                          <p:spTgt spid="37994"/>
                                        </p:tgtEl>
                                        <p:attrNameLst>
                                          <p:attrName>ppt_w</p:attrName>
                                        </p:attrNameLst>
                                      </p:cBhvr>
                                      <p:tavLst>
                                        <p:tav tm="0" fmla="#ppt_w*sin(2.5*pi*$)">
                                          <p:val>
                                            <p:fltVal val="0"/>
                                          </p:val>
                                        </p:tav>
                                        <p:tav tm="100000">
                                          <p:val>
                                            <p:fltVal val="1"/>
                                          </p:val>
                                        </p:tav>
                                      </p:tavLst>
                                    </p:anim>
                                    <p:anim calcmode="lin" valueType="num">
                                      <p:cBhvr>
                                        <p:cTn id="59" dur="2000" fill="hold"/>
                                        <p:tgtEl>
                                          <p:spTgt spid="37994"/>
                                        </p:tgtEl>
                                        <p:attrNameLst>
                                          <p:attrName>ppt_h</p:attrName>
                                        </p:attrNameLst>
                                      </p:cBhvr>
                                      <p:tavLst>
                                        <p:tav tm="0">
                                          <p:val>
                                            <p:strVal val="#ppt_h"/>
                                          </p:val>
                                        </p:tav>
                                        <p:tav tm="100000">
                                          <p:val>
                                            <p:strVal val="#ppt_h"/>
                                          </p:val>
                                        </p:tav>
                                      </p:tavLst>
                                    </p:anim>
                                  </p:childTnLst>
                                </p:cTn>
                              </p:par>
                              <p:par>
                                <p:cTn id="60" presetID="19" presetClass="entr" presetSubtype="10" fill="hold" grpId="0" nodeType="withEffect">
                                  <p:stCondLst>
                                    <p:cond delay="0"/>
                                  </p:stCondLst>
                                  <p:childTnLst>
                                    <p:set>
                                      <p:cBhvr>
                                        <p:cTn id="61" dur="1" fill="hold">
                                          <p:stCondLst>
                                            <p:cond delay="0"/>
                                          </p:stCondLst>
                                        </p:cTn>
                                        <p:tgtEl>
                                          <p:spTgt spid="37993"/>
                                        </p:tgtEl>
                                        <p:attrNameLst>
                                          <p:attrName>style.visibility</p:attrName>
                                        </p:attrNameLst>
                                      </p:cBhvr>
                                      <p:to>
                                        <p:strVal val="visible"/>
                                      </p:to>
                                    </p:set>
                                    <p:anim calcmode="lin" valueType="num">
                                      <p:cBhvr>
                                        <p:cTn id="62" dur="2000" fill="hold"/>
                                        <p:tgtEl>
                                          <p:spTgt spid="37993"/>
                                        </p:tgtEl>
                                        <p:attrNameLst>
                                          <p:attrName>ppt_w</p:attrName>
                                        </p:attrNameLst>
                                      </p:cBhvr>
                                      <p:tavLst>
                                        <p:tav tm="0" fmla="#ppt_w*sin(2.5*pi*$)">
                                          <p:val>
                                            <p:fltVal val="0"/>
                                          </p:val>
                                        </p:tav>
                                        <p:tav tm="100000">
                                          <p:val>
                                            <p:fltVal val="1"/>
                                          </p:val>
                                        </p:tav>
                                      </p:tavLst>
                                    </p:anim>
                                    <p:anim calcmode="lin" valueType="num">
                                      <p:cBhvr>
                                        <p:cTn id="63" dur="2000" fill="hold"/>
                                        <p:tgtEl>
                                          <p:spTgt spid="37993"/>
                                        </p:tgtEl>
                                        <p:attrNameLst>
                                          <p:attrName>ppt_h</p:attrName>
                                        </p:attrNameLst>
                                      </p:cBhvr>
                                      <p:tavLst>
                                        <p:tav tm="0">
                                          <p:val>
                                            <p:strVal val="#ppt_h"/>
                                          </p:val>
                                        </p:tav>
                                        <p:tav tm="100000">
                                          <p:val>
                                            <p:strVal val="#ppt_h"/>
                                          </p:val>
                                        </p:tav>
                                      </p:tavLst>
                                    </p:anim>
                                  </p:childTnLst>
                                </p:cTn>
                              </p:par>
                              <p:par>
                                <p:cTn id="64" presetID="19" presetClass="entr" presetSubtype="10" fill="hold" grpId="0" nodeType="withEffect">
                                  <p:stCondLst>
                                    <p:cond delay="0"/>
                                  </p:stCondLst>
                                  <p:childTnLst>
                                    <p:set>
                                      <p:cBhvr>
                                        <p:cTn id="65" dur="1" fill="hold">
                                          <p:stCondLst>
                                            <p:cond delay="0"/>
                                          </p:stCondLst>
                                        </p:cTn>
                                        <p:tgtEl>
                                          <p:spTgt spid="37992"/>
                                        </p:tgtEl>
                                        <p:attrNameLst>
                                          <p:attrName>style.visibility</p:attrName>
                                        </p:attrNameLst>
                                      </p:cBhvr>
                                      <p:to>
                                        <p:strVal val="visible"/>
                                      </p:to>
                                    </p:set>
                                    <p:anim calcmode="lin" valueType="num">
                                      <p:cBhvr>
                                        <p:cTn id="66" dur="2000" fill="hold"/>
                                        <p:tgtEl>
                                          <p:spTgt spid="37992"/>
                                        </p:tgtEl>
                                        <p:attrNameLst>
                                          <p:attrName>ppt_w</p:attrName>
                                        </p:attrNameLst>
                                      </p:cBhvr>
                                      <p:tavLst>
                                        <p:tav tm="0" fmla="#ppt_w*sin(2.5*pi*$)">
                                          <p:val>
                                            <p:fltVal val="0"/>
                                          </p:val>
                                        </p:tav>
                                        <p:tav tm="100000">
                                          <p:val>
                                            <p:fltVal val="1"/>
                                          </p:val>
                                        </p:tav>
                                      </p:tavLst>
                                    </p:anim>
                                    <p:anim calcmode="lin" valueType="num">
                                      <p:cBhvr>
                                        <p:cTn id="67" dur="2000" fill="hold"/>
                                        <p:tgtEl>
                                          <p:spTgt spid="37992"/>
                                        </p:tgtEl>
                                        <p:attrNameLst>
                                          <p:attrName>ppt_h</p:attrName>
                                        </p:attrNameLst>
                                      </p:cBhvr>
                                      <p:tavLst>
                                        <p:tav tm="0">
                                          <p:val>
                                            <p:strVal val="#ppt_h"/>
                                          </p:val>
                                        </p:tav>
                                        <p:tav tm="100000">
                                          <p:val>
                                            <p:strVal val="#ppt_h"/>
                                          </p:val>
                                        </p:tav>
                                      </p:tavLst>
                                    </p:anim>
                                  </p:childTnLst>
                                </p:cTn>
                              </p:par>
                              <p:par>
                                <p:cTn id="68" presetID="19" presetClass="entr" presetSubtype="10" fill="hold" grpId="0" nodeType="withEffect">
                                  <p:stCondLst>
                                    <p:cond delay="0"/>
                                  </p:stCondLst>
                                  <p:childTnLst>
                                    <p:set>
                                      <p:cBhvr>
                                        <p:cTn id="69" dur="1" fill="hold">
                                          <p:stCondLst>
                                            <p:cond delay="0"/>
                                          </p:stCondLst>
                                        </p:cTn>
                                        <p:tgtEl>
                                          <p:spTgt spid="37991"/>
                                        </p:tgtEl>
                                        <p:attrNameLst>
                                          <p:attrName>style.visibility</p:attrName>
                                        </p:attrNameLst>
                                      </p:cBhvr>
                                      <p:to>
                                        <p:strVal val="visible"/>
                                      </p:to>
                                    </p:set>
                                    <p:anim calcmode="lin" valueType="num">
                                      <p:cBhvr>
                                        <p:cTn id="70" dur="2000" fill="hold"/>
                                        <p:tgtEl>
                                          <p:spTgt spid="37991"/>
                                        </p:tgtEl>
                                        <p:attrNameLst>
                                          <p:attrName>ppt_w</p:attrName>
                                        </p:attrNameLst>
                                      </p:cBhvr>
                                      <p:tavLst>
                                        <p:tav tm="0" fmla="#ppt_w*sin(2.5*pi*$)">
                                          <p:val>
                                            <p:fltVal val="0"/>
                                          </p:val>
                                        </p:tav>
                                        <p:tav tm="100000">
                                          <p:val>
                                            <p:fltVal val="1"/>
                                          </p:val>
                                        </p:tav>
                                      </p:tavLst>
                                    </p:anim>
                                    <p:anim calcmode="lin" valueType="num">
                                      <p:cBhvr>
                                        <p:cTn id="71" dur="2000" fill="hold"/>
                                        <p:tgtEl>
                                          <p:spTgt spid="37991"/>
                                        </p:tgtEl>
                                        <p:attrNameLst>
                                          <p:attrName>ppt_h</p:attrName>
                                        </p:attrNameLst>
                                      </p:cBhvr>
                                      <p:tavLst>
                                        <p:tav tm="0">
                                          <p:val>
                                            <p:strVal val="#ppt_h"/>
                                          </p:val>
                                        </p:tav>
                                        <p:tav tm="100000">
                                          <p:val>
                                            <p:strVal val="#ppt_h"/>
                                          </p:val>
                                        </p:tav>
                                      </p:tavLst>
                                    </p:anim>
                                  </p:childTnLst>
                                </p:cTn>
                              </p:par>
                              <p:par>
                                <p:cTn id="72" presetID="19" presetClass="entr" presetSubtype="10" fill="hold" grpId="0" nodeType="withEffect">
                                  <p:stCondLst>
                                    <p:cond delay="0"/>
                                  </p:stCondLst>
                                  <p:childTnLst>
                                    <p:set>
                                      <p:cBhvr>
                                        <p:cTn id="73" dur="1" fill="hold">
                                          <p:stCondLst>
                                            <p:cond delay="0"/>
                                          </p:stCondLst>
                                        </p:cTn>
                                        <p:tgtEl>
                                          <p:spTgt spid="37990"/>
                                        </p:tgtEl>
                                        <p:attrNameLst>
                                          <p:attrName>style.visibility</p:attrName>
                                        </p:attrNameLst>
                                      </p:cBhvr>
                                      <p:to>
                                        <p:strVal val="visible"/>
                                      </p:to>
                                    </p:set>
                                    <p:anim calcmode="lin" valueType="num">
                                      <p:cBhvr>
                                        <p:cTn id="74" dur="2000" fill="hold"/>
                                        <p:tgtEl>
                                          <p:spTgt spid="37990"/>
                                        </p:tgtEl>
                                        <p:attrNameLst>
                                          <p:attrName>ppt_w</p:attrName>
                                        </p:attrNameLst>
                                      </p:cBhvr>
                                      <p:tavLst>
                                        <p:tav tm="0" fmla="#ppt_w*sin(2.5*pi*$)">
                                          <p:val>
                                            <p:fltVal val="0"/>
                                          </p:val>
                                        </p:tav>
                                        <p:tav tm="100000">
                                          <p:val>
                                            <p:fltVal val="1"/>
                                          </p:val>
                                        </p:tav>
                                      </p:tavLst>
                                    </p:anim>
                                    <p:anim calcmode="lin" valueType="num">
                                      <p:cBhvr>
                                        <p:cTn id="75" dur="2000" fill="hold"/>
                                        <p:tgtEl>
                                          <p:spTgt spid="37990"/>
                                        </p:tgtEl>
                                        <p:attrNameLst>
                                          <p:attrName>ppt_h</p:attrName>
                                        </p:attrNameLst>
                                      </p:cBhvr>
                                      <p:tavLst>
                                        <p:tav tm="0">
                                          <p:val>
                                            <p:strVal val="#ppt_h"/>
                                          </p:val>
                                        </p:tav>
                                        <p:tav tm="100000">
                                          <p:val>
                                            <p:strVal val="#ppt_h"/>
                                          </p:val>
                                        </p:tav>
                                      </p:tavLst>
                                    </p:anim>
                                  </p:childTnLst>
                                </p:cTn>
                              </p:par>
                              <p:par>
                                <p:cTn id="76" presetID="34" presetClass="entr" presetSubtype="0" fill="hold" grpId="0" nodeType="withEffect">
                                  <p:stCondLst>
                                    <p:cond delay="0"/>
                                  </p:stCondLst>
                                  <p:childTnLst>
                                    <p:set>
                                      <p:cBhvr>
                                        <p:cTn id="77" dur="1" fill="hold">
                                          <p:stCondLst>
                                            <p:cond delay="0"/>
                                          </p:stCondLst>
                                        </p:cTn>
                                        <p:tgtEl>
                                          <p:spTgt spid="38186"/>
                                        </p:tgtEl>
                                        <p:attrNameLst>
                                          <p:attrName>style.visibility</p:attrName>
                                        </p:attrNameLst>
                                      </p:cBhvr>
                                      <p:to>
                                        <p:strVal val="visible"/>
                                      </p:to>
                                    </p:set>
                                    <p:anim from="(-#ppt_w/2)" to="(#ppt_x)" calcmode="lin" valueType="num">
                                      <p:cBhvr>
                                        <p:cTn id="78" dur="600" fill="hold">
                                          <p:stCondLst>
                                            <p:cond delay="0"/>
                                          </p:stCondLst>
                                        </p:cTn>
                                        <p:tgtEl>
                                          <p:spTgt spid="38186"/>
                                        </p:tgtEl>
                                        <p:attrNameLst>
                                          <p:attrName>ppt_x</p:attrName>
                                        </p:attrNameLst>
                                      </p:cBhvr>
                                    </p:anim>
                                    <p:anim from="0" to="-1.0" calcmode="lin" valueType="num">
                                      <p:cBhvr>
                                        <p:cTn id="79" dur="200" decel="50000" autoRev="1" fill="hold">
                                          <p:stCondLst>
                                            <p:cond delay="600"/>
                                          </p:stCondLst>
                                        </p:cTn>
                                        <p:tgtEl>
                                          <p:spTgt spid="38186"/>
                                        </p:tgtEl>
                                        <p:attrNameLst>
                                          <p:attrName>xshear</p:attrName>
                                        </p:attrNameLst>
                                      </p:cBhvr>
                                    </p:anim>
                                    <p:animScale>
                                      <p:cBhvr>
                                        <p:cTn id="80" dur="200" decel="100000" autoRev="1" fill="hold">
                                          <p:stCondLst>
                                            <p:cond delay="600"/>
                                          </p:stCondLst>
                                        </p:cTn>
                                        <p:tgtEl>
                                          <p:spTgt spid="38186"/>
                                        </p:tgtEl>
                                      </p:cBhvr>
                                      <p:from x="100000" y="100000"/>
                                      <p:to x="80000" y="100000"/>
                                    </p:animScale>
                                    <p:anim by="(#ppt_h/3+#ppt_w*0.1)" calcmode="lin" valueType="num">
                                      <p:cBhvr additive="sum">
                                        <p:cTn id="81" dur="200" decel="100000" autoRev="1" fill="hold">
                                          <p:stCondLst>
                                            <p:cond delay="600"/>
                                          </p:stCondLst>
                                        </p:cTn>
                                        <p:tgtEl>
                                          <p:spTgt spid="38186"/>
                                        </p:tgtEl>
                                        <p:attrNameLst>
                                          <p:attrName>ppt_x</p:attrName>
                                        </p:attrNameLst>
                                      </p:cBhvr>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4" presetClass="entr" presetSubtype="16" fill="hold" nodeType="clickEffect">
                                  <p:stCondLst>
                                    <p:cond delay="0"/>
                                  </p:stCondLst>
                                  <p:childTnLst>
                                    <p:set>
                                      <p:cBhvr>
                                        <p:cTn id="85" dur="1" fill="hold">
                                          <p:stCondLst>
                                            <p:cond delay="0"/>
                                          </p:stCondLst>
                                        </p:cTn>
                                        <p:tgtEl>
                                          <p:spTgt spid="37998"/>
                                        </p:tgtEl>
                                        <p:attrNameLst>
                                          <p:attrName>style.visibility</p:attrName>
                                        </p:attrNameLst>
                                      </p:cBhvr>
                                      <p:to>
                                        <p:strVal val="visible"/>
                                      </p:to>
                                    </p:set>
                                    <p:animEffect transition="in" filter="box(in)">
                                      <p:cBhvr>
                                        <p:cTn id="86" dur="500"/>
                                        <p:tgtEl>
                                          <p:spTgt spid="37998"/>
                                        </p:tgtEl>
                                      </p:cBhvr>
                                    </p:animEffect>
                                  </p:childTnLst>
                                </p:cTn>
                              </p:par>
                              <p:par>
                                <p:cTn id="87" presetID="4" presetClass="exit" presetSubtype="16" fill="hold" grpId="1" nodeType="withEffect">
                                  <p:stCondLst>
                                    <p:cond delay="0"/>
                                  </p:stCondLst>
                                  <p:childTnLst>
                                    <p:animEffect transition="out" filter="box(in)">
                                      <p:cBhvr>
                                        <p:cTn id="88" dur="500"/>
                                        <p:tgtEl>
                                          <p:spTgt spid="38186"/>
                                        </p:tgtEl>
                                      </p:cBhvr>
                                    </p:animEffect>
                                    <p:set>
                                      <p:cBhvr>
                                        <p:cTn id="89" dur="1" fill="hold">
                                          <p:stCondLst>
                                            <p:cond delay="499"/>
                                          </p:stCondLst>
                                        </p:cTn>
                                        <p:tgtEl>
                                          <p:spTgt spid="38186"/>
                                        </p:tgtEl>
                                        <p:attrNameLst>
                                          <p:attrName>style.visibility</p:attrName>
                                        </p:attrNameLst>
                                      </p:cBhvr>
                                      <p:to>
                                        <p:strVal val="hidden"/>
                                      </p:to>
                                    </p:set>
                                  </p:childTnLst>
                                </p:cTn>
                              </p:par>
                            </p:childTnLst>
                          </p:cTn>
                        </p:par>
                      </p:childTnLst>
                    </p:cTn>
                  </p:par>
                </p:childTnLst>
              </p:cTn>
              <p:nextCondLst>
                <p:cond evt="onClick" delay="0">
                  <p:tgtEl>
                    <p:spTgt spid="37915"/>
                  </p:tgtEl>
                </p:cond>
              </p:nextCondLst>
            </p:seq>
            <p:seq concurrent="1" nextAc="seek">
              <p:cTn id="90" restart="whenNotActive" fill="hold" evtFilter="cancelBubble" nodeType="interactiveSeq">
                <p:stCondLst>
                  <p:cond evt="onClick" delay="0">
                    <p:tgtEl>
                      <p:spTgt spid="37916"/>
                    </p:tgtEl>
                  </p:cond>
                </p:stCondLst>
                <p:endSync evt="end" delay="0">
                  <p:rtn val="all"/>
                </p:endSync>
                <p:childTnLst>
                  <p:par>
                    <p:cTn id="91" fill="hold" nodeType="clickPar">
                      <p:stCondLst>
                        <p:cond delay="0"/>
                      </p:stCondLst>
                      <p:childTnLst>
                        <p:par>
                          <p:cTn id="92" fill="hold" nodeType="withGroup">
                            <p:stCondLst>
                              <p:cond delay="0"/>
                            </p:stCondLst>
                            <p:childTnLst>
                              <p:par>
                                <p:cTn id="93" presetID="17" presetClass="entr" presetSubtype="10" fill="hold" grpId="0" nodeType="clickEffect">
                                  <p:stCondLst>
                                    <p:cond delay="0"/>
                                  </p:stCondLst>
                                  <p:childTnLst>
                                    <p:set>
                                      <p:cBhvr>
                                        <p:cTn id="94" dur="1" fill="hold">
                                          <p:stCondLst>
                                            <p:cond delay="0"/>
                                          </p:stCondLst>
                                        </p:cTn>
                                        <p:tgtEl>
                                          <p:spTgt spid="38048"/>
                                        </p:tgtEl>
                                        <p:attrNameLst>
                                          <p:attrName>style.visibility</p:attrName>
                                        </p:attrNameLst>
                                      </p:cBhvr>
                                      <p:to>
                                        <p:strVal val="visible"/>
                                      </p:to>
                                    </p:set>
                                    <p:anim calcmode="lin" valueType="num">
                                      <p:cBhvr>
                                        <p:cTn id="95" dur="500" fill="hold"/>
                                        <p:tgtEl>
                                          <p:spTgt spid="38048"/>
                                        </p:tgtEl>
                                        <p:attrNameLst>
                                          <p:attrName>ppt_w</p:attrName>
                                        </p:attrNameLst>
                                      </p:cBhvr>
                                      <p:tavLst>
                                        <p:tav tm="0">
                                          <p:val>
                                            <p:fltVal val="0"/>
                                          </p:val>
                                        </p:tav>
                                        <p:tav tm="100000">
                                          <p:val>
                                            <p:strVal val="#ppt_w"/>
                                          </p:val>
                                        </p:tav>
                                      </p:tavLst>
                                    </p:anim>
                                    <p:anim calcmode="lin" valueType="num">
                                      <p:cBhvr>
                                        <p:cTn id="96" dur="500" fill="hold"/>
                                        <p:tgtEl>
                                          <p:spTgt spid="38048"/>
                                        </p:tgtEl>
                                        <p:attrNameLst>
                                          <p:attrName>ppt_h</p:attrName>
                                        </p:attrNameLst>
                                      </p:cBhvr>
                                      <p:tavLst>
                                        <p:tav tm="0">
                                          <p:val>
                                            <p:strVal val="#ppt_h"/>
                                          </p:val>
                                        </p:tav>
                                        <p:tav tm="100000">
                                          <p:val>
                                            <p:strVal val="#ppt_h"/>
                                          </p:val>
                                        </p:tav>
                                      </p:tavLst>
                                    </p:anim>
                                  </p:childTnLst>
                                </p:cTn>
                              </p:par>
                              <p:par>
                                <p:cTn id="97" presetID="17" presetClass="entr" presetSubtype="10" fill="hold" grpId="0" nodeType="withEffect">
                                  <p:stCondLst>
                                    <p:cond delay="0"/>
                                  </p:stCondLst>
                                  <p:childTnLst>
                                    <p:set>
                                      <p:cBhvr>
                                        <p:cTn id="98" dur="1" fill="hold">
                                          <p:stCondLst>
                                            <p:cond delay="0"/>
                                          </p:stCondLst>
                                        </p:cTn>
                                        <p:tgtEl>
                                          <p:spTgt spid="38195"/>
                                        </p:tgtEl>
                                        <p:attrNameLst>
                                          <p:attrName>style.visibility</p:attrName>
                                        </p:attrNameLst>
                                      </p:cBhvr>
                                      <p:to>
                                        <p:strVal val="visible"/>
                                      </p:to>
                                    </p:set>
                                    <p:anim calcmode="lin" valueType="num">
                                      <p:cBhvr>
                                        <p:cTn id="99" dur="500" fill="hold"/>
                                        <p:tgtEl>
                                          <p:spTgt spid="38195"/>
                                        </p:tgtEl>
                                        <p:attrNameLst>
                                          <p:attrName>ppt_w</p:attrName>
                                        </p:attrNameLst>
                                      </p:cBhvr>
                                      <p:tavLst>
                                        <p:tav tm="0">
                                          <p:val>
                                            <p:fltVal val="0"/>
                                          </p:val>
                                        </p:tav>
                                        <p:tav tm="100000">
                                          <p:val>
                                            <p:strVal val="#ppt_w"/>
                                          </p:val>
                                        </p:tav>
                                      </p:tavLst>
                                    </p:anim>
                                    <p:anim calcmode="lin" valueType="num">
                                      <p:cBhvr>
                                        <p:cTn id="100" dur="500" fill="hold"/>
                                        <p:tgtEl>
                                          <p:spTgt spid="38195"/>
                                        </p:tgtEl>
                                        <p:attrNameLst>
                                          <p:attrName>ppt_h</p:attrName>
                                        </p:attrNameLst>
                                      </p:cBhvr>
                                      <p:tavLst>
                                        <p:tav tm="0">
                                          <p:val>
                                            <p:strVal val="#ppt_h"/>
                                          </p:val>
                                        </p:tav>
                                        <p:tav tm="100000">
                                          <p:val>
                                            <p:strVal val="#ppt_h"/>
                                          </p:val>
                                        </p:tav>
                                      </p:tavLst>
                                    </p:anim>
                                  </p:childTnLst>
                                </p:cTn>
                              </p:par>
                              <p:par>
                                <p:cTn id="101" presetID="17" presetClass="entr" presetSubtype="10" fill="hold" grpId="0" nodeType="withEffect">
                                  <p:stCondLst>
                                    <p:cond delay="0"/>
                                  </p:stCondLst>
                                  <p:childTnLst>
                                    <p:set>
                                      <p:cBhvr>
                                        <p:cTn id="102" dur="1" fill="hold">
                                          <p:stCondLst>
                                            <p:cond delay="0"/>
                                          </p:stCondLst>
                                        </p:cTn>
                                        <p:tgtEl>
                                          <p:spTgt spid="38193"/>
                                        </p:tgtEl>
                                        <p:attrNameLst>
                                          <p:attrName>style.visibility</p:attrName>
                                        </p:attrNameLst>
                                      </p:cBhvr>
                                      <p:to>
                                        <p:strVal val="visible"/>
                                      </p:to>
                                    </p:set>
                                    <p:anim calcmode="lin" valueType="num">
                                      <p:cBhvr>
                                        <p:cTn id="103" dur="500" fill="hold"/>
                                        <p:tgtEl>
                                          <p:spTgt spid="38193"/>
                                        </p:tgtEl>
                                        <p:attrNameLst>
                                          <p:attrName>ppt_w</p:attrName>
                                        </p:attrNameLst>
                                      </p:cBhvr>
                                      <p:tavLst>
                                        <p:tav tm="0">
                                          <p:val>
                                            <p:fltVal val="0"/>
                                          </p:val>
                                        </p:tav>
                                        <p:tav tm="100000">
                                          <p:val>
                                            <p:strVal val="#ppt_w"/>
                                          </p:val>
                                        </p:tav>
                                      </p:tavLst>
                                    </p:anim>
                                    <p:anim calcmode="lin" valueType="num">
                                      <p:cBhvr>
                                        <p:cTn id="104" dur="500" fill="hold"/>
                                        <p:tgtEl>
                                          <p:spTgt spid="38193"/>
                                        </p:tgtEl>
                                        <p:attrNameLst>
                                          <p:attrName>ppt_h</p:attrName>
                                        </p:attrNameLst>
                                      </p:cBhvr>
                                      <p:tavLst>
                                        <p:tav tm="0">
                                          <p:val>
                                            <p:strVal val="#ppt_h"/>
                                          </p:val>
                                        </p:tav>
                                        <p:tav tm="100000">
                                          <p:val>
                                            <p:strVal val="#ppt_h"/>
                                          </p:val>
                                        </p:tav>
                                      </p:tavLst>
                                    </p:anim>
                                  </p:childTnLst>
                                </p:cTn>
                              </p:par>
                              <p:par>
                                <p:cTn id="105" presetID="17" presetClass="entr" presetSubtype="10" fill="hold" grpId="0" nodeType="withEffect">
                                  <p:stCondLst>
                                    <p:cond delay="0"/>
                                  </p:stCondLst>
                                  <p:childTnLst>
                                    <p:set>
                                      <p:cBhvr>
                                        <p:cTn id="106" dur="1" fill="hold">
                                          <p:stCondLst>
                                            <p:cond delay="0"/>
                                          </p:stCondLst>
                                        </p:cTn>
                                        <p:tgtEl>
                                          <p:spTgt spid="38194"/>
                                        </p:tgtEl>
                                        <p:attrNameLst>
                                          <p:attrName>style.visibility</p:attrName>
                                        </p:attrNameLst>
                                      </p:cBhvr>
                                      <p:to>
                                        <p:strVal val="visible"/>
                                      </p:to>
                                    </p:set>
                                    <p:anim calcmode="lin" valueType="num">
                                      <p:cBhvr>
                                        <p:cTn id="107" dur="500" fill="hold"/>
                                        <p:tgtEl>
                                          <p:spTgt spid="38194"/>
                                        </p:tgtEl>
                                        <p:attrNameLst>
                                          <p:attrName>ppt_w</p:attrName>
                                        </p:attrNameLst>
                                      </p:cBhvr>
                                      <p:tavLst>
                                        <p:tav tm="0">
                                          <p:val>
                                            <p:fltVal val="0"/>
                                          </p:val>
                                        </p:tav>
                                        <p:tav tm="100000">
                                          <p:val>
                                            <p:strVal val="#ppt_w"/>
                                          </p:val>
                                        </p:tav>
                                      </p:tavLst>
                                    </p:anim>
                                    <p:anim calcmode="lin" valueType="num">
                                      <p:cBhvr>
                                        <p:cTn id="108" dur="500" fill="hold"/>
                                        <p:tgtEl>
                                          <p:spTgt spid="38194"/>
                                        </p:tgtEl>
                                        <p:attrNameLst>
                                          <p:attrName>ppt_h</p:attrName>
                                        </p:attrNameLst>
                                      </p:cBhvr>
                                      <p:tavLst>
                                        <p:tav tm="0">
                                          <p:val>
                                            <p:strVal val="#ppt_h"/>
                                          </p:val>
                                        </p:tav>
                                        <p:tav tm="100000">
                                          <p:val>
                                            <p:strVal val="#ppt_h"/>
                                          </p:val>
                                        </p:tav>
                                      </p:tavLst>
                                    </p:anim>
                                  </p:childTnLst>
                                </p:cTn>
                              </p:par>
                              <p:par>
                                <p:cTn id="109" presetID="17" presetClass="entr" presetSubtype="10" fill="hold" grpId="0" nodeType="withEffect">
                                  <p:stCondLst>
                                    <p:cond delay="0"/>
                                  </p:stCondLst>
                                  <p:childTnLst>
                                    <p:set>
                                      <p:cBhvr>
                                        <p:cTn id="110" dur="1" fill="hold">
                                          <p:stCondLst>
                                            <p:cond delay="0"/>
                                          </p:stCondLst>
                                        </p:cTn>
                                        <p:tgtEl>
                                          <p:spTgt spid="38192"/>
                                        </p:tgtEl>
                                        <p:attrNameLst>
                                          <p:attrName>style.visibility</p:attrName>
                                        </p:attrNameLst>
                                      </p:cBhvr>
                                      <p:to>
                                        <p:strVal val="visible"/>
                                      </p:to>
                                    </p:set>
                                    <p:anim calcmode="lin" valueType="num">
                                      <p:cBhvr>
                                        <p:cTn id="111" dur="500" fill="hold"/>
                                        <p:tgtEl>
                                          <p:spTgt spid="38192"/>
                                        </p:tgtEl>
                                        <p:attrNameLst>
                                          <p:attrName>ppt_w</p:attrName>
                                        </p:attrNameLst>
                                      </p:cBhvr>
                                      <p:tavLst>
                                        <p:tav tm="0">
                                          <p:val>
                                            <p:fltVal val="0"/>
                                          </p:val>
                                        </p:tav>
                                        <p:tav tm="100000">
                                          <p:val>
                                            <p:strVal val="#ppt_w"/>
                                          </p:val>
                                        </p:tav>
                                      </p:tavLst>
                                    </p:anim>
                                    <p:anim calcmode="lin" valueType="num">
                                      <p:cBhvr>
                                        <p:cTn id="112" dur="500" fill="hold"/>
                                        <p:tgtEl>
                                          <p:spTgt spid="38192"/>
                                        </p:tgtEl>
                                        <p:attrNameLst>
                                          <p:attrName>ppt_h</p:attrName>
                                        </p:attrNameLst>
                                      </p:cBhvr>
                                      <p:tavLst>
                                        <p:tav tm="0">
                                          <p:val>
                                            <p:strVal val="#ppt_h"/>
                                          </p:val>
                                        </p:tav>
                                        <p:tav tm="100000">
                                          <p:val>
                                            <p:strVal val="#ppt_h"/>
                                          </p:val>
                                        </p:tav>
                                      </p:tavLst>
                                    </p:anim>
                                  </p:childTnLst>
                                </p:cTn>
                              </p:par>
                              <p:par>
                                <p:cTn id="113" presetID="17" presetClass="entr" presetSubtype="10" fill="hold" grpId="0" nodeType="withEffect">
                                  <p:stCondLst>
                                    <p:cond delay="0"/>
                                  </p:stCondLst>
                                  <p:childTnLst>
                                    <p:set>
                                      <p:cBhvr>
                                        <p:cTn id="114" dur="1" fill="hold">
                                          <p:stCondLst>
                                            <p:cond delay="0"/>
                                          </p:stCondLst>
                                        </p:cTn>
                                        <p:tgtEl>
                                          <p:spTgt spid="38191"/>
                                        </p:tgtEl>
                                        <p:attrNameLst>
                                          <p:attrName>style.visibility</p:attrName>
                                        </p:attrNameLst>
                                      </p:cBhvr>
                                      <p:to>
                                        <p:strVal val="visible"/>
                                      </p:to>
                                    </p:set>
                                    <p:anim calcmode="lin" valueType="num">
                                      <p:cBhvr>
                                        <p:cTn id="115" dur="500" fill="hold"/>
                                        <p:tgtEl>
                                          <p:spTgt spid="38191"/>
                                        </p:tgtEl>
                                        <p:attrNameLst>
                                          <p:attrName>ppt_w</p:attrName>
                                        </p:attrNameLst>
                                      </p:cBhvr>
                                      <p:tavLst>
                                        <p:tav tm="0">
                                          <p:val>
                                            <p:fltVal val="0"/>
                                          </p:val>
                                        </p:tav>
                                        <p:tav tm="100000">
                                          <p:val>
                                            <p:strVal val="#ppt_w"/>
                                          </p:val>
                                        </p:tav>
                                      </p:tavLst>
                                    </p:anim>
                                    <p:anim calcmode="lin" valueType="num">
                                      <p:cBhvr>
                                        <p:cTn id="116" dur="500" fill="hold"/>
                                        <p:tgtEl>
                                          <p:spTgt spid="38191"/>
                                        </p:tgtEl>
                                        <p:attrNameLst>
                                          <p:attrName>ppt_h</p:attrName>
                                        </p:attrNameLst>
                                      </p:cBhvr>
                                      <p:tavLst>
                                        <p:tav tm="0">
                                          <p:val>
                                            <p:strVal val="#ppt_h"/>
                                          </p:val>
                                        </p:tav>
                                        <p:tav tm="100000">
                                          <p:val>
                                            <p:strVal val="#ppt_h"/>
                                          </p:val>
                                        </p:tav>
                                      </p:tavLst>
                                    </p:anim>
                                  </p:childTnLst>
                                </p:cTn>
                              </p:par>
                              <p:par>
                                <p:cTn id="117" presetID="17" presetClass="entr" presetSubtype="10" fill="hold" grpId="0" nodeType="withEffect">
                                  <p:stCondLst>
                                    <p:cond delay="0"/>
                                  </p:stCondLst>
                                  <p:childTnLst>
                                    <p:set>
                                      <p:cBhvr>
                                        <p:cTn id="118" dur="1" fill="hold">
                                          <p:stCondLst>
                                            <p:cond delay="0"/>
                                          </p:stCondLst>
                                        </p:cTn>
                                        <p:tgtEl>
                                          <p:spTgt spid="38055"/>
                                        </p:tgtEl>
                                        <p:attrNameLst>
                                          <p:attrName>style.visibility</p:attrName>
                                        </p:attrNameLst>
                                      </p:cBhvr>
                                      <p:to>
                                        <p:strVal val="visible"/>
                                      </p:to>
                                    </p:set>
                                    <p:anim calcmode="lin" valueType="num">
                                      <p:cBhvr>
                                        <p:cTn id="119" dur="500" fill="hold"/>
                                        <p:tgtEl>
                                          <p:spTgt spid="38055"/>
                                        </p:tgtEl>
                                        <p:attrNameLst>
                                          <p:attrName>ppt_w</p:attrName>
                                        </p:attrNameLst>
                                      </p:cBhvr>
                                      <p:tavLst>
                                        <p:tav tm="0">
                                          <p:val>
                                            <p:fltVal val="0"/>
                                          </p:val>
                                        </p:tav>
                                        <p:tav tm="100000">
                                          <p:val>
                                            <p:strVal val="#ppt_w"/>
                                          </p:val>
                                        </p:tav>
                                      </p:tavLst>
                                    </p:anim>
                                    <p:anim calcmode="lin" valueType="num">
                                      <p:cBhvr>
                                        <p:cTn id="120" dur="500" fill="hold"/>
                                        <p:tgtEl>
                                          <p:spTgt spid="38055"/>
                                        </p:tgtEl>
                                        <p:attrNameLst>
                                          <p:attrName>ppt_h</p:attrName>
                                        </p:attrNameLst>
                                      </p:cBhvr>
                                      <p:tavLst>
                                        <p:tav tm="0">
                                          <p:val>
                                            <p:strVal val="#ppt_h"/>
                                          </p:val>
                                        </p:tav>
                                        <p:tav tm="100000">
                                          <p:val>
                                            <p:strVal val="#ppt_h"/>
                                          </p:val>
                                        </p:tav>
                                      </p:tavLst>
                                    </p:anim>
                                  </p:childTnLst>
                                </p:cTn>
                              </p:par>
                              <p:par>
                                <p:cTn id="121" presetID="17" presetClass="entr" presetSubtype="10" fill="hold" grpId="0" nodeType="withEffect">
                                  <p:stCondLst>
                                    <p:cond delay="0"/>
                                  </p:stCondLst>
                                  <p:childTnLst>
                                    <p:set>
                                      <p:cBhvr>
                                        <p:cTn id="122" dur="1" fill="hold">
                                          <p:stCondLst>
                                            <p:cond delay="0"/>
                                          </p:stCondLst>
                                        </p:cTn>
                                        <p:tgtEl>
                                          <p:spTgt spid="38054"/>
                                        </p:tgtEl>
                                        <p:attrNameLst>
                                          <p:attrName>style.visibility</p:attrName>
                                        </p:attrNameLst>
                                      </p:cBhvr>
                                      <p:to>
                                        <p:strVal val="visible"/>
                                      </p:to>
                                    </p:set>
                                    <p:anim calcmode="lin" valueType="num">
                                      <p:cBhvr>
                                        <p:cTn id="123" dur="500" fill="hold"/>
                                        <p:tgtEl>
                                          <p:spTgt spid="38054"/>
                                        </p:tgtEl>
                                        <p:attrNameLst>
                                          <p:attrName>ppt_w</p:attrName>
                                        </p:attrNameLst>
                                      </p:cBhvr>
                                      <p:tavLst>
                                        <p:tav tm="0">
                                          <p:val>
                                            <p:fltVal val="0"/>
                                          </p:val>
                                        </p:tav>
                                        <p:tav tm="100000">
                                          <p:val>
                                            <p:strVal val="#ppt_w"/>
                                          </p:val>
                                        </p:tav>
                                      </p:tavLst>
                                    </p:anim>
                                    <p:anim calcmode="lin" valueType="num">
                                      <p:cBhvr>
                                        <p:cTn id="124" dur="500" fill="hold"/>
                                        <p:tgtEl>
                                          <p:spTgt spid="38054"/>
                                        </p:tgtEl>
                                        <p:attrNameLst>
                                          <p:attrName>ppt_h</p:attrName>
                                        </p:attrNameLst>
                                      </p:cBhvr>
                                      <p:tavLst>
                                        <p:tav tm="0">
                                          <p:val>
                                            <p:strVal val="#ppt_h"/>
                                          </p:val>
                                        </p:tav>
                                        <p:tav tm="100000">
                                          <p:val>
                                            <p:strVal val="#ppt_h"/>
                                          </p:val>
                                        </p:tav>
                                      </p:tavLst>
                                    </p:anim>
                                  </p:childTnLst>
                                </p:cTn>
                              </p:par>
                              <p:par>
                                <p:cTn id="125" presetID="17" presetClass="entr" presetSubtype="10" fill="hold" grpId="0" nodeType="withEffect">
                                  <p:stCondLst>
                                    <p:cond delay="0"/>
                                  </p:stCondLst>
                                  <p:childTnLst>
                                    <p:set>
                                      <p:cBhvr>
                                        <p:cTn id="126" dur="1" fill="hold">
                                          <p:stCondLst>
                                            <p:cond delay="0"/>
                                          </p:stCondLst>
                                        </p:cTn>
                                        <p:tgtEl>
                                          <p:spTgt spid="38053"/>
                                        </p:tgtEl>
                                        <p:attrNameLst>
                                          <p:attrName>style.visibility</p:attrName>
                                        </p:attrNameLst>
                                      </p:cBhvr>
                                      <p:to>
                                        <p:strVal val="visible"/>
                                      </p:to>
                                    </p:set>
                                    <p:anim calcmode="lin" valueType="num">
                                      <p:cBhvr>
                                        <p:cTn id="127" dur="500" fill="hold"/>
                                        <p:tgtEl>
                                          <p:spTgt spid="38053"/>
                                        </p:tgtEl>
                                        <p:attrNameLst>
                                          <p:attrName>ppt_w</p:attrName>
                                        </p:attrNameLst>
                                      </p:cBhvr>
                                      <p:tavLst>
                                        <p:tav tm="0">
                                          <p:val>
                                            <p:fltVal val="0"/>
                                          </p:val>
                                        </p:tav>
                                        <p:tav tm="100000">
                                          <p:val>
                                            <p:strVal val="#ppt_w"/>
                                          </p:val>
                                        </p:tav>
                                      </p:tavLst>
                                    </p:anim>
                                    <p:anim calcmode="lin" valueType="num">
                                      <p:cBhvr>
                                        <p:cTn id="128" dur="500" fill="hold"/>
                                        <p:tgtEl>
                                          <p:spTgt spid="38053"/>
                                        </p:tgtEl>
                                        <p:attrNameLst>
                                          <p:attrName>ppt_h</p:attrName>
                                        </p:attrNameLst>
                                      </p:cBhvr>
                                      <p:tavLst>
                                        <p:tav tm="0">
                                          <p:val>
                                            <p:strVal val="#ppt_h"/>
                                          </p:val>
                                        </p:tav>
                                        <p:tav tm="100000">
                                          <p:val>
                                            <p:strVal val="#ppt_h"/>
                                          </p:val>
                                        </p:tav>
                                      </p:tavLst>
                                    </p:anim>
                                  </p:childTnLst>
                                </p:cTn>
                              </p:par>
                              <p:par>
                                <p:cTn id="129" presetID="17" presetClass="entr" presetSubtype="10" fill="hold" grpId="0" nodeType="withEffect">
                                  <p:stCondLst>
                                    <p:cond delay="0"/>
                                  </p:stCondLst>
                                  <p:childTnLst>
                                    <p:set>
                                      <p:cBhvr>
                                        <p:cTn id="130" dur="1" fill="hold">
                                          <p:stCondLst>
                                            <p:cond delay="0"/>
                                          </p:stCondLst>
                                        </p:cTn>
                                        <p:tgtEl>
                                          <p:spTgt spid="38052"/>
                                        </p:tgtEl>
                                        <p:attrNameLst>
                                          <p:attrName>style.visibility</p:attrName>
                                        </p:attrNameLst>
                                      </p:cBhvr>
                                      <p:to>
                                        <p:strVal val="visible"/>
                                      </p:to>
                                    </p:set>
                                    <p:anim calcmode="lin" valueType="num">
                                      <p:cBhvr>
                                        <p:cTn id="131" dur="500" fill="hold"/>
                                        <p:tgtEl>
                                          <p:spTgt spid="38052"/>
                                        </p:tgtEl>
                                        <p:attrNameLst>
                                          <p:attrName>ppt_w</p:attrName>
                                        </p:attrNameLst>
                                      </p:cBhvr>
                                      <p:tavLst>
                                        <p:tav tm="0">
                                          <p:val>
                                            <p:fltVal val="0"/>
                                          </p:val>
                                        </p:tav>
                                        <p:tav tm="100000">
                                          <p:val>
                                            <p:strVal val="#ppt_w"/>
                                          </p:val>
                                        </p:tav>
                                      </p:tavLst>
                                    </p:anim>
                                    <p:anim calcmode="lin" valueType="num">
                                      <p:cBhvr>
                                        <p:cTn id="132" dur="500" fill="hold"/>
                                        <p:tgtEl>
                                          <p:spTgt spid="38052"/>
                                        </p:tgtEl>
                                        <p:attrNameLst>
                                          <p:attrName>ppt_h</p:attrName>
                                        </p:attrNameLst>
                                      </p:cBhvr>
                                      <p:tavLst>
                                        <p:tav tm="0">
                                          <p:val>
                                            <p:strVal val="#ppt_h"/>
                                          </p:val>
                                        </p:tav>
                                        <p:tav tm="100000">
                                          <p:val>
                                            <p:strVal val="#ppt_h"/>
                                          </p:val>
                                        </p:tav>
                                      </p:tavLst>
                                    </p:anim>
                                  </p:childTnLst>
                                </p:cTn>
                              </p:par>
                              <p:par>
                                <p:cTn id="133" presetID="17" presetClass="entr" presetSubtype="10" fill="hold" nodeType="withEffect">
                                  <p:stCondLst>
                                    <p:cond delay="0"/>
                                  </p:stCondLst>
                                  <p:childTnLst>
                                    <p:set>
                                      <p:cBhvr>
                                        <p:cTn id="134" dur="1" fill="hold">
                                          <p:stCondLst>
                                            <p:cond delay="0"/>
                                          </p:stCondLst>
                                        </p:cTn>
                                        <p:tgtEl>
                                          <p:spTgt spid="38051"/>
                                        </p:tgtEl>
                                        <p:attrNameLst>
                                          <p:attrName>style.visibility</p:attrName>
                                        </p:attrNameLst>
                                      </p:cBhvr>
                                      <p:to>
                                        <p:strVal val="visible"/>
                                      </p:to>
                                    </p:set>
                                    <p:anim calcmode="lin" valueType="num">
                                      <p:cBhvr>
                                        <p:cTn id="135" dur="500" fill="hold"/>
                                        <p:tgtEl>
                                          <p:spTgt spid="38051"/>
                                        </p:tgtEl>
                                        <p:attrNameLst>
                                          <p:attrName>ppt_w</p:attrName>
                                        </p:attrNameLst>
                                      </p:cBhvr>
                                      <p:tavLst>
                                        <p:tav tm="0">
                                          <p:val>
                                            <p:fltVal val="0"/>
                                          </p:val>
                                        </p:tav>
                                        <p:tav tm="100000">
                                          <p:val>
                                            <p:strVal val="#ppt_w"/>
                                          </p:val>
                                        </p:tav>
                                      </p:tavLst>
                                    </p:anim>
                                    <p:anim calcmode="lin" valueType="num">
                                      <p:cBhvr>
                                        <p:cTn id="136" dur="500" fill="hold"/>
                                        <p:tgtEl>
                                          <p:spTgt spid="38051"/>
                                        </p:tgtEl>
                                        <p:attrNameLst>
                                          <p:attrName>ppt_h</p:attrName>
                                        </p:attrNameLst>
                                      </p:cBhvr>
                                      <p:tavLst>
                                        <p:tav tm="0">
                                          <p:val>
                                            <p:strVal val="#ppt_h"/>
                                          </p:val>
                                        </p:tav>
                                        <p:tav tm="100000">
                                          <p:val>
                                            <p:strVal val="#ppt_h"/>
                                          </p:val>
                                        </p:tav>
                                      </p:tavLst>
                                    </p:anim>
                                  </p:childTnLst>
                                </p:cTn>
                              </p:par>
                              <p:par>
                                <p:cTn id="137" presetID="17" presetClass="entr" presetSubtype="10" fill="hold" nodeType="withEffect">
                                  <p:stCondLst>
                                    <p:cond delay="0"/>
                                  </p:stCondLst>
                                  <p:childTnLst>
                                    <p:set>
                                      <p:cBhvr>
                                        <p:cTn id="138" dur="1" fill="hold">
                                          <p:stCondLst>
                                            <p:cond delay="0"/>
                                          </p:stCondLst>
                                        </p:cTn>
                                        <p:tgtEl>
                                          <p:spTgt spid="38050"/>
                                        </p:tgtEl>
                                        <p:attrNameLst>
                                          <p:attrName>style.visibility</p:attrName>
                                        </p:attrNameLst>
                                      </p:cBhvr>
                                      <p:to>
                                        <p:strVal val="visible"/>
                                      </p:to>
                                    </p:set>
                                    <p:anim calcmode="lin" valueType="num">
                                      <p:cBhvr>
                                        <p:cTn id="139" dur="500" fill="hold"/>
                                        <p:tgtEl>
                                          <p:spTgt spid="38050"/>
                                        </p:tgtEl>
                                        <p:attrNameLst>
                                          <p:attrName>ppt_w</p:attrName>
                                        </p:attrNameLst>
                                      </p:cBhvr>
                                      <p:tavLst>
                                        <p:tav tm="0">
                                          <p:val>
                                            <p:fltVal val="0"/>
                                          </p:val>
                                        </p:tav>
                                        <p:tav tm="100000">
                                          <p:val>
                                            <p:strVal val="#ppt_w"/>
                                          </p:val>
                                        </p:tav>
                                      </p:tavLst>
                                    </p:anim>
                                    <p:anim calcmode="lin" valueType="num">
                                      <p:cBhvr>
                                        <p:cTn id="140" dur="500" fill="hold"/>
                                        <p:tgtEl>
                                          <p:spTgt spid="38050"/>
                                        </p:tgtEl>
                                        <p:attrNameLst>
                                          <p:attrName>ppt_h</p:attrName>
                                        </p:attrNameLst>
                                      </p:cBhvr>
                                      <p:tavLst>
                                        <p:tav tm="0">
                                          <p:val>
                                            <p:strVal val="#ppt_h"/>
                                          </p:val>
                                        </p:tav>
                                        <p:tav tm="100000">
                                          <p:val>
                                            <p:strVal val="#ppt_h"/>
                                          </p:val>
                                        </p:tav>
                                      </p:tavLst>
                                    </p:anim>
                                  </p:childTnLst>
                                </p:cTn>
                              </p:par>
                              <p:par>
                                <p:cTn id="141" presetID="17" presetClass="entr" presetSubtype="10" fill="hold" nodeType="withEffect">
                                  <p:stCondLst>
                                    <p:cond delay="0"/>
                                  </p:stCondLst>
                                  <p:childTnLst>
                                    <p:set>
                                      <p:cBhvr>
                                        <p:cTn id="142" dur="1" fill="hold">
                                          <p:stCondLst>
                                            <p:cond delay="0"/>
                                          </p:stCondLst>
                                        </p:cTn>
                                        <p:tgtEl>
                                          <p:spTgt spid="38049"/>
                                        </p:tgtEl>
                                        <p:attrNameLst>
                                          <p:attrName>style.visibility</p:attrName>
                                        </p:attrNameLst>
                                      </p:cBhvr>
                                      <p:to>
                                        <p:strVal val="visible"/>
                                      </p:to>
                                    </p:set>
                                    <p:anim calcmode="lin" valueType="num">
                                      <p:cBhvr>
                                        <p:cTn id="143" dur="500" fill="hold"/>
                                        <p:tgtEl>
                                          <p:spTgt spid="38049"/>
                                        </p:tgtEl>
                                        <p:attrNameLst>
                                          <p:attrName>ppt_w</p:attrName>
                                        </p:attrNameLst>
                                      </p:cBhvr>
                                      <p:tavLst>
                                        <p:tav tm="0">
                                          <p:val>
                                            <p:fltVal val="0"/>
                                          </p:val>
                                        </p:tav>
                                        <p:tav tm="100000">
                                          <p:val>
                                            <p:strVal val="#ppt_w"/>
                                          </p:val>
                                        </p:tav>
                                      </p:tavLst>
                                    </p:anim>
                                    <p:anim calcmode="lin" valueType="num">
                                      <p:cBhvr>
                                        <p:cTn id="144" dur="500" fill="hold"/>
                                        <p:tgtEl>
                                          <p:spTgt spid="38049"/>
                                        </p:tgtEl>
                                        <p:attrNameLst>
                                          <p:attrName>ppt_h</p:attrName>
                                        </p:attrNameLst>
                                      </p:cBhvr>
                                      <p:tavLst>
                                        <p:tav tm="0">
                                          <p:val>
                                            <p:strVal val="#ppt_h"/>
                                          </p:val>
                                        </p:tav>
                                        <p:tav tm="100000">
                                          <p:val>
                                            <p:strVal val="#ppt_h"/>
                                          </p:val>
                                        </p:tav>
                                      </p:tavLst>
                                    </p:anim>
                                  </p:childTnLst>
                                </p:cTn>
                              </p:par>
                              <p:par>
                                <p:cTn id="145" presetID="25" presetClass="entr" presetSubtype="0" fill="hold" grpId="0" nodeType="withEffect">
                                  <p:stCondLst>
                                    <p:cond delay="0"/>
                                  </p:stCondLst>
                                  <p:childTnLst>
                                    <p:set>
                                      <p:cBhvr>
                                        <p:cTn id="146" dur="1" fill="hold">
                                          <p:stCondLst>
                                            <p:cond delay="0"/>
                                          </p:stCondLst>
                                        </p:cTn>
                                        <p:tgtEl>
                                          <p:spTgt spid="38189"/>
                                        </p:tgtEl>
                                        <p:attrNameLst>
                                          <p:attrName>style.visibility</p:attrName>
                                        </p:attrNameLst>
                                      </p:cBhvr>
                                      <p:to>
                                        <p:strVal val="visible"/>
                                      </p:to>
                                    </p:set>
                                    <p:anim calcmode="lin" valueType="num">
                                      <p:cBhvr>
                                        <p:cTn id="147" dur="500" decel="50000" fill="hold">
                                          <p:stCondLst>
                                            <p:cond delay="0"/>
                                          </p:stCondLst>
                                        </p:cTn>
                                        <p:tgtEl>
                                          <p:spTgt spid="38189"/>
                                        </p:tgtEl>
                                        <p:attrNameLst>
                                          <p:attrName>style.rotation</p:attrName>
                                        </p:attrNameLst>
                                      </p:cBhvr>
                                      <p:tavLst>
                                        <p:tav tm="0">
                                          <p:val>
                                            <p:fltVal val="-90"/>
                                          </p:val>
                                        </p:tav>
                                        <p:tav tm="100000">
                                          <p:val>
                                            <p:fltVal val="0"/>
                                          </p:val>
                                        </p:tav>
                                      </p:tavLst>
                                    </p:anim>
                                    <p:anim calcmode="lin" valueType="num">
                                      <p:cBhvr>
                                        <p:cTn id="148" dur="500" decel="50000" fill="hold">
                                          <p:stCondLst>
                                            <p:cond delay="0"/>
                                          </p:stCondLst>
                                        </p:cTn>
                                        <p:tgtEl>
                                          <p:spTgt spid="38189"/>
                                        </p:tgtEl>
                                        <p:attrNameLst>
                                          <p:attrName>ppt_w</p:attrName>
                                        </p:attrNameLst>
                                      </p:cBhvr>
                                      <p:tavLst>
                                        <p:tav tm="0">
                                          <p:val>
                                            <p:strVal val="#ppt_w"/>
                                          </p:val>
                                        </p:tav>
                                        <p:tav tm="100000">
                                          <p:val>
                                            <p:strVal val="#ppt_w*.05"/>
                                          </p:val>
                                        </p:tav>
                                      </p:tavLst>
                                    </p:anim>
                                    <p:anim calcmode="lin" valueType="num">
                                      <p:cBhvr>
                                        <p:cTn id="149" dur="500" accel="50000" fill="hold">
                                          <p:stCondLst>
                                            <p:cond delay="500"/>
                                          </p:stCondLst>
                                        </p:cTn>
                                        <p:tgtEl>
                                          <p:spTgt spid="38189"/>
                                        </p:tgtEl>
                                        <p:attrNameLst>
                                          <p:attrName>ppt_w</p:attrName>
                                        </p:attrNameLst>
                                      </p:cBhvr>
                                      <p:tavLst>
                                        <p:tav tm="0">
                                          <p:val>
                                            <p:strVal val="#ppt_w*.05"/>
                                          </p:val>
                                        </p:tav>
                                        <p:tav tm="100000">
                                          <p:val>
                                            <p:strVal val="#ppt_w"/>
                                          </p:val>
                                        </p:tav>
                                      </p:tavLst>
                                    </p:anim>
                                    <p:anim calcmode="lin" valueType="num">
                                      <p:cBhvr>
                                        <p:cTn id="150" dur="1000" fill="hold"/>
                                        <p:tgtEl>
                                          <p:spTgt spid="38189"/>
                                        </p:tgtEl>
                                        <p:attrNameLst>
                                          <p:attrName>ppt_h</p:attrName>
                                        </p:attrNameLst>
                                      </p:cBhvr>
                                      <p:tavLst>
                                        <p:tav tm="0">
                                          <p:val>
                                            <p:strVal val="#ppt_h"/>
                                          </p:val>
                                        </p:tav>
                                        <p:tav tm="100000">
                                          <p:val>
                                            <p:strVal val="#ppt_h"/>
                                          </p:val>
                                        </p:tav>
                                      </p:tavLst>
                                    </p:anim>
                                    <p:anim calcmode="lin" valueType="num">
                                      <p:cBhvr>
                                        <p:cTn id="151" dur="500" decel="50000" fill="hold">
                                          <p:stCondLst>
                                            <p:cond delay="0"/>
                                          </p:stCondLst>
                                        </p:cTn>
                                        <p:tgtEl>
                                          <p:spTgt spid="38189"/>
                                        </p:tgtEl>
                                        <p:attrNameLst>
                                          <p:attrName>ppt_x</p:attrName>
                                        </p:attrNameLst>
                                      </p:cBhvr>
                                      <p:tavLst>
                                        <p:tav tm="0">
                                          <p:val>
                                            <p:strVal val="#ppt_x+.4"/>
                                          </p:val>
                                        </p:tav>
                                        <p:tav tm="100000">
                                          <p:val>
                                            <p:strVal val="#ppt_x"/>
                                          </p:val>
                                        </p:tav>
                                      </p:tavLst>
                                    </p:anim>
                                    <p:anim calcmode="lin" valueType="num">
                                      <p:cBhvr>
                                        <p:cTn id="152" dur="500" decel="50000" fill="hold">
                                          <p:stCondLst>
                                            <p:cond delay="0"/>
                                          </p:stCondLst>
                                        </p:cTn>
                                        <p:tgtEl>
                                          <p:spTgt spid="38189"/>
                                        </p:tgtEl>
                                        <p:attrNameLst>
                                          <p:attrName>ppt_y</p:attrName>
                                        </p:attrNameLst>
                                      </p:cBhvr>
                                      <p:tavLst>
                                        <p:tav tm="0">
                                          <p:val>
                                            <p:strVal val="#ppt_y-.2"/>
                                          </p:val>
                                        </p:tav>
                                        <p:tav tm="100000">
                                          <p:val>
                                            <p:strVal val="#ppt_y+.1"/>
                                          </p:val>
                                        </p:tav>
                                      </p:tavLst>
                                    </p:anim>
                                    <p:anim calcmode="lin" valueType="num">
                                      <p:cBhvr>
                                        <p:cTn id="153" dur="500" accel="50000" fill="hold">
                                          <p:stCondLst>
                                            <p:cond delay="500"/>
                                          </p:stCondLst>
                                        </p:cTn>
                                        <p:tgtEl>
                                          <p:spTgt spid="38189"/>
                                        </p:tgtEl>
                                        <p:attrNameLst>
                                          <p:attrName>ppt_y</p:attrName>
                                        </p:attrNameLst>
                                      </p:cBhvr>
                                      <p:tavLst>
                                        <p:tav tm="0">
                                          <p:val>
                                            <p:strVal val="#ppt_y+.1"/>
                                          </p:val>
                                        </p:tav>
                                        <p:tav tm="100000">
                                          <p:val>
                                            <p:strVal val="#ppt_y"/>
                                          </p:val>
                                        </p:tav>
                                      </p:tavLst>
                                    </p:anim>
                                    <p:animEffect transition="in" filter="fade">
                                      <p:cBhvr>
                                        <p:cTn id="154" dur="1000" decel="50000">
                                          <p:stCondLst>
                                            <p:cond delay="0"/>
                                          </p:stCondLst>
                                        </p:cTn>
                                        <p:tgtEl>
                                          <p:spTgt spid="38189"/>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3" presetClass="exit" presetSubtype="10" fill="hold" grpId="1" nodeType="clickEffect">
                                  <p:stCondLst>
                                    <p:cond delay="0"/>
                                  </p:stCondLst>
                                  <p:childTnLst>
                                    <p:animEffect transition="out" filter="blinds(horizontal)">
                                      <p:cBhvr>
                                        <p:cTn id="158" dur="500"/>
                                        <p:tgtEl>
                                          <p:spTgt spid="38189"/>
                                        </p:tgtEl>
                                      </p:cBhvr>
                                    </p:animEffect>
                                    <p:set>
                                      <p:cBhvr>
                                        <p:cTn id="159" dur="1" fill="hold">
                                          <p:stCondLst>
                                            <p:cond delay="499"/>
                                          </p:stCondLst>
                                        </p:cTn>
                                        <p:tgtEl>
                                          <p:spTgt spid="38189"/>
                                        </p:tgtEl>
                                        <p:attrNameLst>
                                          <p:attrName>style.visibility</p:attrName>
                                        </p:attrNameLst>
                                      </p:cBhvr>
                                      <p:to>
                                        <p:strVal val="hidden"/>
                                      </p:to>
                                    </p:set>
                                  </p:childTnLst>
                                </p:cTn>
                              </p:par>
                              <p:par>
                                <p:cTn id="160" presetID="14" presetClass="entr" presetSubtype="10" fill="hold" nodeType="withEffect">
                                  <p:stCondLst>
                                    <p:cond delay="0"/>
                                  </p:stCondLst>
                                  <p:childTnLst>
                                    <p:set>
                                      <p:cBhvr>
                                        <p:cTn id="161" dur="1" fill="hold">
                                          <p:stCondLst>
                                            <p:cond delay="0"/>
                                          </p:stCondLst>
                                        </p:cTn>
                                        <p:tgtEl>
                                          <p:spTgt spid="38196"/>
                                        </p:tgtEl>
                                        <p:attrNameLst>
                                          <p:attrName>style.visibility</p:attrName>
                                        </p:attrNameLst>
                                      </p:cBhvr>
                                      <p:to>
                                        <p:strVal val="visible"/>
                                      </p:to>
                                    </p:set>
                                    <p:animEffect transition="in" filter="randombar(horizontal)">
                                      <p:cBhvr>
                                        <p:cTn id="162" dur="500"/>
                                        <p:tgtEl>
                                          <p:spTgt spid="38196"/>
                                        </p:tgtEl>
                                      </p:cBhvr>
                                    </p:animEffect>
                                  </p:childTnLst>
                                </p:cTn>
                              </p:par>
                            </p:childTnLst>
                          </p:cTn>
                        </p:par>
                      </p:childTnLst>
                    </p:cTn>
                  </p:par>
                </p:childTnLst>
              </p:cTn>
              <p:nextCondLst>
                <p:cond evt="onClick" delay="0">
                  <p:tgtEl>
                    <p:spTgt spid="37916"/>
                  </p:tgtEl>
                </p:cond>
              </p:nextCondLst>
            </p:seq>
            <p:seq concurrent="1" nextAc="seek">
              <p:cTn id="163" restart="whenNotActive" fill="hold" evtFilter="cancelBubble" nodeType="interactiveSeq">
                <p:stCondLst>
                  <p:cond evt="onClick" delay="0">
                    <p:tgtEl>
                      <p:spTgt spid="37917"/>
                    </p:tgtEl>
                  </p:cond>
                </p:stCondLst>
                <p:endSync evt="end" delay="0">
                  <p:rtn val="all"/>
                </p:endSync>
                <p:childTnLst>
                  <p:par>
                    <p:cTn id="164" fill="hold" nodeType="clickPar">
                      <p:stCondLst>
                        <p:cond delay="0"/>
                      </p:stCondLst>
                      <p:childTnLst>
                        <p:par>
                          <p:cTn id="165" fill="hold" nodeType="withGroup">
                            <p:stCondLst>
                              <p:cond delay="0"/>
                            </p:stCondLst>
                            <p:childTnLst>
                              <p:par>
                                <p:cTn id="166" presetID="19" presetClass="entr" presetSubtype="10" fill="hold" grpId="0" nodeType="clickEffect">
                                  <p:stCondLst>
                                    <p:cond delay="0"/>
                                  </p:stCondLst>
                                  <p:childTnLst>
                                    <p:set>
                                      <p:cBhvr>
                                        <p:cTn id="167" dur="1" fill="hold">
                                          <p:stCondLst>
                                            <p:cond delay="0"/>
                                          </p:stCondLst>
                                        </p:cTn>
                                        <p:tgtEl>
                                          <p:spTgt spid="38065"/>
                                        </p:tgtEl>
                                        <p:attrNameLst>
                                          <p:attrName>style.visibility</p:attrName>
                                        </p:attrNameLst>
                                      </p:cBhvr>
                                      <p:to>
                                        <p:strVal val="visible"/>
                                      </p:to>
                                    </p:set>
                                    <p:anim calcmode="lin" valueType="num">
                                      <p:cBhvr>
                                        <p:cTn id="168" dur="2000" fill="hold"/>
                                        <p:tgtEl>
                                          <p:spTgt spid="38065"/>
                                        </p:tgtEl>
                                        <p:attrNameLst>
                                          <p:attrName>ppt_w</p:attrName>
                                        </p:attrNameLst>
                                      </p:cBhvr>
                                      <p:tavLst>
                                        <p:tav tm="0" fmla="#ppt_w*sin(2.5*pi*$)">
                                          <p:val>
                                            <p:fltVal val="0"/>
                                          </p:val>
                                        </p:tav>
                                        <p:tav tm="100000">
                                          <p:val>
                                            <p:fltVal val="1"/>
                                          </p:val>
                                        </p:tav>
                                      </p:tavLst>
                                    </p:anim>
                                    <p:anim calcmode="lin" valueType="num">
                                      <p:cBhvr>
                                        <p:cTn id="169" dur="2000" fill="hold"/>
                                        <p:tgtEl>
                                          <p:spTgt spid="38065"/>
                                        </p:tgtEl>
                                        <p:attrNameLst>
                                          <p:attrName>ppt_h</p:attrName>
                                        </p:attrNameLst>
                                      </p:cBhvr>
                                      <p:tavLst>
                                        <p:tav tm="0">
                                          <p:val>
                                            <p:strVal val="#ppt_h"/>
                                          </p:val>
                                        </p:tav>
                                        <p:tav tm="100000">
                                          <p:val>
                                            <p:strVal val="#ppt_h"/>
                                          </p:val>
                                        </p:tav>
                                      </p:tavLst>
                                    </p:anim>
                                  </p:childTnLst>
                                </p:cTn>
                              </p:par>
                              <p:par>
                                <p:cTn id="170" presetID="19" presetClass="entr" presetSubtype="10" fill="hold" grpId="0" nodeType="withEffect">
                                  <p:stCondLst>
                                    <p:cond delay="0"/>
                                  </p:stCondLst>
                                  <p:childTnLst>
                                    <p:set>
                                      <p:cBhvr>
                                        <p:cTn id="171" dur="1" fill="hold">
                                          <p:stCondLst>
                                            <p:cond delay="0"/>
                                          </p:stCondLst>
                                        </p:cTn>
                                        <p:tgtEl>
                                          <p:spTgt spid="38064"/>
                                        </p:tgtEl>
                                        <p:attrNameLst>
                                          <p:attrName>style.visibility</p:attrName>
                                        </p:attrNameLst>
                                      </p:cBhvr>
                                      <p:to>
                                        <p:strVal val="visible"/>
                                      </p:to>
                                    </p:set>
                                    <p:anim calcmode="lin" valueType="num">
                                      <p:cBhvr>
                                        <p:cTn id="172" dur="2000" fill="hold"/>
                                        <p:tgtEl>
                                          <p:spTgt spid="38064"/>
                                        </p:tgtEl>
                                        <p:attrNameLst>
                                          <p:attrName>ppt_w</p:attrName>
                                        </p:attrNameLst>
                                      </p:cBhvr>
                                      <p:tavLst>
                                        <p:tav tm="0" fmla="#ppt_w*sin(2.5*pi*$)">
                                          <p:val>
                                            <p:fltVal val="0"/>
                                          </p:val>
                                        </p:tav>
                                        <p:tav tm="100000">
                                          <p:val>
                                            <p:fltVal val="1"/>
                                          </p:val>
                                        </p:tav>
                                      </p:tavLst>
                                    </p:anim>
                                    <p:anim calcmode="lin" valueType="num">
                                      <p:cBhvr>
                                        <p:cTn id="173" dur="2000" fill="hold"/>
                                        <p:tgtEl>
                                          <p:spTgt spid="38064"/>
                                        </p:tgtEl>
                                        <p:attrNameLst>
                                          <p:attrName>ppt_h</p:attrName>
                                        </p:attrNameLst>
                                      </p:cBhvr>
                                      <p:tavLst>
                                        <p:tav tm="0">
                                          <p:val>
                                            <p:strVal val="#ppt_h"/>
                                          </p:val>
                                        </p:tav>
                                        <p:tav tm="100000">
                                          <p:val>
                                            <p:strVal val="#ppt_h"/>
                                          </p:val>
                                        </p:tav>
                                      </p:tavLst>
                                    </p:anim>
                                  </p:childTnLst>
                                </p:cTn>
                              </p:par>
                              <p:par>
                                <p:cTn id="174" presetID="19" presetClass="entr" presetSubtype="10" fill="hold" grpId="0" nodeType="withEffect">
                                  <p:stCondLst>
                                    <p:cond delay="0"/>
                                  </p:stCondLst>
                                  <p:childTnLst>
                                    <p:set>
                                      <p:cBhvr>
                                        <p:cTn id="175" dur="1" fill="hold">
                                          <p:stCondLst>
                                            <p:cond delay="0"/>
                                          </p:stCondLst>
                                        </p:cTn>
                                        <p:tgtEl>
                                          <p:spTgt spid="38063"/>
                                        </p:tgtEl>
                                        <p:attrNameLst>
                                          <p:attrName>style.visibility</p:attrName>
                                        </p:attrNameLst>
                                      </p:cBhvr>
                                      <p:to>
                                        <p:strVal val="visible"/>
                                      </p:to>
                                    </p:set>
                                    <p:anim calcmode="lin" valueType="num">
                                      <p:cBhvr>
                                        <p:cTn id="176" dur="2000" fill="hold"/>
                                        <p:tgtEl>
                                          <p:spTgt spid="38063"/>
                                        </p:tgtEl>
                                        <p:attrNameLst>
                                          <p:attrName>ppt_w</p:attrName>
                                        </p:attrNameLst>
                                      </p:cBhvr>
                                      <p:tavLst>
                                        <p:tav tm="0" fmla="#ppt_w*sin(2.5*pi*$)">
                                          <p:val>
                                            <p:fltVal val="0"/>
                                          </p:val>
                                        </p:tav>
                                        <p:tav tm="100000">
                                          <p:val>
                                            <p:fltVal val="1"/>
                                          </p:val>
                                        </p:tav>
                                      </p:tavLst>
                                    </p:anim>
                                    <p:anim calcmode="lin" valueType="num">
                                      <p:cBhvr>
                                        <p:cTn id="177" dur="2000" fill="hold"/>
                                        <p:tgtEl>
                                          <p:spTgt spid="38063"/>
                                        </p:tgtEl>
                                        <p:attrNameLst>
                                          <p:attrName>ppt_h</p:attrName>
                                        </p:attrNameLst>
                                      </p:cBhvr>
                                      <p:tavLst>
                                        <p:tav tm="0">
                                          <p:val>
                                            <p:strVal val="#ppt_h"/>
                                          </p:val>
                                        </p:tav>
                                        <p:tav tm="100000">
                                          <p:val>
                                            <p:strVal val="#ppt_h"/>
                                          </p:val>
                                        </p:tav>
                                      </p:tavLst>
                                    </p:anim>
                                  </p:childTnLst>
                                </p:cTn>
                              </p:par>
                              <p:par>
                                <p:cTn id="178" presetID="19" presetClass="entr" presetSubtype="10" fill="hold" grpId="0" nodeType="withEffect">
                                  <p:stCondLst>
                                    <p:cond delay="0"/>
                                  </p:stCondLst>
                                  <p:childTnLst>
                                    <p:set>
                                      <p:cBhvr>
                                        <p:cTn id="179" dur="1" fill="hold">
                                          <p:stCondLst>
                                            <p:cond delay="0"/>
                                          </p:stCondLst>
                                        </p:cTn>
                                        <p:tgtEl>
                                          <p:spTgt spid="38062"/>
                                        </p:tgtEl>
                                        <p:attrNameLst>
                                          <p:attrName>style.visibility</p:attrName>
                                        </p:attrNameLst>
                                      </p:cBhvr>
                                      <p:to>
                                        <p:strVal val="visible"/>
                                      </p:to>
                                    </p:set>
                                    <p:anim calcmode="lin" valueType="num">
                                      <p:cBhvr>
                                        <p:cTn id="180" dur="2000" fill="hold"/>
                                        <p:tgtEl>
                                          <p:spTgt spid="38062"/>
                                        </p:tgtEl>
                                        <p:attrNameLst>
                                          <p:attrName>ppt_w</p:attrName>
                                        </p:attrNameLst>
                                      </p:cBhvr>
                                      <p:tavLst>
                                        <p:tav tm="0" fmla="#ppt_w*sin(2.5*pi*$)">
                                          <p:val>
                                            <p:fltVal val="0"/>
                                          </p:val>
                                        </p:tav>
                                        <p:tav tm="100000">
                                          <p:val>
                                            <p:fltVal val="1"/>
                                          </p:val>
                                        </p:tav>
                                      </p:tavLst>
                                    </p:anim>
                                    <p:anim calcmode="lin" valueType="num">
                                      <p:cBhvr>
                                        <p:cTn id="181" dur="2000" fill="hold"/>
                                        <p:tgtEl>
                                          <p:spTgt spid="38062"/>
                                        </p:tgtEl>
                                        <p:attrNameLst>
                                          <p:attrName>ppt_h</p:attrName>
                                        </p:attrNameLst>
                                      </p:cBhvr>
                                      <p:tavLst>
                                        <p:tav tm="0">
                                          <p:val>
                                            <p:strVal val="#ppt_h"/>
                                          </p:val>
                                        </p:tav>
                                        <p:tav tm="100000">
                                          <p:val>
                                            <p:strVal val="#ppt_h"/>
                                          </p:val>
                                        </p:tav>
                                      </p:tavLst>
                                    </p:anim>
                                  </p:childTnLst>
                                </p:cTn>
                              </p:par>
                              <p:par>
                                <p:cTn id="182" presetID="19" presetClass="entr" presetSubtype="10" fill="hold" grpId="0" nodeType="withEffect">
                                  <p:stCondLst>
                                    <p:cond delay="0"/>
                                  </p:stCondLst>
                                  <p:childTnLst>
                                    <p:set>
                                      <p:cBhvr>
                                        <p:cTn id="183" dur="1" fill="hold">
                                          <p:stCondLst>
                                            <p:cond delay="0"/>
                                          </p:stCondLst>
                                        </p:cTn>
                                        <p:tgtEl>
                                          <p:spTgt spid="38061"/>
                                        </p:tgtEl>
                                        <p:attrNameLst>
                                          <p:attrName>style.visibility</p:attrName>
                                        </p:attrNameLst>
                                      </p:cBhvr>
                                      <p:to>
                                        <p:strVal val="visible"/>
                                      </p:to>
                                    </p:set>
                                    <p:anim calcmode="lin" valueType="num">
                                      <p:cBhvr>
                                        <p:cTn id="184" dur="2000" fill="hold"/>
                                        <p:tgtEl>
                                          <p:spTgt spid="38061"/>
                                        </p:tgtEl>
                                        <p:attrNameLst>
                                          <p:attrName>ppt_w</p:attrName>
                                        </p:attrNameLst>
                                      </p:cBhvr>
                                      <p:tavLst>
                                        <p:tav tm="0" fmla="#ppt_w*sin(2.5*pi*$)">
                                          <p:val>
                                            <p:fltVal val="0"/>
                                          </p:val>
                                        </p:tav>
                                        <p:tav tm="100000">
                                          <p:val>
                                            <p:fltVal val="1"/>
                                          </p:val>
                                        </p:tav>
                                      </p:tavLst>
                                    </p:anim>
                                    <p:anim calcmode="lin" valueType="num">
                                      <p:cBhvr>
                                        <p:cTn id="185" dur="2000" fill="hold"/>
                                        <p:tgtEl>
                                          <p:spTgt spid="38061"/>
                                        </p:tgtEl>
                                        <p:attrNameLst>
                                          <p:attrName>ppt_h</p:attrName>
                                        </p:attrNameLst>
                                      </p:cBhvr>
                                      <p:tavLst>
                                        <p:tav tm="0">
                                          <p:val>
                                            <p:strVal val="#ppt_h"/>
                                          </p:val>
                                        </p:tav>
                                        <p:tav tm="100000">
                                          <p:val>
                                            <p:strVal val="#ppt_h"/>
                                          </p:val>
                                        </p:tav>
                                      </p:tavLst>
                                    </p:anim>
                                  </p:childTnLst>
                                </p:cTn>
                              </p:par>
                              <p:par>
                                <p:cTn id="186" presetID="19" presetClass="entr" presetSubtype="10" fill="hold" grpId="0" nodeType="withEffect">
                                  <p:stCondLst>
                                    <p:cond delay="0"/>
                                  </p:stCondLst>
                                  <p:childTnLst>
                                    <p:set>
                                      <p:cBhvr>
                                        <p:cTn id="187" dur="1" fill="hold">
                                          <p:stCondLst>
                                            <p:cond delay="0"/>
                                          </p:stCondLst>
                                        </p:cTn>
                                        <p:tgtEl>
                                          <p:spTgt spid="38059"/>
                                        </p:tgtEl>
                                        <p:attrNameLst>
                                          <p:attrName>style.visibility</p:attrName>
                                        </p:attrNameLst>
                                      </p:cBhvr>
                                      <p:to>
                                        <p:strVal val="visible"/>
                                      </p:to>
                                    </p:set>
                                    <p:anim calcmode="lin" valueType="num">
                                      <p:cBhvr>
                                        <p:cTn id="188" dur="2000" fill="hold"/>
                                        <p:tgtEl>
                                          <p:spTgt spid="38059"/>
                                        </p:tgtEl>
                                        <p:attrNameLst>
                                          <p:attrName>ppt_w</p:attrName>
                                        </p:attrNameLst>
                                      </p:cBhvr>
                                      <p:tavLst>
                                        <p:tav tm="0" fmla="#ppt_w*sin(2.5*pi*$)">
                                          <p:val>
                                            <p:fltVal val="0"/>
                                          </p:val>
                                        </p:tav>
                                        <p:tav tm="100000">
                                          <p:val>
                                            <p:fltVal val="1"/>
                                          </p:val>
                                        </p:tav>
                                      </p:tavLst>
                                    </p:anim>
                                    <p:anim calcmode="lin" valueType="num">
                                      <p:cBhvr>
                                        <p:cTn id="189" dur="2000" fill="hold"/>
                                        <p:tgtEl>
                                          <p:spTgt spid="38059"/>
                                        </p:tgtEl>
                                        <p:attrNameLst>
                                          <p:attrName>ppt_h</p:attrName>
                                        </p:attrNameLst>
                                      </p:cBhvr>
                                      <p:tavLst>
                                        <p:tav tm="0">
                                          <p:val>
                                            <p:strVal val="#ppt_h"/>
                                          </p:val>
                                        </p:tav>
                                        <p:tav tm="100000">
                                          <p:val>
                                            <p:strVal val="#ppt_h"/>
                                          </p:val>
                                        </p:tav>
                                      </p:tavLst>
                                    </p:anim>
                                  </p:childTnLst>
                                </p:cTn>
                              </p:par>
                              <p:par>
                                <p:cTn id="190" presetID="19" presetClass="entr" presetSubtype="10" fill="hold" grpId="0" nodeType="withEffect">
                                  <p:stCondLst>
                                    <p:cond delay="0"/>
                                  </p:stCondLst>
                                  <p:childTnLst>
                                    <p:set>
                                      <p:cBhvr>
                                        <p:cTn id="191" dur="1" fill="hold">
                                          <p:stCondLst>
                                            <p:cond delay="0"/>
                                          </p:stCondLst>
                                        </p:cTn>
                                        <p:tgtEl>
                                          <p:spTgt spid="38060"/>
                                        </p:tgtEl>
                                        <p:attrNameLst>
                                          <p:attrName>style.visibility</p:attrName>
                                        </p:attrNameLst>
                                      </p:cBhvr>
                                      <p:to>
                                        <p:strVal val="visible"/>
                                      </p:to>
                                    </p:set>
                                    <p:anim calcmode="lin" valueType="num">
                                      <p:cBhvr>
                                        <p:cTn id="192" dur="2000" fill="hold"/>
                                        <p:tgtEl>
                                          <p:spTgt spid="38060"/>
                                        </p:tgtEl>
                                        <p:attrNameLst>
                                          <p:attrName>ppt_w</p:attrName>
                                        </p:attrNameLst>
                                      </p:cBhvr>
                                      <p:tavLst>
                                        <p:tav tm="0" fmla="#ppt_w*sin(2.5*pi*$)">
                                          <p:val>
                                            <p:fltVal val="0"/>
                                          </p:val>
                                        </p:tav>
                                        <p:tav tm="100000">
                                          <p:val>
                                            <p:fltVal val="1"/>
                                          </p:val>
                                        </p:tav>
                                      </p:tavLst>
                                    </p:anim>
                                    <p:anim calcmode="lin" valueType="num">
                                      <p:cBhvr>
                                        <p:cTn id="193" dur="2000" fill="hold"/>
                                        <p:tgtEl>
                                          <p:spTgt spid="38060"/>
                                        </p:tgtEl>
                                        <p:attrNameLst>
                                          <p:attrName>ppt_h</p:attrName>
                                        </p:attrNameLst>
                                      </p:cBhvr>
                                      <p:tavLst>
                                        <p:tav tm="0">
                                          <p:val>
                                            <p:strVal val="#ppt_h"/>
                                          </p:val>
                                        </p:tav>
                                        <p:tav tm="100000">
                                          <p:val>
                                            <p:strVal val="#ppt_h"/>
                                          </p:val>
                                        </p:tav>
                                      </p:tavLst>
                                    </p:anim>
                                  </p:childTnLst>
                                </p:cTn>
                              </p:par>
                              <p:par>
                                <p:cTn id="194" presetID="19" presetClass="entr" presetSubtype="10" fill="hold" grpId="0" nodeType="withEffect">
                                  <p:stCondLst>
                                    <p:cond delay="0"/>
                                  </p:stCondLst>
                                  <p:childTnLst>
                                    <p:set>
                                      <p:cBhvr>
                                        <p:cTn id="195" dur="1" fill="hold">
                                          <p:stCondLst>
                                            <p:cond delay="0"/>
                                          </p:stCondLst>
                                        </p:cTn>
                                        <p:tgtEl>
                                          <p:spTgt spid="38058"/>
                                        </p:tgtEl>
                                        <p:attrNameLst>
                                          <p:attrName>style.visibility</p:attrName>
                                        </p:attrNameLst>
                                      </p:cBhvr>
                                      <p:to>
                                        <p:strVal val="visible"/>
                                      </p:to>
                                    </p:set>
                                    <p:anim calcmode="lin" valueType="num">
                                      <p:cBhvr>
                                        <p:cTn id="196" dur="2000" fill="hold"/>
                                        <p:tgtEl>
                                          <p:spTgt spid="38058"/>
                                        </p:tgtEl>
                                        <p:attrNameLst>
                                          <p:attrName>ppt_w</p:attrName>
                                        </p:attrNameLst>
                                      </p:cBhvr>
                                      <p:tavLst>
                                        <p:tav tm="0" fmla="#ppt_w*sin(2.5*pi*$)">
                                          <p:val>
                                            <p:fltVal val="0"/>
                                          </p:val>
                                        </p:tav>
                                        <p:tav tm="100000">
                                          <p:val>
                                            <p:fltVal val="1"/>
                                          </p:val>
                                        </p:tav>
                                      </p:tavLst>
                                    </p:anim>
                                    <p:anim calcmode="lin" valueType="num">
                                      <p:cBhvr>
                                        <p:cTn id="197" dur="2000" fill="hold"/>
                                        <p:tgtEl>
                                          <p:spTgt spid="38058"/>
                                        </p:tgtEl>
                                        <p:attrNameLst>
                                          <p:attrName>ppt_h</p:attrName>
                                        </p:attrNameLst>
                                      </p:cBhvr>
                                      <p:tavLst>
                                        <p:tav tm="0">
                                          <p:val>
                                            <p:strVal val="#ppt_h"/>
                                          </p:val>
                                        </p:tav>
                                        <p:tav tm="100000">
                                          <p:val>
                                            <p:strVal val="#ppt_h"/>
                                          </p:val>
                                        </p:tav>
                                      </p:tavLst>
                                    </p:anim>
                                  </p:childTnLst>
                                </p:cTn>
                              </p:par>
                              <p:par>
                                <p:cTn id="198" presetID="19" presetClass="entr" presetSubtype="10" fill="hold" grpId="0" nodeType="withEffect">
                                  <p:stCondLst>
                                    <p:cond delay="0"/>
                                  </p:stCondLst>
                                  <p:childTnLst>
                                    <p:set>
                                      <p:cBhvr>
                                        <p:cTn id="199" dur="1" fill="hold">
                                          <p:stCondLst>
                                            <p:cond delay="0"/>
                                          </p:stCondLst>
                                        </p:cTn>
                                        <p:tgtEl>
                                          <p:spTgt spid="38057"/>
                                        </p:tgtEl>
                                        <p:attrNameLst>
                                          <p:attrName>style.visibility</p:attrName>
                                        </p:attrNameLst>
                                      </p:cBhvr>
                                      <p:to>
                                        <p:strVal val="visible"/>
                                      </p:to>
                                    </p:set>
                                    <p:anim calcmode="lin" valueType="num">
                                      <p:cBhvr>
                                        <p:cTn id="200" dur="2000" fill="hold"/>
                                        <p:tgtEl>
                                          <p:spTgt spid="38057"/>
                                        </p:tgtEl>
                                        <p:attrNameLst>
                                          <p:attrName>ppt_w</p:attrName>
                                        </p:attrNameLst>
                                      </p:cBhvr>
                                      <p:tavLst>
                                        <p:tav tm="0" fmla="#ppt_w*sin(2.5*pi*$)">
                                          <p:val>
                                            <p:fltVal val="0"/>
                                          </p:val>
                                        </p:tav>
                                        <p:tav tm="100000">
                                          <p:val>
                                            <p:fltVal val="1"/>
                                          </p:val>
                                        </p:tav>
                                      </p:tavLst>
                                    </p:anim>
                                    <p:anim calcmode="lin" valueType="num">
                                      <p:cBhvr>
                                        <p:cTn id="201" dur="2000" fill="hold"/>
                                        <p:tgtEl>
                                          <p:spTgt spid="38057"/>
                                        </p:tgtEl>
                                        <p:attrNameLst>
                                          <p:attrName>ppt_h</p:attrName>
                                        </p:attrNameLst>
                                      </p:cBhvr>
                                      <p:tavLst>
                                        <p:tav tm="0">
                                          <p:val>
                                            <p:strVal val="#ppt_h"/>
                                          </p:val>
                                        </p:tav>
                                        <p:tav tm="100000">
                                          <p:val>
                                            <p:strVal val="#ppt_h"/>
                                          </p:val>
                                        </p:tav>
                                      </p:tavLst>
                                    </p:anim>
                                  </p:childTnLst>
                                </p:cTn>
                              </p:par>
                              <p:par>
                                <p:cTn id="202" presetID="19" presetClass="entr" presetSubtype="10" fill="hold" grpId="0" nodeType="withEffect">
                                  <p:stCondLst>
                                    <p:cond delay="0"/>
                                  </p:stCondLst>
                                  <p:childTnLst>
                                    <p:set>
                                      <p:cBhvr>
                                        <p:cTn id="203" dur="1" fill="hold">
                                          <p:stCondLst>
                                            <p:cond delay="0"/>
                                          </p:stCondLst>
                                        </p:cTn>
                                        <p:tgtEl>
                                          <p:spTgt spid="38056"/>
                                        </p:tgtEl>
                                        <p:attrNameLst>
                                          <p:attrName>style.visibility</p:attrName>
                                        </p:attrNameLst>
                                      </p:cBhvr>
                                      <p:to>
                                        <p:strVal val="visible"/>
                                      </p:to>
                                    </p:set>
                                    <p:anim calcmode="lin" valueType="num">
                                      <p:cBhvr>
                                        <p:cTn id="204" dur="2000" fill="hold"/>
                                        <p:tgtEl>
                                          <p:spTgt spid="38056"/>
                                        </p:tgtEl>
                                        <p:attrNameLst>
                                          <p:attrName>ppt_w</p:attrName>
                                        </p:attrNameLst>
                                      </p:cBhvr>
                                      <p:tavLst>
                                        <p:tav tm="0" fmla="#ppt_w*sin(2.5*pi*$)">
                                          <p:val>
                                            <p:fltVal val="0"/>
                                          </p:val>
                                        </p:tav>
                                        <p:tav tm="100000">
                                          <p:val>
                                            <p:fltVal val="1"/>
                                          </p:val>
                                        </p:tav>
                                      </p:tavLst>
                                    </p:anim>
                                    <p:anim calcmode="lin" valueType="num">
                                      <p:cBhvr>
                                        <p:cTn id="205" dur="2000" fill="hold"/>
                                        <p:tgtEl>
                                          <p:spTgt spid="38056"/>
                                        </p:tgtEl>
                                        <p:attrNameLst>
                                          <p:attrName>ppt_h</p:attrName>
                                        </p:attrNameLst>
                                      </p:cBhvr>
                                      <p:tavLst>
                                        <p:tav tm="0">
                                          <p:val>
                                            <p:strVal val="#ppt_h"/>
                                          </p:val>
                                        </p:tav>
                                        <p:tav tm="100000">
                                          <p:val>
                                            <p:strVal val="#ppt_h"/>
                                          </p:val>
                                        </p:tav>
                                      </p:tavLst>
                                    </p:anim>
                                  </p:childTnLst>
                                </p:cTn>
                              </p:par>
                              <p:par>
                                <p:cTn id="206" presetID="25" presetClass="entr" presetSubtype="0" fill="hold" grpId="0" nodeType="withEffect">
                                  <p:stCondLst>
                                    <p:cond delay="0"/>
                                  </p:stCondLst>
                                  <p:childTnLst>
                                    <p:set>
                                      <p:cBhvr>
                                        <p:cTn id="207" dur="1" fill="hold">
                                          <p:stCondLst>
                                            <p:cond delay="0"/>
                                          </p:stCondLst>
                                        </p:cTn>
                                        <p:tgtEl>
                                          <p:spTgt spid="38187"/>
                                        </p:tgtEl>
                                        <p:attrNameLst>
                                          <p:attrName>style.visibility</p:attrName>
                                        </p:attrNameLst>
                                      </p:cBhvr>
                                      <p:to>
                                        <p:strVal val="visible"/>
                                      </p:to>
                                    </p:set>
                                    <p:anim calcmode="lin" valueType="num">
                                      <p:cBhvr>
                                        <p:cTn id="208" dur="500" decel="50000" fill="hold">
                                          <p:stCondLst>
                                            <p:cond delay="0"/>
                                          </p:stCondLst>
                                        </p:cTn>
                                        <p:tgtEl>
                                          <p:spTgt spid="38187"/>
                                        </p:tgtEl>
                                        <p:attrNameLst>
                                          <p:attrName>style.rotation</p:attrName>
                                        </p:attrNameLst>
                                      </p:cBhvr>
                                      <p:tavLst>
                                        <p:tav tm="0">
                                          <p:val>
                                            <p:fltVal val="-90"/>
                                          </p:val>
                                        </p:tav>
                                        <p:tav tm="100000">
                                          <p:val>
                                            <p:fltVal val="0"/>
                                          </p:val>
                                        </p:tav>
                                      </p:tavLst>
                                    </p:anim>
                                    <p:anim calcmode="lin" valueType="num">
                                      <p:cBhvr>
                                        <p:cTn id="209" dur="500" decel="50000" fill="hold">
                                          <p:stCondLst>
                                            <p:cond delay="0"/>
                                          </p:stCondLst>
                                        </p:cTn>
                                        <p:tgtEl>
                                          <p:spTgt spid="38187"/>
                                        </p:tgtEl>
                                        <p:attrNameLst>
                                          <p:attrName>ppt_w</p:attrName>
                                        </p:attrNameLst>
                                      </p:cBhvr>
                                      <p:tavLst>
                                        <p:tav tm="0">
                                          <p:val>
                                            <p:strVal val="#ppt_w"/>
                                          </p:val>
                                        </p:tav>
                                        <p:tav tm="100000">
                                          <p:val>
                                            <p:strVal val="#ppt_w*.05"/>
                                          </p:val>
                                        </p:tav>
                                      </p:tavLst>
                                    </p:anim>
                                    <p:anim calcmode="lin" valueType="num">
                                      <p:cBhvr>
                                        <p:cTn id="210" dur="500" accel="50000" fill="hold">
                                          <p:stCondLst>
                                            <p:cond delay="500"/>
                                          </p:stCondLst>
                                        </p:cTn>
                                        <p:tgtEl>
                                          <p:spTgt spid="38187"/>
                                        </p:tgtEl>
                                        <p:attrNameLst>
                                          <p:attrName>ppt_w</p:attrName>
                                        </p:attrNameLst>
                                      </p:cBhvr>
                                      <p:tavLst>
                                        <p:tav tm="0">
                                          <p:val>
                                            <p:strVal val="#ppt_w*.05"/>
                                          </p:val>
                                        </p:tav>
                                        <p:tav tm="100000">
                                          <p:val>
                                            <p:strVal val="#ppt_w"/>
                                          </p:val>
                                        </p:tav>
                                      </p:tavLst>
                                    </p:anim>
                                    <p:anim calcmode="lin" valueType="num">
                                      <p:cBhvr>
                                        <p:cTn id="211" dur="1000" fill="hold"/>
                                        <p:tgtEl>
                                          <p:spTgt spid="38187"/>
                                        </p:tgtEl>
                                        <p:attrNameLst>
                                          <p:attrName>ppt_h</p:attrName>
                                        </p:attrNameLst>
                                      </p:cBhvr>
                                      <p:tavLst>
                                        <p:tav tm="0">
                                          <p:val>
                                            <p:strVal val="#ppt_h"/>
                                          </p:val>
                                        </p:tav>
                                        <p:tav tm="100000">
                                          <p:val>
                                            <p:strVal val="#ppt_h"/>
                                          </p:val>
                                        </p:tav>
                                      </p:tavLst>
                                    </p:anim>
                                    <p:anim calcmode="lin" valueType="num">
                                      <p:cBhvr>
                                        <p:cTn id="212" dur="500" decel="50000" fill="hold">
                                          <p:stCondLst>
                                            <p:cond delay="0"/>
                                          </p:stCondLst>
                                        </p:cTn>
                                        <p:tgtEl>
                                          <p:spTgt spid="38187"/>
                                        </p:tgtEl>
                                        <p:attrNameLst>
                                          <p:attrName>ppt_x</p:attrName>
                                        </p:attrNameLst>
                                      </p:cBhvr>
                                      <p:tavLst>
                                        <p:tav tm="0">
                                          <p:val>
                                            <p:strVal val="#ppt_x+.4"/>
                                          </p:val>
                                        </p:tav>
                                        <p:tav tm="100000">
                                          <p:val>
                                            <p:strVal val="#ppt_x"/>
                                          </p:val>
                                        </p:tav>
                                      </p:tavLst>
                                    </p:anim>
                                    <p:anim calcmode="lin" valueType="num">
                                      <p:cBhvr>
                                        <p:cTn id="213" dur="500" decel="50000" fill="hold">
                                          <p:stCondLst>
                                            <p:cond delay="0"/>
                                          </p:stCondLst>
                                        </p:cTn>
                                        <p:tgtEl>
                                          <p:spTgt spid="38187"/>
                                        </p:tgtEl>
                                        <p:attrNameLst>
                                          <p:attrName>ppt_y</p:attrName>
                                        </p:attrNameLst>
                                      </p:cBhvr>
                                      <p:tavLst>
                                        <p:tav tm="0">
                                          <p:val>
                                            <p:strVal val="#ppt_y-.2"/>
                                          </p:val>
                                        </p:tav>
                                        <p:tav tm="100000">
                                          <p:val>
                                            <p:strVal val="#ppt_y+.1"/>
                                          </p:val>
                                        </p:tav>
                                      </p:tavLst>
                                    </p:anim>
                                    <p:anim calcmode="lin" valueType="num">
                                      <p:cBhvr>
                                        <p:cTn id="214" dur="500" accel="50000" fill="hold">
                                          <p:stCondLst>
                                            <p:cond delay="500"/>
                                          </p:stCondLst>
                                        </p:cTn>
                                        <p:tgtEl>
                                          <p:spTgt spid="38187"/>
                                        </p:tgtEl>
                                        <p:attrNameLst>
                                          <p:attrName>ppt_y</p:attrName>
                                        </p:attrNameLst>
                                      </p:cBhvr>
                                      <p:tavLst>
                                        <p:tav tm="0">
                                          <p:val>
                                            <p:strVal val="#ppt_y+.1"/>
                                          </p:val>
                                        </p:tav>
                                        <p:tav tm="100000">
                                          <p:val>
                                            <p:strVal val="#ppt_y"/>
                                          </p:val>
                                        </p:tav>
                                      </p:tavLst>
                                    </p:anim>
                                    <p:animEffect transition="in" filter="fade">
                                      <p:cBhvr>
                                        <p:cTn id="215" dur="1000" decel="50000">
                                          <p:stCondLst>
                                            <p:cond delay="0"/>
                                          </p:stCondLst>
                                        </p:cTn>
                                        <p:tgtEl>
                                          <p:spTgt spid="38187"/>
                                        </p:tgtEl>
                                      </p:cBhvr>
                                    </p:animEffect>
                                  </p:childTnLst>
                                </p:cTn>
                              </p:par>
                            </p:childTnLst>
                          </p:cTn>
                        </p:par>
                      </p:childTnLst>
                    </p:cTn>
                  </p:par>
                  <p:par>
                    <p:cTn id="216" fill="hold" nodeType="clickPar">
                      <p:stCondLst>
                        <p:cond delay="indefinite"/>
                      </p:stCondLst>
                      <p:childTnLst>
                        <p:par>
                          <p:cTn id="217" fill="hold" nodeType="withGroup">
                            <p:stCondLst>
                              <p:cond delay="0"/>
                            </p:stCondLst>
                            <p:childTnLst>
                              <p:par>
                                <p:cTn id="218" presetID="3" presetClass="entr" presetSubtype="10" fill="hold" nodeType="clickEffect">
                                  <p:stCondLst>
                                    <p:cond delay="0"/>
                                  </p:stCondLst>
                                  <p:childTnLst>
                                    <p:set>
                                      <p:cBhvr>
                                        <p:cTn id="219" dur="1" fill="hold">
                                          <p:stCondLst>
                                            <p:cond delay="0"/>
                                          </p:stCondLst>
                                        </p:cTn>
                                        <p:tgtEl>
                                          <p:spTgt spid="38226"/>
                                        </p:tgtEl>
                                        <p:attrNameLst>
                                          <p:attrName>style.visibility</p:attrName>
                                        </p:attrNameLst>
                                      </p:cBhvr>
                                      <p:to>
                                        <p:strVal val="visible"/>
                                      </p:to>
                                    </p:set>
                                    <p:animEffect transition="in" filter="blinds(horizontal)">
                                      <p:cBhvr>
                                        <p:cTn id="220" dur="500"/>
                                        <p:tgtEl>
                                          <p:spTgt spid="38226"/>
                                        </p:tgtEl>
                                      </p:cBhvr>
                                    </p:animEffect>
                                  </p:childTnLst>
                                </p:cTn>
                              </p:par>
                              <p:par>
                                <p:cTn id="221" presetID="8" presetClass="exit" presetSubtype="16" fill="hold" grpId="1" nodeType="withEffect">
                                  <p:stCondLst>
                                    <p:cond delay="0"/>
                                  </p:stCondLst>
                                  <p:childTnLst>
                                    <p:animEffect transition="out" filter="diamond(in)">
                                      <p:cBhvr>
                                        <p:cTn id="222" dur="1000"/>
                                        <p:tgtEl>
                                          <p:spTgt spid="38187"/>
                                        </p:tgtEl>
                                      </p:cBhvr>
                                    </p:animEffect>
                                    <p:set>
                                      <p:cBhvr>
                                        <p:cTn id="223" dur="1" fill="hold">
                                          <p:stCondLst>
                                            <p:cond delay="999"/>
                                          </p:stCondLst>
                                        </p:cTn>
                                        <p:tgtEl>
                                          <p:spTgt spid="38187"/>
                                        </p:tgtEl>
                                        <p:attrNameLst>
                                          <p:attrName>style.visibility</p:attrName>
                                        </p:attrNameLst>
                                      </p:cBhvr>
                                      <p:to>
                                        <p:strVal val="hidden"/>
                                      </p:to>
                                    </p:set>
                                  </p:childTnLst>
                                </p:cTn>
                              </p:par>
                            </p:childTnLst>
                          </p:cTn>
                        </p:par>
                      </p:childTnLst>
                    </p:cTn>
                  </p:par>
                </p:childTnLst>
              </p:cTn>
              <p:nextCondLst>
                <p:cond evt="onClick" delay="0">
                  <p:tgtEl>
                    <p:spTgt spid="37917"/>
                  </p:tgtEl>
                </p:cond>
              </p:nextCondLst>
            </p:seq>
            <p:seq concurrent="1" nextAc="seek">
              <p:cTn id="224" restart="whenNotActive" fill="hold" evtFilter="cancelBubble" nodeType="interactiveSeq">
                <p:stCondLst>
                  <p:cond evt="onClick" delay="0">
                    <p:tgtEl>
                      <p:spTgt spid="37918"/>
                    </p:tgtEl>
                  </p:cond>
                </p:stCondLst>
                <p:endSync evt="end" delay="0">
                  <p:rtn val="all"/>
                </p:endSync>
                <p:childTnLst>
                  <p:par>
                    <p:cTn id="225" fill="hold" nodeType="clickPar">
                      <p:stCondLst>
                        <p:cond delay="0"/>
                      </p:stCondLst>
                      <p:childTnLst>
                        <p:par>
                          <p:cTn id="226" fill="hold" nodeType="withGroup">
                            <p:stCondLst>
                              <p:cond delay="0"/>
                            </p:stCondLst>
                            <p:childTnLst>
                              <p:par>
                                <p:cTn id="227" presetID="19" presetClass="entr" presetSubtype="10" fill="hold" grpId="0" nodeType="clickEffect">
                                  <p:stCondLst>
                                    <p:cond delay="0"/>
                                  </p:stCondLst>
                                  <p:childTnLst>
                                    <p:set>
                                      <p:cBhvr>
                                        <p:cTn id="228" dur="1" fill="hold">
                                          <p:stCondLst>
                                            <p:cond delay="0"/>
                                          </p:stCondLst>
                                        </p:cTn>
                                        <p:tgtEl>
                                          <p:spTgt spid="38111"/>
                                        </p:tgtEl>
                                        <p:attrNameLst>
                                          <p:attrName>style.visibility</p:attrName>
                                        </p:attrNameLst>
                                      </p:cBhvr>
                                      <p:to>
                                        <p:strVal val="visible"/>
                                      </p:to>
                                    </p:set>
                                    <p:anim calcmode="lin" valueType="num">
                                      <p:cBhvr>
                                        <p:cTn id="229" dur="2000" fill="hold"/>
                                        <p:tgtEl>
                                          <p:spTgt spid="38111"/>
                                        </p:tgtEl>
                                        <p:attrNameLst>
                                          <p:attrName>ppt_w</p:attrName>
                                        </p:attrNameLst>
                                      </p:cBhvr>
                                      <p:tavLst>
                                        <p:tav tm="0" fmla="#ppt_w*sin(2.5*pi*$)">
                                          <p:val>
                                            <p:fltVal val="0"/>
                                          </p:val>
                                        </p:tav>
                                        <p:tav tm="100000">
                                          <p:val>
                                            <p:fltVal val="1"/>
                                          </p:val>
                                        </p:tav>
                                      </p:tavLst>
                                    </p:anim>
                                    <p:anim calcmode="lin" valueType="num">
                                      <p:cBhvr>
                                        <p:cTn id="230" dur="2000" fill="hold"/>
                                        <p:tgtEl>
                                          <p:spTgt spid="38111"/>
                                        </p:tgtEl>
                                        <p:attrNameLst>
                                          <p:attrName>ppt_h</p:attrName>
                                        </p:attrNameLst>
                                      </p:cBhvr>
                                      <p:tavLst>
                                        <p:tav tm="0">
                                          <p:val>
                                            <p:strVal val="#ppt_h"/>
                                          </p:val>
                                        </p:tav>
                                        <p:tav tm="100000">
                                          <p:val>
                                            <p:strVal val="#ppt_h"/>
                                          </p:val>
                                        </p:tav>
                                      </p:tavLst>
                                    </p:anim>
                                  </p:childTnLst>
                                </p:cTn>
                              </p:par>
                              <p:par>
                                <p:cTn id="231" presetID="19" presetClass="entr" presetSubtype="10" fill="hold" grpId="0" nodeType="withEffect">
                                  <p:stCondLst>
                                    <p:cond delay="0"/>
                                  </p:stCondLst>
                                  <p:childTnLst>
                                    <p:set>
                                      <p:cBhvr>
                                        <p:cTn id="232" dur="1" fill="hold">
                                          <p:stCondLst>
                                            <p:cond delay="0"/>
                                          </p:stCondLst>
                                        </p:cTn>
                                        <p:tgtEl>
                                          <p:spTgt spid="38110"/>
                                        </p:tgtEl>
                                        <p:attrNameLst>
                                          <p:attrName>style.visibility</p:attrName>
                                        </p:attrNameLst>
                                      </p:cBhvr>
                                      <p:to>
                                        <p:strVal val="visible"/>
                                      </p:to>
                                    </p:set>
                                    <p:anim calcmode="lin" valueType="num">
                                      <p:cBhvr>
                                        <p:cTn id="233" dur="2000" fill="hold"/>
                                        <p:tgtEl>
                                          <p:spTgt spid="38110"/>
                                        </p:tgtEl>
                                        <p:attrNameLst>
                                          <p:attrName>ppt_w</p:attrName>
                                        </p:attrNameLst>
                                      </p:cBhvr>
                                      <p:tavLst>
                                        <p:tav tm="0" fmla="#ppt_w*sin(2.5*pi*$)">
                                          <p:val>
                                            <p:fltVal val="0"/>
                                          </p:val>
                                        </p:tav>
                                        <p:tav tm="100000">
                                          <p:val>
                                            <p:fltVal val="1"/>
                                          </p:val>
                                        </p:tav>
                                      </p:tavLst>
                                    </p:anim>
                                    <p:anim calcmode="lin" valueType="num">
                                      <p:cBhvr>
                                        <p:cTn id="234" dur="2000" fill="hold"/>
                                        <p:tgtEl>
                                          <p:spTgt spid="38110"/>
                                        </p:tgtEl>
                                        <p:attrNameLst>
                                          <p:attrName>ppt_h</p:attrName>
                                        </p:attrNameLst>
                                      </p:cBhvr>
                                      <p:tavLst>
                                        <p:tav tm="0">
                                          <p:val>
                                            <p:strVal val="#ppt_h"/>
                                          </p:val>
                                        </p:tav>
                                        <p:tav tm="100000">
                                          <p:val>
                                            <p:strVal val="#ppt_h"/>
                                          </p:val>
                                        </p:tav>
                                      </p:tavLst>
                                    </p:anim>
                                  </p:childTnLst>
                                </p:cTn>
                              </p:par>
                              <p:par>
                                <p:cTn id="235" presetID="19" presetClass="entr" presetSubtype="10" fill="hold" grpId="0" nodeType="withEffect">
                                  <p:stCondLst>
                                    <p:cond delay="0"/>
                                  </p:stCondLst>
                                  <p:childTnLst>
                                    <p:set>
                                      <p:cBhvr>
                                        <p:cTn id="236" dur="1" fill="hold">
                                          <p:stCondLst>
                                            <p:cond delay="0"/>
                                          </p:stCondLst>
                                        </p:cTn>
                                        <p:tgtEl>
                                          <p:spTgt spid="38109"/>
                                        </p:tgtEl>
                                        <p:attrNameLst>
                                          <p:attrName>style.visibility</p:attrName>
                                        </p:attrNameLst>
                                      </p:cBhvr>
                                      <p:to>
                                        <p:strVal val="visible"/>
                                      </p:to>
                                    </p:set>
                                    <p:anim calcmode="lin" valueType="num">
                                      <p:cBhvr>
                                        <p:cTn id="237" dur="2000" fill="hold"/>
                                        <p:tgtEl>
                                          <p:spTgt spid="38109"/>
                                        </p:tgtEl>
                                        <p:attrNameLst>
                                          <p:attrName>ppt_w</p:attrName>
                                        </p:attrNameLst>
                                      </p:cBhvr>
                                      <p:tavLst>
                                        <p:tav tm="0" fmla="#ppt_w*sin(2.5*pi*$)">
                                          <p:val>
                                            <p:fltVal val="0"/>
                                          </p:val>
                                        </p:tav>
                                        <p:tav tm="100000">
                                          <p:val>
                                            <p:fltVal val="1"/>
                                          </p:val>
                                        </p:tav>
                                      </p:tavLst>
                                    </p:anim>
                                    <p:anim calcmode="lin" valueType="num">
                                      <p:cBhvr>
                                        <p:cTn id="238" dur="2000" fill="hold"/>
                                        <p:tgtEl>
                                          <p:spTgt spid="38109"/>
                                        </p:tgtEl>
                                        <p:attrNameLst>
                                          <p:attrName>ppt_h</p:attrName>
                                        </p:attrNameLst>
                                      </p:cBhvr>
                                      <p:tavLst>
                                        <p:tav tm="0">
                                          <p:val>
                                            <p:strVal val="#ppt_h"/>
                                          </p:val>
                                        </p:tav>
                                        <p:tav tm="100000">
                                          <p:val>
                                            <p:strVal val="#ppt_h"/>
                                          </p:val>
                                        </p:tav>
                                      </p:tavLst>
                                    </p:anim>
                                  </p:childTnLst>
                                </p:cTn>
                              </p:par>
                              <p:par>
                                <p:cTn id="239" presetID="19" presetClass="entr" presetSubtype="10" fill="hold" grpId="0" nodeType="withEffect">
                                  <p:stCondLst>
                                    <p:cond delay="0"/>
                                  </p:stCondLst>
                                  <p:childTnLst>
                                    <p:set>
                                      <p:cBhvr>
                                        <p:cTn id="240" dur="1" fill="hold">
                                          <p:stCondLst>
                                            <p:cond delay="0"/>
                                          </p:stCondLst>
                                        </p:cTn>
                                        <p:tgtEl>
                                          <p:spTgt spid="38108"/>
                                        </p:tgtEl>
                                        <p:attrNameLst>
                                          <p:attrName>style.visibility</p:attrName>
                                        </p:attrNameLst>
                                      </p:cBhvr>
                                      <p:to>
                                        <p:strVal val="visible"/>
                                      </p:to>
                                    </p:set>
                                    <p:anim calcmode="lin" valueType="num">
                                      <p:cBhvr>
                                        <p:cTn id="241" dur="2000" fill="hold"/>
                                        <p:tgtEl>
                                          <p:spTgt spid="38108"/>
                                        </p:tgtEl>
                                        <p:attrNameLst>
                                          <p:attrName>ppt_w</p:attrName>
                                        </p:attrNameLst>
                                      </p:cBhvr>
                                      <p:tavLst>
                                        <p:tav tm="0" fmla="#ppt_w*sin(2.5*pi*$)">
                                          <p:val>
                                            <p:fltVal val="0"/>
                                          </p:val>
                                        </p:tav>
                                        <p:tav tm="100000">
                                          <p:val>
                                            <p:fltVal val="1"/>
                                          </p:val>
                                        </p:tav>
                                      </p:tavLst>
                                    </p:anim>
                                    <p:anim calcmode="lin" valueType="num">
                                      <p:cBhvr>
                                        <p:cTn id="242" dur="2000" fill="hold"/>
                                        <p:tgtEl>
                                          <p:spTgt spid="38108"/>
                                        </p:tgtEl>
                                        <p:attrNameLst>
                                          <p:attrName>ppt_h</p:attrName>
                                        </p:attrNameLst>
                                      </p:cBhvr>
                                      <p:tavLst>
                                        <p:tav tm="0">
                                          <p:val>
                                            <p:strVal val="#ppt_h"/>
                                          </p:val>
                                        </p:tav>
                                        <p:tav tm="100000">
                                          <p:val>
                                            <p:strVal val="#ppt_h"/>
                                          </p:val>
                                        </p:tav>
                                      </p:tavLst>
                                    </p:anim>
                                  </p:childTnLst>
                                </p:cTn>
                              </p:par>
                              <p:par>
                                <p:cTn id="243" presetID="19" presetClass="entr" presetSubtype="10" fill="hold" grpId="0" nodeType="withEffect">
                                  <p:stCondLst>
                                    <p:cond delay="0"/>
                                  </p:stCondLst>
                                  <p:childTnLst>
                                    <p:set>
                                      <p:cBhvr>
                                        <p:cTn id="244" dur="1" fill="hold">
                                          <p:stCondLst>
                                            <p:cond delay="0"/>
                                          </p:stCondLst>
                                        </p:cTn>
                                        <p:tgtEl>
                                          <p:spTgt spid="38107"/>
                                        </p:tgtEl>
                                        <p:attrNameLst>
                                          <p:attrName>style.visibility</p:attrName>
                                        </p:attrNameLst>
                                      </p:cBhvr>
                                      <p:to>
                                        <p:strVal val="visible"/>
                                      </p:to>
                                    </p:set>
                                    <p:anim calcmode="lin" valueType="num">
                                      <p:cBhvr>
                                        <p:cTn id="245" dur="2000" fill="hold"/>
                                        <p:tgtEl>
                                          <p:spTgt spid="38107"/>
                                        </p:tgtEl>
                                        <p:attrNameLst>
                                          <p:attrName>ppt_w</p:attrName>
                                        </p:attrNameLst>
                                      </p:cBhvr>
                                      <p:tavLst>
                                        <p:tav tm="0" fmla="#ppt_w*sin(2.5*pi*$)">
                                          <p:val>
                                            <p:fltVal val="0"/>
                                          </p:val>
                                        </p:tav>
                                        <p:tav tm="100000">
                                          <p:val>
                                            <p:fltVal val="1"/>
                                          </p:val>
                                        </p:tav>
                                      </p:tavLst>
                                    </p:anim>
                                    <p:anim calcmode="lin" valueType="num">
                                      <p:cBhvr>
                                        <p:cTn id="246" dur="2000" fill="hold"/>
                                        <p:tgtEl>
                                          <p:spTgt spid="38107"/>
                                        </p:tgtEl>
                                        <p:attrNameLst>
                                          <p:attrName>ppt_h</p:attrName>
                                        </p:attrNameLst>
                                      </p:cBhvr>
                                      <p:tavLst>
                                        <p:tav tm="0">
                                          <p:val>
                                            <p:strVal val="#ppt_h"/>
                                          </p:val>
                                        </p:tav>
                                        <p:tav tm="100000">
                                          <p:val>
                                            <p:strVal val="#ppt_h"/>
                                          </p:val>
                                        </p:tav>
                                      </p:tavLst>
                                    </p:anim>
                                  </p:childTnLst>
                                </p:cTn>
                              </p:par>
                              <p:par>
                                <p:cTn id="247" presetID="19" presetClass="entr" presetSubtype="10" fill="hold" grpId="0" nodeType="withEffect">
                                  <p:stCondLst>
                                    <p:cond delay="0"/>
                                  </p:stCondLst>
                                  <p:childTnLst>
                                    <p:set>
                                      <p:cBhvr>
                                        <p:cTn id="248" dur="1" fill="hold">
                                          <p:stCondLst>
                                            <p:cond delay="0"/>
                                          </p:stCondLst>
                                        </p:cTn>
                                        <p:tgtEl>
                                          <p:spTgt spid="38106"/>
                                        </p:tgtEl>
                                        <p:attrNameLst>
                                          <p:attrName>style.visibility</p:attrName>
                                        </p:attrNameLst>
                                      </p:cBhvr>
                                      <p:to>
                                        <p:strVal val="visible"/>
                                      </p:to>
                                    </p:set>
                                    <p:anim calcmode="lin" valueType="num">
                                      <p:cBhvr>
                                        <p:cTn id="249" dur="2000" fill="hold"/>
                                        <p:tgtEl>
                                          <p:spTgt spid="38106"/>
                                        </p:tgtEl>
                                        <p:attrNameLst>
                                          <p:attrName>ppt_w</p:attrName>
                                        </p:attrNameLst>
                                      </p:cBhvr>
                                      <p:tavLst>
                                        <p:tav tm="0" fmla="#ppt_w*sin(2.5*pi*$)">
                                          <p:val>
                                            <p:fltVal val="0"/>
                                          </p:val>
                                        </p:tav>
                                        <p:tav tm="100000">
                                          <p:val>
                                            <p:fltVal val="1"/>
                                          </p:val>
                                        </p:tav>
                                      </p:tavLst>
                                    </p:anim>
                                    <p:anim calcmode="lin" valueType="num">
                                      <p:cBhvr>
                                        <p:cTn id="250" dur="2000" fill="hold"/>
                                        <p:tgtEl>
                                          <p:spTgt spid="38106"/>
                                        </p:tgtEl>
                                        <p:attrNameLst>
                                          <p:attrName>ppt_h</p:attrName>
                                        </p:attrNameLst>
                                      </p:cBhvr>
                                      <p:tavLst>
                                        <p:tav tm="0">
                                          <p:val>
                                            <p:strVal val="#ppt_h"/>
                                          </p:val>
                                        </p:tav>
                                        <p:tav tm="100000">
                                          <p:val>
                                            <p:strVal val="#ppt_h"/>
                                          </p:val>
                                        </p:tav>
                                      </p:tavLst>
                                    </p:anim>
                                  </p:childTnLst>
                                </p:cTn>
                              </p:par>
                              <p:par>
                                <p:cTn id="251" presetID="25" presetClass="entr" presetSubtype="0" fill="hold" grpId="0" nodeType="withEffect">
                                  <p:stCondLst>
                                    <p:cond delay="0"/>
                                  </p:stCondLst>
                                  <p:childTnLst>
                                    <p:set>
                                      <p:cBhvr>
                                        <p:cTn id="252" dur="1" fill="hold">
                                          <p:stCondLst>
                                            <p:cond delay="0"/>
                                          </p:stCondLst>
                                        </p:cTn>
                                        <p:tgtEl>
                                          <p:spTgt spid="38190"/>
                                        </p:tgtEl>
                                        <p:attrNameLst>
                                          <p:attrName>style.visibility</p:attrName>
                                        </p:attrNameLst>
                                      </p:cBhvr>
                                      <p:to>
                                        <p:strVal val="visible"/>
                                      </p:to>
                                    </p:set>
                                    <p:anim calcmode="lin" valueType="num">
                                      <p:cBhvr>
                                        <p:cTn id="253" dur="500" decel="50000" fill="hold">
                                          <p:stCondLst>
                                            <p:cond delay="0"/>
                                          </p:stCondLst>
                                        </p:cTn>
                                        <p:tgtEl>
                                          <p:spTgt spid="38190"/>
                                        </p:tgtEl>
                                        <p:attrNameLst>
                                          <p:attrName>style.rotation</p:attrName>
                                        </p:attrNameLst>
                                      </p:cBhvr>
                                      <p:tavLst>
                                        <p:tav tm="0">
                                          <p:val>
                                            <p:fltVal val="-90"/>
                                          </p:val>
                                        </p:tav>
                                        <p:tav tm="100000">
                                          <p:val>
                                            <p:fltVal val="0"/>
                                          </p:val>
                                        </p:tav>
                                      </p:tavLst>
                                    </p:anim>
                                    <p:anim calcmode="lin" valueType="num">
                                      <p:cBhvr>
                                        <p:cTn id="254" dur="500" decel="50000" fill="hold">
                                          <p:stCondLst>
                                            <p:cond delay="0"/>
                                          </p:stCondLst>
                                        </p:cTn>
                                        <p:tgtEl>
                                          <p:spTgt spid="38190"/>
                                        </p:tgtEl>
                                        <p:attrNameLst>
                                          <p:attrName>ppt_w</p:attrName>
                                        </p:attrNameLst>
                                      </p:cBhvr>
                                      <p:tavLst>
                                        <p:tav tm="0">
                                          <p:val>
                                            <p:strVal val="#ppt_w"/>
                                          </p:val>
                                        </p:tav>
                                        <p:tav tm="100000">
                                          <p:val>
                                            <p:strVal val="#ppt_w*.05"/>
                                          </p:val>
                                        </p:tav>
                                      </p:tavLst>
                                    </p:anim>
                                    <p:anim calcmode="lin" valueType="num">
                                      <p:cBhvr>
                                        <p:cTn id="255" dur="500" accel="50000" fill="hold">
                                          <p:stCondLst>
                                            <p:cond delay="500"/>
                                          </p:stCondLst>
                                        </p:cTn>
                                        <p:tgtEl>
                                          <p:spTgt spid="38190"/>
                                        </p:tgtEl>
                                        <p:attrNameLst>
                                          <p:attrName>ppt_w</p:attrName>
                                        </p:attrNameLst>
                                      </p:cBhvr>
                                      <p:tavLst>
                                        <p:tav tm="0">
                                          <p:val>
                                            <p:strVal val="#ppt_w*.05"/>
                                          </p:val>
                                        </p:tav>
                                        <p:tav tm="100000">
                                          <p:val>
                                            <p:strVal val="#ppt_w"/>
                                          </p:val>
                                        </p:tav>
                                      </p:tavLst>
                                    </p:anim>
                                    <p:anim calcmode="lin" valueType="num">
                                      <p:cBhvr>
                                        <p:cTn id="256" dur="1000" fill="hold"/>
                                        <p:tgtEl>
                                          <p:spTgt spid="38190"/>
                                        </p:tgtEl>
                                        <p:attrNameLst>
                                          <p:attrName>ppt_h</p:attrName>
                                        </p:attrNameLst>
                                      </p:cBhvr>
                                      <p:tavLst>
                                        <p:tav tm="0">
                                          <p:val>
                                            <p:strVal val="#ppt_h"/>
                                          </p:val>
                                        </p:tav>
                                        <p:tav tm="100000">
                                          <p:val>
                                            <p:strVal val="#ppt_h"/>
                                          </p:val>
                                        </p:tav>
                                      </p:tavLst>
                                    </p:anim>
                                    <p:anim calcmode="lin" valueType="num">
                                      <p:cBhvr>
                                        <p:cTn id="257" dur="500" decel="50000" fill="hold">
                                          <p:stCondLst>
                                            <p:cond delay="0"/>
                                          </p:stCondLst>
                                        </p:cTn>
                                        <p:tgtEl>
                                          <p:spTgt spid="38190"/>
                                        </p:tgtEl>
                                        <p:attrNameLst>
                                          <p:attrName>ppt_x</p:attrName>
                                        </p:attrNameLst>
                                      </p:cBhvr>
                                      <p:tavLst>
                                        <p:tav tm="0">
                                          <p:val>
                                            <p:strVal val="#ppt_x+.4"/>
                                          </p:val>
                                        </p:tav>
                                        <p:tav tm="100000">
                                          <p:val>
                                            <p:strVal val="#ppt_x"/>
                                          </p:val>
                                        </p:tav>
                                      </p:tavLst>
                                    </p:anim>
                                    <p:anim calcmode="lin" valueType="num">
                                      <p:cBhvr>
                                        <p:cTn id="258" dur="500" decel="50000" fill="hold">
                                          <p:stCondLst>
                                            <p:cond delay="0"/>
                                          </p:stCondLst>
                                        </p:cTn>
                                        <p:tgtEl>
                                          <p:spTgt spid="38190"/>
                                        </p:tgtEl>
                                        <p:attrNameLst>
                                          <p:attrName>ppt_y</p:attrName>
                                        </p:attrNameLst>
                                      </p:cBhvr>
                                      <p:tavLst>
                                        <p:tav tm="0">
                                          <p:val>
                                            <p:strVal val="#ppt_y-.2"/>
                                          </p:val>
                                        </p:tav>
                                        <p:tav tm="100000">
                                          <p:val>
                                            <p:strVal val="#ppt_y+.1"/>
                                          </p:val>
                                        </p:tav>
                                      </p:tavLst>
                                    </p:anim>
                                    <p:anim calcmode="lin" valueType="num">
                                      <p:cBhvr>
                                        <p:cTn id="259" dur="500" accel="50000" fill="hold">
                                          <p:stCondLst>
                                            <p:cond delay="500"/>
                                          </p:stCondLst>
                                        </p:cTn>
                                        <p:tgtEl>
                                          <p:spTgt spid="38190"/>
                                        </p:tgtEl>
                                        <p:attrNameLst>
                                          <p:attrName>ppt_y</p:attrName>
                                        </p:attrNameLst>
                                      </p:cBhvr>
                                      <p:tavLst>
                                        <p:tav tm="0">
                                          <p:val>
                                            <p:strVal val="#ppt_y+.1"/>
                                          </p:val>
                                        </p:tav>
                                        <p:tav tm="100000">
                                          <p:val>
                                            <p:strVal val="#ppt_y"/>
                                          </p:val>
                                        </p:tav>
                                      </p:tavLst>
                                    </p:anim>
                                    <p:animEffect transition="in" filter="fade">
                                      <p:cBhvr>
                                        <p:cTn id="260" dur="1000" decel="50000">
                                          <p:stCondLst>
                                            <p:cond delay="0"/>
                                          </p:stCondLst>
                                        </p:cTn>
                                        <p:tgtEl>
                                          <p:spTgt spid="38190"/>
                                        </p:tgtEl>
                                      </p:cBhvr>
                                    </p:animEffect>
                                  </p:childTnLst>
                                </p:cTn>
                              </p:par>
                            </p:childTnLst>
                          </p:cTn>
                        </p:par>
                      </p:childTnLst>
                    </p:cTn>
                  </p:par>
                  <p:par>
                    <p:cTn id="261" fill="hold" nodeType="clickPar">
                      <p:stCondLst>
                        <p:cond delay="indefinite"/>
                      </p:stCondLst>
                      <p:childTnLst>
                        <p:par>
                          <p:cTn id="262" fill="hold" nodeType="withGroup">
                            <p:stCondLst>
                              <p:cond delay="0"/>
                            </p:stCondLst>
                            <p:childTnLst>
                              <p:par>
                                <p:cTn id="263" presetID="5" presetClass="entr" presetSubtype="10" fill="hold" nodeType="clickEffect">
                                  <p:stCondLst>
                                    <p:cond delay="0"/>
                                  </p:stCondLst>
                                  <p:childTnLst>
                                    <p:set>
                                      <p:cBhvr>
                                        <p:cTn id="264" dur="1" fill="hold">
                                          <p:stCondLst>
                                            <p:cond delay="0"/>
                                          </p:stCondLst>
                                        </p:cTn>
                                        <p:tgtEl>
                                          <p:spTgt spid="38112"/>
                                        </p:tgtEl>
                                        <p:attrNameLst>
                                          <p:attrName>style.visibility</p:attrName>
                                        </p:attrNameLst>
                                      </p:cBhvr>
                                      <p:to>
                                        <p:strVal val="visible"/>
                                      </p:to>
                                    </p:set>
                                    <p:animEffect transition="in" filter="checkerboard(across)">
                                      <p:cBhvr>
                                        <p:cTn id="265" dur="500"/>
                                        <p:tgtEl>
                                          <p:spTgt spid="38112"/>
                                        </p:tgtEl>
                                      </p:cBhvr>
                                    </p:animEffect>
                                  </p:childTnLst>
                                </p:cTn>
                              </p:par>
                              <p:par>
                                <p:cTn id="266" presetID="8" presetClass="exit" presetSubtype="16" fill="hold" grpId="1" nodeType="withEffect">
                                  <p:stCondLst>
                                    <p:cond delay="0"/>
                                  </p:stCondLst>
                                  <p:childTnLst>
                                    <p:animEffect transition="out" filter="diamond(in)">
                                      <p:cBhvr>
                                        <p:cTn id="267" dur="1000"/>
                                        <p:tgtEl>
                                          <p:spTgt spid="38190"/>
                                        </p:tgtEl>
                                      </p:cBhvr>
                                    </p:animEffect>
                                    <p:set>
                                      <p:cBhvr>
                                        <p:cTn id="268" dur="1" fill="hold">
                                          <p:stCondLst>
                                            <p:cond delay="999"/>
                                          </p:stCondLst>
                                        </p:cTn>
                                        <p:tgtEl>
                                          <p:spTgt spid="38190"/>
                                        </p:tgtEl>
                                        <p:attrNameLst>
                                          <p:attrName>style.visibility</p:attrName>
                                        </p:attrNameLst>
                                      </p:cBhvr>
                                      <p:to>
                                        <p:strVal val="hidden"/>
                                      </p:to>
                                    </p:set>
                                  </p:childTnLst>
                                </p:cTn>
                              </p:par>
                            </p:childTnLst>
                          </p:cTn>
                        </p:par>
                      </p:childTnLst>
                    </p:cTn>
                  </p:par>
                </p:childTnLst>
              </p:cTn>
              <p:nextCondLst>
                <p:cond evt="onClick" delay="0">
                  <p:tgtEl>
                    <p:spTgt spid="37918"/>
                  </p:tgtEl>
                </p:cond>
              </p:nextCondLst>
            </p:seq>
            <p:seq concurrent="1" nextAc="seek">
              <p:cTn id="269" restart="whenNotActive" fill="hold" evtFilter="cancelBubble" nodeType="interactiveSeq">
                <p:stCondLst>
                  <p:cond evt="onClick" delay="0">
                    <p:tgtEl>
                      <p:spTgt spid="37919"/>
                    </p:tgtEl>
                  </p:cond>
                </p:stCondLst>
                <p:endSync evt="end" delay="0">
                  <p:rtn val="all"/>
                </p:endSync>
                <p:childTnLst>
                  <p:par>
                    <p:cTn id="270" fill="hold" nodeType="clickPar">
                      <p:stCondLst>
                        <p:cond delay="0"/>
                      </p:stCondLst>
                      <p:childTnLst>
                        <p:par>
                          <p:cTn id="271" fill="hold" nodeType="withGroup">
                            <p:stCondLst>
                              <p:cond delay="0"/>
                            </p:stCondLst>
                            <p:childTnLst>
                              <p:par>
                                <p:cTn id="272" presetID="19" presetClass="entr" presetSubtype="10" fill="hold" grpId="0" nodeType="clickEffect">
                                  <p:stCondLst>
                                    <p:cond delay="0"/>
                                  </p:stCondLst>
                                  <p:childTnLst>
                                    <p:set>
                                      <p:cBhvr>
                                        <p:cTn id="273" dur="1" fill="hold">
                                          <p:stCondLst>
                                            <p:cond delay="0"/>
                                          </p:stCondLst>
                                        </p:cTn>
                                        <p:tgtEl>
                                          <p:spTgt spid="38155"/>
                                        </p:tgtEl>
                                        <p:attrNameLst>
                                          <p:attrName>style.visibility</p:attrName>
                                        </p:attrNameLst>
                                      </p:cBhvr>
                                      <p:to>
                                        <p:strVal val="visible"/>
                                      </p:to>
                                    </p:set>
                                    <p:anim calcmode="lin" valueType="num">
                                      <p:cBhvr>
                                        <p:cTn id="274" dur="2000" fill="hold"/>
                                        <p:tgtEl>
                                          <p:spTgt spid="38155"/>
                                        </p:tgtEl>
                                        <p:attrNameLst>
                                          <p:attrName>ppt_w</p:attrName>
                                        </p:attrNameLst>
                                      </p:cBhvr>
                                      <p:tavLst>
                                        <p:tav tm="0" fmla="#ppt_w*sin(2.5*pi*$)">
                                          <p:val>
                                            <p:fltVal val="0"/>
                                          </p:val>
                                        </p:tav>
                                        <p:tav tm="100000">
                                          <p:val>
                                            <p:fltVal val="1"/>
                                          </p:val>
                                        </p:tav>
                                      </p:tavLst>
                                    </p:anim>
                                    <p:anim calcmode="lin" valueType="num">
                                      <p:cBhvr>
                                        <p:cTn id="275" dur="2000" fill="hold"/>
                                        <p:tgtEl>
                                          <p:spTgt spid="38155"/>
                                        </p:tgtEl>
                                        <p:attrNameLst>
                                          <p:attrName>ppt_h</p:attrName>
                                        </p:attrNameLst>
                                      </p:cBhvr>
                                      <p:tavLst>
                                        <p:tav tm="0">
                                          <p:val>
                                            <p:strVal val="#ppt_h"/>
                                          </p:val>
                                        </p:tav>
                                        <p:tav tm="100000">
                                          <p:val>
                                            <p:strVal val="#ppt_h"/>
                                          </p:val>
                                        </p:tav>
                                      </p:tavLst>
                                    </p:anim>
                                  </p:childTnLst>
                                </p:cTn>
                              </p:par>
                              <p:par>
                                <p:cTn id="276" presetID="19" presetClass="entr" presetSubtype="10" fill="hold" grpId="0" nodeType="withEffect">
                                  <p:stCondLst>
                                    <p:cond delay="0"/>
                                  </p:stCondLst>
                                  <p:childTnLst>
                                    <p:set>
                                      <p:cBhvr>
                                        <p:cTn id="277" dur="1" fill="hold">
                                          <p:stCondLst>
                                            <p:cond delay="0"/>
                                          </p:stCondLst>
                                        </p:cTn>
                                        <p:tgtEl>
                                          <p:spTgt spid="38154"/>
                                        </p:tgtEl>
                                        <p:attrNameLst>
                                          <p:attrName>style.visibility</p:attrName>
                                        </p:attrNameLst>
                                      </p:cBhvr>
                                      <p:to>
                                        <p:strVal val="visible"/>
                                      </p:to>
                                    </p:set>
                                    <p:anim calcmode="lin" valueType="num">
                                      <p:cBhvr>
                                        <p:cTn id="278" dur="2000" fill="hold"/>
                                        <p:tgtEl>
                                          <p:spTgt spid="38154"/>
                                        </p:tgtEl>
                                        <p:attrNameLst>
                                          <p:attrName>ppt_w</p:attrName>
                                        </p:attrNameLst>
                                      </p:cBhvr>
                                      <p:tavLst>
                                        <p:tav tm="0" fmla="#ppt_w*sin(2.5*pi*$)">
                                          <p:val>
                                            <p:fltVal val="0"/>
                                          </p:val>
                                        </p:tav>
                                        <p:tav tm="100000">
                                          <p:val>
                                            <p:fltVal val="1"/>
                                          </p:val>
                                        </p:tav>
                                      </p:tavLst>
                                    </p:anim>
                                    <p:anim calcmode="lin" valueType="num">
                                      <p:cBhvr>
                                        <p:cTn id="279" dur="2000" fill="hold"/>
                                        <p:tgtEl>
                                          <p:spTgt spid="38154"/>
                                        </p:tgtEl>
                                        <p:attrNameLst>
                                          <p:attrName>ppt_h</p:attrName>
                                        </p:attrNameLst>
                                      </p:cBhvr>
                                      <p:tavLst>
                                        <p:tav tm="0">
                                          <p:val>
                                            <p:strVal val="#ppt_h"/>
                                          </p:val>
                                        </p:tav>
                                        <p:tav tm="100000">
                                          <p:val>
                                            <p:strVal val="#ppt_h"/>
                                          </p:val>
                                        </p:tav>
                                      </p:tavLst>
                                    </p:anim>
                                  </p:childTnLst>
                                </p:cTn>
                              </p:par>
                              <p:par>
                                <p:cTn id="280" presetID="19" presetClass="entr" presetSubtype="10" fill="hold" grpId="0" nodeType="withEffect">
                                  <p:stCondLst>
                                    <p:cond delay="0"/>
                                  </p:stCondLst>
                                  <p:childTnLst>
                                    <p:set>
                                      <p:cBhvr>
                                        <p:cTn id="281" dur="1" fill="hold">
                                          <p:stCondLst>
                                            <p:cond delay="0"/>
                                          </p:stCondLst>
                                        </p:cTn>
                                        <p:tgtEl>
                                          <p:spTgt spid="38153"/>
                                        </p:tgtEl>
                                        <p:attrNameLst>
                                          <p:attrName>style.visibility</p:attrName>
                                        </p:attrNameLst>
                                      </p:cBhvr>
                                      <p:to>
                                        <p:strVal val="visible"/>
                                      </p:to>
                                    </p:set>
                                    <p:anim calcmode="lin" valueType="num">
                                      <p:cBhvr>
                                        <p:cTn id="282" dur="2000" fill="hold"/>
                                        <p:tgtEl>
                                          <p:spTgt spid="38153"/>
                                        </p:tgtEl>
                                        <p:attrNameLst>
                                          <p:attrName>ppt_w</p:attrName>
                                        </p:attrNameLst>
                                      </p:cBhvr>
                                      <p:tavLst>
                                        <p:tav tm="0" fmla="#ppt_w*sin(2.5*pi*$)">
                                          <p:val>
                                            <p:fltVal val="0"/>
                                          </p:val>
                                        </p:tav>
                                        <p:tav tm="100000">
                                          <p:val>
                                            <p:fltVal val="1"/>
                                          </p:val>
                                        </p:tav>
                                      </p:tavLst>
                                    </p:anim>
                                    <p:anim calcmode="lin" valueType="num">
                                      <p:cBhvr>
                                        <p:cTn id="283" dur="2000" fill="hold"/>
                                        <p:tgtEl>
                                          <p:spTgt spid="38153"/>
                                        </p:tgtEl>
                                        <p:attrNameLst>
                                          <p:attrName>ppt_h</p:attrName>
                                        </p:attrNameLst>
                                      </p:cBhvr>
                                      <p:tavLst>
                                        <p:tav tm="0">
                                          <p:val>
                                            <p:strVal val="#ppt_h"/>
                                          </p:val>
                                        </p:tav>
                                        <p:tav tm="100000">
                                          <p:val>
                                            <p:strVal val="#ppt_h"/>
                                          </p:val>
                                        </p:tav>
                                      </p:tavLst>
                                    </p:anim>
                                  </p:childTnLst>
                                </p:cTn>
                              </p:par>
                              <p:par>
                                <p:cTn id="284" presetID="19" presetClass="entr" presetSubtype="10" fill="hold" grpId="0" nodeType="withEffect">
                                  <p:stCondLst>
                                    <p:cond delay="0"/>
                                  </p:stCondLst>
                                  <p:childTnLst>
                                    <p:set>
                                      <p:cBhvr>
                                        <p:cTn id="285" dur="1" fill="hold">
                                          <p:stCondLst>
                                            <p:cond delay="0"/>
                                          </p:stCondLst>
                                        </p:cTn>
                                        <p:tgtEl>
                                          <p:spTgt spid="38152"/>
                                        </p:tgtEl>
                                        <p:attrNameLst>
                                          <p:attrName>style.visibility</p:attrName>
                                        </p:attrNameLst>
                                      </p:cBhvr>
                                      <p:to>
                                        <p:strVal val="visible"/>
                                      </p:to>
                                    </p:set>
                                    <p:anim calcmode="lin" valueType="num">
                                      <p:cBhvr>
                                        <p:cTn id="286" dur="2000" fill="hold"/>
                                        <p:tgtEl>
                                          <p:spTgt spid="38152"/>
                                        </p:tgtEl>
                                        <p:attrNameLst>
                                          <p:attrName>ppt_w</p:attrName>
                                        </p:attrNameLst>
                                      </p:cBhvr>
                                      <p:tavLst>
                                        <p:tav tm="0" fmla="#ppt_w*sin(2.5*pi*$)">
                                          <p:val>
                                            <p:fltVal val="0"/>
                                          </p:val>
                                        </p:tav>
                                        <p:tav tm="100000">
                                          <p:val>
                                            <p:fltVal val="1"/>
                                          </p:val>
                                        </p:tav>
                                      </p:tavLst>
                                    </p:anim>
                                    <p:anim calcmode="lin" valueType="num">
                                      <p:cBhvr>
                                        <p:cTn id="287" dur="2000" fill="hold"/>
                                        <p:tgtEl>
                                          <p:spTgt spid="38152"/>
                                        </p:tgtEl>
                                        <p:attrNameLst>
                                          <p:attrName>ppt_h</p:attrName>
                                        </p:attrNameLst>
                                      </p:cBhvr>
                                      <p:tavLst>
                                        <p:tav tm="0">
                                          <p:val>
                                            <p:strVal val="#ppt_h"/>
                                          </p:val>
                                        </p:tav>
                                        <p:tav tm="100000">
                                          <p:val>
                                            <p:strVal val="#ppt_h"/>
                                          </p:val>
                                        </p:tav>
                                      </p:tavLst>
                                    </p:anim>
                                  </p:childTnLst>
                                </p:cTn>
                              </p:par>
                              <p:par>
                                <p:cTn id="288" presetID="19" presetClass="entr" presetSubtype="10" fill="hold" grpId="0" nodeType="withEffect">
                                  <p:stCondLst>
                                    <p:cond delay="0"/>
                                  </p:stCondLst>
                                  <p:childTnLst>
                                    <p:set>
                                      <p:cBhvr>
                                        <p:cTn id="289" dur="1" fill="hold">
                                          <p:stCondLst>
                                            <p:cond delay="0"/>
                                          </p:stCondLst>
                                        </p:cTn>
                                        <p:tgtEl>
                                          <p:spTgt spid="38151"/>
                                        </p:tgtEl>
                                        <p:attrNameLst>
                                          <p:attrName>style.visibility</p:attrName>
                                        </p:attrNameLst>
                                      </p:cBhvr>
                                      <p:to>
                                        <p:strVal val="visible"/>
                                      </p:to>
                                    </p:set>
                                    <p:anim calcmode="lin" valueType="num">
                                      <p:cBhvr>
                                        <p:cTn id="290" dur="2000" fill="hold"/>
                                        <p:tgtEl>
                                          <p:spTgt spid="38151"/>
                                        </p:tgtEl>
                                        <p:attrNameLst>
                                          <p:attrName>ppt_w</p:attrName>
                                        </p:attrNameLst>
                                      </p:cBhvr>
                                      <p:tavLst>
                                        <p:tav tm="0" fmla="#ppt_w*sin(2.5*pi*$)">
                                          <p:val>
                                            <p:fltVal val="0"/>
                                          </p:val>
                                        </p:tav>
                                        <p:tav tm="100000">
                                          <p:val>
                                            <p:fltVal val="1"/>
                                          </p:val>
                                        </p:tav>
                                      </p:tavLst>
                                    </p:anim>
                                    <p:anim calcmode="lin" valueType="num">
                                      <p:cBhvr>
                                        <p:cTn id="291" dur="2000" fill="hold"/>
                                        <p:tgtEl>
                                          <p:spTgt spid="38151"/>
                                        </p:tgtEl>
                                        <p:attrNameLst>
                                          <p:attrName>ppt_h</p:attrName>
                                        </p:attrNameLst>
                                      </p:cBhvr>
                                      <p:tavLst>
                                        <p:tav tm="0">
                                          <p:val>
                                            <p:strVal val="#ppt_h"/>
                                          </p:val>
                                        </p:tav>
                                        <p:tav tm="100000">
                                          <p:val>
                                            <p:strVal val="#ppt_h"/>
                                          </p:val>
                                        </p:tav>
                                      </p:tavLst>
                                    </p:anim>
                                  </p:childTnLst>
                                </p:cTn>
                              </p:par>
                              <p:par>
                                <p:cTn id="292" presetID="19" presetClass="entr" presetSubtype="10" fill="hold" grpId="0" nodeType="withEffect">
                                  <p:stCondLst>
                                    <p:cond delay="0"/>
                                  </p:stCondLst>
                                  <p:childTnLst>
                                    <p:set>
                                      <p:cBhvr>
                                        <p:cTn id="293" dur="1" fill="hold">
                                          <p:stCondLst>
                                            <p:cond delay="0"/>
                                          </p:stCondLst>
                                        </p:cTn>
                                        <p:tgtEl>
                                          <p:spTgt spid="38150"/>
                                        </p:tgtEl>
                                        <p:attrNameLst>
                                          <p:attrName>style.visibility</p:attrName>
                                        </p:attrNameLst>
                                      </p:cBhvr>
                                      <p:to>
                                        <p:strVal val="visible"/>
                                      </p:to>
                                    </p:set>
                                    <p:anim calcmode="lin" valueType="num">
                                      <p:cBhvr>
                                        <p:cTn id="294" dur="2000" fill="hold"/>
                                        <p:tgtEl>
                                          <p:spTgt spid="38150"/>
                                        </p:tgtEl>
                                        <p:attrNameLst>
                                          <p:attrName>ppt_w</p:attrName>
                                        </p:attrNameLst>
                                      </p:cBhvr>
                                      <p:tavLst>
                                        <p:tav tm="0" fmla="#ppt_w*sin(2.5*pi*$)">
                                          <p:val>
                                            <p:fltVal val="0"/>
                                          </p:val>
                                        </p:tav>
                                        <p:tav tm="100000">
                                          <p:val>
                                            <p:fltVal val="1"/>
                                          </p:val>
                                        </p:tav>
                                      </p:tavLst>
                                    </p:anim>
                                    <p:anim calcmode="lin" valueType="num">
                                      <p:cBhvr>
                                        <p:cTn id="295" dur="2000" fill="hold"/>
                                        <p:tgtEl>
                                          <p:spTgt spid="38150"/>
                                        </p:tgtEl>
                                        <p:attrNameLst>
                                          <p:attrName>ppt_h</p:attrName>
                                        </p:attrNameLst>
                                      </p:cBhvr>
                                      <p:tavLst>
                                        <p:tav tm="0">
                                          <p:val>
                                            <p:strVal val="#ppt_h"/>
                                          </p:val>
                                        </p:tav>
                                        <p:tav tm="100000">
                                          <p:val>
                                            <p:strVal val="#ppt_h"/>
                                          </p:val>
                                        </p:tav>
                                      </p:tavLst>
                                    </p:anim>
                                  </p:childTnLst>
                                </p:cTn>
                              </p:par>
                              <p:par>
                                <p:cTn id="296" presetID="19" presetClass="entr" presetSubtype="10" fill="hold" grpId="0" nodeType="withEffect">
                                  <p:stCondLst>
                                    <p:cond delay="0"/>
                                  </p:stCondLst>
                                  <p:childTnLst>
                                    <p:set>
                                      <p:cBhvr>
                                        <p:cTn id="297" dur="1" fill="hold">
                                          <p:stCondLst>
                                            <p:cond delay="0"/>
                                          </p:stCondLst>
                                        </p:cTn>
                                        <p:tgtEl>
                                          <p:spTgt spid="38149"/>
                                        </p:tgtEl>
                                        <p:attrNameLst>
                                          <p:attrName>style.visibility</p:attrName>
                                        </p:attrNameLst>
                                      </p:cBhvr>
                                      <p:to>
                                        <p:strVal val="visible"/>
                                      </p:to>
                                    </p:set>
                                    <p:anim calcmode="lin" valueType="num">
                                      <p:cBhvr>
                                        <p:cTn id="298" dur="2000" fill="hold"/>
                                        <p:tgtEl>
                                          <p:spTgt spid="38149"/>
                                        </p:tgtEl>
                                        <p:attrNameLst>
                                          <p:attrName>ppt_w</p:attrName>
                                        </p:attrNameLst>
                                      </p:cBhvr>
                                      <p:tavLst>
                                        <p:tav tm="0" fmla="#ppt_w*sin(2.5*pi*$)">
                                          <p:val>
                                            <p:fltVal val="0"/>
                                          </p:val>
                                        </p:tav>
                                        <p:tav tm="100000">
                                          <p:val>
                                            <p:fltVal val="1"/>
                                          </p:val>
                                        </p:tav>
                                      </p:tavLst>
                                    </p:anim>
                                    <p:anim calcmode="lin" valueType="num">
                                      <p:cBhvr>
                                        <p:cTn id="299" dur="2000" fill="hold"/>
                                        <p:tgtEl>
                                          <p:spTgt spid="38149"/>
                                        </p:tgtEl>
                                        <p:attrNameLst>
                                          <p:attrName>ppt_h</p:attrName>
                                        </p:attrNameLst>
                                      </p:cBhvr>
                                      <p:tavLst>
                                        <p:tav tm="0">
                                          <p:val>
                                            <p:strVal val="#ppt_h"/>
                                          </p:val>
                                        </p:tav>
                                        <p:tav tm="100000">
                                          <p:val>
                                            <p:strVal val="#ppt_h"/>
                                          </p:val>
                                        </p:tav>
                                      </p:tavLst>
                                    </p:anim>
                                  </p:childTnLst>
                                </p:cTn>
                              </p:par>
                              <p:par>
                                <p:cTn id="300" presetID="19" presetClass="entr" presetSubtype="10" fill="hold" grpId="0" nodeType="withEffect">
                                  <p:stCondLst>
                                    <p:cond delay="0"/>
                                  </p:stCondLst>
                                  <p:childTnLst>
                                    <p:set>
                                      <p:cBhvr>
                                        <p:cTn id="301" dur="1" fill="hold">
                                          <p:stCondLst>
                                            <p:cond delay="0"/>
                                          </p:stCondLst>
                                        </p:cTn>
                                        <p:tgtEl>
                                          <p:spTgt spid="38148"/>
                                        </p:tgtEl>
                                        <p:attrNameLst>
                                          <p:attrName>style.visibility</p:attrName>
                                        </p:attrNameLst>
                                      </p:cBhvr>
                                      <p:to>
                                        <p:strVal val="visible"/>
                                      </p:to>
                                    </p:set>
                                    <p:anim calcmode="lin" valueType="num">
                                      <p:cBhvr>
                                        <p:cTn id="302" dur="2000" fill="hold"/>
                                        <p:tgtEl>
                                          <p:spTgt spid="38148"/>
                                        </p:tgtEl>
                                        <p:attrNameLst>
                                          <p:attrName>ppt_w</p:attrName>
                                        </p:attrNameLst>
                                      </p:cBhvr>
                                      <p:tavLst>
                                        <p:tav tm="0" fmla="#ppt_w*sin(2.5*pi*$)">
                                          <p:val>
                                            <p:fltVal val="0"/>
                                          </p:val>
                                        </p:tav>
                                        <p:tav tm="100000">
                                          <p:val>
                                            <p:fltVal val="1"/>
                                          </p:val>
                                        </p:tav>
                                      </p:tavLst>
                                    </p:anim>
                                    <p:anim calcmode="lin" valueType="num">
                                      <p:cBhvr>
                                        <p:cTn id="303" dur="2000" fill="hold"/>
                                        <p:tgtEl>
                                          <p:spTgt spid="38148"/>
                                        </p:tgtEl>
                                        <p:attrNameLst>
                                          <p:attrName>ppt_h</p:attrName>
                                        </p:attrNameLst>
                                      </p:cBhvr>
                                      <p:tavLst>
                                        <p:tav tm="0">
                                          <p:val>
                                            <p:strVal val="#ppt_h"/>
                                          </p:val>
                                        </p:tav>
                                        <p:tav tm="100000">
                                          <p:val>
                                            <p:strVal val="#ppt_h"/>
                                          </p:val>
                                        </p:tav>
                                      </p:tavLst>
                                    </p:anim>
                                  </p:childTnLst>
                                </p:cTn>
                              </p:par>
                              <p:par>
                                <p:cTn id="304" presetID="17" presetClass="entr" presetSubtype="10" fill="hold" grpId="0" nodeType="withEffect">
                                  <p:stCondLst>
                                    <p:cond delay="0"/>
                                  </p:stCondLst>
                                  <p:childTnLst>
                                    <p:set>
                                      <p:cBhvr>
                                        <p:cTn id="305" dur="1" fill="hold">
                                          <p:stCondLst>
                                            <p:cond delay="0"/>
                                          </p:stCondLst>
                                        </p:cTn>
                                        <p:tgtEl>
                                          <p:spTgt spid="38188"/>
                                        </p:tgtEl>
                                        <p:attrNameLst>
                                          <p:attrName>style.visibility</p:attrName>
                                        </p:attrNameLst>
                                      </p:cBhvr>
                                      <p:to>
                                        <p:strVal val="visible"/>
                                      </p:to>
                                    </p:set>
                                    <p:anim calcmode="lin" valueType="num">
                                      <p:cBhvr>
                                        <p:cTn id="306" dur="500" fill="hold"/>
                                        <p:tgtEl>
                                          <p:spTgt spid="38188"/>
                                        </p:tgtEl>
                                        <p:attrNameLst>
                                          <p:attrName>ppt_w</p:attrName>
                                        </p:attrNameLst>
                                      </p:cBhvr>
                                      <p:tavLst>
                                        <p:tav tm="0">
                                          <p:val>
                                            <p:fltVal val="0"/>
                                          </p:val>
                                        </p:tav>
                                        <p:tav tm="100000">
                                          <p:val>
                                            <p:strVal val="#ppt_w"/>
                                          </p:val>
                                        </p:tav>
                                      </p:tavLst>
                                    </p:anim>
                                    <p:anim calcmode="lin" valueType="num">
                                      <p:cBhvr>
                                        <p:cTn id="307" dur="500" fill="hold"/>
                                        <p:tgtEl>
                                          <p:spTgt spid="38188"/>
                                        </p:tgtEl>
                                        <p:attrNameLst>
                                          <p:attrName>ppt_h</p:attrName>
                                        </p:attrNameLst>
                                      </p:cBhvr>
                                      <p:tavLst>
                                        <p:tav tm="0">
                                          <p:val>
                                            <p:strVal val="#ppt_h"/>
                                          </p:val>
                                        </p:tav>
                                        <p:tav tm="100000">
                                          <p:val>
                                            <p:strVal val="#ppt_h"/>
                                          </p:val>
                                        </p:tav>
                                      </p:tavLst>
                                    </p:anim>
                                  </p:childTnLst>
                                </p:cTn>
                              </p:par>
                            </p:childTnLst>
                          </p:cTn>
                        </p:par>
                      </p:childTnLst>
                    </p:cTn>
                  </p:par>
                  <p:par>
                    <p:cTn id="308" fill="hold" nodeType="clickPar">
                      <p:stCondLst>
                        <p:cond delay="indefinite"/>
                      </p:stCondLst>
                      <p:childTnLst>
                        <p:par>
                          <p:cTn id="309" fill="hold" nodeType="withGroup">
                            <p:stCondLst>
                              <p:cond delay="0"/>
                            </p:stCondLst>
                            <p:childTnLst>
                              <p:par>
                                <p:cTn id="310" presetID="6" presetClass="entr" presetSubtype="16" fill="hold" nodeType="clickEffect">
                                  <p:stCondLst>
                                    <p:cond delay="0"/>
                                  </p:stCondLst>
                                  <p:childTnLst>
                                    <p:set>
                                      <p:cBhvr>
                                        <p:cTn id="311" dur="1" fill="hold">
                                          <p:stCondLst>
                                            <p:cond delay="0"/>
                                          </p:stCondLst>
                                        </p:cTn>
                                        <p:tgtEl>
                                          <p:spTgt spid="38156"/>
                                        </p:tgtEl>
                                        <p:attrNameLst>
                                          <p:attrName>style.visibility</p:attrName>
                                        </p:attrNameLst>
                                      </p:cBhvr>
                                      <p:to>
                                        <p:strVal val="visible"/>
                                      </p:to>
                                    </p:set>
                                    <p:animEffect transition="in" filter="circle(in)">
                                      <p:cBhvr>
                                        <p:cTn id="312" dur="1000"/>
                                        <p:tgtEl>
                                          <p:spTgt spid="38156"/>
                                        </p:tgtEl>
                                      </p:cBhvr>
                                    </p:animEffect>
                                  </p:childTnLst>
                                </p:cTn>
                              </p:par>
                              <p:par>
                                <p:cTn id="313" presetID="5" presetClass="exit" presetSubtype="10" fill="hold" grpId="1" nodeType="withEffect">
                                  <p:stCondLst>
                                    <p:cond delay="0"/>
                                  </p:stCondLst>
                                  <p:childTnLst>
                                    <p:animEffect transition="out" filter="checkerboard(across)">
                                      <p:cBhvr>
                                        <p:cTn id="314" dur="500"/>
                                        <p:tgtEl>
                                          <p:spTgt spid="38188"/>
                                        </p:tgtEl>
                                      </p:cBhvr>
                                    </p:animEffect>
                                    <p:set>
                                      <p:cBhvr>
                                        <p:cTn id="315" dur="1" fill="hold">
                                          <p:stCondLst>
                                            <p:cond delay="499"/>
                                          </p:stCondLst>
                                        </p:cTn>
                                        <p:tgtEl>
                                          <p:spTgt spid="38188"/>
                                        </p:tgtEl>
                                        <p:attrNameLst>
                                          <p:attrName>style.visibility</p:attrName>
                                        </p:attrNameLst>
                                      </p:cBhvr>
                                      <p:to>
                                        <p:strVal val="hidden"/>
                                      </p:to>
                                    </p:set>
                                  </p:childTnLst>
                                </p:cTn>
                              </p:par>
                            </p:childTnLst>
                          </p:cTn>
                        </p:par>
                      </p:childTnLst>
                    </p:cTn>
                  </p:par>
                </p:childTnLst>
              </p:cTn>
              <p:nextCondLst>
                <p:cond evt="onClick" delay="0">
                  <p:tgtEl>
                    <p:spTgt spid="37919"/>
                  </p:tgtEl>
                </p:cond>
              </p:nextCondLst>
            </p:seq>
          </p:childTnLst>
        </p:cTn>
      </p:par>
    </p:tnLst>
    <p:bldLst>
      <p:bldP spid="37948" grpId="0"/>
      <p:bldP spid="37949" grpId="0"/>
      <p:bldP spid="37950" grpId="0"/>
      <p:bldP spid="37951" grpId="0"/>
      <p:bldP spid="37952" grpId="0"/>
      <p:bldP spid="37953" grpId="0"/>
      <p:bldP spid="37990" grpId="0"/>
      <p:bldP spid="37991" grpId="0"/>
      <p:bldP spid="37992" grpId="0"/>
      <p:bldP spid="37993" grpId="0"/>
      <p:bldP spid="37994" grpId="0"/>
      <p:bldP spid="37995" grpId="0"/>
      <p:bldP spid="37996" grpId="0"/>
      <p:bldP spid="37997" grpId="0"/>
      <p:bldP spid="38048" grpId="0"/>
      <p:bldP spid="38052" grpId="0"/>
      <p:bldP spid="38053" grpId="0"/>
      <p:bldP spid="38054" grpId="0"/>
      <p:bldP spid="38055" grpId="0"/>
      <p:bldP spid="38056" grpId="0"/>
      <p:bldP spid="38057" grpId="0"/>
      <p:bldP spid="38058" grpId="0"/>
      <p:bldP spid="38059" grpId="0"/>
      <p:bldP spid="38060" grpId="0"/>
      <p:bldP spid="38061" grpId="0"/>
      <p:bldP spid="38062" grpId="0"/>
      <p:bldP spid="38063" grpId="0"/>
      <p:bldP spid="38064" grpId="0"/>
      <p:bldP spid="38065" grpId="0"/>
      <p:bldP spid="38106" grpId="0"/>
      <p:bldP spid="38107" grpId="0"/>
      <p:bldP spid="38108" grpId="0"/>
      <p:bldP spid="38109" grpId="0"/>
      <p:bldP spid="38110" grpId="0"/>
      <p:bldP spid="38111" grpId="0"/>
      <p:bldP spid="38148" grpId="0"/>
      <p:bldP spid="38149" grpId="0"/>
      <p:bldP spid="38150" grpId="0"/>
      <p:bldP spid="38151" grpId="0"/>
      <p:bldP spid="38152" grpId="0"/>
      <p:bldP spid="38153" grpId="0"/>
      <p:bldP spid="38154" grpId="0"/>
      <p:bldP spid="38155" grpId="0"/>
      <p:bldP spid="38185" grpId="0" animBg="1"/>
      <p:bldP spid="38185" grpId="1" animBg="1"/>
      <p:bldP spid="38186" grpId="0" animBg="1"/>
      <p:bldP spid="38186" grpId="1" animBg="1"/>
      <p:bldP spid="38187" grpId="0" animBg="1"/>
      <p:bldP spid="38187" grpId="1" animBg="1"/>
      <p:bldP spid="38188" grpId="0" animBg="1"/>
      <p:bldP spid="38188" grpId="1" animBg="1"/>
      <p:bldP spid="38189" grpId="0" animBg="1"/>
      <p:bldP spid="38189" grpId="1" animBg="1"/>
      <p:bldP spid="38190" grpId="0" animBg="1"/>
      <p:bldP spid="38190" grpId="1" animBg="1"/>
      <p:bldP spid="38191" grpId="0"/>
      <p:bldP spid="38192" grpId="0"/>
      <p:bldP spid="38193" grpId="0"/>
      <p:bldP spid="38194" grpId="0"/>
      <p:bldP spid="3819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s://hikingartist.files.wordpress.com/2011/10/philosophy-apple-newton.jpg?w=9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8643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3" descr="C:\Users\USER\Downloads\hinh tai ve\niut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4938" y="482204"/>
            <a:ext cx="3929062" cy="4296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6311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705600" y="2971800"/>
            <a:ext cx="304800" cy="5715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4581" name="Rectangle 5" descr="Granite"/>
          <p:cNvSpPr>
            <a:spLocks noChangeArrowheads="1"/>
          </p:cNvSpPr>
          <p:nvPr/>
        </p:nvSpPr>
        <p:spPr bwMode="auto">
          <a:xfrm>
            <a:off x="0" y="3371850"/>
            <a:ext cx="9144000" cy="514350"/>
          </a:xfrm>
          <a:prstGeom prst="rect">
            <a:avLst/>
          </a:prstGeom>
          <a:blipFill dpi="0" rotWithShape="1">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24582" name="AutoShape 6" descr="Green marble"/>
          <p:cNvSpPr>
            <a:spLocks noChangeArrowheads="1"/>
          </p:cNvSpPr>
          <p:nvPr/>
        </p:nvSpPr>
        <p:spPr bwMode="auto">
          <a:xfrm>
            <a:off x="3276600" y="2457450"/>
            <a:ext cx="1447800" cy="685800"/>
          </a:xfrm>
          <a:prstGeom prst="flowChartPunchedCard">
            <a:avLst/>
          </a:prstGeom>
          <a:blipFill dpi="0" rotWithShape="1">
            <a:blip r:embed="rId4"/>
            <a:srcRect/>
            <a:tile tx="0" ty="0" sx="100000" sy="100000" flip="none" algn="tl"/>
          </a:blipFill>
          <a:ln w="9525">
            <a:solidFill>
              <a:schemeClr val="tx1"/>
            </a:solidFill>
            <a:miter lim="800000"/>
            <a:headEnd/>
            <a:tailEnd/>
          </a:ln>
        </p:spPr>
        <p:txBody>
          <a:bodyPr wrap="none" anchor="ctr"/>
          <a:lstStyle/>
          <a:p>
            <a:endParaRPr lang="en-US"/>
          </a:p>
        </p:txBody>
      </p:sp>
      <p:sp>
        <p:nvSpPr>
          <p:cNvPr id="24583" name="Oval 7"/>
          <p:cNvSpPr>
            <a:spLocks noChangeArrowheads="1"/>
          </p:cNvSpPr>
          <p:nvPr/>
        </p:nvSpPr>
        <p:spPr bwMode="auto">
          <a:xfrm>
            <a:off x="3581400" y="3143250"/>
            <a:ext cx="304800" cy="228600"/>
          </a:xfrm>
          <a:prstGeom prst="ellipse">
            <a:avLst/>
          </a:prstGeom>
          <a:solidFill>
            <a:srgbClr val="990000"/>
          </a:solidFill>
          <a:ln w="9525">
            <a:solidFill>
              <a:schemeClr val="tx1"/>
            </a:solidFill>
            <a:round/>
            <a:headEnd/>
            <a:tailEnd/>
          </a:ln>
        </p:spPr>
        <p:txBody>
          <a:bodyPr wrap="none" anchor="ctr"/>
          <a:lstStyle/>
          <a:p>
            <a:endParaRPr lang="en-US"/>
          </a:p>
        </p:txBody>
      </p:sp>
      <p:sp>
        <p:nvSpPr>
          <p:cNvPr id="24584" name="Oval 8"/>
          <p:cNvSpPr>
            <a:spLocks noChangeArrowheads="1"/>
          </p:cNvSpPr>
          <p:nvPr/>
        </p:nvSpPr>
        <p:spPr bwMode="auto">
          <a:xfrm>
            <a:off x="4114800" y="3143250"/>
            <a:ext cx="304800" cy="228600"/>
          </a:xfrm>
          <a:prstGeom prst="ellipse">
            <a:avLst/>
          </a:prstGeom>
          <a:solidFill>
            <a:srgbClr val="990000"/>
          </a:solidFill>
          <a:ln w="9525">
            <a:solidFill>
              <a:schemeClr val="tx1"/>
            </a:solidFill>
            <a:round/>
            <a:headEnd/>
            <a:tailEnd/>
          </a:ln>
        </p:spPr>
        <p:txBody>
          <a:bodyPr wrap="none" anchor="ctr"/>
          <a:lstStyle/>
          <a:p>
            <a:endParaRPr lang="en-US"/>
          </a:p>
        </p:txBody>
      </p:sp>
      <p:sp>
        <p:nvSpPr>
          <p:cNvPr id="24585" name="Rectangle 9"/>
          <p:cNvSpPr>
            <a:spLocks noChangeArrowheads="1"/>
          </p:cNvSpPr>
          <p:nvPr/>
        </p:nvSpPr>
        <p:spPr bwMode="auto">
          <a:xfrm>
            <a:off x="5029200" y="2686050"/>
            <a:ext cx="16764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586" name="Rectangle 10"/>
          <p:cNvSpPr>
            <a:spLocks noChangeArrowheads="1"/>
          </p:cNvSpPr>
          <p:nvPr/>
        </p:nvSpPr>
        <p:spPr bwMode="auto">
          <a:xfrm>
            <a:off x="6934200" y="2686050"/>
            <a:ext cx="16764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587" name="Oval 11"/>
          <p:cNvSpPr>
            <a:spLocks noChangeArrowheads="1"/>
          </p:cNvSpPr>
          <p:nvPr/>
        </p:nvSpPr>
        <p:spPr bwMode="auto">
          <a:xfrm>
            <a:off x="5181600" y="3143250"/>
            <a:ext cx="304800" cy="228600"/>
          </a:xfrm>
          <a:prstGeom prst="ellipse">
            <a:avLst/>
          </a:prstGeom>
          <a:solidFill>
            <a:srgbClr val="990000"/>
          </a:solidFill>
          <a:ln w="9525">
            <a:solidFill>
              <a:schemeClr val="tx1"/>
            </a:solidFill>
            <a:round/>
            <a:headEnd/>
            <a:tailEnd/>
          </a:ln>
        </p:spPr>
        <p:txBody>
          <a:bodyPr wrap="none" anchor="ctr"/>
          <a:lstStyle/>
          <a:p>
            <a:endParaRPr lang="en-US"/>
          </a:p>
        </p:txBody>
      </p:sp>
      <p:sp>
        <p:nvSpPr>
          <p:cNvPr id="24588" name="Oval 12"/>
          <p:cNvSpPr>
            <a:spLocks noChangeArrowheads="1"/>
          </p:cNvSpPr>
          <p:nvPr/>
        </p:nvSpPr>
        <p:spPr bwMode="auto">
          <a:xfrm>
            <a:off x="6096000" y="3143250"/>
            <a:ext cx="304800" cy="228600"/>
          </a:xfrm>
          <a:prstGeom prst="ellipse">
            <a:avLst/>
          </a:prstGeom>
          <a:solidFill>
            <a:srgbClr val="990000"/>
          </a:solidFill>
          <a:ln w="9525">
            <a:solidFill>
              <a:schemeClr val="tx1"/>
            </a:solidFill>
            <a:round/>
            <a:headEnd/>
            <a:tailEnd/>
          </a:ln>
        </p:spPr>
        <p:txBody>
          <a:bodyPr wrap="none" anchor="ctr"/>
          <a:lstStyle/>
          <a:p>
            <a:endParaRPr lang="en-US"/>
          </a:p>
        </p:txBody>
      </p:sp>
      <p:sp>
        <p:nvSpPr>
          <p:cNvPr id="24589" name="Oval 13"/>
          <p:cNvSpPr>
            <a:spLocks noChangeArrowheads="1"/>
          </p:cNvSpPr>
          <p:nvPr/>
        </p:nvSpPr>
        <p:spPr bwMode="auto">
          <a:xfrm>
            <a:off x="7162800" y="3143250"/>
            <a:ext cx="304800" cy="228600"/>
          </a:xfrm>
          <a:prstGeom prst="ellipse">
            <a:avLst/>
          </a:prstGeom>
          <a:solidFill>
            <a:srgbClr val="990000"/>
          </a:solidFill>
          <a:ln w="9525">
            <a:solidFill>
              <a:schemeClr val="tx1"/>
            </a:solidFill>
            <a:round/>
            <a:headEnd/>
            <a:tailEnd/>
          </a:ln>
        </p:spPr>
        <p:txBody>
          <a:bodyPr wrap="none" anchor="ctr"/>
          <a:lstStyle/>
          <a:p>
            <a:endParaRPr lang="en-US"/>
          </a:p>
        </p:txBody>
      </p:sp>
      <p:sp>
        <p:nvSpPr>
          <p:cNvPr id="24590" name="Oval 14"/>
          <p:cNvSpPr>
            <a:spLocks noChangeArrowheads="1"/>
          </p:cNvSpPr>
          <p:nvPr/>
        </p:nvSpPr>
        <p:spPr bwMode="auto">
          <a:xfrm>
            <a:off x="8001000" y="3143250"/>
            <a:ext cx="304800" cy="228600"/>
          </a:xfrm>
          <a:prstGeom prst="ellipse">
            <a:avLst/>
          </a:prstGeom>
          <a:solidFill>
            <a:srgbClr val="990000"/>
          </a:solidFill>
          <a:ln w="9525">
            <a:solidFill>
              <a:schemeClr val="tx1"/>
            </a:solidFill>
            <a:round/>
            <a:headEnd/>
            <a:tailEnd/>
          </a:ln>
        </p:spPr>
        <p:txBody>
          <a:bodyPr wrap="none" anchor="ctr"/>
          <a:lstStyle/>
          <a:p>
            <a:endParaRPr lang="en-US"/>
          </a:p>
        </p:txBody>
      </p:sp>
      <p:sp>
        <p:nvSpPr>
          <p:cNvPr id="24591" name="Rectangle 15"/>
          <p:cNvSpPr>
            <a:spLocks noChangeArrowheads="1"/>
          </p:cNvSpPr>
          <p:nvPr/>
        </p:nvSpPr>
        <p:spPr bwMode="auto">
          <a:xfrm>
            <a:off x="4724400" y="2971800"/>
            <a:ext cx="304800" cy="5715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4592" name="Text Box 16"/>
          <p:cNvSpPr txBox="1">
            <a:spLocks noChangeArrowheads="1"/>
          </p:cNvSpPr>
          <p:nvPr/>
        </p:nvSpPr>
        <p:spPr bwMode="auto">
          <a:xfrm>
            <a:off x="0" y="506536"/>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en-US" sz="3200" b="1" dirty="0" err="1">
                <a:latin typeface="Arial" pitchFamily="34" charset="0"/>
                <a:cs typeface="Arial" pitchFamily="34" charset="0"/>
              </a:rPr>
              <a:t>Một</a:t>
            </a:r>
            <a:r>
              <a:rPr lang="en-US" sz="3200" b="1" dirty="0">
                <a:latin typeface="Arial" pitchFamily="34" charset="0"/>
                <a:cs typeface="Arial" pitchFamily="34" charset="0"/>
              </a:rPr>
              <a:t> </a:t>
            </a:r>
            <a:r>
              <a:rPr lang="en-US" sz="3200" b="1" dirty="0" err="1">
                <a:latin typeface="Arial" pitchFamily="34" charset="0"/>
                <a:cs typeface="Arial" pitchFamily="34" charset="0"/>
              </a:rPr>
              <a:t>đầu</a:t>
            </a:r>
            <a:r>
              <a:rPr lang="en-US" sz="3200" b="1" dirty="0">
                <a:latin typeface="Arial" pitchFamily="34" charset="0"/>
                <a:cs typeface="Arial" pitchFamily="34" charset="0"/>
              </a:rPr>
              <a:t> </a:t>
            </a:r>
            <a:r>
              <a:rPr lang="en-US" sz="3200" b="1" dirty="0" err="1">
                <a:latin typeface="Arial" pitchFamily="34" charset="0"/>
                <a:cs typeface="Arial" pitchFamily="34" charset="0"/>
              </a:rPr>
              <a:t>tàu</a:t>
            </a:r>
            <a:r>
              <a:rPr lang="en-US" sz="3200" b="1" dirty="0">
                <a:latin typeface="Arial" pitchFamily="34" charset="0"/>
                <a:cs typeface="Arial" pitchFamily="34" charset="0"/>
              </a:rPr>
              <a:t> </a:t>
            </a:r>
            <a:r>
              <a:rPr lang="en-US" sz="3200" b="1" dirty="0" err="1">
                <a:latin typeface="Arial" pitchFamily="34" charset="0"/>
                <a:cs typeface="Arial" pitchFamily="34" charset="0"/>
              </a:rPr>
              <a:t>kéo</a:t>
            </a:r>
            <a:r>
              <a:rPr lang="en-US" sz="3200" b="1" dirty="0">
                <a:latin typeface="Arial" pitchFamily="34" charset="0"/>
                <a:cs typeface="Arial" pitchFamily="34" charset="0"/>
              </a:rPr>
              <a:t> </a:t>
            </a:r>
            <a:r>
              <a:rPr lang="en-US" sz="3200" b="1" dirty="0" err="1">
                <a:latin typeface="Arial" pitchFamily="34" charset="0"/>
                <a:cs typeface="Arial" pitchFamily="34" charset="0"/>
              </a:rPr>
              <a:t>các</a:t>
            </a:r>
            <a:r>
              <a:rPr lang="en-US" sz="3200" b="1" dirty="0">
                <a:latin typeface="Arial" pitchFamily="34" charset="0"/>
                <a:cs typeface="Arial" pitchFamily="34" charset="0"/>
              </a:rPr>
              <a:t> </a:t>
            </a:r>
            <a:r>
              <a:rPr lang="en-US" sz="3200" b="1" dirty="0" err="1">
                <a:latin typeface="Arial" pitchFamily="34" charset="0"/>
                <a:cs typeface="Arial" pitchFamily="34" charset="0"/>
              </a:rPr>
              <a:t>toa</a:t>
            </a:r>
            <a:r>
              <a:rPr lang="en-US" sz="3200" b="1" dirty="0">
                <a:latin typeface="Arial" pitchFamily="34" charset="0"/>
                <a:cs typeface="Arial" pitchFamily="34" charset="0"/>
              </a:rPr>
              <a:t> </a:t>
            </a:r>
            <a:r>
              <a:rPr lang="en-US" sz="3200" b="1" dirty="0" err="1">
                <a:latin typeface="Arial" pitchFamily="34" charset="0"/>
                <a:cs typeface="Arial" pitchFamily="34" charset="0"/>
              </a:rPr>
              <a:t>với</a:t>
            </a:r>
            <a:r>
              <a:rPr lang="en-US" sz="3200" b="1" dirty="0">
                <a:latin typeface="Arial" pitchFamily="34" charset="0"/>
                <a:cs typeface="Arial" pitchFamily="34" charset="0"/>
              </a:rPr>
              <a:t> </a:t>
            </a:r>
            <a:r>
              <a:rPr lang="en-US" sz="3200" b="1" dirty="0" err="1">
                <a:latin typeface="Arial" pitchFamily="34" charset="0"/>
                <a:cs typeface="Arial" pitchFamily="34" charset="0"/>
              </a:rPr>
              <a:t>một</a:t>
            </a:r>
            <a:r>
              <a:rPr lang="en-US" sz="3200" b="1" dirty="0">
                <a:latin typeface="Arial" pitchFamily="34" charset="0"/>
                <a:cs typeface="Arial" pitchFamily="34" charset="0"/>
              </a:rPr>
              <a:t> </a:t>
            </a:r>
            <a:r>
              <a:rPr lang="en-US" sz="3200" b="1" dirty="0" err="1">
                <a:latin typeface="Arial" pitchFamily="34" charset="0"/>
                <a:cs typeface="Arial" pitchFamily="34" charset="0"/>
              </a:rPr>
              <a:t>lực</a:t>
            </a:r>
            <a:r>
              <a:rPr lang="en-US" sz="3200" b="1" dirty="0">
                <a:latin typeface="Arial" pitchFamily="34" charset="0"/>
                <a:cs typeface="Arial" pitchFamily="34" charset="0"/>
              </a:rPr>
              <a:t> </a:t>
            </a:r>
            <a:r>
              <a:rPr lang="en-US" sz="3200" b="1" dirty="0" err="1">
                <a:latin typeface="Arial" pitchFamily="34" charset="0"/>
                <a:cs typeface="Arial" pitchFamily="34" charset="0"/>
              </a:rPr>
              <a:t>kéo</a:t>
            </a:r>
            <a:r>
              <a:rPr lang="en-US" sz="3200" b="1" dirty="0">
                <a:latin typeface="Arial" pitchFamily="34" charset="0"/>
                <a:cs typeface="Arial" pitchFamily="34" charset="0"/>
              </a:rPr>
              <a:t> 10</a:t>
            </a:r>
            <a:r>
              <a:rPr lang="en-US" sz="3200" b="1" baseline="30000" dirty="0">
                <a:latin typeface="Arial" pitchFamily="34" charset="0"/>
                <a:cs typeface="Arial" pitchFamily="34" charset="0"/>
              </a:rPr>
              <a:t>6</a:t>
            </a:r>
            <a:r>
              <a:rPr lang="en-US" sz="3200" b="1" dirty="0">
                <a:latin typeface="Arial" pitchFamily="34" charset="0"/>
                <a:cs typeface="Arial" pitchFamily="34" charset="0"/>
              </a:rPr>
              <a:t>N, </a:t>
            </a:r>
            <a:r>
              <a:rPr lang="en-US" sz="3200" b="1" dirty="0" err="1">
                <a:latin typeface="Arial" pitchFamily="34" charset="0"/>
                <a:cs typeface="Arial" pitchFamily="34" charset="0"/>
              </a:rPr>
              <a:t>biểu</a:t>
            </a:r>
            <a:r>
              <a:rPr lang="en-US" sz="3200" b="1" dirty="0">
                <a:latin typeface="Arial" pitchFamily="34" charset="0"/>
                <a:cs typeface="Arial" pitchFamily="34" charset="0"/>
              </a:rPr>
              <a:t> </a:t>
            </a:r>
            <a:r>
              <a:rPr lang="en-US" sz="3200" b="1" dirty="0" err="1">
                <a:latin typeface="Arial" pitchFamily="34" charset="0"/>
                <a:cs typeface="Arial" pitchFamily="34" charset="0"/>
              </a:rPr>
              <a:t>diễn</a:t>
            </a:r>
            <a:r>
              <a:rPr lang="en-US" sz="3200" b="1" dirty="0">
                <a:latin typeface="Arial" pitchFamily="34" charset="0"/>
                <a:cs typeface="Arial" pitchFamily="34" charset="0"/>
              </a:rPr>
              <a:t> </a:t>
            </a:r>
            <a:r>
              <a:rPr lang="en-US" sz="3200" b="1" dirty="0" err="1">
                <a:latin typeface="Arial" pitchFamily="34" charset="0"/>
                <a:cs typeface="Arial" pitchFamily="34" charset="0"/>
              </a:rPr>
              <a:t>lực</a:t>
            </a:r>
            <a:r>
              <a:rPr lang="en-US" sz="3200" b="1" dirty="0">
                <a:latin typeface="Arial" pitchFamily="34" charset="0"/>
                <a:cs typeface="Arial" pitchFamily="34" charset="0"/>
              </a:rPr>
              <a:t> </a:t>
            </a:r>
            <a:r>
              <a:rPr lang="en-US" sz="3200" b="1" dirty="0" err="1">
                <a:latin typeface="Arial" pitchFamily="34" charset="0"/>
                <a:cs typeface="Arial" pitchFamily="34" charset="0"/>
              </a:rPr>
              <a:t>này</a:t>
            </a:r>
            <a:r>
              <a:rPr lang="en-US" sz="3200" b="1" dirty="0">
                <a:latin typeface="Arial" pitchFamily="34" charset="0"/>
                <a:cs typeface="Arial" pitchFamily="34" charset="0"/>
              </a:rPr>
              <a:t> </a:t>
            </a:r>
            <a:r>
              <a:rPr lang="en-US" sz="3200" b="1" dirty="0" err="1">
                <a:latin typeface="Arial" pitchFamily="34" charset="0"/>
                <a:cs typeface="Arial" pitchFamily="34" charset="0"/>
              </a:rPr>
              <a:t>như</a:t>
            </a:r>
            <a:r>
              <a:rPr lang="en-US" sz="3200" b="1" dirty="0">
                <a:latin typeface="Arial" pitchFamily="34" charset="0"/>
                <a:cs typeface="Arial" pitchFamily="34" charset="0"/>
              </a:rPr>
              <a:t> </a:t>
            </a:r>
            <a:r>
              <a:rPr lang="en-US" sz="3200" b="1" dirty="0" err="1">
                <a:latin typeface="Arial" pitchFamily="34" charset="0"/>
                <a:cs typeface="Arial" pitchFamily="34" charset="0"/>
              </a:rPr>
              <a:t>thế</a:t>
            </a:r>
            <a:r>
              <a:rPr lang="en-US" sz="3200" b="1" dirty="0">
                <a:latin typeface="Arial" pitchFamily="34" charset="0"/>
                <a:cs typeface="Arial" pitchFamily="34" charset="0"/>
              </a:rPr>
              <a:t> </a:t>
            </a:r>
            <a:r>
              <a:rPr lang="en-US" sz="3200" b="1" dirty="0" err="1">
                <a:latin typeface="Arial" pitchFamily="34" charset="0"/>
                <a:cs typeface="Arial" pitchFamily="34" charset="0"/>
              </a:rPr>
              <a:t>nào</a:t>
            </a:r>
            <a:r>
              <a:rPr lang="en-US" sz="3200" b="1" dirty="0">
                <a:latin typeface="Arial" pitchFamily="34" charset="0"/>
                <a:cs typeface="Arial" pitchFamily="34" charset="0"/>
              </a:rPr>
              <a:t>?</a:t>
            </a:r>
          </a:p>
        </p:txBody>
      </p:sp>
      <p:sp>
        <p:nvSpPr>
          <p:cNvPr id="24593" name="Line 17"/>
          <p:cNvSpPr>
            <a:spLocks noChangeShapeType="1"/>
          </p:cNvSpPr>
          <p:nvPr/>
        </p:nvSpPr>
        <p:spPr bwMode="auto">
          <a:xfrm>
            <a:off x="0" y="3371850"/>
            <a:ext cx="9144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705464190"/>
      </p:ext>
    </p:extLst>
  </p:cSld>
  <p:clrMapOvr>
    <a:masterClrMapping/>
  </p:clrMapOvr>
  <p:transition>
    <p:checker/>
    <p:sndAc>
      <p:stSnd>
        <p:snd r:embed="rId2" name="applaus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92"/>
                                        </p:tgtEl>
                                        <p:attrNameLst>
                                          <p:attrName>style.visibility</p:attrName>
                                        </p:attrNameLst>
                                      </p:cBhvr>
                                      <p:to>
                                        <p:strVal val="visible"/>
                                      </p:to>
                                    </p:set>
                                    <p:animEffect transition="in" filter="checkerboard(across)">
                                      <p:cBhvr>
                                        <p:cTn id="7" dur="500"/>
                                        <p:tgtEl>
                                          <p:spTgt spid="2459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593"/>
                                        </p:tgtEl>
                                        <p:attrNameLst>
                                          <p:attrName>style.visibility</p:attrName>
                                        </p:attrNameLst>
                                      </p:cBhvr>
                                      <p:to>
                                        <p:strVal val="visible"/>
                                      </p:to>
                                    </p:set>
                                    <p:animEffect transition="in" filter="blinds(horizontal)">
                                      <p:cBhvr>
                                        <p:cTn id="10" dur="500"/>
                                        <p:tgtEl>
                                          <p:spTgt spid="2459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4581"/>
                                        </p:tgtEl>
                                        <p:attrNameLst>
                                          <p:attrName>style.visibility</p:attrName>
                                        </p:attrNameLst>
                                      </p:cBhvr>
                                      <p:to>
                                        <p:strVal val="visible"/>
                                      </p:to>
                                    </p:set>
                                    <p:animEffect transition="in" filter="blinds(horizontal)">
                                      <p:cBhvr>
                                        <p:cTn id="13" dur="500"/>
                                        <p:tgtEl>
                                          <p:spTgt spid="2458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4582"/>
                                        </p:tgtEl>
                                        <p:attrNameLst>
                                          <p:attrName>style.visibility</p:attrName>
                                        </p:attrNameLst>
                                      </p:cBhvr>
                                      <p:to>
                                        <p:strVal val="visible"/>
                                      </p:to>
                                    </p:set>
                                    <p:animEffect transition="in" filter="blinds(horizontal)">
                                      <p:cBhvr>
                                        <p:cTn id="16" dur="500"/>
                                        <p:tgtEl>
                                          <p:spTgt spid="2458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4591"/>
                                        </p:tgtEl>
                                        <p:attrNameLst>
                                          <p:attrName>style.visibility</p:attrName>
                                        </p:attrNameLst>
                                      </p:cBhvr>
                                      <p:to>
                                        <p:strVal val="visible"/>
                                      </p:to>
                                    </p:set>
                                    <p:animEffect transition="in" filter="blinds(horizontal)">
                                      <p:cBhvr>
                                        <p:cTn id="19" dur="500"/>
                                        <p:tgtEl>
                                          <p:spTgt spid="2459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4585"/>
                                        </p:tgtEl>
                                        <p:attrNameLst>
                                          <p:attrName>style.visibility</p:attrName>
                                        </p:attrNameLst>
                                      </p:cBhvr>
                                      <p:to>
                                        <p:strVal val="visible"/>
                                      </p:to>
                                    </p:set>
                                    <p:animEffect transition="in" filter="blinds(horizontal)">
                                      <p:cBhvr>
                                        <p:cTn id="22" dur="500"/>
                                        <p:tgtEl>
                                          <p:spTgt spid="2458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4578"/>
                                        </p:tgtEl>
                                        <p:attrNameLst>
                                          <p:attrName>style.visibility</p:attrName>
                                        </p:attrNameLst>
                                      </p:cBhvr>
                                      <p:to>
                                        <p:strVal val="visible"/>
                                      </p:to>
                                    </p:set>
                                    <p:animEffect transition="in" filter="blinds(horizontal)">
                                      <p:cBhvr>
                                        <p:cTn id="25" dur="500"/>
                                        <p:tgtEl>
                                          <p:spTgt spid="2457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4586"/>
                                        </p:tgtEl>
                                        <p:attrNameLst>
                                          <p:attrName>style.visibility</p:attrName>
                                        </p:attrNameLst>
                                      </p:cBhvr>
                                      <p:to>
                                        <p:strVal val="visible"/>
                                      </p:to>
                                    </p:set>
                                    <p:animEffect transition="in" filter="blinds(horizontal)">
                                      <p:cBhvr>
                                        <p:cTn id="28" dur="500"/>
                                        <p:tgtEl>
                                          <p:spTgt spid="24586"/>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4583"/>
                                        </p:tgtEl>
                                        <p:attrNameLst>
                                          <p:attrName>style.visibility</p:attrName>
                                        </p:attrNameLst>
                                      </p:cBhvr>
                                      <p:to>
                                        <p:strVal val="visible"/>
                                      </p:to>
                                    </p:set>
                                    <p:animEffect transition="in" filter="blinds(horizontal)">
                                      <p:cBhvr>
                                        <p:cTn id="31" dur="500"/>
                                        <p:tgtEl>
                                          <p:spTgt spid="2458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4584"/>
                                        </p:tgtEl>
                                        <p:attrNameLst>
                                          <p:attrName>style.visibility</p:attrName>
                                        </p:attrNameLst>
                                      </p:cBhvr>
                                      <p:to>
                                        <p:strVal val="visible"/>
                                      </p:to>
                                    </p:set>
                                    <p:animEffect transition="in" filter="blinds(horizontal)">
                                      <p:cBhvr>
                                        <p:cTn id="34" dur="500"/>
                                        <p:tgtEl>
                                          <p:spTgt spid="24584"/>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4587"/>
                                        </p:tgtEl>
                                        <p:attrNameLst>
                                          <p:attrName>style.visibility</p:attrName>
                                        </p:attrNameLst>
                                      </p:cBhvr>
                                      <p:to>
                                        <p:strVal val="visible"/>
                                      </p:to>
                                    </p:set>
                                    <p:animEffect transition="in" filter="blinds(horizontal)">
                                      <p:cBhvr>
                                        <p:cTn id="37" dur="500"/>
                                        <p:tgtEl>
                                          <p:spTgt spid="24587"/>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4588"/>
                                        </p:tgtEl>
                                        <p:attrNameLst>
                                          <p:attrName>style.visibility</p:attrName>
                                        </p:attrNameLst>
                                      </p:cBhvr>
                                      <p:to>
                                        <p:strVal val="visible"/>
                                      </p:to>
                                    </p:set>
                                    <p:animEffect transition="in" filter="blinds(horizontal)">
                                      <p:cBhvr>
                                        <p:cTn id="40" dur="500"/>
                                        <p:tgtEl>
                                          <p:spTgt spid="24588"/>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4589"/>
                                        </p:tgtEl>
                                        <p:attrNameLst>
                                          <p:attrName>style.visibility</p:attrName>
                                        </p:attrNameLst>
                                      </p:cBhvr>
                                      <p:to>
                                        <p:strVal val="visible"/>
                                      </p:to>
                                    </p:set>
                                    <p:animEffect transition="in" filter="blinds(horizontal)">
                                      <p:cBhvr>
                                        <p:cTn id="43" dur="500"/>
                                        <p:tgtEl>
                                          <p:spTgt spid="24589"/>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4590"/>
                                        </p:tgtEl>
                                        <p:attrNameLst>
                                          <p:attrName>style.visibility</p:attrName>
                                        </p:attrNameLst>
                                      </p:cBhvr>
                                      <p:to>
                                        <p:strVal val="visible"/>
                                      </p:to>
                                    </p:set>
                                    <p:animEffect transition="in" filter="blinds(horizontal)">
                                      <p:cBhvr>
                                        <p:cTn id="46" dur="500"/>
                                        <p:tgtEl>
                                          <p:spTgt spid="2459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0" presetClass="path" presetSubtype="0" accel="50000" decel="50000" fill="hold" grpId="1" nodeType="clickEffect">
                                  <p:stCondLst>
                                    <p:cond delay="0"/>
                                  </p:stCondLst>
                                  <p:childTnLst>
                                    <p:animMotion origin="layout" path="M 0 0 L -0.23333 0 " pathEditMode="relative" ptsTypes="AA">
                                      <p:cBhvr>
                                        <p:cTn id="50" dur="5000" fill="hold"/>
                                        <p:tgtEl>
                                          <p:spTgt spid="24585"/>
                                        </p:tgtEl>
                                        <p:attrNameLst>
                                          <p:attrName>ppt_x</p:attrName>
                                          <p:attrName>ppt_y</p:attrName>
                                        </p:attrNameLst>
                                      </p:cBhvr>
                                    </p:animMotion>
                                  </p:childTnLst>
                                </p:cTn>
                              </p:par>
                              <p:par>
                                <p:cTn id="51" presetID="0" presetClass="path" presetSubtype="0" accel="50000" decel="50000" fill="hold" grpId="1" nodeType="withEffect">
                                  <p:stCondLst>
                                    <p:cond delay="0"/>
                                  </p:stCondLst>
                                  <p:childTnLst>
                                    <p:animMotion origin="layout" path="M 0 0 L -0.23333 0 " pathEditMode="relative" ptsTypes="AA">
                                      <p:cBhvr>
                                        <p:cTn id="52" dur="5000" fill="hold"/>
                                        <p:tgtEl>
                                          <p:spTgt spid="24582"/>
                                        </p:tgtEl>
                                        <p:attrNameLst>
                                          <p:attrName>ppt_x</p:attrName>
                                          <p:attrName>ppt_y</p:attrName>
                                        </p:attrNameLst>
                                      </p:cBhvr>
                                    </p:animMotion>
                                  </p:childTnLst>
                                </p:cTn>
                              </p:par>
                              <p:par>
                                <p:cTn id="53" presetID="0" presetClass="path" presetSubtype="0" accel="50000" decel="50000" fill="hold" grpId="1" nodeType="withEffect">
                                  <p:stCondLst>
                                    <p:cond delay="0"/>
                                  </p:stCondLst>
                                  <p:childTnLst>
                                    <p:animMotion origin="layout" path="M 0 0 L -0.23333 0 " pathEditMode="relative" ptsTypes="AA">
                                      <p:cBhvr>
                                        <p:cTn id="54" dur="5000" fill="hold"/>
                                        <p:tgtEl>
                                          <p:spTgt spid="24586"/>
                                        </p:tgtEl>
                                        <p:attrNameLst>
                                          <p:attrName>ppt_x</p:attrName>
                                          <p:attrName>ppt_y</p:attrName>
                                        </p:attrNameLst>
                                      </p:cBhvr>
                                    </p:animMotion>
                                  </p:childTnLst>
                                </p:cTn>
                              </p:par>
                              <p:par>
                                <p:cTn id="55" presetID="0" presetClass="path" presetSubtype="0" accel="50000" decel="50000" fill="hold" grpId="1" nodeType="withEffect">
                                  <p:stCondLst>
                                    <p:cond delay="0"/>
                                  </p:stCondLst>
                                  <p:childTnLst>
                                    <p:animMotion origin="layout" path="M 0 0 L -0.23333 0 " pathEditMode="relative" ptsTypes="AA">
                                      <p:cBhvr>
                                        <p:cTn id="56" dur="5000" fill="hold"/>
                                        <p:tgtEl>
                                          <p:spTgt spid="24591"/>
                                        </p:tgtEl>
                                        <p:attrNameLst>
                                          <p:attrName>ppt_x</p:attrName>
                                          <p:attrName>ppt_y</p:attrName>
                                        </p:attrNameLst>
                                      </p:cBhvr>
                                    </p:animMotion>
                                  </p:childTnLst>
                                </p:cTn>
                              </p:par>
                              <p:par>
                                <p:cTn id="57" presetID="0" presetClass="path" presetSubtype="0" accel="50000" decel="50000" fill="hold" grpId="1" nodeType="withEffect">
                                  <p:stCondLst>
                                    <p:cond delay="0"/>
                                  </p:stCondLst>
                                  <p:childTnLst>
                                    <p:animMotion origin="layout" path="M 0 0 L -0.23333 0 " pathEditMode="relative" ptsTypes="AA">
                                      <p:cBhvr>
                                        <p:cTn id="58" dur="5000" fill="hold"/>
                                        <p:tgtEl>
                                          <p:spTgt spid="24578"/>
                                        </p:tgtEl>
                                        <p:attrNameLst>
                                          <p:attrName>ppt_x</p:attrName>
                                          <p:attrName>ppt_y</p:attrName>
                                        </p:attrNameLst>
                                      </p:cBhvr>
                                    </p:animMotion>
                                  </p:childTnLst>
                                </p:cTn>
                              </p:par>
                              <p:par>
                                <p:cTn id="59" presetID="0" presetClass="path" presetSubtype="0" accel="50000" decel="50000" fill="hold" grpId="1" nodeType="withEffect">
                                  <p:stCondLst>
                                    <p:cond delay="0"/>
                                  </p:stCondLst>
                                  <p:childTnLst>
                                    <p:animMotion origin="layout" path="M 0 0 L -0.23333 0 " pathEditMode="relative" ptsTypes="AA">
                                      <p:cBhvr>
                                        <p:cTn id="60" dur="5000" fill="hold"/>
                                        <p:tgtEl>
                                          <p:spTgt spid="24583"/>
                                        </p:tgtEl>
                                        <p:attrNameLst>
                                          <p:attrName>ppt_x</p:attrName>
                                          <p:attrName>ppt_y</p:attrName>
                                        </p:attrNameLst>
                                      </p:cBhvr>
                                    </p:animMotion>
                                  </p:childTnLst>
                                </p:cTn>
                              </p:par>
                              <p:par>
                                <p:cTn id="61" presetID="0" presetClass="path" presetSubtype="0" accel="50000" decel="50000" fill="hold" grpId="1" nodeType="withEffect">
                                  <p:stCondLst>
                                    <p:cond delay="0"/>
                                  </p:stCondLst>
                                  <p:childTnLst>
                                    <p:animMotion origin="layout" path="M 0 0 L -0.23333 0 " pathEditMode="relative" ptsTypes="AA">
                                      <p:cBhvr>
                                        <p:cTn id="62" dur="5000" fill="hold"/>
                                        <p:tgtEl>
                                          <p:spTgt spid="24584"/>
                                        </p:tgtEl>
                                        <p:attrNameLst>
                                          <p:attrName>ppt_x</p:attrName>
                                          <p:attrName>ppt_y</p:attrName>
                                        </p:attrNameLst>
                                      </p:cBhvr>
                                    </p:animMotion>
                                  </p:childTnLst>
                                </p:cTn>
                              </p:par>
                              <p:par>
                                <p:cTn id="63" presetID="0" presetClass="path" presetSubtype="0" accel="50000" decel="50000" fill="hold" grpId="1" nodeType="withEffect">
                                  <p:stCondLst>
                                    <p:cond delay="0"/>
                                  </p:stCondLst>
                                  <p:childTnLst>
                                    <p:animMotion origin="layout" path="M 0 0 L -0.23333 0 " pathEditMode="relative" ptsTypes="AA">
                                      <p:cBhvr>
                                        <p:cTn id="64" dur="5000" fill="hold"/>
                                        <p:tgtEl>
                                          <p:spTgt spid="24587"/>
                                        </p:tgtEl>
                                        <p:attrNameLst>
                                          <p:attrName>ppt_x</p:attrName>
                                          <p:attrName>ppt_y</p:attrName>
                                        </p:attrNameLst>
                                      </p:cBhvr>
                                    </p:animMotion>
                                  </p:childTnLst>
                                </p:cTn>
                              </p:par>
                              <p:par>
                                <p:cTn id="65" presetID="0" presetClass="path" presetSubtype="0" accel="50000" decel="50000" fill="hold" grpId="1" nodeType="withEffect">
                                  <p:stCondLst>
                                    <p:cond delay="0"/>
                                  </p:stCondLst>
                                  <p:childTnLst>
                                    <p:animMotion origin="layout" path="M 0 0 L -0.23333 0 " pathEditMode="relative" ptsTypes="AA">
                                      <p:cBhvr>
                                        <p:cTn id="66" dur="5000" fill="hold"/>
                                        <p:tgtEl>
                                          <p:spTgt spid="24588"/>
                                        </p:tgtEl>
                                        <p:attrNameLst>
                                          <p:attrName>ppt_x</p:attrName>
                                          <p:attrName>ppt_y</p:attrName>
                                        </p:attrNameLst>
                                      </p:cBhvr>
                                    </p:animMotion>
                                  </p:childTnLst>
                                </p:cTn>
                              </p:par>
                              <p:par>
                                <p:cTn id="67" presetID="0" presetClass="path" presetSubtype="0" accel="50000" decel="50000" fill="hold" grpId="1" nodeType="withEffect">
                                  <p:stCondLst>
                                    <p:cond delay="0"/>
                                  </p:stCondLst>
                                  <p:childTnLst>
                                    <p:animMotion origin="layout" path="M 0 0 L -0.23333 0 " pathEditMode="relative" ptsTypes="AA">
                                      <p:cBhvr>
                                        <p:cTn id="68" dur="5000" fill="hold"/>
                                        <p:tgtEl>
                                          <p:spTgt spid="24589"/>
                                        </p:tgtEl>
                                        <p:attrNameLst>
                                          <p:attrName>ppt_x</p:attrName>
                                          <p:attrName>ppt_y</p:attrName>
                                        </p:attrNameLst>
                                      </p:cBhvr>
                                    </p:animMotion>
                                  </p:childTnLst>
                                </p:cTn>
                              </p:par>
                              <p:par>
                                <p:cTn id="69" presetID="0" presetClass="path" presetSubtype="0" accel="50000" decel="50000" fill="hold" grpId="1" nodeType="withEffect">
                                  <p:stCondLst>
                                    <p:cond delay="0"/>
                                  </p:stCondLst>
                                  <p:childTnLst>
                                    <p:animMotion origin="layout" path="M 0 0 L -0.23333 0 " pathEditMode="relative" ptsTypes="AA">
                                      <p:cBhvr>
                                        <p:cTn id="70" dur="5000" fill="hold"/>
                                        <p:tgtEl>
                                          <p:spTgt spid="2459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p:bldP spid="24578" grpId="1" animBg="1"/>
      <p:bldP spid="24581" grpId="0" animBg="1"/>
      <p:bldP spid="24582" grpId="0" animBg="1"/>
      <p:bldP spid="24582" grpId="1" animBg="1"/>
      <p:bldP spid="24583" grpId="0" animBg="1"/>
      <p:bldP spid="24583" grpId="1" animBg="1"/>
      <p:bldP spid="24584" grpId="0" animBg="1"/>
      <p:bldP spid="24584" grpId="1" animBg="1"/>
      <p:bldP spid="24585" grpId="0" animBg="1"/>
      <p:bldP spid="24585" grpId="1" animBg="1"/>
      <p:bldP spid="24586" grpId="0" animBg="1"/>
      <p:bldP spid="24586" grpId="1" animBg="1"/>
      <p:bldP spid="24587" grpId="0" animBg="1"/>
      <p:bldP spid="24587" grpId="1" animBg="1"/>
      <p:bldP spid="24588" grpId="0" animBg="1"/>
      <p:bldP spid="24588" grpId="1" animBg="1"/>
      <p:bldP spid="24589" grpId="0" animBg="1"/>
      <p:bldP spid="24589" grpId="1" animBg="1"/>
      <p:bldP spid="24590" grpId="0" animBg="1"/>
      <p:bldP spid="24590" grpId="1" animBg="1"/>
      <p:bldP spid="24591" grpId="0" animBg="1"/>
      <p:bldP spid="24591" grpId="1" animBg="1"/>
      <p:bldP spid="24592" grpId="0"/>
      <p:bldP spid="2459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509588"/>
          </a:xfrm>
          <a:solidFill>
            <a:schemeClr val="tx2"/>
          </a:solidFill>
        </p:spPr>
        <p:txBody>
          <a:bodyPr>
            <a:normAutofit fontScale="90000"/>
          </a:bodyPr>
          <a:lstStyle/>
          <a:p>
            <a:r>
              <a:rPr lang="en-US" b="1" dirty="0" err="1">
                <a:solidFill>
                  <a:srgbClr val="FFFF00"/>
                </a:solidFill>
                <a:latin typeface="Arial" pitchFamily="34" charset="0"/>
                <a:cs typeface="Arial" pitchFamily="34" charset="0"/>
              </a:rPr>
              <a:t>Bài</a:t>
            </a:r>
            <a:r>
              <a:rPr lang="en-US" b="1" dirty="0">
                <a:solidFill>
                  <a:srgbClr val="FFFF00"/>
                </a:solidFill>
                <a:latin typeface="Arial" pitchFamily="34" charset="0"/>
                <a:cs typeface="Arial" pitchFamily="34" charset="0"/>
              </a:rPr>
              <a:t> 4: BIỂU DIỄN LỰC</a:t>
            </a:r>
          </a:p>
        </p:txBody>
      </p:sp>
      <p:sp>
        <p:nvSpPr>
          <p:cNvPr id="6" name="Content Placeholder 5"/>
          <p:cNvSpPr>
            <a:spLocks noGrp="1"/>
          </p:cNvSpPr>
          <p:nvPr>
            <p:ph sz="half" idx="1"/>
          </p:nvPr>
        </p:nvSpPr>
        <p:spPr>
          <a:xfrm>
            <a:off x="0" y="514350"/>
            <a:ext cx="4267200" cy="400050"/>
          </a:xfrm>
        </p:spPr>
        <p:txBody>
          <a:bodyPr>
            <a:normAutofit fontScale="85000" lnSpcReduction="20000"/>
          </a:bodyPr>
          <a:lstStyle/>
          <a:p>
            <a:pPr marL="0" indent="0">
              <a:buNone/>
            </a:pPr>
            <a:r>
              <a:rPr lang="en-US" b="1" u="sng" dirty="0">
                <a:solidFill>
                  <a:srgbClr val="0000CC"/>
                </a:solidFill>
                <a:latin typeface="Arial" pitchFamily="34" charset="0"/>
                <a:cs typeface="Arial" pitchFamily="34" charset="0"/>
              </a:rPr>
              <a:t>I. </a:t>
            </a:r>
            <a:r>
              <a:rPr lang="en-US" b="1" u="sng" dirty="0" err="1">
                <a:solidFill>
                  <a:srgbClr val="0000CC"/>
                </a:solidFill>
                <a:latin typeface="Arial" pitchFamily="34" charset="0"/>
                <a:cs typeface="Arial" pitchFamily="34" charset="0"/>
              </a:rPr>
              <a:t>Ôn</a:t>
            </a:r>
            <a:r>
              <a:rPr lang="en-US" b="1" u="sng" dirty="0">
                <a:solidFill>
                  <a:srgbClr val="0000CC"/>
                </a:solidFill>
                <a:latin typeface="Arial" pitchFamily="34" charset="0"/>
                <a:cs typeface="Arial" pitchFamily="34" charset="0"/>
              </a:rPr>
              <a:t> </a:t>
            </a:r>
            <a:r>
              <a:rPr lang="en-US" b="1" u="sng" dirty="0" err="1">
                <a:solidFill>
                  <a:srgbClr val="0000CC"/>
                </a:solidFill>
                <a:latin typeface="Arial" pitchFamily="34" charset="0"/>
                <a:cs typeface="Arial" pitchFamily="34" charset="0"/>
              </a:rPr>
              <a:t>lại</a:t>
            </a:r>
            <a:r>
              <a:rPr lang="en-US" b="1" u="sng" dirty="0">
                <a:solidFill>
                  <a:srgbClr val="0000CC"/>
                </a:solidFill>
                <a:latin typeface="Arial" pitchFamily="34" charset="0"/>
                <a:cs typeface="Arial" pitchFamily="34" charset="0"/>
              </a:rPr>
              <a:t> </a:t>
            </a:r>
            <a:r>
              <a:rPr lang="en-US" b="1" u="sng" dirty="0" err="1">
                <a:solidFill>
                  <a:srgbClr val="0000CC"/>
                </a:solidFill>
                <a:latin typeface="Arial" pitchFamily="34" charset="0"/>
                <a:cs typeface="Arial" pitchFamily="34" charset="0"/>
              </a:rPr>
              <a:t>khái</a:t>
            </a:r>
            <a:r>
              <a:rPr lang="en-US" b="1" u="sng" dirty="0">
                <a:solidFill>
                  <a:srgbClr val="0000CC"/>
                </a:solidFill>
                <a:latin typeface="Arial" pitchFamily="34" charset="0"/>
                <a:cs typeface="Arial" pitchFamily="34" charset="0"/>
              </a:rPr>
              <a:t> </a:t>
            </a:r>
            <a:r>
              <a:rPr lang="en-US" b="1" u="sng" dirty="0" err="1">
                <a:solidFill>
                  <a:srgbClr val="0000CC"/>
                </a:solidFill>
                <a:latin typeface="Arial" pitchFamily="34" charset="0"/>
                <a:cs typeface="Arial" pitchFamily="34" charset="0"/>
              </a:rPr>
              <a:t>niệm</a:t>
            </a:r>
            <a:r>
              <a:rPr lang="en-US" b="1" u="sng" dirty="0">
                <a:solidFill>
                  <a:srgbClr val="0000CC"/>
                </a:solidFill>
                <a:latin typeface="Arial" pitchFamily="34" charset="0"/>
                <a:cs typeface="Arial" pitchFamily="34" charset="0"/>
              </a:rPr>
              <a:t> </a:t>
            </a:r>
            <a:r>
              <a:rPr lang="en-US" b="1" u="sng" dirty="0" err="1">
                <a:solidFill>
                  <a:srgbClr val="0000CC"/>
                </a:solidFill>
                <a:latin typeface="Arial" pitchFamily="34" charset="0"/>
                <a:cs typeface="Arial" pitchFamily="34" charset="0"/>
              </a:rPr>
              <a:t>lực</a:t>
            </a:r>
            <a:r>
              <a:rPr lang="en-US" b="1" u="sng" dirty="0">
                <a:solidFill>
                  <a:srgbClr val="0000CC"/>
                </a:solidFill>
                <a:latin typeface="Arial" pitchFamily="34" charset="0"/>
                <a:cs typeface="Arial" pitchFamily="34" charset="0"/>
              </a:rPr>
              <a:t>:</a:t>
            </a:r>
          </a:p>
          <a:p>
            <a:pPr marL="0" indent="0">
              <a:buNone/>
            </a:pPr>
            <a:endParaRPr lang="en-US" b="1" u="sng" dirty="0">
              <a:solidFill>
                <a:srgbClr val="0000CC"/>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p>
            <a:fld id="{00245373-98BB-4ED2-B13E-78A091403219}" type="datetime1">
              <a:rPr lang="en-US" smtClean="0"/>
              <a:t>9/8/2023</a:t>
            </a:fld>
            <a:endParaRPr lang="en-US"/>
          </a:p>
        </p:txBody>
      </p:sp>
      <p:sp>
        <p:nvSpPr>
          <p:cNvPr id="9" name="Rectangle 8"/>
          <p:cNvSpPr>
            <a:spLocks noChangeArrowheads="1"/>
          </p:cNvSpPr>
          <p:nvPr/>
        </p:nvSpPr>
        <p:spPr bwMode="auto">
          <a:xfrm>
            <a:off x="13445" y="0"/>
            <a:ext cx="609600" cy="646331"/>
          </a:xfrm>
          <a:prstGeom prst="rect">
            <a:avLst/>
          </a:prstGeom>
          <a:solidFill>
            <a:schemeClr val="bg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3600" b="1" i="1" dirty="0">
                <a:solidFill>
                  <a:srgbClr val="0000FF"/>
                </a:solidFill>
                <a:sym typeface="Wingdings" pitchFamily="2" charset="2"/>
              </a:rPr>
              <a:t></a:t>
            </a:r>
          </a:p>
        </p:txBody>
      </p:sp>
      <p:cxnSp>
        <p:nvCxnSpPr>
          <p:cNvPr id="10" name="Straight Connector 9"/>
          <p:cNvCxnSpPr/>
          <p:nvPr/>
        </p:nvCxnSpPr>
        <p:spPr>
          <a:xfrm>
            <a:off x="4267200" y="571500"/>
            <a:ext cx="0" cy="457200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1" name="Rectangle 23"/>
          <p:cNvSpPr>
            <a:spLocks noChangeArrowheads="1"/>
          </p:cNvSpPr>
          <p:nvPr/>
        </p:nvSpPr>
        <p:spPr bwMode="auto">
          <a:xfrm>
            <a:off x="4292651" y="1143000"/>
            <a:ext cx="4851349" cy="1569660"/>
          </a:xfrm>
          <a:prstGeom prst="rect">
            <a:avLst/>
          </a:prstGeom>
          <a:solidFill>
            <a:schemeClr val="bg1"/>
          </a:solidFill>
          <a:ln>
            <a:solidFill>
              <a:schemeClr val="bg1"/>
            </a:solidFill>
          </a:ln>
          <a:effectLst/>
        </p:spPr>
        <p:txBody>
          <a:bodyPr wrap="square">
            <a:spAutoFit/>
          </a:bodyPr>
          <a:lstStyle/>
          <a:p>
            <a:pPr algn="just" eaLnBrk="1" hangingPunct="1"/>
            <a:r>
              <a:rPr lang="en-US" sz="3200" b="1" dirty="0" err="1">
                <a:solidFill>
                  <a:srgbClr val="C00000"/>
                </a:solidFill>
                <a:latin typeface="Times New Roman"/>
              </a:rPr>
              <a:t>Lực</a:t>
            </a:r>
            <a:r>
              <a:rPr lang="en-US" sz="3200" b="1" dirty="0">
                <a:solidFill>
                  <a:srgbClr val="C00000"/>
                </a:solidFill>
                <a:latin typeface="Times New Roman"/>
              </a:rPr>
              <a:t> </a:t>
            </a:r>
            <a:r>
              <a:rPr lang="en-US" sz="3200" b="1" dirty="0" err="1">
                <a:solidFill>
                  <a:srgbClr val="C00000"/>
                </a:solidFill>
                <a:latin typeface="Times New Roman"/>
              </a:rPr>
              <a:t>tác</a:t>
            </a:r>
            <a:r>
              <a:rPr lang="en-US" sz="3200" b="1" dirty="0">
                <a:solidFill>
                  <a:srgbClr val="C00000"/>
                </a:solidFill>
                <a:latin typeface="Times New Roman"/>
              </a:rPr>
              <a:t> </a:t>
            </a:r>
            <a:r>
              <a:rPr lang="en-US" sz="3200" b="1" dirty="0" err="1">
                <a:solidFill>
                  <a:srgbClr val="C00000"/>
                </a:solidFill>
                <a:latin typeface="Times New Roman"/>
              </a:rPr>
              <a:t>dụng</a:t>
            </a:r>
            <a:r>
              <a:rPr lang="en-US" sz="3200" b="1" dirty="0">
                <a:solidFill>
                  <a:srgbClr val="C00000"/>
                </a:solidFill>
                <a:latin typeface="Times New Roman"/>
              </a:rPr>
              <a:t> </a:t>
            </a:r>
            <a:r>
              <a:rPr lang="en-US" sz="3200" b="1" dirty="0" err="1">
                <a:solidFill>
                  <a:srgbClr val="C00000"/>
                </a:solidFill>
                <a:latin typeface="Times New Roman"/>
              </a:rPr>
              <a:t>lên</a:t>
            </a:r>
            <a:r>
              <a:rPr lang="en-US" sz="3200" b="1" dirty="0">
                <a:solidFill>
                  <a:srgbClr val="C00000"/>
                </a:solidFill>
                <a:latin typeface="Times New Roman"/>
              </a:rPr>
              <a:t> </a:t>
            </a:r>
            <a:r>
              <a:rPr lang="en-US" sz="3200" b="1" dirty="0" err="1">
                <a:solidFill>
                  <a:srgbClr val="C00000"/>
                </a:solidFill>
                <a:latin typeface="Times New Roman"/>
              </a:rPr>
              <a:t>một</a:t>
            </a:r>
            <a:r>
              <a:rPr lang="en-US" sz="3200" b="1" dirty="0">
                <a:solidFill>
                  <a:srgbClr val="C00000"/>
                </a:solidFill>
                <a:latin typeface="Times New Roman"/>
              </a:rPr>
              <a:t> </a:t>
            </a:r>
            <a:r>
              <a:rPr lang="en-US" sz="3200" b="1" dirty="0" err="1">
                <a:solidFill>
                  <a:srgbClr val="C00000"/>
                </a:solidFill>
                <a:latin typeface="Times New Roman"/>
              </a:rPr>
              <a:t>vật</a:t>
            </a:r>
            <a:r>
              <a:rPr lang="en-US" sz="3200" b="1" dirty="0">
                <a:solidFill>
                  <a:srgbClr val="C00000"/>
                </a:solidFill>
                <a:latin typeface="Times New Roman"/>
              </a:rPr>
              <a:t> </a:t>
            </a:r>
            <a:r>
              <a:rPr lang="en-US" sz="3200" b="1" dirty="0" err="1">
                <a:solidFill>
                  <a:srgbClr val="C00000"/>
                </a:solidFill>
                <a:latin typeface="Times New Roman"/>
              </a:rPr>
              <a:t>có</a:t>
            </a:r>
            <a:r>
              <a:rPr lang="en-US" sz="3200" b="1" dirty="0">
                <a:solidFill>
                  <a:srgbClr val="C00000"/>
                </a:solidFill>
                <a:latin typeface="Times New Roman"/>
              </a:rPr>
              <a:t> </a:t>
            </a:r>
            <a:r>
              <a:rPr lang="en-US" sz="3200" b="1" dirty="0" err="1">
                <a:solidFill>
                  <a:srgbClr val="C00000"/>
                </a:solidFill>
                <a:latin typeface="Times New Roman"/>
              </a:rPr>
              <a:t>thể</a:t>
            </a:r>
            <a:r>
              <a:rPr lang="en-US" sz="3200" b="1" dirty="0">
                <a:solidFill>
                  <a:srgbClr val="C00000"/>
                </a:solidFill>
                <a:latin typeface="Times New Roman"/>
              </a:rPr>
              <a:t> </a:t>
            </a:r>
            <a:r>
              <a:rPr lang="en-US" sz="3200" b="1" dirty="0" err="1">
                <a:solidFill>
                  <a:srgbClr val="C00000"/>
                </a:solidFill>
                <a:latin typeface="Times New Roman"/>
              </a:rPr>
              <a:t>gây</a:t>
            </a:r>
            <a:r>
              <a:rPr lang="en-US" sz="3200" b="1" dirty="0">
                <a:solidFill>
                  <a:srgbClr val="C00000"/>
                </a:solidFill>
                <a:latin typeface="Times New Roman"/>
              </a:rPr>
              <a:t> </a:t>
            </a:r>
            <a:r>
              <a:rPr lang="en-US" sz="3200" b="1" dirty="0" err="1">
                <a:solidFill>
                  <a:srgbClr val="C00000"/>
                </a:solidFill>
                <a:latin typeface="Times New Roman"/>
              </a:rPr>
              <a:t>ra</a:t>
            </a:r>
            <a:r>
              <a:rPr lang="en-US" sz="3200" b="1" dirty="0">
                <a:solidFill>
                  <a:srgbClr val="C00000"/>
                </a:solidFill>
                <a:latin typeface="Times New Roman"/>
              </a:rPr>
              <a:t> </a:t>
            </a:r>
            <a:r>
              <a:rPr lang="en-US" sz="3200" b="1" dirty="0" err="1">
                <a:solidFill>
                  <a:srgbClr val="C00000"/>
                </a:solidFill>
                <a:latin typeface="Times New Roman"/>
              </a:rPr>
              <a:t>tác</a:t>
            </a:r>
            <a:r>
              <a:rPr lang="en-US" sz="3200" b="1" dirty="0">
                <a:solidFill>
                  <a:srgbClr val="C00000"/>
                </a:solidFill>
                <a:latin typeface="Times New Roman"/>
              </a:rPr>
              <a:t> </a:t>
            </a:r>
            <a:r>
              <a:rPr lang="en-US" sz="3200" b="1" dirty="0" err="1">
                <a:solidFill>
                  <a:srgbClr val="C00000"/>
                </a:solidFill>
                <a:latin typeface="Times New Roman"/>
              </a:rPr>
              <a:t>dụng</a:t>
            </a:r>
            <a:r>
              <a:rPr lang="en-US" sz="3200" b="1" dirty="0">
                <a:solidFill>
                  <a:srgbClr val="C00000"/>
                </a:solidFill>
                <a:latin typeface="Times New Roman"/>
              </a:rPr>
              <a:t> </a:t>
            </a:r>
            <a:r>
              <a:rPr lang="en-US" sz="3200" b="1" dirty="0" err="1">
                <a:solidFill>
                  <a:srgbClr val="C00000"/>
                </a:solidFill>
                <a:latin typeface="Times New Roman"/>
              </a:rPr>
              <a:t>gì</a:t>
            </a:r>
            <a:r>
              <a:rPr lang="en-US" sz="3200" b="1" dirty="0">
                <a:solidFill>
                  <a:srgbClr val="C00000"/>
                </a:solidFill>
                <a:latin typeface="Times New Roman"/>
              </a:rPr>
              <a:t> ở </a:t>
            </a:r>
            <a:r>
              <a:rPr lang="en-US" sz="3200" b="1" dirty="0" err="1">
                <a:solidFill>
                  <a:srgbClr val="C00000"/>
                </a:solidFill>
                <a:latin typeface="Times New Roman"/>
              </a:rPr>
              <a:t>vật</a:t>
            </a:r>
            <a:r>
              <a:rPr lang="en-US" sz="3200" b="1" dirty="0">
                <a:solidFill>
                  <a:srgbClr val="C00000"/>
                </a:solidFill>
                <a:latin typeface="Times New Roman"/>
              </a:rPr>
              <a:t> </a:t>
            </a:r>
            <a:r>
              <a:rPr lang="vi-VN" sz="3200" b="1" dirty="0">
                <a:solidFill>
                  <a:srgbClr val="C00000"/>
                </a:solidFill>
                <a:latin typeface="Times New Roman"/>
              </a:rPr>
              <a:t>đ</a:t>
            </a:r>
            <a:r>
              <a:rPr lang="en-US" sz="3200" b="1" dirty="0">
                <a:solidFill>
                  <a:srgbClr val="C00000"/>
                </a:solidFill>
                <a:latin typeface="Times New Roman"/>
              </a:rPr>
              <a:t>ó?</a:t>
            </a:r>
          </a:p>
        </p:txBody>
      </p:sp>
    </p:spTree>
    <p:extLst>
      <p:ext uri="{BB962C8B-B14F-4D97-AF65-F5344CB8AC3E}">
        <p14:creationId xmlns:p14="http://schemas.microsoft.com/office/powerpoint/2010/main" val="421196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p:bldP spid="9"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1517</TotalTime>
  <Words>1638</Words>
  <Application>Microsoft Office PowerPoint</Application>
  <PresentationFormat>On-screen Show (16:9)</PresentationFormat>
  <Paragraphs>343</Paragraphs>
  <Slides>29</Slides>
  <Notes>9</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29</vt:i4>
      </vt:variant>
    </vt:vector>
  </HeadingPairs>
  <TitlesOfParts>
    <vt:vector size="42" baseType="lpstr">
      <vt:lpstr>.VnArialH</vt:lpstr>
      <vt:lpstr>.VnTime</vt:lpstr>
      <vt:lpstr>.VnTimeH</vt:lpstr>
      <vt:lpstr>Arial</vt:lpstr>
      <vt:lpstr>Calibri</vt:lpstr>
      <vt:lpstr>Tahoma</vt:lpstr>
      <vt:lpstr>Times New Roman</vt:lpstr>
      <vt:lpstr>VNI-Times</vt:lpstr>
      <vt:lpstr>Wingdings</vt:lpstr>
      <vt:lpstr>Office Theme</vt:lpstr>
      <vt:lpstr>Default Design</vt:lpstr>
      <vt:lpstr>1_Default Design</vt:lpstr>
      <vt:lpstr>Equation</vt:lpstr>
      <vt:lpstr>PowerPoint Presentation</vt:lpstr>
      <vt:lpstr>PowerPoint Presentation</vt:lpstr>
      <vt:lpstr>Kiểm tra bài cũ:</vt:lpstr>
      <vt:lpstr>PowerPoint Presentation</vt:lpstr>
      <vt:lpstr>PowerPoint Presentation</vt:lpstr>
      <vt:lpstr>PowerPoint Presentation</vt:lpstr>
      <vt:lpstr>PowerPoint Presentation</vt:lpstr>
      <vt:lpstr>PowerPoint Presentation</vt:lpstr>
      <vt:lpstr>Bài 4: BIỂU DIỄN LỰC</vt:lpstr>
      <vt:lpstr>Bài 4: BIỂU DIỄN LỰC</vt:lpstr>
      <vt:lpstr>PowerPoint Presentation</vt:lpstr>
      <vt:lpstr>PowerPoint Presentation</vt:lpstr>
      <vt:lpstr>Bài 4: BIỂU DIỄN LỰC</vt:lpstr>
      <vt:lpstr>PowerPoint Presentation</vt:lpstr>
      <vt:lpstr>HOẠT ĐỘNG NHÓM</vt:lpstr>
      <vt:lpstr>PowerPoint Presentation</vt:lpstr>
      <vt:lpstr>PowerPoint Presentation</vt:lpstr>
      <vt:lpstr>PowerPoint Presentation</vt:lpstr>
      <vt:lpstr>PowerPoint Presentation</vt:lpstr>
      <vt:lpstr>PowerPoint Presentation</vt:lpstr>
      <vt:lpstr>Bài 4: BIỂU DIỄN LỰC</vt:lpstr>
      <vt:lpstr>PowerPoint Presentation</vt:lpstr>
      <vt:lpstr>PowerPoint Presentation</vt:lpstr>
      <vt:lpstr>PowerPoint Presentation</vt:lpstr>
      <vt:lpstr> Biểu diễn các lực sau đây: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139</cp:revision>
  <dcterms:created xsi:type="dcterms:W3CDTF">2013-09-04T14:02:58Z</dcterms:created>
  <dcterms:modified xsi:type="dcterms:W3CDTF">2023-09-08T12:53:55Z</dcterms:modified>
</cp:coreProperties>
</file>