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08"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12/08/2021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12/08/2021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12/08/2021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12/08/2021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12/08/2021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12/08/2021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1475</Words>
  <Application>Microsoft Office PowerPoint</Application>
  <PresentationFormat>Trình chiếu Trên màn hình (16:9)</PresentationFormat>
  <Paragraphs>127</Paragraphs>
  <Slides>35</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45</cp:revision>
  <dcterms:created xsi:type="dcterms:W3CDTF">2021-08-12T13:33:35Z</dcterms:created>
  <dcterms:modified xsi:type="dcterms:W3CDTF">2021-08-12T18:02:59Z</dcterms:modified>
</cp:coreProperties>
</file>