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A804-C8A8-022A-CC03-1FCA3487D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17D9D-BB71-1A3D-5167-731A76F01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763C8-A272-ED17-6334-F113BB7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84D7-3906-5336-B5E4-EF9F6473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F620-92EF-3195-FDF9-D5DB428A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1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96A4-EDBB-232D-EE4C-72BD4D09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FE600-CA4D-8402-5C7C-E188EA282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86036-767C-B0AE-6432-AD08E4C1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A3B09-47F7-E3FD-2A91-70E73A60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174B-5444-BE82-FF0E-1A77CBB2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14690-4D32-8C35-D188-348C38633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899E2-EFF8-5769-ADC0-AC00C8C4C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CEE10-472C-FBB4-D398-1D97466A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777B6-EC82-B3A8-8817-B9B22DB4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CB8A-16C8-CFC8-0802-043029A1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7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0FF1-1280-ECB0-0CC1-AEE23ED9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B61A-0B14-C119-549D-623EE142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4FEA1-5AF1-4CE6-8544-FF6274FA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322B-DFF6-FB66-0DD3-12DA20BC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29C3D-4CFC-A643-383F-439959FF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A799-EE2D-2945-ECB5-907C6D70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AC79B-21D0-6C66-7191-1253A0DF0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79511-0AD3-B91C-C1D2-F9B81129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7DCD8-CE01-8E5A-5BBC-204E0469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81285-4A1D-4E22-E3FB-D81591F8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AB66-CEE0-C479-3DA7-39F2A166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83F-3108-9D3F-01C9-18509782C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32CDF-2378-A865-47E4-F1740F566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30B45-D800-B96D-D8C7-25F82EBE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FB839-D3B0-B89D-C7D7-822DE8A6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E25D-373D-419B-C5E5-DA8B734E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5701-619E-E9FA-5161-DDEA8D8A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7272D-899B-82D1-1803-F80E2CABE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1E92B-D5C0-0C89-EFF2-56777B87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8A89C-A713-1EA4-927C-AFB07A8DF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0EA4A-9EDB-5F23-DB97-A106479A7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FB9E1-4D52-1746-66C7-9FCE637E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4BAED-54B0-3EE8-1D4C-FDF422D0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04353-B1D4-8B23-9E93-9627A0C0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09BD-34DE-414C-F435-25D711FF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446E5-840C-076E-B471-69A067A2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1E384-0AB5-D8A4-4AD1-FC218FC1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E4C7F-2D9F-351A-1A6E-7A32CCD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06E88-BDCB-7715-A8F9-524DDF7C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61B4B-81C1-9FC7-6982-17ECBB2C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193AB-9CF9-1937-E535-E5A63D65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DC29-675D-2F9A-9E2B-AB7ACDDC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F117-6CA2-14B7-B7FA-B6596EE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9302A-9E32-FD05-F255-A5BC8551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59C1D-C027-A23C-5A79-8AE48B1B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2017D-74BA-77BB-7996-456C1CD1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ECB6B-A791-BB23-B065-2E8DEBF3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7BBD-9A8E-C8A7-EE4D-200B8974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5466D-807D-5165-E363-DF687756D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8F9C0-F60E-6F18-A0F8-8366C6A0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BB300-C8B6-DC9E-D1D8-4D0A8C94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77D86-0741-4964-7EFB-75766B28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0321-1C28-7780-3643-89F9C017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A63BD-89D0-CD0D-CFBF-17B9023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0C982-1339-4C24-4ADB-C6EA0F372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8EED-61B6-14F3-7DEF-B527758FE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C65F-70BC-4BE8-9641-46A4C59B08AC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00BDE-E332-5BB2-1A7D-22F2EF1EF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8047-9C41-EFD9-CDEA-557C740C3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4988-4DCB-4BE1-B26D-3E6D8FF5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D8D4-EE27-8265-56C3-F0B78E3B1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D6DF9-2FDC-7CE6-5995-388AA8917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63965-91D6-FD05-AEEB-5CC29E961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49657"/>
            <a:ext cx="9144000" cy="21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0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B13D-A7D9-F380-9C0D-AE79F0D0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F902B-4558-0E43-85D4-19AB347BA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03" y="2034671"/>
            <a:ext cx="9028571" cy="3228571"/>
          </a:xfrm>
        </p:spPr>
      </p:pic>
    </p:spTree>
    <p:extLst>
      <p:ext uri="{BB962C8B-B14F-4D97-AF65-F5344CB8AC3E}">
        <p14:creationId xmlns:p14="http://schemas.microsoft.com/office/powerpoint/2010/main" val="417855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D5A8-2BAA-E6FE-AAE6-38DC49E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2FC0-8812-0204-FBAD-58563390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A17AF-8299-B15B-8974-6F82595B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66" y="1933762"/>
            <a:ext cx="8866667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F66E-8C46-88EE-4286-8934FBCB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95C77-5D95-1CFB-01BA-FA71613E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619" y="2210818"/>
            <a:ext cx="9104762" cy="3580952"/>
          </a:xfrm>
        </p:spPr>
      </p:pic>
    </p:spTree>
    <p:extLst>
      <p:ext uri="{BB962C8B-B14F-4D97-AF65-F5344CB8AC3E}">
        <p14:creationId xmlns:p14="http://schemas.microsoft.com/office/powerpoint/2010/main" val="117201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93FD-0EBC-E7AF-9C08-386C266F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8A620-7817-B9D0-38FB-9D1F13EC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8600"/>
            <a:ext cx="9019048" cy="3552381"/>
          </a:xfrm>
        </p:spPr>
      </p:pic>
    </p:spTree>
    <p:extLst>
      <p:ext uri="{BB962C8B-B14F-4D97-AF65-F5344CB8AC3E}">
        <p14:creationId xmlns:p14="http://schemas.microsoft.com/office/powerpoint/2010/main" val="228892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FA81-4948-794F-9C8E-8DA59731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74B9F-3984-52A2-CE6F-1E0B352EA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491" y="2029887"/>
            <a:ext cx="8933333" cy="3590476"/>
          </a:xfrm>
        </p:spPr>
      </p:pic>
    </p:spTree>
    <p:extLst>
      <p:ext uri="{BB962C8B-B14F-4D97-AF65-F5344CB8AC3E}">
        <p14:creationId xmlns:p14="http://schemas.microsoft.com/office/powerpoint/2010/main" val="123166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5FFB-0070-EC20-9171-E6BD60F2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7908-09AC-D78B-8836-DF85C896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D84F8-86E2-E130-3070-47939B94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085714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F1A-BFC7-B7BA-E748-A06C0B5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34E03-F4EB-0412-B8BB-E3DE9AF8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B7040-49F5-EAC2-09BB-52173D10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114286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9281-4BC2-C9D5-3979-D6C2E2F1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CC437-86CB-C5D1-DA87-77C03FD0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2045"/>
            <a:ext cx="8885714" cy="3619048"/>
          </a:xfrm>
        </p:spPr>
      </p:pic>
    </p:spTree>
    <p:extLst>
      <p:ext uri="{BB962C8B-B14F-4D97-AF65-F5344CB8AC3E}">
        <p14:creationId xmlns:p14="http://schemas.microsoft.com/office/powerpoint/2010/main" val="424427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F1B2-7B5A-6344-55FB-6D293C0A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B873A7-1546-06B8-5993-51650985C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2014"/>
            <a:ext cx="8304762" cy="3933333"/>
          </a:xfrm>
        </p:spPr>
      </p:pic>
    </p:spTree>
    <p:extLst>
      <p:ext uri="{BB962C8B-B14F-4D97-AF65-F5344CB8AC3E}">
        <p14:creationId xmlns:p14="http://schemas.microsoft.com/office/powerpoint/2010/main" val="66007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AFE5-BC15-3998-888E-5978261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30AD-455C-CE91-54A1-B355921B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406FA-584E-0BE7-C6C3-9176197DF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3060"/>
            <a:ext cx="8838095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92DC-51EB-414D-978C-625D0784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4D77-3338-2EAC-24CF-4222D7C9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069E2-871B-5003-5A15-443E71D6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67" y="1918428"/>
            <a:ext cx="8314286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D243-4A43-6954-D36E-F824D757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B88D-F4B2-5B05-C4A4-6AC7F7AD7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2E95F-23DB-2941-9111-C8027743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3682"/>
            <a:ext cx="9085714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2A85-E7BC-ED41-084B-41570243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A086-B08A-CFB6-263C-624FA49C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2B707-E97F-F21A-1373-371BB1BB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2" y="1825625"/>
            <a:ext cx="8561905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9D3E-22BF-8B63-3868-3777C11D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F6C8-86A7-DF4F-643E-BAE03C66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39482-F1DB-4F96-4D7E-755CB7C8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2646"/>
            <a:ext cx="8914286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2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6DD0-F603-3AB8-26F3-7A8FA1C7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F823-6E55-3C76-909F-79C1B340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B95A0-2633-6A01-DCDF-26F9495B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0460"/>
            <a:ext cx="8904762" cy="3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51DB-3CB8-1AD4-0B2F-7CF34E8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EBD1-7D3C-7BB3-4580-A45B70A3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47CA6-4A04-D338-0471-D83C50F0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2371"/>
            <a:ext cx="8961905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8523-9B17-47E7-3F2F-2A7A2F67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F4E9-6C8C-AFCE-6F88-5E50A3E1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79E25-BE64-75E8-FF85-192A9040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723809" cy="2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81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8B1F-36E6-857C-1D35-8AA84F00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66D4-77E0-0CB7-D2FB-DE9A0252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6099D-7027-D34E-0F69-57E66DFD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90476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47C9-2353-22A7-5DB4-AAEFFA3E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22BB-29F7-C97E-4246-4A20621E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D7111-0550-C8B2-1E48-E4E0E92F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714286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CB1E-E074-A66B-FF9B-6D7A3DE4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13A1-E919-0E57-F99F-7649F92D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8CC28-0C70-3B28-7EE6-CF1E1F745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7" y="1825625"/>
            <a:ext cx="8742857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C610-CB56-EE4A-A579-E5FC53C9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16E9F-6163-8F28-2912-2E50354C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243F1-8AA6-576E-901B-CE2BA079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9000"/>
            <a:ext cx="8933333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1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DA35-9C78-DF08-17F5-0B3F7AE6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08F0-C585-9ED5-FDCA-80CDC419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D1179-D6A2-3E8D-1649-0D535F34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0214"/>
            <a:ext cx="7733333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9208-090A-D36C-565C-57673548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D1C1-6CC0-EEBA-C58B-41234B6FD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9F3D4-256D-19C0-1572-7A30692C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723809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E321-6FE3-0CE8-348A-F8E9102C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56F0-A1BA-8794-7574-23B7D488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99210-B101-E6B4-564E-27B9B909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733333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51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D22A-36B3-0DBA-5BED-3CD59B5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4BB03-B829-7964-74A7-3C4C517A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96B72-C723-A689-4D63-55B963BF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7609"/>
            <a:ext cx="8533333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DC99-F001-C3F5-6C69-39C1267F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8B5A-0D30-B2E0-6864-0D88DF85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EB819-1314-BA39-0FDC-31BBD31BE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838095" cy="4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2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F769-47C2-AD6E-674F-737222B2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B6DD-77AE-D7BC-F056-558BFBA3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84169-5418-EB1F-E6AD-1A640533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30"/>
            <a:ext cx="8638095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4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4AD4-57B1-50D2-97B4-E0DFF05D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0EE5-95DC-E288-6A33-0375E7E3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04EA8-A6B6-BA7D-2C37-514A2F62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028571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DA20-D6A1-4EE9-32A3-026A9551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6F09-EC3C-BAE5-E10B-3737DABC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436BE-78EB-5A59-6DD7-84621B20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066667" cy="2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1916-2158-A46C-B713-70C999A4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1B45-B3E1-8165-8B8B-6BE1A7C4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657B8-92B0-F3B3-D39A-217C0EC1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01"/>
          <a:stretch/>
        </p:blipFill>
        <p:spPr>
          <a:xfrm>
            <a:off x="838200" y="1825625"/>
            <a:ext cx="9066667" cy="25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12ED-7C5D-A1A0-9593-44359790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07E7-3196-1AD3-F16F-8FD6530F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3C4B1-1DE3-A5F2-EE8A-0A90984C7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43" y="1729000"/>
            <a:ext cx="9485714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F989-2529-62E0-C2CC-0B6684FF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8217-0EB0-74CC-6172-8218396D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D1FCA-5F77-8FB7-DE80-91187C76D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3" y="1825625"/>
            <a:ext cx="8723809" cy="4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1AAE-4377-B8BC-6DD0-25098F91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1EC4-DCC1-6BFA-FA0D-7B84DD9AD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52595-A609-4CE6-6E5C-884176C7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3682"/>
            <a:ext cx="8885714" cy="3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8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CE3D-D499-C00A-F4FF-4471EBE2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BA3A-91A5-7FDA-3CA6-0B5200E6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50682-0F55-8C20-0DAE-157E2EC0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923809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5105-8903-52F2-6957-BF0E9827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Giao </a:t>
            </a:r>
            <a:r>
              <a:rPr lang="en-US" dirty="0" err="1"/>
              <a:t>diện</a:t>
            </a:r>
            <a:r>
              <a:rPr lang="en-US" dirty="0"/>
              <a:t> Excel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0A40-535B-0406-8258-3B7F7965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9DA3A-E290-B8A2-9419-92690B64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1381"/>
            <a:ext cx="9019048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Widescreen</PresentationFormat>
  <Paragraphs>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Hướng dẫn sử dụng</vt:lpstr>
      <vt:lpstr>Mục tiêu bài học</vt:lpstr>
      <vt:lpstr>Excel là gì?</vt:lpstr>
      <vt:lpstr>Khởi động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Giao diện Excel 2016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Nhập dữ liệu vào trang tính</vt:lpstr>
      <vt:lpstr>Làm việc với sổ tính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2023-09-09T06:36:52Z</dcterms:created>
  <dcterms:modified xsi:type="dcterms:W3CDTF">2023-09-09T06:45:01Z</dcterms:modified>
</cp:coreProperties>
</file>