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349" r:id="rId7"/>
    <p:sldId id="348" r:id="rId8"/>
    <p:sldId id="350" r:id="rId9"/>
    <p:sldId id="277" r:id="rId10"/>
    <p:sldId id="278" r:id="rId11"/>
    <p:sldId id="351" r:id="rId12"/>
    <p:sldId id="352" r:id="rId13"/>
    <p:sldId id="353" r:id="rId14"/>
    <p:sldId id="354" r:id="rId15"/>
    <p:sldId id="355" r:id="rId16"/>
    <p:sldId id="288" r:id="rId17"/>
    <p:sldId id="289" r:id="rId18"/>
    <p:sldId id="356" r:id="rId19"/>
    <p:sldId id="357" r:id="rId20"/>
    <p:sldId id="358" r:id="rId21"/>
    <p:sldId id="359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CB6DB-3C00-4281-832C-D37BE31F79D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77FB747-A92A-48C2-9697-68823588A3EC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google.com</a:t>
          </a:r>
        </a:p>
      </dgm:t>
    </dgm:pt>
    <dgm:pt modelId="{76BD3A73-1BE1-4306-8434-BB7AA72891C3}" type="parTrans" cxnId="{C15869AC-E3EE-45D2-ADB9-A24E33D625E8}">
      <dgm:prSet/>
      <dgm:spPr/>
      <dgm:t>
        <a:bodyPr/>
        <a:lstStyle/>
        <a:p>
          <a:endParaRPr lang="en-US"/>
        </a:p>
      </dgm:t>
    </dgm:pt>
    <dgm:pt modelId="{B713320C-FA96-4A7A-86BC-F15B7520586C}" type="sibTrans" cxnId="{C15869AC-E3EE-45D2-ADB9-A24E33D625E8}">
      <dgm:prSet/>
      <dgm:spPr/>
      <dgm:t>
        <a:bodyPr/>
        <a:lstStyle/>
        <a:p>
          <a:endParaRPr lang="en-US"/>
        </a:p>
      </dgm:t>
    </dgm:pt>
    <dgm:pt modelId="{7187323D-D3F4-4623-892C-EAA82E351E05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Gõ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Nam”</a:t>
          </a:r>
        </a:p>
      </dgm:t>
    </dgm:pt>
    <dgm:pt modelId="{7AEF1ACA-CF4E-4A72-BB39-C1015246CF12}" type="parTrans" cxnId="{0F3763A4-D535-4AAD-98D5-60BD8113AC5C}">
      <dgm:prSet/>
      <dgm:spPr/>
      <dgm:t>
        <a:bodyPr/>
        <a:lstStyle/>
        <a:p>
          <a:endParaRPr lang="en-US"/>
        </a:p>
      </dgm:t>
    </dgm:pt>
    <dgm:pt modelId="{44798FE7-F54C-43DB-9BE7-3BDD52294183}" type="sibTrans" cxnId="{0F3763A4-D535-4AAD-98D5-60BD8113AC5C}">
      <dgm:prSet/>
      <dgm:spPr/>
      <dgm:t>
        <a:bodyPr/>
        <a:lstStyle/>
        <a:p>
          <a:endParaRPr lang="en-US"/>
        </a:p>
      </dgm:t>
    </dgm:pt>
    <dgm:pt modelId="{0CC177FF-46B8-4AC1-A215-7D9221FE1DCE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kiếm và sao chép đoạn văn bản (hình ảnh)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F6FAB-7D7D-401F-B6E4-9E165A89F4CB}" type="parTrans" cxnId="{1C99C174-B7CB-41A7-8ED9-1D4FB8691E53}">
      <dgm:prSet/>
      <dgm:spPr/>
      <dgm:t>
        <a:bodyPr/>
        <a:lstStyle/>
        <a:p>
          <a:endParaRPr lang="en-US"/>
        </a:p>
      </dgm:t>
    </dgm:pt>
    <dgm:pt modelId="{442EE387-70AB-49AB-8CB0-0EEE58BE1BDB}" type="sibTrans" cxnId="{1C99C174-B7CB-41A7-8ED9-1D4FB8691E53}">
      <dgm:prSet/>
      <dgm:spPr/>
      <dgm:t>
        <a:bodyPr/>
        <a:lstStyle/>
        <a:p>
          <a:endParaRPr lang="en-US"/>
        </a:p>
      </dgm:t>
    </dgm:pt>
    <dgm:pt modelId="{9BD85F5B-F451-4E0D-A529-1FA899E091DD}" type="pres">
      <dgm:prSet presAssocID="{10CCB6DB-3C00-4281-832C-D37BE31F79D3}" presName="linearFlow" presStyleCnt="0">
        <dgm:presLayoutVars>
          <dgm:dir/>
          <dgm:resizeHandles val="exact"/>
        </dgm:presLayoutVars>
      </dgm:prSet>
      <dgm:spPr/>
    </dgm:pt>
    <dgm:pt modelId="{4BE74305-EFC5-47BE-8748-AE86B1635979}" type="pres">
      <dgm:prSet presAssocID="{C77FB747-A92A-48C2-9697-68823588A3EC}" presName="composite" presStyleCnt="0"/>
      <dgm:spPr/>
    </dgm:pt>
    <dgm:pt modelId="{B2782388-500F-4F73-AD15-81408B971720}" type="pres">
      <dgm:prSet presAssocID="{C77FB747-A92A-48C2-9697-68823588A3E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3AB0B47B-12C7-49F7-B1AA-84755881ADF7}" type="pres">
      <dgm:prSet presAssocID="{C77FB747-A92A-48C2-9697-68823588A3EC}" presName="txShp" presStyleLbl="node1" presStyleIdx="0" presStyleCnt="3">
        <dgm:presLayoutVars>
          <dgm:bulletEnabled val="1"/>
        </dgm:presLayoutVars>
      </dgm:prSet>
      <dgm:spPr/>
    </dgm:pt>
    <dgm:pt modelId="{2D48E332-6157-4FED-A488-4DFC70AFE228}" type="pres">
      <dgm:prSet presAssocID="{B713320C-FA96-4A7A-86BC-F15B7520586C}" presName="spacing" presStyleCnt="0"/>
      <dgm:spPr/>
    </dgm:pt>
    <dgm:pt modelId="{674B3397-B044-45BB-808E-744F77DC7198}" type="pres">
      <dgm:prSet presAssocID="{7187323D-D3F4-4623-892C-EAA82E351E05}" presName="composite" presStyleCnt="0"/>
      <dgm:spPr/>
    </dgm:pt>
    <dgm:pt modelId="{5CB666C7-D072-46E4-BBF7-7784EA641DC4}" type="pres">
      <dgm:prSet presAssocID="{7187323D-D3F4-4623-892C-EAA82E351E05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434ACFB1-8898-473D-AD4F-7652C274E941}" type="pres">
      <dgm:prSet presAssocID="{7187323D-D3F4-4623-892C-EAA82E351E05}" presName="txShp" presStyleLbl="node1" presStyleIdx="1" presStyleCnt="3">
        <dgm:presLayoutVars>
          <dgm:bulletEnabled val="1"/>
        </dgm:presLayoutVars>
      </dgm:prSet>
      <dgm:spPr/>
    </dgm:pt>
    <dgm:pt modelId="{D40947E0-49DD-4069-B9A2-D20075DFCCF0}" type="pres">
      <dgm:prSet presAssocID="{44798FE7-F54C-43DB-9BE7-3BDD52294183}" presName="spacing" presStyleCnt="0"/>
      <dgm:spPr/>
    </dgm:pt>
    <dgm:pt modelId="{78BCF92B-4AAC-4C9C-B36F-37EB067E3DDD}" type="pres">
      <dgm:prSet presAssocID="{0CC177FF-46B8-4AC1-A215-7D9221FE1DCE}" presName="composite" presStyleCnt="0"/>
      <dgm:spPr/>
    </dgm:pt>
    <dgm:pt modelId="{E47C1A79-7C3E-4742-AC51-CFBE507E40EC}" type="pres">
      <dgm:prSet presAssocID="{0CC177FF-46B8-4AC1-A215-7D9221FE1DCE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4289417-E606-4FC7-9FC0-5CC4C2F744FC}" type="pres">
      <dgm:prSet presAssocID="{0CC177FF-46B8-4AC1-A215-7D9221FE1DCE}" presName="txShp" presStyleLbl="node1" presStyleIdx="2" presStyleCnt="3" custLinFactY="66833" custLinFactNeighborX="2519" custLinFactNeighborY="100000">
        <dgm:presLayoutVars>
          <dgm:bulletEnabled val="1"/>
        </dgm:presLayoutVars>
      </dgm:prSet>
      <dgm:spPr/>
    </dgm:pt>
  </dgm:ptLst>
  <dgm:cxnLst>
    <dgm:cxn modelId="{C8890036-D892-4C95-BB28-AB77B80D28CA}" type="presOf" srcId="{C77FB747-A92A-48C2-9697-68823588A3EC}" destId="{3AB0B47B-12C7-49F7-B1AA-84755881ADF7}" srcOrd="0" destOrd="0" presId="urn:microsoft.com/office/officeart/2005/8/layout/vList3"/>
    <dgm:cxn modelId="{1C99C174-B7CB-41A7-8ED9-1D4FB8691E53}" srcId="{10CCB6DB-3C00-4281-832C-D37BE31F79D3}" destId="{0CC177FF-46B8-4AC1-A215-7D9221FE1DCE}" srcOrd="2" destOrd="0" parTransId="{C93F6FAB-7D7D-401F-B6E4-9E165A89F4CB}" sibTransId="{442EE387-70AB-49AB-8CB0-0EEE58BE1BDB}"/>
    <dgm:cxn modelId="{6BAAD18D-7BE8-4E04-9F08-C22BA13CA202}" type="presOf" srcId="{10CCB6DB-3C00-4281-832C-D37BE31F79D3}" destId="{9BD85F5B-F451-4E0D-A529-1FA899E091DD}" srcOrd="0" destOrd="0" presId="urn:microsoft.com/office/officeart/2005/8/layout/vList3"/>
    <dgm:cxn modelId="{B79FB79D-0AAE-4936-B9D0-4D3C435908F0}" type="presOf" srcId="{0CC177FF-46B8-4AC1-A215-7D9221FE1DCE}" destId="{84289417-E606-4FC7-9FC0-5CC4C2F744FC}" srcOrd="0" destOrd="0" presId="urn:microsoft.com/office/officeart/2005/8/layout/vList3"/>
    <dgm:cxn modelId="{0F3763A4-D535-4AAD-98D5-60BD8113AC5C}" srcId="{10CCB6DB-3C00-4281-832C-D37BE31F79D3}" destId="{7187323D-D3F4-4623-892C-EAA82E351E05}" srcOrd="1" destOrd="0" parTransId="{7AEF1ACA-CF4E-4A72-BB39-C1015246CF12}" sibTransId="{44798FE7-F54C-43DB-9BE7-3BDD52294183}"/>
    <dgm:cxn modelId="{C15869AC-E3EE-45D2-ADB9-A24E33D625E8}" srcId="{10CCB6DB-3C00-4281-832C-D37BE31F79D3}" destId="{C77FB747-A92A-48C2-9697-68823588A3EC}" srcOrd="0" destOrd="0" parTransId="{76BD3A73-1BE1-4306-8434-BB7AA72891C3}" sibTransId="{B713320C-FA96-4A7A-86BC-F15B7520586C}"/>
    <dgm:cxn modelId="{590A3BDE-D459-4802-9D20-707C78F952B5}" type="presOf" srcId="{7187323D-D3F4-4623-892C-EAA82E351E05}" destId="{434ACFB1-8898-473D-AD4F-7652C274E941}" srcOrd="0" destOrd="0" presId="urn:microsoft.com/office/officeart/2005/8/layout/vList3"/>
    <dgm:cxn modelId="{DC67A3BD-ED2E-4609-83C9-F1F32302D47F}" type="presParOf" srcId="{9BD85F5B-F451-4E0D-A529-1FA899E091DD}" destId="{4BE74305-EFC5-47BE-8748-AE86B1635979}" srcOrd="0" destOrd="0" presId="urn:microsoft.com/office/officeart/2005/8/layout/vList3"/>
    <dgm:cxn modelId="{031414B2-E62B-4D4A-A5DB-83AD5A825FFC}" type="presParOf" srcId="{4BE74305-EFC5-47BE-8748-AE86B1635979}" destId="{B2782388-500F-4F73-AD15-81408B971720}" srcOrd="0" destOrd="0" presId="urn:microsoft.com/office/officeart/2005/8/layout/vList3"/>
    <dgm:cxn modelId="{6BE521F6-7D5F-4E91-9DC3-195DC16B8F49}" type="presParOf" srcId="{4BE74305-EFC5-47BE-8748-AE86B1635979}" destId="{3AB0B47B-12C7-49F7-B1AA-84755881ADF7}" srcOrd="1" destOrd="0" presId="urn:microsoft.com/office/officeart/2005/8/layout/vList3"/>
    <dgm:cxn modelId="{AA9E2911-DE65-420F-A40D-FD07B3FF44BB}" type="presParOf" srcId="{9BD85F5B-F451-4E0D-A529-1FA899E091DD}" destId="{2D48E332-6157-4FED-A488-4DFC70AFE228}" srcOrd="1" destOrd="0" presId="urn:microsoft.com/office/officeart/2005/8/layout/vList3"/>
    <dgm:cxn modelId="{2C8D0749-E9D4-471E-A988-CCD7DDD4E404}" type="presParOf" srcId="{9BD85F5B-F451-4E0D-A529-1FA899E091DD}" destId="{674B3397-B044-45BB-808E-744F77DC7198}" srcOrd="2" destOrd="0" presId="urn:microsoft.com/office/officeart/2005/8/layout/vList3"/>
    <dgm:cxn modelId="{19A982FF-954E-45E2-8E99-18F40078550B}" type="presParOf" srcId="{674B3397-B044-45BB-808E-744F77DC7198}" destId="{5CB666C7-D072-46E4-BBF7-7784EA641DC4}" srcOrd="0" destOrd="0" presId="urn:microsoft.com/office/officeart/2005/8/layout/vList3"/>
    <dgm:cxn modelId="{7E81277B-AA69-4BB0-96A9-8C8D01339C27}" type="presParOf" srcId="{674B3397-B044-45BB-808E-744F77DC7198}" destId="{434ACFB1-8898-473D-AD4F-7652C274E941}" srcOrd="1" destOrd="0" presId="urn:microsoft.com/office/officeart/2005/8/layout/vList3"/>
    <dgm:cxn modelId="{5065D253-B91D-4726-8CF1-4FC12A2EF48E}" type="presParOf" srcId="{9BD85F5B-F451-4E0D-A529-1FA899E091DD}" destId="{D40947E0-49DD-4069-B9A2-D20075DFCCF0}" srcOrd="3" destOrd="0" presId="urn:microsoft.com/office/officeart/2005/8/layout/vList3"/>
    <dgm:cxn modelId="{779AB269-74FF-4E12-998E-545BDEEC1964}" type="presParOf" srcId="{9BD85F5B-F451-4E0D-A529-1FA899E091DD}" destId="{78BCF92B-4AAC-4C9C-B36F-37EB067E3DDD}" srcOrd="4" destOrd="0" presId="urn:microsoft.com/office/officeart/2005/8/layout/vList3"/>
    <dgm:cxn modelId="{9DCBE3D2-9646-41AC-BD70-52FE886F3CF2}" type="presParOf" srcId="{78BCF92B-4AAC-4C9C-B36F-37EB067E3DDD}" destId="{E47C1A79-7C3E-4742-AC51-CFBE507E40EC}" srcOrd="0" destOrd="0" presId="urn:microsoft.com/office/officeart/2005/8/layout/vList3"/>
    <dgm:cxn modelId="{0CA60B1E-3995-4AC4-A0B5-37C0D2C0171F}" type="presParOf" srcId="{78BCF92B-4AAC-4C9C-B36F-37EB067E3DDD}" destId="{84289417-E606-4FC7-9FC0-5CC4C2F744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066D3-805A-4A39-922E-4DCBF8D81FBA}" type="doc">
      <dgm:prSet loTypeId="urn:microsoft.com/office/officeart/2005/8/layout/cycle8" loCatId="cycle" qsTypeId="urn:microsoft.com/office/officeart/2005/8/quickstyle/simple3" qsCatId="simple" csTypeId="urn:microsoft.com/office/officeart/2005/8/colors/colorful1" csCatId="colorful" phldr="1"/>
      <dgm:spPr/>
    </dgm:pt>
    <dgm:pt modelId="{2A4B9973-7574-4029-994B-DCFEF24F006A}">
      <dgm:prSet phldrT="[Text]" custT="1"/>
      <dgm:spPr>
        <a:xfrm>
          <a:off x="1602792" y="331667"/>
          <a:ext cx="4286164" cy="4286164"/>
        </a:xfrm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pPr marL="0" defTabSz="1066800">
            <a:buNone/>
          </a:pPr>
          <a:r>
            <a:rPr lang="en-US" sz="2400" i="1" u="sng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NHÓM 2</a:t>
          </a:r>
        </a:p>
        <a:p>
          <a:pPr marL="0" indent="0" defTabSz="1025525">
            <a:buNone/>
          </a:pPr>
          <a:r>
            <a:rPr 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GIẢI TRÍ ÂM NHẠC</a:t>
          </a:r>
          <a:endParaRPr lang="en-US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B88CFF4-2D91-46A2-AA33-1E1782DAEF0E}" type="parTrans" cxnId="{C78CE767-CDAC-40A3-B8D7-3C1C9F670FBE}">
      <dgm:prSet/>
      <dgm:spPr/>
      <dgm:t>
        <a:bodyPr/>
        <a:lstStyle/>
        <a:p>
          <a:endParaRPr lang="en-US" sz="2400"/>
        </a:p>
      </dgm:t>
    </dgm:pt>
    <dgm:pt modelId="{EE70D777-08DF-41D1-BF30-359313C680C3}" type="sibTrans" cxnId="{C78CE767-CDAC-40A3-B8D7-3C1C9F670FBE}">
      <dgm:prSet/>
      <dgm:spPr/>
      <dgm:t>
        <a:bodyPr/>
        <a:lstStyle/>
        <a:p>
          <a:endParaRPr lang="en-US" sz="2400"/>
        </a:p>
      </dgm:t>
    </dgm:pt>
    <dgm:pt modelId="{F766CB7F-D9C2-4043-A1B9-79651D95D89D}">
      <dgm:prSet phldrT="[Text]" custT="1"/>
      <dgm:spPr>
        <a:xfrm>
          <a:off x="1514517" y="484744"/>
          <a:ext cx="4286164" cy="4286164"/>
        </a:xfrm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pPr>
            <a:buNone/>
          </a:pPr>
          <a:r>
            <a:rPr lang="en-US" sz="2400" i="1" u="sng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NHÓM 3</a:t>
          </a:r>
        </a:p>
        <a:p>
          <a:pPr>
            <a:buNone/>
          </a:pPr>
          <a:r>
            <a:rPr 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PHIM HOẠT HÌNH</a:t>
          </a:r>
          <a:endParaRPr lang="en-US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4C73AE0-5A4B-4E00-BE62-D7EC3052158F}" type="parTrans" cxnId="{F773532F-E394-479C-B376-9B096BC91FE9}">
      <dgm:prSet/>
      <dgm:spPr/>
      <dgm:t>
        <a:bodyPr/>
        <a:lstStyle/>
        <a:p>
          <a:endParaRPr lang="en-US" sz="2400"/>
        </a:p>
      </dgm:t>
    </dgm:pt>
    <dgm:pt modelId="{B4C3C642-7BBE-4B87-802C-03A5D83661EC}" type="sibTrans" cxnId="{F773532F-E394-479C-B376-9B096BC91FE9}">
      <dgm:prSet/>
      <dgm:spPr/>
      <dgm:t>
        <a:bodyPr/>
        <a:lstStyle/>
        <a:p>
          <a:endParaRPr lang="en-US" sz="2400"/>
        </a:p>
      </dgm:t>
    </dgm:pt>
    <dgm:pt modelId="{A014580D-54FA-4689-AC97-682A62066CB0}">
      <dgm:prSet phldrT="[Text]" custT="1"/>
      <dgm:spPr>
        <a:xfrm>
          <a:off x="1426243" y="331667"/>
          <a:ext cx="4286164" cy="4286164"/>
        </a:xfrm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pPr algn="ctr">
            <a:buNone/>
          </a:pPr>
          <a:r>
            <a:rPr lang="en-US" sz="2400" i="1" u="sng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NHÓM 1</a:t>
          </a:r>
        </a:p>
        <a:p>
          <a:pPr algn="ctr">
            <a:buNone/>
          </a:pPr>
          <a:r>
            <a:rPr 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DU LỊCH</a:t>
          </a:r>
          <a:endParaRPr lang="en-US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7BC2F96-09F0-410F-A84E-42757ADE1E04}" type="parTrans" cxnId="{81A6DCF2-295F-4FCA-9F6C-968E5CE3D393}">
      <dgm:prSet/>
      <dgm:spPr/>
      <dgm:t>
        <a:bodyPr/>
        <a:lstStyle/>
        <a:p>
          <a:endParaRPr lang="en-US" sz="2400"/>
        </a:p>
      </dgm:t>
    </dgm:pt>
    <dgm:pt modelId="{26953DB8-2CAE-4BA4-A451-F4838EAB301F}" type="sibTrans" cxnId="{81A6DCF2-295F-4FCA-9F6C-968E5CE3D393}">
      <dgm:prSet/>
      <dgm:spPr/>
      <dgm:t>
        <a:bodyPr/>
        <a:lstStyle/>
        <a:p>
          <a:endParaRPr lang="en-US" sz="2400"/>
        </a:p>
      </dgm:t>
    </dgm:pt>
    <dgm:pt modelId="{164DF39B-B48A-4861-A6BC-465F47813D97}" type="pres">
      <dgm:prSet presAssocID="{6B0066D3-805A-4A39-922E-4DCBF8D81FBA}" presName="compositeShape" presStyleCnt="0">
        <dgm:presLayoutVars>
          <dgm:chMax val="7"/>
          <dgm:dir/>
          <dgm:resizeHandles val="exact"/>
        </dgm:presLayoutVars>
      </dgm:prSet>
      <dgm:spPr/>
    </dgm:pt>
    <dgm:pt modelId="{96D99EE9-3A29-4C49-962E-1FADA0B293B4}" type="pres">
      <dgm:prSet presAssocID="{6B0066D3-805A-4A39-922E-4DCBF8D81FBA}" presName="wedge1" presStyleLbl="node1" presStyleIdx="0" presStyleCnt="3"/>
      <dgm:spPr/>
    </dgm:pt>
    <dgm:pt modelId="{0A42D151-0805-4E14-802A-C9D680FD06AD}" type="pres">
      <dgm:prSet presAssocID="{6B0066D3-805A-4A39-922E-4DCBF8D81FBA}" presName="dummy1a" presStyleCnt="0"/>
      <dgm:spPr/>
    </dgm:pt>
    <dgm:pt modelId="{CAF060B9-F211-4072-98CC-1E44F355CB46}" type="pres">
      <dgm:prSet presAssocID="{6B0066D3-805A-4A39-922E-4DCBF8D81FBA}" presName="dummy1b" presStyleCnt="0"/>
      <dgm:spPr/>
    </dgm:pt>
    <dgm:pt modelId="{F934EE31-FC8B-4AC2-B1E7-0984AA292861}" type="pres">
      <dgm:prSet presAssocID="{6B0066D3-805A-4A39-922E-4DCBF8D81FB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479DE34-10B4-4A28-84E6-E48948A29B84}" type="pres">
      <dgm:prSet presAssocID="{6B0066D3-805A-4A39-922E-4DCBF8D81FBA}" presName="wedge2" presStyleLbl="node1" presStyleIdx="1" presStyleCnt="3"/>
      <dgm:spPr/>
    </dgm:pt>
    <dgm:pt modelId="{8E883E88-0AB5-478D-A6BA-A07A2F5222A4}" type="pres">
      <dgm:prSet presAssocID="{6B0066D3-805A-4A39-922E-4DCBF8D81FBA}" presName="dummy2a" presStyleCnt="0"/>
      <dgm:spPr/>
    </dgm:pt>
    <dgm:pt modelId="{8B39CD88-F710-4169-9580-D14F1AA3AF6A}" type="pres">
      <dgm:prSet presAssocID="{6B0066D3-805A-4A39-922E-4DCBF8D81FBA}" presName="dummy2b" presStyleCnt="0"/>
      <dgm:spPr/>
    </dgm:pt>
    <dgm:pt modelId="{9CC33258-D2FC-49F2-9CBC-CFF04C0F1BE7}" type="pres">
      <dgm:prSet presAssocID="{6B0066D3-805A-4A39-922E-4DCBF8D81FB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AF31CAC-DC3A-49A1-ACF2-039210BCC993}" type="pres">
      <dgm:prSet presAssocID="{6B0066D3-805A-4A39-922E-4DCBF8D81FBA}" presName="wedge3" presStyleLbl="node1" presStyleIdx="2" presStyleCnt="3"/>
      <dgm:spPr/>
    </dgm:pt>
    <dgm:pt modelId="{0FBCC9E0-56D3-4D46-81DA-721C66F643A6}" type="pres">
      <dgm:prSet presAssocID="{6B0066D3-805A-4A39-922E-4DCBF8D81FBA}" presName="dummy3a" presStyleCnt="0"/>
      <dgm:spPr/>
    </dgm:pt>
    <dgm:pt modelId="{4D6FFB42-3AF5-4F33-A2A7-FC6D55C32A34}" type="pres">
      <dgm:prSet presAssocID="{6B0066D3-805A-4A39-922E-4DCBF8D81FBA}" presName="dummy3b" presStyleCnt="0"/>
      <dgm:spPr/>
    </dgm:pt>
    <dgm:pt modelId="{33EA8F9C-ADBB-4FCD-B51D-31A4F41E8EBC}" type="pres">
      <dgm:prSet presAssocID="{6B0066D3-805A-4A39-922E-4DCBF8D81FB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C1E79A8-6B13-45E1-B782-5ED8249521E0}" type="pres">
      <dgm:prSet presAssocID="{EE70D777-08DF-41D1-BF30-359313C680C3}" presName="arrowWedge1" presStyleLbl="fgSibTrans2D1" presStyleIdx="0" presStyleCnt="3"/>
      <dgm:spPr>
        <a:xfrm>
          <a:off x="1337812" y="66333"/>
          <a:ext cx="4816832" cy="48168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</dgm:spPr>
    </dgm:pt>
    <dgm:pt modelId="{1A34FE5D-BE2E-4B74-9BF5-5B87B7C8ECFF}" type="pres">
      <dgm:prSet presAssocID="{B4C3C642-7BBE-4B87-802C-03A5D83661EC}" presName="arrowWedge2" presStyleLbl="fgSibTrans2D1" presStyleIdx="1" presStyleCnt="3"/>
      <dgm:spPr>
        <a:xfrm>
          <a:off x="1249183" y="219139"/>
          <a:ext cx="4816832" cy="48168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</dgm:spPr>
    </dgm:pt>
    <dgm:pt modelId="{5AD48FF7-02B3-479C-9C4C-299EC37B2E93}" type="pres">
      <dgm:prSet presAssocID="{26953DB8-2CAE-4BA4-A451-F4838EAB301F}" presName="arrowWedge3" presStyleLbl="fgSibTrans2D1" presStyleIdx="2" presStyleCnt="3"/>
      <dgm:spPr>
        <a:xfrm>
          <a:off x="1160555" y="66333"/>
          <a:ext cx="4816832" cy="48168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</dgm:spPr>
    </dgm:pt>
  </dgm:ptLst>
  <dgm:cxnLst>
    <dgm:cxn modelId="{A1D7BF27-970D-4A42-906F-D3B136100610}" type="presOf" srcId="{2A4B9973-7574-4029-994B-DCFEF24F006A}" destId="{96D99EE9-3A29-4C49-962E-1FADA0B293B4}" srcOrd="0" destOrd="0" presId="urn:microsoft.com/office/officeart/2005/8/layout/cycle8"/>
    <dgm:cxn modelId="{F773532F-E394-479C-B376-9B096BC91FE9}" srcId="{6B0066D3-805A-4A39-922E-4DCBF8D81FBA}" destId="{F766CB7F-D9C2-4043-A1B9-79651D95D89D}" srcOrd="1" destOrd="0" parTransId="{44C73AE0-5A4B-4E00-BE62-D7EC3052158F}" sibTransId="{B4C3C642-7BBE-4B87-802C-03A5D83661EC}"/>
    <dgm:cxn modelId="{E0B68A65-BA2A-4001-869C-28D4165F4B15}" type="presOf" srcId="{F766CB7F-D9C2-4043-A1B9-79651D95D89D}" destId="{9CC33258-D2FC-49F2-9CBC-CFF04C0F1BE7}" srcOrd="1" destOrd="0" presId="urn:microsoft.com/office/officeart/2005/8/layout/cycle8"/>
    <dgm:cxn modelId="{F80FDE65-407D-43AC-A7DC-ED6495D65C7C}" type="presOf" srcId="{A014580D-54FA-4689-AC97-682A62066CB0}" destId="{33EA8F9C-ADBB-4FCD-B51D-31A4F41E8EBC}" srcOrd="1" destOrd="0" presId="urn:microsoft.com/office/officeart/2005/8/layout/cycle8"/>
    <dgm:cxn modelId="{C78CE767-CDAC-40A3-B8D7-3C1C9F670FBE}" srcId="{6B0066D3-805A-4A39-922E-4DCBF8D81FBA}" destId="{2A4B9973-7574-4029-994B-DCFEF24F006A}" srcOrd="0" destOrd="0" parTransId="{5B88CFF4-2D91-46A2-AA33-1E1782DAEF0E}" sibTransId="{EE70D777-08DF-41D1-BF30-359313C680C3}"/>
    <dgm:cxn modelId="{08C39457-7E68-4226-B2A5-DE1409965B4A}" type="presOf" srcId="{A014580D-54FA-4689-AC97-682A62066CB0}" destId="{6AF31CAC-DC3A-49A1-ACF2-039210BCC993}" srcOrd="0" destOrd="0" presId="urn:microsoft.com/office/officeart/2005/8/layout/cycle8"/>
    <dgm:cxn modelId="{8F4D69CB-A40A-4929-B2BA-5EB77D174A19}" type="presOf" srcId="{F766CB7F-D9C2-4043-A1B9-79651D95D89D}" destId="{4479DE34-10B4-4A28-84E6-E48948A29B84}" srcOrd="0" destOrd="0" presId="urn:microsoft.com/office/officeart/2005/8/layout/cycle8"/>
    <dgm:cxn modelId="{699173E8-0CE0-408F-A1D6-3151F962B0CC}" type="presOf" srcId="{6B0066D3-805A-4A39-922E-4DCBF8D81FBA}" destId="{164DF39B-B48A-4861-A6BC-465F47813D97}" srcOrd="0" destOrd="0" presId="urn:microsoft.com/office/officeart/2005/8/layout/cycle8"/>
    <dgm:cxn modelId="{81A6DCF2-295F-4FCA-9F6C-968E5CE3D393}" srcId="{6B0066D3-805A-4A39-922E-4DCBF8D81FBA}" destId="{A014580D-54FA-4689-AC97-682A62066CB0}" srcOrd="2" destOrd="0" parTransId="{07BC2F96-09F0-410F-A84E-42757ADE1E04}" sibTransId="{26953DB8-2CAE-4BA4-A451-F4838EAB301F}"/>
    <dgm:cxn modelId="{C045D6FA-9AAA-462E-9896-C19837CC1490}" type="presOf" srcId="{2A4B9973-7574-4029-994B-DCFEF24F006A}" destId="{F934EE31-FC8B-4AC2-B1E7-0984AA292861}" srcOrd="1" destOrd="0" presId="urn:microsoft.com/office/officeart/2005/8/layout/cycle8"/>
    <dgm:cxn modelId="{825197B9-6098-4A95-993A-60252B2A4E55}" type="presParOf" srcId="{164DF39B-B48A-4861-A6BC-465F47813D97}" destId="{96D99EE9-3A29-4C49-962E-1FADA0B293B4}" srcOrd="0" destOrd="0" presId="urn:microsoft.com/office/officeart/2005/8/layout/cycle8"/>
    <dgm:cxn modelId="{615EFD4C-39DA-44EE-BB1F-CC33DE95D40A}" type="presParOf" srcId="{164DF39B-B48A-4861-A6BC-465F47813D97}" destId="{0A42D151-0805-4E14-802A-C9D680FD06AD}" srcOrd="1" destOrd="0" presId="urn:microsoft.com/office/officeart/2005/8/layout/cycle8"/>
    <dgm:cxn modelId="{E6207D09-1C1D-43F7-86F7-D6E13E5D1FEF}" type="presParOf" srcId="{164DF39B-B48A-4861-A6BC-465F47813D97}" destId="{CAF060B9-F211-4072-98CC-1E44F355CB46}" srcOrd="2" destOrd="0" presId="urn:microsoft.com/office/officeart/2005/8/layout/cycle8"/>
    <dgm:cxn modelId="{014B7193-7499-48CD-AE96-596E41C8064E}" type="presParOf" srcId="{164DF39B-B48A-4861-A6BC-465F47813D97}" destId="{F934EE31-FC8B-4AC2-B1E7-0984AA292861}" srcOrd="3" destOrd="0" presId="urn:microsoft.com/office/officeart/2005/8/layout/cycle8"/>
    <dgm:cxn modelId="{FF40AF91-DF76-4537-8105-40778E15DA31}" type="presParOf" srcId="{164DF39B-B48A-4861-A6BC-465F47813D97}" destId="{4479DE34-10B4-4A28-84E6-E48948A29B84}" srcOrd="4" destOrd="0" presId="urn:microsoft.com/office/officeart/2005/8/layout/cycle8"/>
    <dgm:cxn modelId="{9ADB762D-EF98-43A4-B104-3E0577C69EA3}" type="presParOf" srcId="{164DF39B-B48A-4861-A6BC-465F47813D97}" destId="{8E883E88-0AB5-478D-A6BA-A07A2F5222A4}" srcOrd="5" destOrd="0" presId="urn:microsoft.com/office/officeart/2005/8/layout/cycle8"/>
    <dgm:cxn modelId="{939ABEA5-7742-4292-A7C5-C6A58A40C2F0}" type="presParOf" srcId="{164DF39B-B48A-4861-A6BC-465F47813D97}" destId="{8B39CD88-F710-4169-9580-D14F1AA3AF6A}" srcOrd="6" destOrd="0" presId="urn:microsoft.com/office/officeart/2005/8/layout/cycle8"/>
    <dgm:cxn modelId="{A3923C1B-A673-452E-9310-1CB11B282FF7}" type="presParOf" srcId="{164DF39B-B48A-4861-A6BC-465F47813D97}" destId="{9CC33258-D2FC-49F2-9CBC-CFF04C0F1BE7}" srcOrd="7" destOrd="0" presId="urn:microsoft.com/office/officeart/2005/8/layout/cycle8"/>
    <dgm:cxn modelId="{EF5D6288-6FED-4A86-AEE9-4AF7A60291D4}" type="presParOf" srcId="{164DF39B-B48A-4861-A6BC-465F47813D97}" destId="{6AF31CAC-DC3A-49A1-ACF2-039210BCC993}" srcOrd="8" destOrd="0" presId="urn:microsoft.com/office/officeart/2005/8/layout/cycle8"/>
    <dgm:cxn modelId="{A378B63E-ADBA-4CAA-A1D5-04AC50DB11F7}" type="presParOf" srcId="{164DF39B-B48A-4861-A6BC-465F47813D97}" destId="{0FBCC9E0-56D3-4D46-81DA-721C66F643A6}" srcOrd="9" destOrd="0" presId="urn:microsoft.com/office/officeart/2005/8/layout/cycle8"/>
    <dgm:cxn modelId="{6EB88BBA-AF59-462B-B7D8-CD41377E1EC3}" type="presParOf" srcId="{164DF39B-B48A-4861-A6BC-465F47813D97}" destId="{4D6FFB42-3AF5-4F33-A2A7-FC6D55C32A34}" srcOrd="10" destOrd="0" presId="urn:microsoft.com/office/officeart/2005/8/layout/cycle8"/>
    <dgm:cxn modelId="{053CCD6E-4AD0-43B5-94FF-F3C9F97606A2}" type="presParOf" srcId="{164DF39B-B48A-4861-A6BC-465F47813D97}" destId="{33EA8F9C-ADBB-4FCD-B51D-31A4F41E8EBC}" srcOrd="11" destOrd="0" presId="urn:microsoft.com/office/officeart/2005/8/layout/cycle8"/>
    <dgm:cxn modelId="{D2681902-AA9D-48E7-A52B-9A948624F0D4}" type="presParOf" srcId="{164DF39B-B48A-4861-A6BC-465F47813D97}" destId="{AC1E79A8-6B13-45E1-B782-5ED8249521E0}" srcOrd="12" destOrd="0" presId="urn:microsoft.com/office/officeart/2005/8/layout/cycle8"/>
    <dgm:cxn modelId="{0E16DA7A-9837-47A5-91AF-3BCDAF9962CC}" type="presParOf" srcId="{164DF39B-B48A-4861-A6BC-465F47813D97}" destId="{1A34FE5D-BE2E-4B74-9BF5-5B87B7C8ECFF}" srcOrd="13" destOrd="0" presId="urn:microsoft.com/office/officeart/2005/8/layout/cycle8"/>
    <dgm:cxn modelId="{232E19CE-2E09-425C-A1D6-71C09AC64BE5}" type="presParOf" srcId="{164DF39B-B48A-4861-A6BC-465F47813D97}" destId="{5AD48FF7-02B3-479C-9C4C-299EC37B2E9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0066D3-805A-4A39-922E-4DCBF8D81FBA}" type="doc">
      <dgm:prSet loTypeId="urn:microsoft.com/office/officeart/2005/8/layout/cycle8" loCatId="cycle" qsTypeId="urn:microsoft.com/office/officeart/2005/8/quickstyle/simple3" qsCatId="simple" csTypeId="urn:microsoft.com/office/officeart/2005/8/colors/colorful1" csCatId="colorful" phldr="1"/>
      <dgm:spPr/>
    </dgm:pt>
    <dgm:pt modelId="{2A4B9973-7574-4029-994B-DCFEF24F006A}">
      <dgm:prSet phldrT="[Text]" custT="1"/>
      <dgm:spPr/>
      <dgm:t>
        <a:bodyPr/>
        <a:lstStyle/>
        <a:p>
          <a:pPr algn="l" defTabSz="114300">
            <a:tabLst/>
          </a:pPr>
          <a:r>
            <a:rPr lang="en-US" sz="2400" i="1" u="sng">
              <a:latin typeface="Times New Roman" panose="02020603050405020304" pitchFamily="18" charset="0"/>
              <a:cs typeface="Times New Roman" panose="02020603050405020304" pitchFamily="18" charset="0"/>
            </a:rPr>
            <a:t>Yêu cầu</a:t>
          </a:r>
        </a:p>
        <a:p>
          <a:pPr algn="l" defTabSz="114300">
            <a:tabLst/>
          </a:pPr>
          <a:r>
            <a:rPr lang="en-US" sz="2400" i="1" u="sng">
              <a:latin typeface="Times New Roman" panose="02020603050405020304" pitchFamily="18" charset="0"/>
              <a:cs typeface="Times New Roman" panose="02020603050405020304" pitchFamily="18" charset="0"/>
            </a:rPr>
            <a:t> Nhóm 2</a:t>
          </a:r>
        </a:p>
        <a:p>
          <a:pPr algn="r" defTabSz="1066800"/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Tìm tên tác giả, bối cảnh sáng tác và ca sĩ biểu diễn một bài hát, video,…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8CFF4-2D91-46A2-AA33-1E1782DAEF0E}" type="parTrans" cxnId="{C78CE767-CDAC-40A3-B8D7-3C1C9F670FBE}">
      <dgm:prSet/>
      <dgm:spPr/>
      <dgm:t>
        <a:bodyPr/>
        <a:lstStyle/>
        <a:p>
          <a:endParaRPr lang="en-US" sz="2400"/>
        </a:p>
      </dgm:t>
    </dgm:pt>
    <dgm:pt modelId="{EE70D777-08DF-41D1-BF30-359313C680C3}" type="sibTrans" cxnId="{C78CE767-CDAC-40A3-B8D7-3C1C9F670FBE}">
      <dgm:prSet/>
      <dgm:spPr/>
      <dgm:t>
        <a:bodyPr/>
        <a:lstStyle/>
        <a:p>
          <a:endParaRPr lang="en-US" sz="2400"/>
        </a:p>
      </dgm:t>
    </dgm:pt>
    <dgm:pt modelId="{F766CB7F-D9C2-4043-A1B9-79651D95D89D}">
      <dgm:prSet phldrT="[Text]" custT="1"/>
      <dgm:spPr/>
      <dgm:t>
        <a:bodyPr/>
        <a:lstStyle/>
        <a:p>
          <a:r>
            <a:rPr lang="en-US" sz="2400" i="1" u="sng">
              <a:latin typeface="Times New Roman" panose="02020603050405020304" pitchFamily="18" charset="0"/>
              <a:cs typeface="Times New Roman" panose="02020603050405020304" pitchFamily="18" charset="0"/>
            </a:rPr>
            <a:t>Yêu cầu Nhóm 3</a:t>
          </a:r>
        </a:p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Tên đạo diễn, bối cảnh sáng tác và các diễn viên chính.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73AE0-5A4B-4E00-BE62-D7EC3052158F}" type="parTrans" cxnId="{F773532F-E394-479C-B376-9B096BC91FE9}">
      <dgm:prSet/>
      <dgm:spPr/>
      <dgm:t>
        <a:bodyPr/>
        <a:lstStyle/>
        <a:p>
          <a:endParaRPr lang="en-US" sz="2400"/>
        </a:p>
      </dgm:t>
    </dgm:pt>
    <dgm:pt modelId="{B4C3C642-7BBE-4B87-802C-03A5D83661EC}" type="sibTrans" cxnId="{F773532F-E394-479C-B376-9B096BC91FE9}">
      <dgm:prSet/>
      <dgm:spPr/>
      <dgm:t>
        <a:bodyPr/>
        <a:lstStyle/>
        <a:p>
          <a:endParaRPr lang="en-US" sz="2400"/>
        </a:p>
      </dgm:t>
    </dgm:pt>
    <dgm:pt modelId="{A014580D-54FA-4689-AC97-682A62066CB0}">
      <dgm:prSet phldrT="[Text]" custT="1"/>
      <dgm:spPr/>
      <dgm:t>
        <a:bodyPr spcFirstLastPara="0" vert="horz" wrap="square" lIns="30480" tIns="30480" rIns="30480" bIns="30480" numCol="1" spcCol="1270" anchor="ctr" anchorCtr="0"/>
        <a:lstStyle/>
        <a:p>
          <a:pPr marL="63500" indent="0" algn="ctr"/>
          <a:r>
            <a:rPr lang="en-US" sz="2300" i="1" u="sng">
              <a:latin typeface="Times New Roman" panose="02020603050405020304" pitchFamily="18" charset="0"/>
              <a:cs typeface="Times New Roman" panose="02020603050405020304" pitchFamily="18" charset="0"/>
            </a:rPr>
            <a:t>Yêu cầu </a:t>
          </a:r>
        </a:p>
        <a:p>
          <a:pPr marL="63500" indent="0" algn="ctr"/>
          <a:r>
            <a:rPr lang="en-US" sz="2300" i="1" u="sng">
              <a:latin typeface="Times New Roman" panose="02020603050405020304" pitchFamily="18" charset="0"/>
              <a:cs typeface="Times New Roman" panose="02020603050405020304" pitchFamily="18" charset="0"/>
            </a:rPr>
            <a:t>Nhóm 1</a:t>
          </a:r>
        </a:p>
        <a:p>
          <a:pPr marL="63500" indent="0" algn="l"/>
          <a:r>
            <a:rPr lang="en-US" sz="2300" b="1">
              <a:latin typeface="Times New Roman" panose="02020603050405020304" pitchFamily="18" charset="0"/>
              <a:cs typeface="Times New Roman" panose="02020603050405020304" pitchFamily="18" charset="0"/>
            </a:rPr>
            <a:t>Thông tin về 3 địa điểm tham quan của thành phố Hạ Long.</a:t>
          </a:r>
          <a:endParaRPr lang="en-US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C2F96-09F0-410F-A84E-42757ADE1E04}" type="parTrans" cxnId="{81A6DCF2-295F-4FCA-9F6C-968E5CE3D393}">
      <dgm:prSet/>
      <dgm:spPr/>
      <dgm:t>
        <a:bodyPr/>
        <a:lstStyle/>
        <a:p>
          <a:endParaRPr lang="en-US" sz="2400"/>
        </a:p>
      </dgm:t>
    </dgm:pt>
    <dgm:pt modelId="{26953DB8-2CAE-4BA4-A451-F4838EAB301F}" type="sibTrans" cxnId="{81A6DCF2-295F-4FCA-9F6C-968E5CE3D393}">
      <dgm:prSet/>
      <dgm:spPr/>
      <dgm:t>
        <a:bodyPr/>
        <a:lstStyle/>
        <a:p>
          <a:endParaRPr lang="en-US" sz="2400"/>
        </a:p>
      </dgm:t>
    </dgm:pt>
    <dgm:pt modelId="{164DF39B-B48A-4861-A6BC-465F47813D97}" type="pres">
      <dgm:prSet presAssocID="{6B0066D3-805A-4A39-922E-4DCBF8D81FBA}" presName="compositeShape" presStyleCnt="0">
        <dgm:presLayoutVars>
          <dgm:chMax val="7"/>
          <dgm:dir/>
          <dgm:resizeHandles val="exact"/>
        </dgm:presLayoutVars>
      </dgm:prSet>
      <dgm:spPr/>
    </dgm:pt>
    <dgm:pt modelId="{96D99EE9-3A29-4C49-962E-1FADA0B293B4}" type="pres">
      <dgm:prSet presAssocID="{6B0066D3-805A-4A39-922E-4DCBF8D81FBA}" presName="wedge1" presStyleLbl="node1" presStyleIdx="0" presStyleCnt="3" custScaleX="101262" custScaleY="101970" custLinFactNeighborX="2" custLinFactNeighborY="-236"/>
      <dgm:spPr/>
    </dgm:pt>
    <dgm:pt modelId="{0A42D151-0805-4E14-802A-C9D680FD06AD}" type="pres">
      <dgm:prSet presAssocID="{6B0066D3-805A-4A39-922E-4DCBF8D81FBA}" presName="dummy1a" presStyleCnt="0"/>
      <dgm:spPr/>
    </dgm:pt>
    <dgm:pt modelId="{CAF060B9-F211-4072-98CC-1E44F355CB46}" type="pres">
      <dgm:prSet presAssocID="{6B0066D3-805A-4A39-922E-4DCBF8D81FBA}" presName="dummy1b" presStyleCnt="0"/>
      <dgm:spPr/>
    </dgm:pt>
    <dgm:pt modelId="{F934EE31-FC8B-4AC2-B1E7-0984AA292861}" type="pres">
      <dgm:prSet presAssocID="{6B0066D3-805A-4A39-922E-4DCBF8D81FB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479DE34-10B4-4A28-84E6-E48948A29B84}" type="pres">
      <dgm:prSet presAssocID="{6B0066D3-805A-4A39-922E-4DCBF8D81FBA}" presName="wedge2" presStyleLbl="node1" presStyleIdx="1" presStyleCnt="3" custScaleX="99993" custScaleY="102373"/>
      <dgm:spPr>
        <a:xfrm>
          <a:off x="1666456" y="545819"/>
          <a:ext cx="5498484" cy="5629357"/>
        </a:xfrm>
        <a:prstGeom prst="pie">
          <a:avLst>
            <a:gd name="adj1" fmla="val 1800000"/>
            <a:gd name="adj2" fmla="val 9000000"/>
          </a:avLst>
        </a:prstGeom>
      </dgm:spPr>
    </dgm:pt>
    <dgm:pt modelId="{8E883E88-0AB5-478D-A6BA-A07A2F5222A4}" type="pres">
      <dgm:prSet presAssocID="{6B0066D3-805A-4A39-922E-4DCBF8D81FBA}" presName="dummy2a" presStyleCnt="0"/>
      <dgm:spPr/>
    </dgm:pt>
    <dgm:pt modelId="{8B39CD88-F710-4169-9580-D14F1AA3AF6A}" type="pres">
      <dgm:prSet presAssocID="{6B0066D3-805A-4A39-922E-4DCBF8D81FBA}" presName="dummy2b" presStyleCnt="0"/>
      <dgm:spPr/>
    </dgm:pt>
    <dgm:pt modelId="{9CC33258-D2FC-49F2-9CBC-CFF04C0F1BE7}" type="pres">
      <dgm:prSet presAssocID="{6B0066D3-805A-4A39-922E-4DCBF8D81FB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AF31CAC-DC3A-49A1-ACF2-039210BCC993}" type="pres">
      <dgm:prSet presAssocID="{6B0066D3-805A-4A39-922E-4DCBF8D81FBA}" presName="wedge3" presStyleLbl="node1" presStyleIdx="2" presStyleCnt="3"/>
      <dgm:spPr>
        <a:xfrm>
          <a:off x="1553013" y="414674"/>
          <a:ext cx="5498869" cy="5498869"/>
        </a:xfrm>
        <a:prstGeom prst="pie">
          <a:avLst>
            <a:gd name="adj1" fmla="val 9000000"/>
            <a:gd name="adj2" fmla="val 16200000"/>
          </a:avLst>
        </a:prstGeom>
      </dgm:spPr>
    </dgm:pt>
    <dgm:pt modelId="{0FBCC9E0-56D3-4D46-81DA-721C66F643A6}" type="pres">
      <dgm:prSet presAssocID="{6B0066D3-805A-4A39-922E-4DCBF8D81FBA}" presName="dummy3a" presStyleCnt="0"/>
      <dgm:spPr/>
    </dgm:pt>
    <dgm:pt modelId="{4D6FFB42-3AF5-4F33-A2A7-FC6D55C32A34}" type="pres">
      <dgm:prSet presAssocID="{6B0066D3-805A-4A39-922E-4DCBF8D81FBA}" presName="dummy3b" presStyleCnt="0"/>
      <dgm:spPr/>
    </dgm:pt>
    <dgm:pt modelId="{33EA8F9C-ADBB-4FCD-B51D-31A4F41E8EBC}" type="pres">
      <dgm:prSet presAssocID="{6B0066D3-805A-4A39-922E-4DCBF8D81FB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C1E79A8-6B13-45E1-B782-5ED8249521E0}" type="pres">
      <dgm:prSet presAssocID="{EE70D777-08DF-41D1-BF30-359313C680C3}" presName="arrowWedge1" presStyleLbl="fgSibTrans2D1" presStyleIdx="0" presStyleCnt="3" custScaleX="100655" custScaleY="98965" custLinFactNeighborX="-840" custLinFactNeighborY="-630"/>
      <dgm:spPr/>
    </dgm:pt>
    <dgm:pt modelId="{1A34FE5D-BE2E-4B74-9BF5-5B87B7C8ECFF}" type="pres">
      <dgm:prSet presAssocID="{B4C3C642-7BBE-4B87-802C-03A5D83661EC}" presName="arrowWedge2" presStyleLbl="fgSibTrans2D1" presStyleIdx="1" presStyleCnt="3"/>
      <dgm:spPr>
        <a:xfrm>
          <a:off x="1325858" y="269872"/>
          <a:ext cx="6179681" cy="617968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</dgm:spPr>
    </dgm:pt>
    <dgm:pt modelId="{5AD48FF7-02B3-479C-9C4C-299EC37B2E93}" type="pres">
      <dgm:prSet presAssocID="{26953DB8-2CAE-4BA4-A451-F4838EAB301F}" presName="arrowWedge3" presStyleLbl="fgSibTrans2D1" presStyleIdx="2" presStyleCnt="3"/>
      <dgm:spPr>
        <a:xfrm>
          <a:off x="1212153" y="74268"/>
          <a:ext cx="6179681" cy="61796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</dgm:spPr>
    </dgm:pt>
  </dgm:ptLst>
  <dgm:cxnLst>
    <dgm:cxn modelId="{A1D7BF27-970D-4A42-906F-D3B136100610}" type="presOf" srcId="{2A4B9973-7574-4029-994B-DCFEF24F006A}" destId="{96D99EE9-3A29-4C49-962E-1FADA0B293B4}" srcOrd="0" destOrd="0" presId="urn:microsoft.com/office/officeart/2005/8/layout/cycle8"/>
    <dgm:cxn modelId="{F773532F-E394-479C-B376-9B096BC91FE9}" srcId="{6B0066D3-805A-4A39-922E-4DCBF8D81FBA}" destId="{F766CB7F-D9C2-4043-A1B9-79651D95D89D}" srcOrd="1" destOrd="0" parTransId="{44C73AE0-5A4B-4E00-BE62-D7EC3052158F}" sibTransId="{B4C3C642-7BBE-4B87-802C-03A5D83661EC}"/>
    <dgm:cxn modelId="{E0B68A65-BA2A-4001-869C-28D4165F4B15}" type="presOf" srcId="{F766CB7F-D9C2-4043-A1B9-79651D95D89D}" destId="{9CC33258-D2FC-49F2-9CBC-CFF04C0F1BE7}" srcOrd="1" destOrd="0" presId="urn:microsoft.com/office/officeart/2005/8/layout/cycle8"/>
    <dgm:cxn modelId="{F80FDE65-407D-43AC-A7DC-ED6495D65C7C}" type="presOf" srcId="{A014580D-54FA-4689-AC97-682A62066CB0}" destId="{33EA8F9C-ADBB-4FCD-B51D-31A4F41E8EBC}" srcOrd="1" destOrd="0" presId="urn:microsoft.com/office/officeart/2005/8/layout/cycle8"/>
    <dgm:cxn modelId="{C78CE767-CDAC-40A3-B8D7-3C1C9F670FBE}" srcId="{6B0066D3-805A-4A39-922E-4DCBF8D81FBA}" destId="{2A4B9973-7574-4029-994B-DCFEF24F006A}" srcOrd="0" destOrd="0" parTransId="{5B88CFF4-2D91-46A2-AA33-1E1782DAEF0E}" sibTransId="{EE70D777-08DF-41D1-BF30-359313C680C3}"/>
    <dgm:cxn modelId="{08C39457-7E68-4226-B2A5-DE1409965B4A}" type="presOf" srcId="{A014580D-54FA-4689-AC97-682A62066CB0}" destId="{6AF31CAC-DC3A-49A1-ACF2-039210BCC993}" srcOrd="0" destOrd="0" presId="urn:microsoft.com/office/officeart/2005/8/layout/cycle8"/>
    <dgm:cxn modelId="{8F4D69CB-A40A-4929-B2BA-5EB77D174A19}" type="presOf" srcId="{F766CB7F-D9C2-4043-A1B9-79651D95D89D}" destId="{4479DE34-10B4-4A28-84E6-E48948A29B84}" srcOrd="0" destOrd="0" presId="urn:microsoft.com/office/officeart/2005/8/layout/cycle8"/>
    <dgm:cxn modelId="{699173E8-0CE0-408F-A1D6-3151F962B0CC}" type="presOf" srcId="{6B0066D3-805A-4A39-922E-4DCBF8D81FBA}" destId="{164DF39B-B48A-4861-A6BC-465F47813D97}" srcOrd="0" destOrd="0" presId="urn:microsoft.com/office/officeart/2005/8/layout/cycle8"/>
    <dgm:cxn modelId="{81A6DCF2-295F-4FCA-9F6C-968E5CE3D393}" srcId="{6B0066D3-805A-4A39-922E-4DCBF8D81FBA}" destId="{A014580D-54FA-4689-AC97-682A62066CB0}" srcOrd="2" destOrd="0" parTransId="{07BC2F96-09F0-410F-A84E-42757ADE1E04}" sibTransId="{26953DB8-2CAE-4BA4-A451-F4838EAB301F}"/>
    <dgm:cxn modelId="{C045D6FA-9AAA-462E-9896-C19837CC1490}" type="presOf" srcId="{2A4B9973-7574-4029-994B-DCFEF24F006A}" destId="{F934EE31-FC8B-4AC2-B1E7-0984AA292861}" srcOrd="1" destOrd="0" presId="urn:microsoft.com/office/officeart/2005/8/layout/cycle8"/>
    <dgm:cxn modelId="{825197B9-6098-4A95-993A-60252B2A4E55}" type="presParOf" srcId="{164DF39B-B48A-4861-A6BC-465F47813D97}" destId="{96D99EE9-3A29-4C49-962E-1FADA0B293B4}" srcOrd="0" destOrd="0" presId="urn:microsoft.com/office/officeart/2005/8/layout/cycle8"/>
    <dgm:cxn modelId="{615EFD4C-39DA-44EE-BB1F-CC33DE95D40A}" type="presParOf" srcId="{164DF39B-B48A-4861-A6BC-465F47813D97}" destId="{0A42D151-0805-4E14-802A-C9D680FD06AD}" srcOrd="1" destOrd="0" presId="urn:microsoft.com/office/officeart/2005/8/layout/cycle8"/>
    <dgm:cxn modelId="{E6207D09-1C1D-43F7-86F7-D6E13E5D1FEF}" type="presParOf" srcId="{164DF39B-B48A-4861-A6BC-465F47813D97}" destId="{CAF060B9-F211-4072-98CC-1E44F355CB46}" srcOrd="2" destOrd="0" presId="urn:microsoft.com/office/officeart/2005/8/layout/cycle8"/>
    <dgm:cxn modelId="{014B7193-7499-48CD-AE96-596E41C8064E}" type="presParOf" srcId="{164DF39B-B48A-4861-A6BC-465F47813D97}" destId="{F934EE31-FC8B-4AC2-B1E7-0984AA292861}" srcOrd="3" destOrd="0" presId="urn:microsoft.com/office/officeart/2005/8/layout/cycle8"/>
    <dgm:cxn modelId="{FF40AF91-DF76-4537-8105-40778E15DA31}" type="presParOf" srcId="{164DF39B-B48A-4861-A6BC-465F47813D97}" destId="{4479DE34-10B4-4A28-84E6-E48948A29B84}" srcOrd="4" destOrd="0" presId="urn:microsoft.com/office/officeart/2005/8/layout/cycle8"/>
    <dgm:cxn modelId="{9ADB762D-EF98-43A4-B104-3E0577C69EA3}" type="presParOf" srcId="{164DF39B-B48A-4861-A6BC-465F47813D97}" destId="{8E883E88-0AB5-478D-A6BA-A07A2F5222A4}" srcOrd="5" destOrd="0" presId="urn:microsoft.com/office/officeart/2005/8/layout/cycle8"/>
    <dgm:cxn modelId="{939ABEA5-7742-4292-A7C5-C6A58A40C2F0}" type="presParOf" srcId="{164DF39B-B48A-4861-A6BC-465F47813D97}" destId="{8B39CD88-F710-4169-9580-D14F1AA3AF6A}" srcOrd="6" destOrd="0" presId="urn:microsoft.com/office/officeart/2005/8/layout/cycle8"/>
    <dgm:cxn modelId="{A3923C1B-A673-452E-9310-1CB11B282FF7}" type="presParOf" srcId="{164DF39B-B48A-4861-A6BC-465F47813D97}" destId="{9CC33258-D2FC-49F2-9CBC-CFF04C0F1BE7}" srcOrd="7" destOrd="0" presId="urn:microsoft.com/office/officeart/2005/8/layout/cycle8"/>
    <dgm:cxn modelId="{EF5D6288-6FED-4A86-AEE9-4AF7A60291D4}" type="presParOf" srcId="{164DF39B-B48A-4861-A6BC-465F47813D97}" destId="{6AF31CAC-DC3A-49A1-ACF2-039210BCC993}" srcOrd="8" destOrd="0" presId="urn:microsoft.com/office/officeart/2005/8/layout/cycle8"/>
    <dgm:cxn modelId="{A378B63E-ADBA-4CAA-A1D5-04AC50DB11F7}" type="presParOf" srcId="{164DF39B-B48A-4861-A6BC-465F47813D97}" destId="{0FBCC9E0-56D3-4D46-81DA-721C66F643A6}" srcOrd="9" destOrd="0" presId="urn:microsoft.com/office/officeart/2005/8/layout/cycle8"/>
    <dgm:cxn modelId="{6EB88BBA-AF59-462B-B7D8-CD41377E1EC3}" type="presParOf" srcId="{164DF39B-B48A-4861-A6BC-465F47813D97}" destId="{4D6FFB42-3AF5-4F33-A2A7-FC6D55C32A34}" srcOrd="10" destOrd="0" presId="urn:microsoft.com/office/officeart/2005/8/layout/cycle8"/>
    <dgm:cxn modelId="{053CCD6E-4AD0-43B5-94FF-F3C9F97606A2}" type="presParOf" srcId="{164DF39B-B48A-4861-A6BC-465F47813D97}" destId="{33EA8F9C-ADBB-4FCD-B51D-31A4F41E8EBC}" srcOrd="11" destOrd="0" presId="urn:microsoft.com/office/officeart/2005/8/layout/cycle8"/>
    <dgm:cxn modelId="{D2681902-AA9D-48E7-A52B-9A948624F0D4}" type="presParOf" srcId="{164DF39B-B48A-4861-A6BC-465F47813D97}" destId="{AC1E79A8-6B13-45E1-B782-5ED8249521E0}" srcOrd="12" destOrd="0" presId="urn:microsoft.com/office/officeart/2005/8/layout/cycle8"/>
    <dgm:cxn modelId="{0E16DA7A-9837-47A5-91AF-3BCDAF9962CC}" type="presParOf" srcId="{164DF39B-B48A-4861-A6BC-465F47813D97}" destId="{1A34FE5D-BE2E-4B74-9BF5-5B87B7C8ECFF}" srcOrd="13" destOrd="0" presId="urn:microsoft.com/office/officeart/2005/8/layout/cycle8"/>
    <dgm:cxn modelId="{232E19CE-2E09-425C-A1D6-71C09AC64BE5}" type="presParOf" srcId="{164DF39B-B48A-4861-A6BC-465F47813D97}" destId="{5AD48FF7-02B3-479C-9C4C-299EC37B2E9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0B47B-12C7-49F7-B1AA-84755881ADF7}">
      <dsp:nvSpPr>
        <dsp:cNvPr id="0" name=""/>
        <dsp:cNvSpPr/>
      </dsp:nvSpPr>
      <dsp:spPr>
        <a:xfrm rot="10800000">
          <a:off x="1338868" y="497"/>
          <a:ext cx="4481745" cy="8400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430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google.com</a:t>
          </a:r>
        </a:p>
      </dsp:txBody>
      <dsp:txXfrm rot="10800000">
        <a:off x="1548876" y="497"/>
        <a:ext cx="4271737" cy="840031"/>
      </dsp:txXfrm>
    </dsp:sp>
    <dsp:sp modelId="{B2782388-500F-4F73-AD15-81408B971720}">
      <dsp:nvSpPr>
        <dsp:cNvPr id="0" name=""/>
        <dsp:cNvSpPr/>
      </dsp:nvSpPr>
      <dsp:spPr>
        <a:xfrm>
          <a:off x="918852" y="497"/>
          <a:ext cx="840031" cy="8400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ACFB1-8898-473D-AD4F-7652C274E941}">
      <dsp:nvSpPr>
        <dsp:cNvPr id="0" name=""/>
        <dsp:cNvSpPr/>
      </dsp:nvSpPr>
      <dsp:spPr>
        <a:xfrm rot="10800000">
          <a:off x="1338868" y="1091284"/>
          <a:ext cx="4481745" cy="8400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430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Gõ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Nam”</a:t>
          </a:r>
        </a:p>
      </dsp:txBody>
      <dsp:txXfrm rot="10800000">
        <a:off x="1548876" y="1091284"/>
        <a:ext cx="4271737" cy="840031"/>
      </dsp:txXfrm>
    </dsp:sp>
    <dsp:sp modelId="{5CB666C7-D072-46E4-BBF7-7784EA641DC4}">
      <dsp:nvSpPr>
        <dsp:cNvPr id="0" name=""/>
        <dsp:cNvSpPr/>
      </dsp:nvSpPr>
      <dsp:spPr>
        <a:xfrm>
          <a:off x="918852" y="1091284"/>
          <a:ext cx="840031" cy="8400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89417-E606-4FC7-9FC0-5CC4C2F744FC}">
      <dsp:nvSpPr>
        <dsp:cNvPr id="0" name=""/>
        <dsp:cNvSpPr/>
      </dsp:nvSpPr>
      <dsp:spPr>
        <a:xfrm rot="10800000">
          <a:off x="1451763" y="2182568"/>
          <a:ext cx="4481745" cy="8400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430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1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kiếm và sao chép đoạn văn bản (hình ảnh)</a:t>
          </a:r>
          <a:endParaRPr lang="en-US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61771" y="2182568"/>
        <a:ext cx="4271737" cy="840031"/>
      </dsp:txXfrm>
    </dsp:sp>
    <dsp:sp modelId="{E47C1A79-7C3E-4742-AC51-CFBE507E40EC}">
      <dsp:nvSpPr>
        <dsp:cNvPr id="0" name=""/>
        <dsp:cNvSpPr/>
      </dsp:nvSpPr>
      <dsp:spPr>
        <a:xfrm>
          <a:off x="918852" y="2182071"/>
          <a:ext cx="840031" cy="84003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99EE9-3A29-4C49-962E-1FADA0B293B4}">
      <dsp:nvSpPr>
        <dsp:cNvPr id="0" name=""/>
        <dsp:cNvSpPr/>
      </dsp:nvSpPr>
      <dsp:spPr>
        <a:xfrm>
          <a:off x="2321811" y="374385"/>
          <a:ext cx="4838215" cy="483821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u="sng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NHÓM 2</a:t>
          </a:r>
        </a:p>
        <a:p>
          <a:pPr marL="0" lvl="0" indent="0" algn="ctr" defTabSz="1025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GIẢI TRÍ ÂM NHẠC</a:t>
          </a:r>
          <a:endParaRPr lang="en-US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124715" y="1610501"/>
        <a:ext cx="1221834" cy="1018194"/>
      </dsp:txXfrm>
    </dsp:sp>
    <dsp:sp modelId="{4479DE34-10B4-4A28-84E6-E48948A29B84}">
      <dsp:nvSpPr>
        <dsp:cNvPr id="0" name=""/>
        <dsp:cNvSpPr/>
      </dsp:nvSpPr>
      <dsp:spPr>
        <a:xfrm>
          <a:off x="2222166" y="547179"/>
          <a:ext cx="4838215" cy="483821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u="sng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NHÓM 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PHIM HOẠT HÌNH</a:t>
          </a:r>
          <a:endParaRPr lang="en-US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753697" y="3871829"/>
        <a:ext cx="1832750" cy="896011"/>
      </dsp:txXfrm>
    </dsp:sp>
    <dsp:sp modelId="{6AF31CAC-DC3A-49A1-ACF2-039210BCC993}">
      <dsp:nvSpPr>
        <dsp:cNvPr id="0" name=""/>
        <dsp:cNvSpPr/>
      </dsp:nvSpPr>
      <dsp:spPr>
        <a:xfrm>
          <a:off x="2122522" y="374385"/>
          <a:ext cx="4838215" cy="483821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u="sng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NHÓM 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DU LỊCH</a:t>
          </a:r>
          <a:endParaRPr lang="en-US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935999" y="1610501"/>
        <a:ext cx="1221834" cy="1018194"/>
      </dsp:txXfrm>
    </dsp:sp>
    <dsp:sp modelId="{AC1E79A8-6B13-45E1-B782-5ED8249521E0}">
      <dsp:nvSpPr>
        <dsp:cNvPr id="0" name=""/>
        <dsp:cNvSpPr/>
      </dsp:nvSpPr>
      <dsp:spPr>
        <a:xfrm>
          <a:off x="2022701" y="74877"/>
          <a:ext cx="5437232" cy="54372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34FE5D-BE2E-4B74-9BF5-5B87B7C8ECFF}">
      <dsp:nvSpPr>
        <dsp:cNvPr id="0" name=""/>
        <dsp:cNvSpPr/>
      </dsp:nvSpPr>
      <dsp:spPr>
        <a:xfrm>
          <a:off x="1922658" y="247364"/>
          <a:ext cx="5437232" cy="54372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D48FF7-02B3-479C-9C4C-299EC37B2E93}">
      <dsp:nvSpPr>
        <dsp:cNvPr id="0" name=""/>
        <dsp:cNvSpPr/>
      </dsp:nvSpPr>
      <dsp:spPr>
        <a:xfrm>
          <a:off x="1822614" y="74877"/>
          <a:ext cx="5437232" cy="54372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99EE9-3A29-4C49-962E-1FADA0B293B4}">
      <dsp:nvSpPr>
        <dsp:cNvPr id="0" name=""/>
        <dsp:cNvSpPr/>
      </dsp:nvSpPr>
      <dsp:spPr>
        <a:xfrm>
          <a:off x="1453748" y="344612"/>
          <a:ext cx="5438632" cy="547665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14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400" i="1" u="sng" kern="1200">
              <a:latin typeface="Times New Roman" panose="02020603050405020304" pitchFamily="18" charset="0"/>
              <a:cs typeface="Times New Roman" panose="02020603050405020304" pitchFamily="18" charset="0"/>
            </a:rPr>
            <a:t>Yêu cầu</a:t>
          </a:r>
        </a:p>
        <a:p>
          <a:pPr marL="0" lvl="0" indent="0" algn="l" defTabSz="114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400" i="1" u="sng" kern="1200">
              <a:latin typeface="Times New Roman" panose="02020603050405020304" pitchFamily="18" charset="0"/>
              <a:cs typeface="Times New Roman" panose="02020603050405020304" pitchFamily="18" charset="0"/>
            </a:rPr>
            <a:t> Nhóm 2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Tìm tên tác giả, bối cảnh sáng tác và ca sĩ biểu diễn một bài hát, video,…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037" y="1505142"/>
        <a:ext cx="1942368" cy="1629957"/>
      </dsp:txXfrm>
    </dsp:sp>
    <dsp:sp modelId="{4479DE34-10B4-4A28-84E6-E48948A29B84}">
      <dsp:nvSpPr>
        <dsp:cNvPr id="0" name=""/>
        <dsp:cNvSpPr/>
      </dsp:nvSpPr>
      <dsp:spPr>
        <a:xfrm>
          <a:off x="1377105" y="538281"/>
          <a:ext cx="5370476" cy="549830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u="sng" kern="1200">
              <a:latin typeface="Times New Roman" panose="02020603050405020304" pitchFamily="18" charset="0"/>
              <a:cs typeface="Times New Roman" panose="02020603050405020304" pitchFamily="18" charset="0"/>
            </a:rPr>
            <a:t>Yêu cầu Nhóm 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Tên đạo diễn, bối cảnh sáng tác và các diễn viên chính.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5790" y="4105632"/>
        <a:ext cx="2877040" cy="1440031"/>
      </dsp:txXfrm>
    </dsp:sp>
    <dsp:sp modelId="{6AF31CAC-DC3A-49A1-ACF2-039210BCC993}">
      <dsp:nvSpPr>
        <dsp:cNvPr id="0" name=""/>
        <dsp:cNvSpPr/>
      </dsp:nvSpPr>
      <dsp:spPr>
        <a:xfrm>
          <a:off x="1266303" y="410190"/>
          <a:ext cx="5370852" cy="537085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6350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u="sng" kern="1200">
              <a:latin typeface="Times New Roman" panose="02020603050405020304" pitchFamily="18" charset="0"/>
              <a:cs typeface="Times New Roman" panose="02020603050405020304" pitchFamily="18" charset="0"/>
            </a:rPr>
            <a:t>Yêu cầu </a:t>
          </a:r>
        </a:p>
        <a:p>
          <a:pPr marL="6350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u="sng" kern="1200">
              <a:latin typeface="Times New Roman" panose="02020603050405020304" pitchFamily="18" charset="0"/>
              <a:cs typeface="Times New Roman" panose="02020603050405020304" pitchFamily="18" charset="0"/>
            </a:rPr>
            <a:t>Nhóm 1</a:t>
          </a:r>
        </a:p>
        <a:p>
          <a:pPr marL="6350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Thông tin về 3 địa điểm tham quan của thành phố Hạ Long.</a:t>
          </a:r>
          <a:endParaRPr 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426" y="1548299"/>
        <a:ext cx="1918161" cy="1598468"/>
      </dsp:txXfrm>
    </dsp:sp>
    <dsp:sp modelId="{AC1E79A8-6B13-45E1-B782-5ED8249521E0}">
      <dsp:nvSpPr>
        <dsp:cNvPr id="0" name=""/>
        <dsp:cNvSpPr/>
      </dsp:nvSpPr>
      <dsp:spPr>
        <a:xfrm>
          <a:off x="1084902" y="57882"/>
          <a:ext cx="6075349" cy="597334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34FE5D-BE2E-4B74-9BF5-5B87B7C8ECFF}">
      <dsp:nvSpPr>
        <dsp:cNvPr id="0" name=""/>
        <dsp:cNvSpPr/>
      </dsp:nvSpPr>
      <dsp:spPr>
        <a:xfrm>
          <a:off x="1044437" y="268748"/>
          <a:ext cx="6035815" cy="603581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D48FF7-02B3-479C-9C4C-299EC37B2E93}">
      <dsp:nvSpPr>
        <dsp:cNvPr id="0" name=""/>
        <dsp:cNvSpPr/>
      </dsp:nvSpPr>
      <dsp:spPr>
        <a:xfrm>
          <a:off x="933378" y="77709"/>
          <a:ext cx="6035815" cy="603581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AB19-390E-8C41-5D2D-A37158BF9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44F35-D1AA-9680-C98E-7B05437D9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B733-6308-DD36-6543-2A4A1C8C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AAF-2C1C-4230-B5B7-B3D6C1E771F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E3FFD-3641-BAC8-FAF4-13C9683E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E7E85-190C-7A80-36EB-518465BC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E876-FC0D-4269-8099-20FF62E1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5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51A0-CCF0-ABC4-6A82-D4DFC3BC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B29FC-CA3F-30A6-6594-29FA5C69F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65A81-1722-D431-8067-DDECEBC8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AAF-2C1C-4230-B5B7-B3D6C1E771F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7563D-8646-6632-DFFF-81C308FA2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27B70-FEDA-5ADF-D5E3-73613497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E876-FC0D-4269-8099-20FF62E1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62207-BE37-337C-C51B-541EC0CD2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E41FB-3463-CCF8-D9B2-32D0B180E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3A67-1F35-2C32-A8B8-DC9D2D1B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AAF-2C1C-4230-B5B7-B3D6C1E771F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85683-201C-07F4-78AB-2CE36235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00382-332F-65CC-CE5D-8056F18A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E876-FC0D-4269-8099-20FF62E1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8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B9D-8A1A-FAAF-5E78-CAC174AA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8962A-7804-978E-2003-093B30B8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50D2D-4618-43BB-CA7B-7EB1D0AF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AAF-2C1C-4230-B5B7-B3D6C1E771F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CCA16-61AC-E625-516E-749C16BD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52147-C9EA-AA0B-AB20-2A958C70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E876-FC0D-4269-8099-20FF62E1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0ED5-1ADE-C7B3-451D-EFE40A60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6B75C-CCC7-0AAF-4539-1419DB2BD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B1EE5-43AA-DEFB-DE69-FFB596F6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AAF-2C1C-4230-B5B7-B3D6C1E771F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B557F-8746-9C36-CD7B-3C150B0C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359D8-A89A-D41F-E502-FFCB9BCB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E876-FC0D-4269-8099-20FF62E1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5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7431-597D-F807-50C5-57717ADD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5B5C4-66BC-6467-8FCD-9AE3DEE75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40305-D4FC-CCDD-9AA5-7E7E20C1D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E0376-0E2F-C38C-90C0-12B44833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AAF-2C1C-4230-B5B7-B3D6C1E771F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37796-0D84-5443-0454-9AE61D8A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8EC94-16ED-DED7-6C23-FBE1EA1C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E876-FC0D-4269-8099-20FF62E1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0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21A1-88E2-CCC6-8D5C-F4E208C3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B3BF1-3908-A728-FC91-A95E01AAB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6D7F2-0FD2-D38C-B0D4-5C84AA406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AB348-8533-1E2B-F460-595D110AE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F0CBE-AED0-A4FC-D92F-EC4BDF753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15C6F-3E01-C2C2-AB53-276DF033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AAF-2C1C-4230-B5B7-B3D6C1E771F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A4C63-1117-0BA4-1BCF-8A675EEA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E7C7B-6B49-AF68-3EAB-46E2340D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E876-FC0D-4269-8099-20FF62E1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3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8227-177B-2815-0201-F60441E3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1C892D-72EA-7094-646A-74AF3C5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AAF-2C1C-4230-B5B7-B3D6C1E771F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2A14F-4E4D-E7A2-7604-61F8FD1D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87376-C87D-60A0-0C13-1C71FAF5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E876-FC0D-4269-8099-20FF62E1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9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25B1E-58B4-BE01-D0B6-B8BF41D9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AAF-2C1C-4230-B5B7-B3D6C1E771F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B55C0-3EC9-F537-6AD0-D20A369B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189E8-A4C3-87E6-D6CD-9C82AF1E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E876-FC0D-4269-8099-20FF62E1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7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7382-9C48-4EFC-F897-C5A0E084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45B4-2925-3AD9-C0F8-DFC46917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05305-3E40-4038-B21C-86D16FC5B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AEAEE-E738-268D-9C6A-A31E1D30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AAF-2C1C-4230-B5B7-B3D6C1E771F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AFF28-7A0C-8CAE-1E4E-266F1619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DEA15-0E21-24E1-2172-1BE11154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E876-FC0D-4269-8099-20FF62E1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4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B987-70C8-0820-9658-8A7479AF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D7B0A-A14C-D5F4-D3C4-8B9ED71EA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1C4F1-2A19-8733-50DE-A35942DA5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CE415-F1A1-5EFA-B25B-CAD61FA7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AAF-2C1C-4230-B5B7-B3D6C1E771F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62C2-E7A6-D68A-3F33-11C66EA0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9224B-6DC7-4330-F511-8ECCB447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E876-FC0D-4269-8099-20FF62E1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0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F75F66-4AEC-E525-368A-6127E319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E2159-E70A-1200-3707-A0E872C4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0ED0A-06EF-C6A5-3B04-2010D0AD7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3AAF-2C1C-4230-B5B7-B3D6C1E771F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938FD-6444-DD9B-987C-17B367BFD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5A3E-E57A-F059-083C-6427C6BAC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E876-FC0D-4269-8099-20FF62E1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2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microsoft.com/office/2007/relationships/hdphoto" Target="../media/hdphoto12.wdp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44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microsoft.com/office/2007/relationships/hdphoto" Target="../media/hdphoto12.wdp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0.pn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5.wdp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5" Type="http://schemas.openxmlformats.org/officeDocument/2006/relationships/image" Target="../media/image12.png"/><Relationship Id="rId10" Type="http://schemas.openxmlformats.org/officeDocument/2006/relationships/image" Target="../media/image10.jpe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17" Type="http://schemas.openxmlformats.org/officeDocument/2006/relationships/image" Target="../media/image1.png"/><Relationship Id="rId2" Type="http://schemas.openxmlformats.org/officeDocument/2006/relationships/audio" Target="../media/media2.wav"/><Relationship Id="rId16" Type="http://schemas.openxmlformats.org/officeDocument/2006/relationships/image" Target="../media/image7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3.png"/><Relationship Id="rId5" Type="http://schemas.openxmlformats.org/officeDocument/2006/relationships/image" Target="../media/image17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B2260C-9EEC-446F-AF01-BFDB9E34A2B2}"/>
              </a:ext>
            </a:extLst>
          </p:cNvPr>
          <p:cNvSpPr txBox="1"/>
          <p:nvPr/>
        </p:nvSpPr>
        <p:spPr>
          <a:xfrm>
            <a:off x="2312761" y="207264"/>
            <a:ext cx="960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Thực hành tìm kiếm thông tin trên Internet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B36CF45-BD96-4A2B-889F-631A56E1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47" y="825464"/>
            <a:ext cx="98541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Tìm thông tin hỗ trợ môn học Địa lý: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D60CC-8DE1-4F01-9875-3B33D664EC2F}"/>
              </a:ext>
            </a:extLst>
          </p:cNvPr>
          <p:cNvSpPr txBox="1"/>
          <p:nvPr/>
        </p:nvSpPr>
        <p:spPr>
          <a:xfrm>
            <a:off x="232229" y="4961188"/>
            <a:ext cx="266871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Lựa chọn kết quả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0FFB5-37C5-423D-9273-AC946A0DB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049" y="1716698"/>
            <a:ext cx="7905595" cy="469502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BD075A-11B4-408F-B544-D97932AB31DD}"/>
              </a:ext>
            </a:extLst>
          </p:cNvPr>
          <p:cNvCxnSpPr>
            <a:cxnSpLocks/>
          </p:cNvCxnSpPr>
          <p:nvPr/>
        </p:nvCxnSpPr>
        <p:spPr>
          <a:xfrm flipV="1">
            <a:off x="1566585" y="4151086"/>
            <a:ext cx="2047472" cy="7208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6184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B2260C-9EEC-446F-AF01-BFDB9E34A2B2}"/>
              </a:ext>
            </a:extLst>
          </p:cNvPr>
          <p:cNvSpPr txBox="1"/>
          <p:nvPr/>
        </p:nvSpPr>
        <p:spPr>
          <a:xfrm>
            <a:off x="2118798" y="75181"/>
            <a:ext cx="960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Thực hành tìm kiếm thông tin trên Internet</a:t>
            </a: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53EFBE97-501E-4E6F-BC49-DCBAF5AD0513}"/>
              </a:ext>
            </a:extLst>
          </p:cNvPr>
          <p:cNvSpPr/>
          <p:nvPr/>
        </p:nvSpPr>
        <p:spPr>
          <a:xfrm>
            <a:off x="4800601" y="5205186"/>
            <a:ext cx="4299885" cy="564020"/>
          </a:xfrm>
          <a:prstGeom prst="roundRect">
            <a:avLst>
              <a:gd name="adj" fmla="val 12271"/>
            </a:avLst>
          </a:prstGeom>
          <a:gradFill flip="none" rotWithShape="1">
            <a:gsLst>
              <a:gs pos="39000">
                <a:srgbClr val="5CB5BB"/>
              </a:gs>
              <a:gs pos="22084">
                <a:srgbClr val="5CB4BB"/>
              </a:gs>
              <a:gs pos="5000">
                <a:srgbClr val="82DDDE"/>
              </a:gs>
              <a:gs pos="0">
                <a:srgbClr val="58BAC3"/>
              </a:gs>
              <a:gs pos="44000">
                <a:srgbClr val="50AFB4"/>
              </a:gs>
              <a:gs pos="50000">
                <a:srgbClr val="3CA0AF"/>
              </a:gs>
              <a:gs pos="100000">
                <a:srgbClr val="5BB4BC"/>
              </a:gs>
            </a:gsLst>
            <a:lin ang="5400000" scaled="1"/>
            <a:tileRect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456345-2EB1-487C-96D8-D51A189FEE6E}"/>
              </a:ext>
            </a:extLst>
          </p:cNvPr>
          <p:cNvSpPr/>
          <p:nvPr/>
        </p:nvSpPr>
        <p:spPr>
          <a:xfrm>
            <a:off x="3021806" y="1735913"/>
            <a:ext cx="5792788" cy="135174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lumMod val="29000"/>
                  <a:lumOff val="71000"/>
                  <a:alpha val="0"/>
                </a:srgbClr>
              </a:gs>
              <a:gs pos="70000">
                <a:srgbClr val="EEE8E9">
                  <a:lumMod val="95000"/>
                </a:srgbClr>
              </a:gs>
              <a:gs pos="30400">
                <a:srgbClr val="E7E2E5">
                  <a:lumMod val="95000"/>
                </a:srgbClr>
              </a:gs>
              <a:gs pos="50000">
                <a:srgbClr val="EEE6EB"/>
              </a:gs>
              <a:gs pos="100000">
                <a:srgbClr val="EEEBE6">
                  <a:shade val="100000"/>
                  <a:satMod val="115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2723E703-809C-4512-BD42-BA9CE8422B02}"/>
              </a:ext>
            </a:extLst>
          </p:cNvPr>
          <p:cNvSpPr/>
          <p:nvPr/>
        </p:nvSpPr>
        <p:spPr>
          <a:xfrm>
            <a:off x="6030913" y="1537864"/>
            <a:ext cx="1712912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3296A0"/>
              </a:gs>
              <a:gs pos="100000">
                <a:srgbClr val="3CA0A5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779013D4-AB6D-4A1E-B680-37AF914A10BC}"/>
              </a:ext>
            </a:extLst>
          </p:cNvPr>
          <p:cNvSpPr/>
          <p:nvPr/>
        </p:nvSpPr>
        <p:spPr>
          <a:xfrm>
            <a:off x="6024563" y="1539453"/>
            <a:ext cx="1668462" cy="3565525"/>
          </a:xfrm>
          <a:custGeom>
            <a:avLst/>
            <a:gdLst>
              <a:gd name="connsiteX0" fmla="*/ 1661160 w 1661160"/>
              <a:gd name="connsiteY0" fmla="*/ 0 h 3566160"/>
              <a:gd name="connsiteX1" fmla="*/ 160020 w 1661160"/>
              <a:gd name="connsiteY1" fmla="*/ 0 h 3566160"/>
              <a:gd name="connsiteX2" fmla="*/ 0 w 1661160"/>
              <a:gd name="connsiteY2" fmla="*/ 289560 h 3566160"/>
              <a:gd name="connsiteX3" fmla="*/ 15240 w 1661160"/>
              <a:gd name="connsiteY3" fmla="*/ 1524000 h 3566160"/>
              <a:gd name="connsiteX4" fmla="*/ 60960 w 1661160"/>
              <a:gd name="connsiteY4" fmla="*/ 3040380 h 3566160"/>
              <a:gd name="connsiteX5" fmla="*/ 868680 w 1661160"/>
              <a:gd name="connsiteY5" fmla="*/ 3566160 h 3566160"/>
              <a:gd name="connsiteX6" fmla="*/ 1645920 w 1661160"/>
              <a:gd name="connsiteY6" fmla="*/ 3009900 h 3566160"/>
              <a:gd name="connsiteX7" fmla="*/ 1577340 w 1661160"/>
              <a:gd name="connsiteY7" fmla="*/ 1767840 h 3566160"/>
              <a:gd name="connsiteX8" fmla="*/ 1569720 w 1661160"/>
              <a:gd name="connsiteY8" fmla="*/ 251460 h 3566160"/>
              <a:gd name="connsiteX9" fmla="*/ 1661160 w 1661160"/>
              <a:gd name="connsiteY9" fmla="*/ 0 h 3566160"/>
              <a:gd name="connsiteX0" fmla="*/ 1661160 w 1661160"/>
              <a:gd name="connsiteY0" fmla="*/ 0 h 3566160"/>
              <a:gd name="connsiteX1" fmla="*/ 174308 w 1661160"/>
              <a:gd name="connsiteY1" fmla="*/ 14287 h 3566160"/>
              <a:gd name="connsiteX2" fmla="*/ 0 w 1661160"/>
              <a:gd name="connsiteY2" fmla="*/ 289560 h 3566160"/>
              <a:gd name="connsiteX3" fmla="*/ 15240 w 1661160"/>
              <a:gd name="connsiteY3" fmla="*/ 1524000 h 3566160"/>
              <a:gd name="connsiteX4" fmla="*/ 60960 w 1661160"/>
              <a:gd name="connsiteY4" fmla="*/ 3040380 h 3566160"/>
              <a:gd name="connsiteX5" fmla="*/ 868680 w 1661160"/>
              <a:gd name="connsiteY5" fmla="*/ 3566160 h 3566160"/>
              <a:gd name="connsiteX6" fmla="*/ 1645920 w 1661160"/>
              <a:gd name="connsiteY6" fmla="*/ 3009900 h 3566160"/>
              <a:gd name="connsiteX7" fmla="*/ 1577340 w 1661160"/>
              <a:gd name="connsiteY7" fmla="*/ 1767840 h 3566160"/>
              <a:gd name="connsiteX8" fmla="*/ 1569720 w 1661160"/>
              <a:gd name="connsiteY8" fmla="*/ 251460 h 3566160"/>
              <a:gd name="connsiteX9" fmla="*/ 1661160 w 1661160"/>
              <a:gd name="connsiteY9" fmla="*/ 0 h 3566160"/>
              <a:gd name="connsiteX0" fmla="*/ 1661160 w 1661160"/>
              <a:gd name="connsiteY0" fmla="*/ 0 h 3566160"/>
              <a:gd name="connsiteX1" fmla="*/ 174308 w 1661160"/>
              <a:gd name="connsiteY1" fmla="*/ 14287 h 3566160"/>
              <a:gd name="connsiteX2" fmla="*/ 0 w 1661160"/>
              <a:gd name="connsiteY2" fmla="*/ 289560 h 3566160"/>
              <a:gd name="connsiteX3" fmla="*/ 15240 w 1661160"/>
              <a:gd name="connsiteY3" fmla="*/ 1524000 h 3566160"/>
              <a:gd name="connsiteX4" fmla="*/ 60960 w 1661160"/>
              <a:gd name="connsiteY4" fmla="*/ 3040380 h 3566160"/>
              <a:gd name="connsiteX5" fmla="*/ 868680 w 1661160"/>
              <a:gd name="connsiteY5" fmla="*/ 3566160 h 3566160"/>
              <a:gd name="connsiteX6" fmla="*/ 1645920 w 1661160"/>
              <a:gd name="connsiteY6" fmla="*/ 3009900 h 3566160"/>
              <a:gd name="connsiteX7" fmla="*/ 1577340 w 1661160"/>
              <a:gd name="connsiteY7" fmla="*/ 1767840 h 3566160"/>
              <a:gd name="connsiteX8" fmla="*/ 1569720 w 1661160"/>
              <a:gd name="connsiteY8" fmla="*/ 251460 h 3566160"/>
              <a:gd name="connsiteX9" fmla="*/ 1661160 w 1661160"/>
              <a:gd name="connsiteY9" fmla="*/ 0 h 3566160"/>
              <a:gd name="connsiteX0" fmla="*/ 1661160 w 1661160"/>
              <a:gd name="connsiteY0" fmla="*/ 0 h 3566160"/>
              <a:gd name="connsiteX1" fmla="*/ 174308 w 1661160"/>
              <a:gd name="connsiteY1" fmla="*/ 14287 h 3566160"/>
              <a:gd name="connsiteX2" fmla="*/ 0 w 1661160"/>
              <a:gd name="connsiteY2" fmla="*/ 289560 h 3566160"/>
              <a:gd name="connsiteX3" fmla="*/ 15240 w 1661160"/>
              <a:gd name="connsiteY3" fmla="*/ 1524000 h 3566160"/>
              <a:gd name="connsiteX4" fmla="*/ 60960 w 1661160"/>
              <a:gd name="connsiteY4" fmla="*/ 3040380 h 3566160"/>
              <a:gd name="connsiteX5" fmla="*/ 868680 w 1661160"/>
              <a:gd name="connsiteY5" fmla="*/ 3566160 h 3566160"/>
              <a:gd name="connsiteX6" fmla="*/ 1645920 w 1661160"/>
              <a:gd name="connsiteY6" fmla="*/ 3009900 h 3566160"/>
              <a:gd name="connsiteX7" fmla="*/ 1577340 w 1661160"/>
              <a:gd name="connsiteY7" fmla="*/ 1767840 h 3566160"/>
              <a:gd name="connsiteX8" fmla="*/ 1569720 w 1661160"/>
              <a:gd name="connsiteY8" fmla="*/ 251460 h 3566160"/>
              <a:gd name="connsiteX9" fmla="*/ 1661160 w 1661160"/>
              <a:gd name="connsiteY9" fmla="*/ 0 h 3566160"/>
              <a:gd name="connsiteX0" fmla="*/ 1663542 w 1663542"/>
              <a:gd name="connsiteY0" fmla="*/ 0 h 3556635"/>
              <a:gd name="connsiteX1" fmla="*/ 174308 w 1663542"/>
              <a:gd name="connsiteY1" fmla="*/ 4762 h 3556635"/>
              <a:gd name="connsiteX2" fmla="*/ 0 w 1663542"/>
              <a:gd name="connsiteY2" fmla="*/ 280035 h 3556635"/>
              <a:gd name="connsiteX3" fmla="*/ 15240 w 1663542"/>
              <a:gd name="connsiteY3" fmla="*/ 1514475 h 3556635"/>
              <a:gd name="connsiteX4" fmla="*/ 60960 w 1663542"/>
              <a:gd name="connsiteY4" fmla="*/ 3030855 h 3556635"/>
              <a:gd name="connsiteX5" fmla="*/ 868680 w 1663542"/>
              <a:gd name="connsiteY5" fmla="*/ 3556635 h 3556635"/>
              <a:gd name="connsiteX6" fmla="*/ 1645920 w 1663542"/>
              <a:gd name="connsiteY6" fmla="*/ 3000375 h 3556635"/>
              <a:gd name="connsiteX7" fmla="*/ 1577340 w 1663542"/>
              <a:gd name="connsiteY7" fmla="*/ 1758315 h 3556635"/>
              <a:gd name="connsiteX8" fmla="*/ 1569720 w 1663542"/>
              <a:gd name="connsiteY8" fmla="*/ 241935 h 3556635"/>
              <a:gd name="connsiteX9" fmla="*/ 1663542 w 1663542"/>
              <a:gd name="connsiteY9" fmla="*/ 0 h 3556635"/>
              <a:gd name="connsiteX0" fmla="*/ 1663542 w 1663542"/>
              <a:gd name="connsiteY0" fmla="*/ 2812 h 3552303"/>
              <a:gd name="connsiteX1" fmla="*/ 174308 w 1663542"/>
              <a:gd name="connsiteY1" fmla="*/ 430 h 3552303"/>
              <a:gd name="connsiteX2" fmla="*/ 0 w 1663542"/>
              <a:gd name="connsiteY2" fmla="*/ 275703 h 3552303"/>
              <a:gd name="connsiteX3" fmla="*/ 15240 w 1663542"/>
              <a:gd name="connsiteY3" fmla="*/ 1510143 h 3552303"/>
              <a:gd name="connsiteX4" fmla="*/ 60960 w 1663542"/>
              <a:gd name="connsiteY4" fmla="*/ 3026523 h 3552303"/>
              <a:gd name="connsiteX5" fmla="*/ 868680 w 1663542"/>
              <a:gd name="connsiteY5" fmla="*/ 3552303 h 3552303"/>
              <a:gd name="connsiteX6" fmla="*/ 1645920 w 1663542"/>
              <a:gd name="connsiteY6" fmla="*/ 2996043 h 3552303"/>
              <a:gd name="connsiteX7" fmla="*/ 1577340 w 1663542"/>
              <a:gd name="connsiteY7" fmla="*/ 1753983 h 3552303"/>
              <a:gd name="connsiteX8" fmla="*/ 1569720 w 1663542"/>
              <a:gd name="connsiteY8" fmla="*/ 237603 h 3552303"/>
              <a:gd name="connsiteX9" fmla="*/ 1663542 w 1663542"/>
              <a:gd name="connsiteY9" fmla="*/ 2812 h 3552303"/>
              <a:gd name="connsiteX0" fmla="*/ 1661161 w 1661161"/>
              <a:gd name="connsiteY0" fmla="*/ 0 h 3554253"/>
              <a:gd name="connsiteX1" fmla="*/ 174308 w 1661161"/>
              <a:gd name="connsiteY1" fmla="*/ 2380 h 3554253"/>
              <a:gd name="connsiteX2" fmla="*/ 0 w 1661161"/>
              <a:gd name="connsiteY2" fmla="*/ 277653 h 3554253"/>
              <a:gd name="connsiteX3" fmla="*/ 15240 w 1661161"/>
              <a:gd name="connsiteY3" fmla="*/ 1512093 h 3554253"/>
              <a:gd name="connsiteX4" fmla="*/ 60960 w 1661161"/>
              <a:gd name="connsiteY4" fmla="*/ 3028473 h 3554253"/>
              <a:gd name="connsiteX5" fmla="*/ 868680 w 1661161"/>
              <a:gd name="connsiteY5" fmla="*/ 3554253 h 3554253"/>
              <a:gd name="connsiteX6" fmla="*/ 1645920 w 1661161"/>
              <a:gd name="connsiteY6" fmla="*/ 2997993 h 3554253"/>
              <a:gd name="connsiteX7" fmla="*/ 1577340 w 1661161"/>
              <a:gd name="connsiteY7" fmla="*/ 1755933 h 3554253"/>
              <a:gd name="connsiteX8" fmla="*/ 1569720 w 1661161"/>
              <a:gd name="connsiteY8" fmla="*/ 239553 h 3554253"/>
              <a:gd name="connsiteX9" fmla="*/ 1661161 w 1661161"/>
              <a:gd name="connsiteY9" fmla="*/ 0 h 3554253"/>
              <a:gd name="connsiteX0" fmla="*/ 1661161 w 1661161"/>
              <a:gd name="connsiteY0" fmla="*/ 0 h 3554253"/>
              <a:gd name="connsiteX1" fmla="*/ 174308 w 1661161"/>
              <a:gd name="connsiteY1" fmla="*/ 2380 h 3554253"/>
              <a:gd name="connsiteX2" fmla="*/ 0 w 1661161"/>
              <a:gd name="connsiteY2" fmla="*/ 277653 h 3554253"/>
              <a:gd name="connsiteX3" fmla="*/ 15240 w 1661161"/>
              <a:gd name="connsiteY3" fmla="*/ 1512093 h 3554253"/>
              <a:gd name="connsiteX4" fmla="*/ 60960 w 1661161"/>
              <a:gd name="connsiteY4" fmla="*/ 3028473 h 3554253"/>
              <a:gd name="connsiteX5" fmla="*/ 868680 w 1661161"/>
              <a:gd name="connsiteY5" fmla="*/ 3554253 h 3554253"/>
              <a:gd name="connsiteX6" fmla="*/ 1645920 w 1661161"/>
              <a:gd name="connsiteY6" fmla="*/ 2997993 h 3554253"/>
              <a:gd name="connsiteX7" fmla="*/ 1577340 w 1661161"/>
              <a:gd name="connsiteY7" fmla="*/ 1755933 h 3554253"/>
              <a:gd name="connsiteX8" fmla="*/ 1569720 w 1661161"/>
              <a:gd name="connsiteY8" fmla="*/ 239553 h 3554253"/>
              <a:gd name="connsiteX9" fmla="*/ 1661161 w 1661161"/>
              <a:gd name="connsiteY9" fmla="*/ 0 h 355425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77340 w 1668305"/>
              <a:gd name="connsiteY7" fmla="*/ 1753983 h 3552303"/>
              <a:gd name="connsiteX8" fmla="*/ 1569720 w 1668305"/>
              <a:gd name="connsiteY8" fmla="*/ 2376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77340 w 1668305"/>
              <a:gd name="connsiteY7" fmla="*/ 1753983 h 3552303"/>
              <a:gd name="connsiteX8" fmla="*/ 1569720 w 1668305"/>
              <a:gd name="connsiteY8" fmla="*/ 2376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77340 w 1668305"/>
              <a:gd name="connsiteY7" fmla="*/ 1753983 h 3552303"/>
              <a:gd name="connsiteX8" fmla="*/ 1579245 w 1668305"/>
              <a:gd name="connsiteY8" fmla="*/ 2757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77340 w 1668305"/>
              <a:gd name="connsiteY7" fmla="*/ 1753983 h 3552303"/>
              <a:gd name="connsiteX8" fmla="*/ 1579245 w 1668305"/>
              <a:gd name="connsiteY8" fmla="*/ 2757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77340 w 1668305"/>
              <a:gd name="connsiteY7" fmla="*/ 1753983 h 3552303"/>
              <a:gd name="connsiteX8" fmla="*/ 1579245 w 1668305"/>
              <a:gd name="connsiteY8" fmla="*/ 2757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86865 w 1668305"/>
              <a:gd name="connsiteY7" fmla="*/ 1749221 h 3552303"/>
              <a:gd name="connsiteX8" fmla="*/ 1579245 w 1668305"/>
              <a:gd name="connsiteY8" fmla="*/ 2757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86865 w 1668305"/>
              <a:gd name="connsiteY7" fmla="*/ 1749221 h 3552303"/>
              <a:gd name="connsiteX8" fmla="*/ 1579245 w 1668305"/>
              <a:gd name="connsiteY8" fmla="*/ 2757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38776 w 1668305"/>
              <a:gd name="connsiteY6" fmla="*/ 3024618 h 3552303"/>
              <a:gd name="connsiteX7" fmla="*/ 1586865 w 1668305"/>
              <a:gd name="connsiteY7" fmla="*/ 1749221 h 3552303"/>
              <a:gd name="connsiteX8" fmla="*/ 1579245 w 1668305"/>
              <a:gd name="connsiteY8" fmla="*/ 275703 h 3552303"/>
              <a:gd name="connsiteX9" fmla="*/ 1668305 w 1668305"/>
              <a:gd name="connsiteY9" fmla="*/ 2812 h 3552303"/>
              <a:gd name="connsiteX0" fmla="*/ 1668305 w 1668305"/>
              <a:gd name="connsiteY0" fmla="*/ 2812 h 3564209"/>
              <a:gd name="connsiteX1" fmla="*/ 174308 w 1668305"/>
              <a:gd name="connsiteY1" fmla="*/ 430 h 3564209"/>
              <a:gd name="connsiteX2" fmla="*/ 0 w 1668305"/>
              <a:gd name="connsiteY2" fmla="*/ 275703 h 3564209"/>
              <a:gd name="connsiteX3" fmla="*/ 15240 w 1668305"/>
              <a:gd name="connsiteY3" fmla="*/ 1510143 h 3564209"/>
              <a:gd name="connsiteX4" fmla="*/ 60960 w 1668305"/>
              <a:gd name="connsiteY4" fmla="*/ 3026523 h 3564209"/>
              <a:gd name="connsiteX5" fmla="*/ 866299 w 1668305"/>
              <a:gd name="connsiteY5" fmla="*/ 3564209 h 3564209"/>
              <a:gd name="connsiteX6" fmla="*/ 1638776 w 1668305"/>
              <a:gd name="connsiteY6" fmla="*/ 3024618 h 3564209"/>
              <a:gd name="connsiteX7" fmla="*/ 1586865 w 1668305"/>
              <a:gd name="connsiteY7" fmla="*/ 1749221 h 3564209"/>
              <a:gd name="connsiteX8" fmla="*/ 1579245 w 1668305"/>
              <a:gd name="connsiteY8" fmla="*/ 275703 h 3564209"/>
              <a:gd name="connsiteX9" fmla="*/ 1668305 w 1668305"/>
              <a:gd name="connsiteY9" fmla="*/ 2812 h 3564209"/>
              <a:gd name="connsiteX0" fmla="*/ 1668305 w 1668305"/>
              <a:gd name="connsiteY0" fmla="*/ 2812 h 3564209"/>
              <a:gd name="connsiteX1" fmla="*/ 174308 w 1668305"/>
              <a:gd name="connsiteY1" fmla="*/ 430 h 3564209"/>
              <a:gd name="connsiteX2" fmla="*/ 0 w 1668305"/>
              <a:gd name="connsiteY2" fmla="*/ 275703 h 3564209"/>
              <a:gd name="connsiteX3" fmla="*/ 15240 w 1668305"/>
              <a:gd name="connsiteY3" fmla="*/ 1510143 h 3564209"/>
              <a:gd name="connsiteX4" fmla="*/ 63341 w 1668305"/>
              <a:gd name="connsiteY4" fmla="*/ 3036048 h 3564209"/>
              <a:gd name="connsiteX5" fmla="*/ 866299 w 1668305"/>
              <a:gd name="connsiteY5" fmla="*/ 3564209 h 3564209"/>
              <a:gd name="connsiteX6" fmla="*/ 1638776 w 1668305"/>
              <a:gd name="connsiteY6" fmla="*/ 3024618 h 3564209"/>
              <a:gd name="connsiteX7" fmla="*/ 1586865 w 1668305"/>
              <a:gd name="connsiteY7" fmla="*/ 1749221 h 3564209"/>
              <a:gd name="connsiteX8" fmla="*/ 1579245 w 1668305"/>
              <a:gd name="connsiteY8" fmla="*/ 275703 h 3564209"/>
              <a:gd name="connsiteX9" fmla="*/ 1668305 w 1668305"/>
              <a:gd name="connsiteY9" fmla="*/ 2812 h 3564209"/>
              <a:gd name="connsiteX0" fmla="*/ 1668305 w 1668305"/>
              <a:gd name="connsiteY0" fmla="*/ 2812 h 3564209"/>
              <a:gd name="connsiteX1" fmla="*/ 174308 w 1668305"/>
              <a:gd name="connsiteY1" fmla="*/ 430 h 3564209"/>
              <a:gd name="connsiteX2" fmla="*/ 0 w 1668305"/>
              <a:gd name="connsiteY2" fmla="*/ 275703 h 3564209"/>
              <a:gd name="connsiteX3" fmla="*/ 953 w 1668305"/>
              <a:gd name="connsiteY3" fmla="*/ 1510143 h 3564209"/>
              <a:gd name="connsiteX4" fmla="*/ 63341 w 1668305"/>
              <a:gd name="connsiteY4" fmla="*/ 3036048 h 3564209"/>
              <a:gd name="connsiteX5" fmla="*/ 866299 w 1668305"/>
              <a:gd name="connsiteY5" fmla="*/ 3564209 h 3564209"/>
              <a:gd name="connsiteX6" fmla="*/ 1638776 w 1668305"/>
              <a:gd name="connsiteY6" fmla="*/ 3024618 h 3564209"/>
              <a:gd name="connsiteX7" fmla="*/ 1586865 w 1668305"/>
              <a:gd name="connsiteY7" fmla="*/ 1749221 h 3564209"/>
              <a:gd name="connsiteX8" fmla="*/ 1579245 w 1668305"/>
              <a:gd name="connsiteY8" fmla="*/ 275703 h 3564209"/>
              <a:gd name="connsiteX9" fmla="*/ 1668305 w 1668305"/>
              <a:gd name="connsiteY9" fmla="*/ 2812 h 3564209"/>
              <a:gd name="connsiteX0" fmla="*/ 1668305 w 1668305"/>
              <a:gd name="connsiteY0" fmla="*/ 2812 h 3564209"/>
              <a:gd name="connsiteX1" fmla="*/ 174308 w 1668305"/>
              <a:gd name="connsiteY1" fmla="*/ 430 h 3564209"/>
              <a:gd name="connsiteX2" fmla="*/ 0 w 1668305"/>
              <a:gd name="connsiteY2" fmla="*/ 275703 h 3564209"/>
              <a:gd name="connsiteX3" fmla="*/ 953 w 1668305"/>
              <a:gd name="connsiteY3" fmla="*/ 1510143 h 3564209"/>
              <a:gd name="connsiteX4" fmla="*/ 63341 w 1668305"/>
              <a:gd name="connsiteY4" fmla="*/ 3036048 h 3564209"/>
              <a:gd name="connsiteX5" fmla="*/ 866299 w 1668305"/>
              <a:gd name="connsiteY5" fmla="*/ 3564209 h 3564209"/>
              <a:gd name="connsiteX6" fmla="*/ 1638776 w 1668305"/>
              <a:gd name="connsiteY6" fmla="*/ 3024618 h 3564209"/>
              <a:gd name="connsiteX7" fmla="*/ 1586865 w 1668305"/>
              <a:gd name="connsiteY7" fmla="*/ 1749221 h 3564209"/>
              <a:gd name="connsiteX8" fmla="*/ 1579245 w 1668305"/>
              <a:gd name="connsiteY8" fmla="*/ 275703 h 3564209"/>
              <a:gd name="connsiteX9" fmla="*/ 1668305 w 1668305"/>
              <a:gd name="connsiteY9" fmla="*/ 2812 h 3564209"/>
              <a:gd name="connsiteX0" fmla="*/ 1668344 w 1668344"/>
              <a:gd name="connsiteY0" fmla="*/ 2970 h 3564367"/>
              <a:gd name="connsiteX1" fmla="*/ 174347 w 1668344"/>
              <a:gd name="connsiteY1" fmla="*/ 588 h 3564367"/>
              <a:gd name="connsiteX2" fmla="*/ 39 w 1668344"/>
              <a:gd name="connsiteY2" fmla="*/ 275861 h 3564367"/>
              <a:gd name="connsiteX3" fmla="*/ 992 w 1668344"/>
              <a:gd name="connsiteY3" fmla="*/ 1510301 h 3564367"/>
              <a:gd name="connsiteX4" fmla="*/ 63380 w 1668344"/>
              <a:gd name="connsiteY4" fmla="*/ 3036206 h 3564367"/>
              <a:gd name="connsiteX5" fmla="*/ 866338 w 1668344"/>
              <a:gd name="connsiteY5" fmla="*/ 3564367 h 3564367"/>
              <a:gd name="connsiteX6" fmla="*/ 1638815 w 1668344"/>
              <a:gd name="connsiteY6" fmla="*/ 3024776 h 3564367"/>
              <a:gd name="connsiteX7" fmla="*/ 1586904 w 1668344"/>
              <a:gd name="connsiteY7" fmla="*/ 1749379 h 3564367"/>
              <a:gd name="connsiteX8" fmla="*/ 1579284 w 1668344"/>
              <a:gd name="connsiteY8" fmla="*/ 275861 h 3564367"/>
              <a:gd name="connsiteX9" fmla="*/ 1668344 w 1668344"/>
              <a:gd name="connsiteY9" fmla="*/ 2970 h 356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344" h="3564367">
                <a:moveTo>
                  <a:pt x="1668344" y="2970"/>
                </a:moveTo>
                <a:lnTo>
                  <a:pt x="174347" y="588"/>
                </a:lnTo>
                <a:cubicBezTo>
                  <a:pt x="35281" y="1859"/>
                  <a:pt x="-1389" y="-32590"/>
                  <a:pt x="39" y="275861"/>
                </a:cubicBezTo>
                <a:cubicBezTo>
                  <a:pt x="357" y="687341"/>
                  <a:pt x="674" y="1098821"/>
                  <a:pt x="992" y="1510301"/>
                </a:cubicBezTo>
                <a:cubicBezTo>
                  <a:pt x="14644" y="2018936"/>
                  <a:pt x="42584" y="2527571"/>
                  <a:pt x="63380" y="3036206"/>
                </a:cubicBezTo>
                <a:lnTo>
                  <a:pt x="866338" y="3564367"/>
                </a:lnTo>
                <a:lnTo>
                  <a:pt x="1638815" y="3024776"/>
                </a:lnTo>
                <a:cubicBezTo>
                  <a:pt x="1619130" y="2609169"/>
                  <a:pt x="1597064" y="2164986"/>
                  <a:pt x="1586904" y="1749379"/>
                </a:cubicBezTo>
                <a:cubicBezTo>
                  <a:pt x="1587539" y="1256619"/>
                  <a:pt x="1590555" y="768621"/>
                  <a:pt x="1579284" y="275861"/>
                </a:cubicBezTo>
                <a:cubicBezTo>
                  <a:pt x="1585951" y="160291"/>
                  <a:pt x="1554521" y="37578"/>
                  <a:pt x="1668344" y="2970"/>
                </a:cubicBezTo>
                <a:close/>
              </a:path>
            </a:pathLst>
          </a:custGeom>
          <a:gradFill flip="none" rotWithShape="1">
            <a:gsLst>
              <a:gs pos="39000">
                <a:srgbClr val="5CB5BB"/>
              </a:gs>
              <a:gs pos="22084">
                <a:srgbClr val="5CB4BB"/>
              </a:gs>
              <a:gs pos="5000">
                <a:srgbClr val="82DDDE"/>
              </a:gs>
              <a:gs pos="0">
                <a:srgbClr val="58BAC3"/>
              </a:gs>
              <a:gs pos="44000">
                <a:srgbClr val="50AFB4"/>
              </a:gs>
              <a:gs pos="50000">
                <a:srgbClr val="3CA0AF"/>
              </a:gs>
              <a:gs pos="100000">
                <a:srgbClr val="5BB4BC"/>
              </a:gs>
            </a:gsLst>
            <a:lin ang="5400000" scaled="1"/>
            <a:tileRect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72B7E20F-CD3C-4B2D-B054-EB3454D1A304}"/>
              </a:ext>
            </a:extLst>
          </p:cNvPr>
          <p:cNvSpPr/>
          <p:nvPr/>
        </p:nvSpPr>
        <p:spPr>
          <a:xfrm>
            <a:off x="4114801" y="1537864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209F3AA1-3965-4EB4-A9FA-F4E6BDBA7098}"/>
              </a:ext>
            </a:extLst>
          </p:cNvPr>
          <p:cNvSpPr/>
          <p:nvPr/>
        </p:nvSpPr>
        <p:spPr>
          <a:xfrm flipV="1">
            <a:off x="4114801" y="3087264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E3A208C9-CBE3-4F83-8CDF-CD3BFA2D49F7}"/>
              </a:ext>
            </a:extLst>
          </p:cNvPr>
          <p:cNvSpPr/>
          <p:nvPr/>
        </p:nvSpPr>
        <p:spPr>
          <a:xfrm>
            <a:off x="4140200" y="1537864"/>
            <a:ext cx="1651000" cy="17478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80EE4EC1-8CAB-4E9A-8B80-51FEDFAC4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1853778"/>
            <a:ext cx="1482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r>
              <a:rPr lang="en-US" altLang="en-US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F0F375C3-E35C-43A1-86D5-9F6609081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39" y="1853778"/>
            <a:ext cx="1482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r>
              <a:rPr lang="en-US" altLang="en-US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4CD7DCC8-F807-4017-8DBA-1B478BF9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991" y="5255790"/>
            <a:ext cx="4123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Tìm</a:t>
            </a:r>
            <a:r>
              <a:rPr lang="en-US" alt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thông</a:t>
            </a:r>
            <a:r>
              <a:rPr lang="en-US" alt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 tin </a:t>
            </a:r>
            <a:r>
              <a:rPr lang="en-US" alt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hỗ</a:t>
            </a:r>
            <a:r>
              <a:rPr lang="en-US" alt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trợ</a:t>
            </a:r>
            <a:r>
              <a:rPr lang="en-US" alt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giải</a:t>
            </a:r>
            <a:r>
              <a:rPr lang="en-US" alt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trí</a:t>
            </a:r>
            <a:endParaRPr lang="en-US" altLang="en-US" sz="2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DF16B594-C190-4323-A177-F9B98AFEE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438" y="3438423"/>
            <a:ext cx="2933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>
                <a:solidFill>
                  <a:srgbClr val="E696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thông tin hỗ trợ học tập</a:t>
            </a:r>
          </a:p>
        </p:txBody>
      </p:sp>
    </p:spTree>
    <p:extLst>
      <p:ext uri="{BB962C8B-B14F-4D97-AF65-F5344CB8AC3E}">
        <p14:creationId xmlns:p14="http://schemas.microsoft.com/office/powerpoint/2010/main" val="17247281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B2260C-9EEC-446F-AF01-BFDB9E34A2B2}"/>
              </a:ext>
            </a:extLst>
          </p:cNvPr>
          <p:cNvSpPr txBox="1"/>
          <p:nvPr/>
        </p:nvSpPr>
        <p:spPr>
          <a:xfrm>
            <a:off x="2312761" y="207264"/>
            <a:ext cx="960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Thực hành tìm kiếm thông tin trên Internet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D23F78-79BA-48EE-A6DA-580135C3E5FC}"/>
              </a:ext>
            </a:extLst>
          </p:cNvPr>
          <p:cNvSpPr txBox="1">
            <a:spLocks/>
          </p:cNvSpPr>
          <p:nvPr/>
        </p:nvSpPr>
        <p:spPr>
          <a:xfrm>
            <a:off x="6096000" y="2325262"/>
            <a:ext cx="5568246" cy="1914595"/>
          </a:xfrm>
          <a:prstGeom prst="rect">
            <a:avLst/>
          </a:prstGeom>
          <a:solidFill>
            <a:srgbClr val="8DAB7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chia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Quay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ngẫu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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9526F09-42DE-40D5-90DA-6F80E513160C}"/>
              </a:ext>
            </a:extLst>
          </p:cNvPr>
          <p:cNvGraphicFramePr/>
          <p:nvPr/>
        </p:nvGraphicFramePr>
        <p:xfrm>
          <a:off x="-1302328" y="1089495"/>
          <a:ext cx="9282549" cy="575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 Box 5">
            <a:extLst>
              <a:ext uri="{FF2B5EF4-FFF2-40B4-BE49-F238E27FC236}">
                <a16:creationId xmlns:a16="http://schemas.microsoft.com/office/drawing/2014/main" id="{F8B83DB4-00E6-47DC-94DF-92299BA9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545" y="797107"/>
            <a:ext cx="55682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AF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881233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B2260C-9EEC-446F-AF01-BFDB9E34A2B2}"/>
              </a:ext>
            </a:extLst>
          </p:cNvPr>
          <p:cNvSpPr txBox="1"/>
          <p:nvPr/>
        </p:nvSpPr>
        <p:spPr>
          <a:xfrm>
            <a:off x="2312761" y="207264"/>
            <a:ext cx="960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Thực hành tìm kiếm thông tin trên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3DFDF9-A4FA-4C1D-B0D8-3493DF4E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26" y="1959709"/>
            <a:ext cx="3776869" cy="204211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15 phút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8" descr="Group brainstorm">
            <a:extLst>
              <a:ext uri="{FF2B5EF4-FFF2-40B4-BE49-F238E27FC236}">
                <a16:creationId xmlns:a16="http://schemas.microsoft.com/office/drawing/2014/main" id="{D57A3FFE-71A2-4026-966E-AFF888C1D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981" y="3882737"/>
            <a:ext cx="2042111" cy="2042111"/>
          </a:xfr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A6D976-C1E6-4BA2-BC69-2E53F4C8DD2B}"/>
              </a:ext>
            </a:extLst>
          </p:cNvPr>
          <p:cNvGraphicFramePr/>
          <p:nvPr/>
        </p:nvGraphicFramePr>
        <p:xfrm>
          <a:off x="4033423" y="685801"/>
          <a:ext cx="8158577" cy="639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39320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B2260C-9EEC-446F-AF01-BFDB9E34A2B2}"/>
              </a:ext>
            </a:extLst>
          </p:cNvPr>
          <p:cNvSpPr txBox="1"/>
          <p:nvPr/>
        </p:nvSpPr>
        <p:spPr>
          <a:xfrm>
            <a:off x="2118798" y="75181"/>
            <a:ext cx="960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Thực hành tìm kiếm thông tin trên Internet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A3FC10F-3295-4B07-8DF2-40D6617C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664" y="913368"/>
            <a:ext cx="3390672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Aft>
                <a:spcPct val="0"/>
              </a:spcAft>
              <a:buFont typeface="Arial" panose="020B0604020202020204" pitchFamily="34" charset="0"/>
            </a:pPr>
            <a:r>
              <a:rPr lang="en-US" sz="4000" b="1" dirty="0">
                <a:solidFill>
                  <a:srgbClr val="0070C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5C3E9FB-EACC-4767-87E2-AB4D6B111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2001078"/>
            <a:ext cx="11648209" cy="431082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hãy thay các số trong mỗi câu sau bằng một cụm từ thích hợp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Từ khóa; liên kết; tìm kiếm thông tin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Máy tìm kiếm là công cụ hỗ trợ ….…………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internet theo yêu cầu của người sử dụng.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Kết quả tìm kiếm là danh sách các……..…</a:t>
            </a:r>
          </a:p>
          <a:p>
            <a:pPr marL="0" indent="0" defTabSz="68580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Cần chọn....... ….... phù hơp.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2AB412-57E0-4745-9188-6932D61509BD}"/>
              </a:ext>
            </a:extLst>
          </p:cNvPr>
          <p:cNvSpPr txBox="1"/>
          <p:nvPr/>
        </p:nvSpPr>
        <p:spPr>
          <a:xfrm>
            <a:off x="5666502" y="4909602"/>
            <a:ext cx="170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kết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54AED-5D35-4419-8037-9A2506C839C7}"/>
              </a:ext>
            </a:extLst>
          </p:cNvPr>
          <p:cNvSpPr txBox="1"/>
          <p:nvPr/>
        </p:nvSpPr>
        <p:spPr>
          <a:xfrm>
            <a:off x="5492165" y="3507305"/>
            <a:ext cx="327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 kiếm thông tin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95A43-44ED-4AFC-B21B-252BD8ED548D}"/>
              </a:ext>
            </a:extLst>
          </p:cNvPr>
          <p:cNvSpPr txBox="1"/>
          <p:nvPr/>
        </p:nvSpPr>
        <p:spPr>
          <a:xfrm>
            <a:off x="2257129" y="5676196"/>
            <a:ext cx="1714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ừ khóa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6361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B2260C-9EEC-446F-AF01-BFDB9E34A2B2}"/>
              </a:ext>
            </a:extLst>
          </p:cNvPr>
          <p:cNvSpPr txBox="1"/>
          <p:nvPr/>
        </p:nvSpPr>
        <p:spPr>
          <a:xfrm>
            <a:off x="2118798" y="75181"/>
            <a:ext cx="960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Thực hành tìm kiếm thông tin trên Internet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A3FC10F-3295-4B07-8DF2-40D6617C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664" y="921434"/>
            <a:ext cx="3390672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Aft>
                <a:spcPct val="0"/>
              </a:spcAft>
              <a:buFont typeface="Arial" panose="020B0604020202020204" pitchFamily="34" charset="0"/>
            </a:pPr>
            <a:r>
              <a:rPr lang="en-US" sz="4000" b="1" dirty="0">
                <a:solidFill>
                  <a:srgbClr val="0070C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36858B6-618B-40EF-A229-49619F8F9C11}"/>
              </a:ext>
            </a:extLst>
          </p:cNvPr>
          <p:cNvSpPr txBox="1">
            <a:spLocks/>
          </p:cNvSpPr>
          <p:nvPr/>
        </p:nvSpPr>
        <p:spPr>
          <a:xfrm>
            <a:off x="1215999" y="2094214"/>
            <a:ext cx="9760001" cy="34661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Câu 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: Sử dụng máy tìm kiếm em sẽ nhận được kết quả gì?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	Danh sách liên kết trỏ đến các trang web có chứa từ khóa.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6858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	Nội dung thông tin cần tìm trên một trang web</a:t>
            </a:r>
          </a:p>
          <a:p>
            <a:pPr marL="0" marR="0" lvl="0" indent="0" algn="l" defTabSz="7493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	Danh sách liên kết dạng văn bản.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C52748-33FF-4799-B31F-1881CA0B4E7F}"/>
              </a:ext>
            </a:extLst>
          </p:cNvPr>
          <p:cNvSpPr/>
          <p:nvPr/>
        </p:nvSpPr>
        <p:spPr>
          <a:xfrm>
            <a:off x="1156804" y="3007140"/>
            <a:ext cx="558800" cy="558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906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124201" y="1143001"/>
            <a:ext cx="1507671" cy="1018899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5334001" y="1155701"/>
            <a:ext cx="1507671" cy="101889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7315201" y="1143000"/>
            <a:ext cx="1507671" cy="101889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>
                <a:solidFill>
                  <a:prstClr val="white"/>
                </a:solidFill>
                <a:latin typeface="Calibri"/>
              </a:rPr>
              <a:t>3</a:t>
            </a: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3200401" y="2743201"/>
            <a:ext cx="1507671" cy="101889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>
                <a:solidFill>
                  <a:prstClr val="white"/>
                </a:solidFill>
                <a:latin typeface="Calibri"/>
              </a:rPr>
              <a:t>4</a:t>
            </a: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7179130" y="2667001"/>
            <a:ext cx="1507671" cy="1018899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5" name="Right Arrow 4">
            <a:hlinkClick r:id="rId7" action="ppaction://hlinksldjump"/>
          </p:cNvPr>
          <p:cNvSpPr/>
          <p:nvPr/>
        </p:nvSpPr>
        <p:spPr>
          <a:xfrm>
            <a:off x="9372600" y="6172200"/>
            <a:ext cx="1295400" cy="685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6663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2819400"/>
            <a:ext cx="8411026" cy="2286000"/>
            <a:chOff x="-266700" y="762000"/>
            <a:chExt cx="9258300" cy="2894015"/>
          </a:xfrm>
        </p:grpSpPr>
        <p:pic>
          <p:nvPicPr>
            <p:cNvPr id="3" name="Picture 2" descr="Cốc cố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39325"/>
              <a:ext cx="1600200" cy="1551473"/>
            </a:xfrm>
            <a:prstGeom prst="rect">
              <a:avLst/>
            </a:prstGeom>
          </p:spPr>
        </p:pic>
        <p:pic>
          <p:nvPicPr>
            <p:cNvPr id="4" name="Picture 3" descr="gg chrom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8489" y="1039326"/>
              <a:ext cx="1706881" cy="1551473"/>
            </a:xfrm>
            <a:prstGeom prst="rect">
              <a:avLst/>
            </a:prstGeom>
          </p:spPr>
        </p:pic>
        <p:pic>
          <p:nvPicPr>
            <p:cNvPr id="5" name="Picture 4" descr="internet exploer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1400" y="1039326"/>
              <a:ext cx="1477389" cy="1551473"/>
            </a:xfrm>
            <a:prstGeom prst="rect">
              <a:avLst/>
            </a:prstGeom>
          </p:spPr>
        </p:pic>
        <p:pic>
          <p:nvPicPr>
            <p:cNvPr id="6" name="Picture 5" descr="Mozilla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5872" y="1039326"/>
              <a:ext cx="1633128" cy="15514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26" t="8529" r="34030" b="15893"/>
            <a:stretch/>
          </p:blipFill>
          <p:spPr bwMode="auto">
            <a:xfrm>
              <a:off x="3729323" y="762000"/>
              <a:ext cx="1726596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0" y="914400"/>
              <a:ext cx="8991600" cy="2514600"/>
              <a:chOff x="0" y="914400"/>
              <a:chExt cx="8991600" cy="1905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914400"/>
                <a:ext cx="8991600" cy="1905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657600" y="914400"/>
                <a:ext cx="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00200" y="914400"/>
                <a:ext cx="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315200" y="914400"/>
                <a:ext cx="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455919" y="914400"/>
                <a:ext cx="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6700" y="2743200"/>
              <a:ext cx="21336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40" y="2714625"/>
              <a:ext cx="1958535" cy="836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508" y="2695575"/>
              <a:ext cx="2053770" cy="960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590797"/>
              <a:ext cx="1477389" cy="960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3818581" y="5894532"/>
            <a:ext cx="1640115" cy="78377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Answer</a:t>
            </a:r>
          </a:p>
        </p:txBody>
      </p:sp>
      <p:sp>
        <p:nvSpPr>
          <p:cNvPr id="19" name="Rectangle 18">
            <a:hlinkClick r:id="rId13" action="ppaction://hlinksldjump"/>
          </p:cNvPr>
          <p:cNvSpPr/>
          <p:nvPr/>
        </p:nvSpPr>
        <p:spPr>
          <a:xfrm>
            <a:off x="5090154" y="76201"/>
            <a:ext cx="1625338" cy="78377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Home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34524" y="5894533"/>
            <a:ext cx="1897742" cy="78377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Clock 15</a:t>
            </a:r>
          </a:p>
        </p:txBody>
      </p:sp>
      <p:sp>
        <p:nvSpPr>
          <p:cNvPr id="21" name="Oval 20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27" name="Oval 26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28" name="Oval 27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8</a:t>
            </a:r>
          </a:p>
        </p:txBody>
      </p:sp>
      <p:sp>
        <p:nvSpPr>
          <p:cNvPr id="29" name="Oval 28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30" name="Oval 29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12</a:t>
            </a:r>
          </a:p>
        </p:txBody>
      </p:sp>
      <p:sp>
        <p:nvSpPr>
          <p:cNvPr id="33" name="Oval 32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13</a:t>
            </a:r>
          </a:p>
        </p:txBody>
      </p:sp>
      <p:sp>
        <p:nvSpPr>
          <p:cNvPr id="34" name="Oval 33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14</a:t>
            </a:r>
          </a:p>
        </p:txBody>
      </p:sp>
      <p:sp>
        <p:nvSpPr>
          <p:cNvPr id="35" name="Oval 34"/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solidFill>
            <a:srgbClr val="CC050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02522" y="1546730"/>
            <a:ext cx="4800602" cy="769441"/>
          </a:xfrm>
          <a:prstGeom prst="rect">
            <a:avLst/>
          </a:prstGeom>
          <a:solidFill>
            <a:srgbClr val="FBD109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7045441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80D223-E68B-467A-A3AA-A004D3477882}"/>
              </a:ext>
            </a:extLst>
          </p:cNvPr>
          <p:cNvGrpSpPr/>
          <p:nvPr/>
        </p:nvGrpSpPr>
        <p:grpSpPr>
          <a:xfrm>
            <a:off x="1524000" y="1295400"/>
            <a:ext cx="8763000" cy="2895600"/>
            <a:chOff x="304801" y="1295400"/>
            <a:chExt cx="7848600" cy="2895600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8E2072F6-BD89-4665-85C6-194A5250F5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35" b="58333"/>
            <a:stretch/>
          </p:blipFill>
          <p:spPr bwMode="auto">
            <a:xfrm>
              <a:off x="304801" y="1295400"/>
              <a:ext cx="7848600" cy="2895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AB30ED-123B-4F10-B308-D0945AC62EFD}"/>
                </a:ext>
              </a:extLst>
            </p:cNvPr>
            <p:cNvSpPr/>
            <p:nvPr/>
          </p:nvSpPr>
          <p:spPr>
            <a:xfrm>
              <a:off x="1676400" y="2451100"/>
              <a:ext cx="1524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1B4F3FA-40C6-4A02-ABA9-63FC0D2D56E5}"/>
              </a:ext>
            </a:extLst>
          </p:cNvPr>
          <p:cNvSpPr/>
          <p:nvPr/>
        </p:nvSpPr>
        <p:spPr>
          <a:xfrm>
            <a:off x="7964713" y="5921829"/>
            <a:ext cx="1640115" cy="78377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Answer</a:t>
            </a:r>
          </a:p>
        </p:txBody>
      </p:sp>
      <p:sp>
        <p:nvSpPr>
          <p:cNvPr id="11" name="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FD0A7405-5794-4386-980A-2ECAE8C35D98}"/>
              </a:ext>
            </a:extLst>
          </p:cNvPr>
          <p:cNvSpPr/>
          <p:nvPr/>
        </p:nvSpPr>
        <p:spPr>
          <a:xfrm>
            <a:off x="5250542" y="5921830"/>
            <a:ext cx="1625338" cy="78377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Home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B3A65F0B-DAA7-47EF-9664-E1E9C8487C71}"/>
              </a:ext>
            </a:extLst>
          </p:cNvPr>
          <p:cNvSpPr/>
          <p:nvPr/>
        </p:nvSpPr>
        <p:spPr>
          <a:xfrm>
            <a:off x="2667000" y="5921830"/>
            <a:ext cx="1897742" cy="78377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Clock 15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850203-E7F2-4951-928E-F93F0E23F8AE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FDCC44-5CBA-4820-A56F-479196D9C0C3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F6FBE6-9ECE-4722-8B57-DA7DBE36E13E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EEC09F-0E8E-48D2-9DAF-72F279AB395E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13B41D-B047-462E-8193-E308DB6DF250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77E625-BF08-4BE6-B674-1BABC33A2BF6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EB9F39-59CA-4183-8F8A-2F9A9110EB95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1DB567-3633-44F5-970D-8FF72A9173BA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5E9811-5379-463E-86ED-EC370BE4ED43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AC1AD1C-0A89-43F1-B372-2AB8481B71EE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10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0603F7C-9C2C-4921-B8BA-EA5898A91C94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04629D-A422-472C-BD83-866AA4063CD8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12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85E5E2-3011-4047-B94C-8E8AB33A9F3C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13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C1B8A1-994C-4664-94C1-258E9D1D9179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14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C2ECB35-BC28-47E9-A8BA-EE56DACB704A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solidFill>
            <a:srgbClr val="CC050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399C49-87E5-4A51-9C53-E0B9E1CF1BF3}"/>
              </a:ext>
            </a:extLst>
          </p:cNvPr>
          <p:cNvSpPr txBox="1"/>
          <p:nvPr/>
        </p:nvSpPr>
        <p:spPr>
          <a:xfrm>
            <a:off x="2743200" y="4419601"/>
            <a:ext cx="4800602" cy="769441"/>
          </a:xfrm>
          <a:prstGeom prst="rect">
            <a:avLst/>
          </a:prstGeom>
          <a:solidFill>
            <a:srgbClr val="FBAF4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defTabSz="914400"/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EA9F771-88A5-46F3-8EA0-CA906258C87F}"/>
              </a:ext>
            </a:extLst>
          </p:cNvPr>
          <p:cNvCxnSpPr>
            <a:endCxn id="9" idx="2"/>
          </p:cNvCxnSpPr>
          <p:nvPr/>
        </p:nvCxnSpPr>
        <p:spPr>
          <a:xfrm flipH="1" flipV="1">
            <a:off x="3906174" y="2908300"/>
            <a:ext cx="1046826" cy="1511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343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C8B2FA5-08A2-4C8A-9DB4-181582DB7EED}"/>
              </a:ext>
            </a:extLst>
          </p:cNvPr>
          <p:cNvSpPr/>
          <p:nvPr/>
        </p:nvSpPr>
        <p:spPr>
          <a:xfrm>
            <a:off x="7964713" y="5921829"/>
            <a:ext cx="1640115" cy="78377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Answer</a:t>
            </a:r>
          </a:p>
        </p:txBody>
      </p:sp>
      <p:sp>
        <p:nvSpPr>
          <p:cNvPr id="34" name="Rectangle 33">
            <a:hlinkClick r:id="rId4" action="ppaction://hlinksldjump"/>
            <a:extLst>
              <a:ext uri="{FF2B5EF4-FFF2-40B4-BE49-F238E27FC236}">
                <a16:creationId xmlns:a16="http://schemas.microsoft.com/office/drawing/2014/main" id="{2CD8831C-53F2-4D91-B2EE-D206E17C5D86}"/>
              </a:ext>
            </a:extLst>
          </p:cNvPr>
          <p:cNvSpPr/>
          <p:nvPr/>
        </p:nvSpPr>
        <p:spPr>
          <a:xfrm>
            <a:off x="5250542" y="5921830"/>
            <a:ext cx="1625338" cy="78377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Home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5D9EE1AB-390C-478F-9E51-09B71A4C739D}"/>
              </a:ext>
            </a:extLst>
          </p:cNvPr>
          <p:cNvSpPr/>
          <p:nvPr/>
        </p:nvSpPr>
        <p:spPr>
          <a:xfrm>
            <a:off x="2667000" y="5921830"/>
            <a:ext cx="1897742" cy="78377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Clock 15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70C07D5-FB5F-4E54-837B-C53355C5F027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BF21B21-2F68-499D-B2D2-00F484558E49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2204FCC-8494-4148-9037-C3254AAA0297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168DA4F-4A41-475B-8BB6-56C3C3BC9F8E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68B602B-2A62-4A51-BD94-BBCA1EDEA802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34A48FE-4849-48F4-B4C0-2C8FA8AFCA77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392169B-A76E-4093-ACB8-1875C943E8F5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37F061C-252B-4E94-AC7E-316DFDC608CB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8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CCC385-E5C3-4801-BD30-E732AE3512A5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4ABCD70-3242-4F43-B0C2-2BF8B0744857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10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EA948F-5123-4C7C-A1CA-A03E78021624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D8F5CF-2A1C-4E76-82CC-1381EA354A91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D734B85-2844-407B-A8AA-67918985EE42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9E9A7FE-C807-4AF0-90EA-1866D2D6B0E7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ABDA542-8F8B-4B02-A7B5-57C4755BF262}"/>
              </a:ext>
            </a:extLst>
          </p:cNvPr>
          <p:cNvSpPr/>
          <p:nvPr/>
        </p:nvSpPr>
        <p:spPr>
          <a:xfrm>
            <a:off x="10648545" y="76200"/>
            <a:ext cx="1066800" cy="990600"/>
          </a:xfrm>
          <a:prstGeom prst="ellipse">
            <a:avLst/>
          </a:prstGeom>
          <a:solidFill>
            <a:srgbClr val="CC050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9E8B36-50BA-44EF-892D-BD6AE939065A}"/>
              </a:ext>
            </a:extLst>
          </p:cNvPr>
          <p:cNvSpPr txBox="1"/>
          <p:nvPr/>
        </p:nvSpPr>
        <p:spPr>
          <a:xfrm>
            <a:off x="2819400" y="4724401"/>
            <a:ext cx="6582226" cy="769441"/>
          </a:xfrm>
          <a:prstGeom prst="rect">
            <a:avLst/>
          </a:prstGeom>
          <a:solidFill>
            <a:srgbClr val="FBAF4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defTabSz="914400"/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2DAA394A-B720-4447-9139-319B82446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1" b="5848"/>
          <a:stretch/>
        </p:blipFill>
        <p:spPr bwMode="auto">
          <a:xfrm>
            <a:off x="2230587" y="76200"/>
            <a:ext cx="769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44694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657600" y="718816"/>
            <a:ext cx="55880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733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truy cập Internet, ta dùng phần mềm nào?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Paint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Excel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Word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Chrome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Explosion 2 51"/>
          <p:cNvSpPr/>
          <p:nvPr/>
        </p:nvSpPr>
        <p:spPr>
          <a:xfrm>
            <a:off x="55033" y="4606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7098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32AC8DD-B07C-4E14-B2EA-ADB9110BAD72}"/>
              </a:ext>
            </a:extLst>
          </p:cNvPr>
          <p:cNvGrpSpPr/>
          <p:nvPr/>
        </p:nvGrpSpPr>
        <p:grpSpPr>
          <a:xfrm>
            <a:off x="1524000" y="1295400"/>
            <a:ext cx="9144000" cy="2895600"/>
            <a:chOff x="304801" y="1295400"/>
            <a:chExt cx="7848600" cy="2895600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04ED20AD-83EC-4E25-9128-56B2581FB8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35" b="58333"/>
            <a:stretch/>
          </p:blipFill>
          <p:spPr bwMode="auto">
            <a:xfrm>
              <a:off x="304801" y="1295400"/>
              <a:ext cx="7848600" cy="2895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9EA8359-FD01-4A0D-99E2-11EB7D055286}"/>
                </a:ext>
              </a:extLst>
            </p:cNvPr>
            <p:cNvSpPr/>
            <p:nvPr/>
          </p:nvSpPr>
          <p:spPr>
            <a:xfrm>
              <a:off x="1676400" y="2451100"/>
              <a:ext cx="1524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F1A8E10-D403-462F-9893-C725B93314A9}"/>
              </a:ext>
            </a:extLst>
          </p:cNvPr>
          <p:cNvCxnSpPr>
            <a:cxnSpLocks/>
          </p:cNvCxnSpPr>
          <p:nvPr/>
        </p:nvCxnSpPr>
        <p:spPr>
          <a:xfrm flipV="1">
            <a:off x="6268278" y="2743200"/>
            <a:ext cx="437322" cy="159026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9EA5009-E35B-4335-BCB4-9B1DF7268D9B}"/>
              </a:ext>
            </a:extLst>
          </p:cNvPr>
          <p:cNvSpPr/>
          <p:nvPr/>
        </p:nvSpPr>
        <p:spPr>
          <a:xfrm>
            <a:off x="7964713" y="5921829"/>
            <a:ext cx="1640115" cy="78377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Answer</a:t>
            </a:r>
          </a:p>
        </p:txBody>
      </p:sp>
      <p:sp>
        <p:nvSpPr>
          <p:cNvPr id="38" name="Rectangle 37">
            <a:hlinkClick r:id="rId6" action="ppaction://hlinksldjump"/>
            <a:extLst>
              <a:ext uri="{FF2B5EF4-FFF2-40B4-BE49-F238E27FC236}">
                <a16:creationId xmlns:a16="http://schemas.microsoft.com/office/drawing/2014/main" id="{00E25CB2-0D22-422A-9CD7-7D45DC585BAD}"/>
              </a:ext>
            </a:extLst>
          </p:cNvPr>
          <p:cNvSpPr/>
          <p:nvPr/>
        </p:nvSpPr>
        <p:spPr>
          <a:xfrm>
            <a:off x="5250542" y="5921830"/>
            <a:ext cx="1625338" cy="78377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Home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2804CEA3-3C2D-4458-B204-34779D74D772}"/>
              </a:ext>
            </a:extLst>
          </p:cNvPr>
          <p:cNvSpPr/>
          <p:nvPr/>
        </p:nvSpPr>
        <p:spPr>
          <a:xfrm>
            <a:off x="2667000" y="5921830"/>
            <a:ext cx="1897742" cy="78377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Clock 15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4F0DF81-FB27-4D10-9A8B-6B78E4DE3497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8552813-D6E6-45BD-B889-4C6A77E8CAA9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E252B1F-E410-4B3A-B5F4-A3209F95D74D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A8FC76E-432F-4E03-ACE6-D0AFC3B7FB82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C040A9-ACD4-4122-8A71-E29CF43E8F30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AF9AE63-1E9C-4E87-A08C-0FF83ABA5EFD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BF888DC-50BE-4212-AE5D-D8CE5F7D1F04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5E06B1F-5CEA-4631-8A42-2EBDC38BB6EA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67263F3-4B68-492C-AD61-EF346F9584FB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41C8C4A-7BAD-4560-9E0E-7BF89E0F6756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10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DD49074-1851-4BCB-9DAD-31B7776E9988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B83C720-9ED5-4206-9382-7BEB0E5BCC9F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12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314F2EC-865D-43E9-8C72-C060A41549F2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924EC2D-9584-4A23-9B05-0174CFE5A2DE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B8ABE33-2273-43F8-AA8B-6B56E1C6294B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solidFill>
            <a:srgbClr val="CC050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C9D92E-55D9-4C23-84FF-962D85255326}"/>
              </a:ext>
            </a:extLst>
          </p:cNvPr>
          <p:cNvSpPr txBox="1"/>
          <p:nvPr/>
        </p:nvSpPr>
        <p:spPr>
          <a:xfrm>
            <a:off x="4036250" y="4419600"/>
            <a:ext cx="3733800" cy="769441"/>
          </a:xfrm>
          <a:prstGeom prst="rect">
            <a:avLst/>
          </a:prstGeom>
          <a:solidFill>
            <a:srgbClr val="FBAF4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148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0A9EA90-EE03-43D7-85E8-AC8783047F89}"/>
              </a:ext>
            </a:extLst>
          </p:cNvPr>
          <p:cNvSpPr/>
          <p:nvPr/>
        </p:nvSpPr>
        <p:spPr>
          <a:xfrm>
            <a:off x="7964713" y="5921829"/>
            <a:ext cx="1640115" cy="78377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Answer</a:t>
            </a:r>
          </a:p>
        </p:txBody>
      </p:sp>
      <p:sp>
        <p:nvSpPr>
          <p:cNvPr id="28" name="Rectangle 27">
            <a:hlinkClick r:id="rId4" action="ppaction://hlinksldjump"/>
            <a:extLst>
              <a:ext uri="{FF2B5EF4-FFF2-40B4-BE49-F238E27FC236}">
                <a16:creationId xmlns:a16="http://schemas.microsoft.com/office/drawing/2014/main" id="{8F34E5B5-E32F-4E7E-8C2B-EFCC36D21E25}"/>
              </a:ext>
            </a:extLst>
          </p:cNvPr>
          <p:cNvSpPr/>
          <p:nvPr/>
        </p:nvSpPr>
        <p:spPr>
          <a:xfrm>
            <a:off x="5250542" y="5921830"/>
            <a:ext cx="1625338" cy="78377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Home</a:t>
            </a:r>
          </a:p>
        </p:txBody>
      </p:sp>
      <p:sp>
        <p:nvSpPr>
          <p:cNvPr id="29" name="Rounded Rectangle 13">
            <a:extLst>
              <a:ext uri="{FF2B5EF4-FFF2-40B4-BE49-F238E27FC236}">
                <a16:creationId xmlns:a16="http://schemas.microsoft.com/office/drawing/2014/main" id="{F4C779EC-9BFF-4562-AA25-3EA26FF215B9}"/>
              </a:ext>
            </a:extLst>
          </p:cNvPr>
          <p:cNvSpPr/>
          <p:nvPr/>
        </p:nvSpPr>
        <p:spPr>
          <a:xfrm>
            <a:off x="2667000" y="5921830"/>
            <a:ext cx="1897742" cy="78377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Clock 15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60AC57-9D99-4C99-AA45-0030D27F8110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027377E-01E9-4DAF-BE78-0456353030CA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7117F92-341E-4D53-AF19-ADC262FA1DC1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FB71528-8E63-47A5-AC4E-E7883E9D9270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1345F52-2B67-4554-8A46-335A473ED39A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2315DCE-38E6-4DB2-A94A-4935C44EB5D4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10549EF-D9F8-4A97-BAA7-3992DAB4D339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1AF018F-0D94-42CC-8681-EFDA18D316C9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8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DF81818-2224-4F63-BF7A-9C7C59E0C920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5C05EC8-42D5-4254-B6A4-DFB58E808EAA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3C75C7-15F4-4A5A-939D-95D1D31F6199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D6B5A12-7890-4F70-A332-9E795D3D4EF9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6A9F2F-32A5-408A-9A54-A2B0E171CD19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2F13C1A-E09A-479B-AE38-84E6DA0991EE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14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643B862-BD96-451D-88EF-A647353D87E6}"/>
              </a:ext>
            </a:extLst>
          </p:cNvPr>
          <p:cNvSpPr/>
          <p:nvPr/>
        </p:nvSpPr>
        <p:spPr>
          <a:xfrm>
            <a:off x="9401626" y="76200"/>
            <a:ext cx="1066800" cy="990600"/>
          </a:xfrm>
          <a:prstGeom prst="ellipse">
            <a:avLst/>
          </a:prstGeom>
          <a:solidFill>
            <a:srgbClr val="CC050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250BE692-2681-4F54-A45C-BAF6E81CA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344861"/>
            <a:ext cx="6573733" cy="3904051"/>
          </a:xfrm>
          <a:prstGeom prst="rect">
            <a:avLst/>
          </a:prstGeom>
          <a:ln w="19050">
            <a:solidFill>
              <a:schemeClr val="tx1"/>
            </a:solidFill>
            <a:prstDash val="lgDashDot"/>
          </a:ln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5CF91A9-1B75-49E6-91B9-ECFF1AE51B70}"/>
              </a:ext>
            </a:extLst>
          </p:cNvPr>
          <p:cNvSpPr txBox="1"/>
          <p:nvPr/>
        </p:nvSpPr>
        <p:spPr>
          <a:xfrm>
            <a:off x="3886201" y="4724401"/>
            <a:ext cx="4365169" cy="769441"/>
          </a:xfrm>
          <a:prstGeom prst="rect">
            <a:avLst/>
          </a:prstGeom>
          <a:solidFill>
            <a:srgbClr val="FBAF4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A1F64C-8C0E-4B4D-878D-AD2BDA4D944C}"/>
              </a:ext>
            </a:extLst>
          </p:cNvPr>
          <p:cNvCxnSpPr>
            <a:cxnSpLocks/>
          </p:cNvCxnSpPr>
          <p:nvPr/>
        </p:nvCxnSpPr>
        <p:spPr>
          <a:xfrm flipH="1" flipV="1">
            <a:off x="4752109" y="3429000"/>
            <a:ext cx="926603" cy="12954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765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3296" y="1048866"/>
            <a:ext cx="6538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VỀ</a:t>
            </a:r>
            <a:r>
              <a:rPr kumimoji="0" lang="en-US" sz="4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NHÀ</a:t>
            </a:r>
            <a:endParaRPr kumimoji="0" lang="en-US" sz="4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877" y="2598003"/>
            <a:ext cx="99750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00">
              <a:buFontTx/>
              <a:buChar char="-"/>
            </a:pPr>
            <a:r>
              <a:rPr lang="vi-VN" sz="34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máy tìm kiếm để tìm thông tin trên Internet </a:t>
            </a:r>
            <a:r>
              <a:rPr lang="en-US" sz="34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4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4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Lý, …)</a:t>
            </a:r>
          </a:p>
          <a:p>
            <a:pPr marL="457200" lvl="0" indent="-457200" defTabSz="914400">
              <a:buFontTx/>
              <a:buChar char="-"/>
            </a:pPr>
            <a:r>
              <a:rPr lang="en-US" sz="34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4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4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400" b="1" i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400" b="1" i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4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4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4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4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400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317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25426" y="686715"/>
            <a:ext cx="670559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Website nào sau đây có chức năng chính là tìm kiếm thông tin?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3235" y="3006875"/>
            <a:ext cx="2883131" cy="133652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https://baomoi.com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4945" y="3006875"/>
            <a:ext cx="3136072" cy="133652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https://mp3.zing.vn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03443" y="3022599"/>
            <a:ext cx="3073791" cy="133652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https://bongdaso.net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77235" y="3006875"/>
            <a:ext cx="2883131" cy="133652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https://google.com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Explosion 2 76"/>
          <p:cNvSpPr/>
          <p:nvPr/>
        </p:nvSpPr>
        <p:spPr>
          <a:xfrm>
            <a:off x="18495" y="4911876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7910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4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79373" y="3946085"/>
            <a:ext cx="2962656" cy="100691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1-2-3-4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9113415" y="3946085"/>
            <a:ext cx="2962656" cy="100691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2-1-3-4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96000" y="3946085"/>
            <a:ext cx="2962656" cy="100691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2-1-4-3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45" y="-274780"/>
            <a:ext cx="9696255" cy="4073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173506" y="-1714"/>
            <a:ext cx="95911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Các bước tìm kiếm thông tin bằng máy tìm kiếm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Tại ô tìm kiếm gõ từ khóa tìm kiếm (sử dụng cặp dấu “  ” để thu hẹp phạm vi tìm kiếm)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Mở trình duyệt web và chọn máy tìm kiếm (https://google.com)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Lựa chọn kết quả tìm kiếm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Nhấn Enter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Explosion 2 56"/>
          <p:cNvSpPr/>
          <p:nvPr/>
        </p:nvSpPr>
        <p:spPr>
          <a:xfrm>
            <a:off x="-28585" y="483821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099571" y="3946085"/>
            <a:ext cx="2965208" cy="100691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4-3-2-1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93D5324-2627-4B2E-B410-927F1A1B2D7A}"/>
              </a:ext>
            </a:extLst>
          </p:cNvPr>
          <p:cNvSpPr/>
          <p:nvPr/>
        </p:nvSpPr>
        <p:spPr>
          <a:xfrm>
            <a:off x="0" y="193729"/>
            <a:ext cx="5757333" cy="83356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/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1800" b="1" i="0" u="none" strike="noStrike" kern="1200" cap="none" spc="0" normalizeH="0" baseline="0" noProof="0">
                <a:ln/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đề 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/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 CHỨC LƯU TRỮ, TÌM KIẾM VÀ TRAO ĐỔI THÔNG TIN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67795A2B-0D73-4114-98E6-4681EA9461D6}"/>
              </a:ext>
            </a:extLst>
          </p:cNvPr>
          <p:cNvSpPr/>
          <p:nvPr/>
        </p:nvSpPr>
        <p:spPr>
          <a:xfrm>
            <a:off x="2226386" y="5688189"/>
            <a:ext cx="4255911" cy="697091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bài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PHẠM THỊ MAI THẢO</a:t>
            </a:r>
          </a:p>
        </p:txBody>
      </p:sp>
    </p:spTree>
    <p:extLst>
      <p:ext uri="{BB962C8B-B14F-4D97-AF65-F5344CB8AC3E}">
        <p14:creationId xmlns:p14="http://schemas.microsoft.com/office/powerpoint/2010/main" val="30611668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">
            <a:extLst>
              <a:ext uri="{FF2B5EF4-FFF2-40B4-BE49-F238E27FC236}">
                <a16:creationId xmlns:a16="http://schemas.microsoft.com/office/drawing/2014/main" id="{D9FF5E6C-F2EF-4017-8938-756A848B1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112" y="1512528"/>
            <a:ext cx="5687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0070C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MỤC TIÊU BÀI HỌC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E5AB9E-4C26-404B-BD76-9921B5AF84AD}"/>
              </a:ext>
            </a:extLst>
          </p:cNvPr>
          <p:cNvSpPr txBox="1"/>
          <p:nvPr/>
        </p:nvSpPr>
        <p:spPr>
          <a:xfrm>
            <a:off x="1733701" y="3070389"/>
            <a:ext cx="9602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 dụng được máy tìm kiếm để tìm thông tin trên Internet dựa vào từ khóa</a:t>
            </a:r>
          </a:p>
        </p:txBody>
      </p:sp>
      <p:pic>
        <p:nvPicPr>
          <p:cNvPr id="30" name="Picture 4" descr="图片1">
            <a:extLst>
              <a:ext uri="{FF2B5EF4-FFF2-40B4-BE49-F238E27FC236}">
                <a16:creationId xmlns:a16="http://schemas.microsoft.com/office/drawing/2014/main" id="{6C504D05-4486-4F0E-805D-732DEE3F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65" y="2993489"/>
            <a:ext cx="739009" cy="6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897B936-CF1E-4455-BB53-6CC5E26EFE1E}"/>
              </a:ext>
            </a:extLst>
          </p:cNvPr>
          <p:cNvSpPr txBox="1"/>
          <p:nvPr/>
        </p:nvSpPr>
        <p:spPr>
          <a:xfrm>
            <a:off x="2093919" y="77778"/>
            <a:ext cx="960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Thực hành tìm kiếm thông tin trên Internet</a:t>
            </a:r>
          </a:p>
        </p:txBody>
      </p:sp>
    </p:spTree>
    <p:extLst>
      <p:ext uri="{BB962C8B-B14F-4D97-AF65-F5344CB8AC3E}">
        <p14:creationId xmlns:p14="http://schemas.microsoft.com/office/powerpoint/2010/main" val="784758821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B2260C-9EEC-446F-AF01-BFDB9E34A2B2}"/>
              </a:ext>
            </a:extLst>
          </p:cNvPr>
          <p:cNvSpPr txBox="1"/>
          <p:nvPr/>
        </p:nvSpPr>
        <p:spPr>
          <a:xfrm>
            <a:off x="2118798" y="75181"/>
            <a:ext cx="960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Thực hành tìm kiếm thông tin trên Internet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BF7713DC-13E0-45F1-A370-B46C8B673F9B}"/>
              </a:ext>
            </a:extLst>
          </p:cNvPr>
          <p:cNvSpPr/>
          <p:nvPr/>
        </p:nvSpPr>
        <p:spPr>
          <a:xfrm>
            <a:off x="3075711" y="5034543"/>
            <a:ext cx="5208587" cy="647047"/>
          </a:xfrm>
          <a:prstGeom prst="roundRect">
            <a:avLst>
              <a:gd name="adj" fmla="val 12271"/>
            </a:avLst>
          </a:prstGeom>
          <a:gradFill flip="none" rotWithShape="1">
            <a:gsLst>
              <a:gs pos="39000">
                <a:srgbClr val="EB9912">
                  <a:lumMod val="95000"/>
                  <a:lumOff val="5000"/>
                </a:srgbClr>
              </a:gs>
              <a:gs pos="13000">
                <a:srgbClr val="FAAC25"/>
              </a:gs>
              <a:gs pos="5000">
                <a:srgbClr val="FCCE82"/>
              </a:gs>
              <a:gs pos="0">
                <a:srgbClr val="FAAA2D"/>
              </a:gs>
              <a:gs pos="46000">
                <a:srgbClr val="EE9F1E">
                  <a:lumMod val="94000"/>
                  <a:lumOff val="6000"/>
                </a:srgbClr>
              </a:gs>
              <a:gs pos="54000">
                <a:srgbClr val="EB9912">
                  <a:lumMod val="94000"/>
                </a:srgbClr>
              </a:gs>
              <a:gs pos="100000">
                <a:srgbClr val="EFA429">
                  <a:lumMod val="90000"/>
                  <a:lumOff val="10000"/>
                </a:srgbClr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9FC4A0-3DF1-4DCB-BAF1-A028D34ED908}"/>
              </a:ext>
            </a:extLst>
          </p:cNvPr>
          <p:cNvSpPr/>
          <p:nvPr/>
        </p:nvSpPr>
        <p:spPr>
          <a:xfrm>
            <a:off x="3844060" y="1574964"/>
            <a:ext cx="4953001" cy="135174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lumMod val="29000"/>
                  <a:lumOff val="71000"/>
                  <a:alpha val="0"/>
                </a:srgbClr>
              </a:gs>
              <a:gs pos="70000">
                <a:srgbClr val="EEE8E9">
                  <a:lumMod val="95000"/>
                </a:srgbClr>
              </a:gs>
              <a:gs pos="30400">
                <a:srgbClr val="E7E2E5">
                  <a:lumMod val="95000"/>
                </a:srgbClr>
              </a:gs>
              <a:gs pos="50000">
                <a:srgbClr val="EEE6EB"/>
              </a:gs>
              <a:gs pos="100000">
                <a:srgbClr val="EEEBE6">
                  <a:shade val="100000"/>
                  <a:satMod val="115000"/>
                  <a:alpha val="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73DEF6FD-204B-42FA-A012-E4438D0E1AC0}"/>
              </a:ext>
            </a:extLst>
          </p:cNvPr>
          <p:cNvSpPr/>
          <p:nvPr/>
        </p:nvSpPr>
        <p:spPr>
          <a:xfrm>
            <a:off x="6453911" y="1376944"/>
            <a:ext cx="1712913" cy="198437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100000">
                <a:srgbClr val="3296A0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32E6CA97-31DA-4305-91ED-DD75C16E9030}"/>
              </a:ext>
            </a:extLst>
          </p:cNvPr>
          <p:cNvSpPr/>
          <p:nvPr/>
        </p:nvSpPr>
        <p:spPr>
          <a:xfrm flipV="1">
            <a:off x="6453911" y="2926344"/>
            <a:ext cx="1712913" cy="198437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99000">
                <a:srgbClr val="3296A0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B29DB5F9-077A-4B20-9DDC-6FAC1D997722}"/>
              </a:ext>
            </a:extLst>
          </p:cNvPr>
          <p:cNvSpPr/>
          <p:nvPr/>
        </p:nvSpPr>
        <p:spPr>
          <a:xfrm>
            <a:off x="6452323" y="1376942"/>
            <a:ext cx="1651000" cy="17478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5BB4BC">
                  <a:lumMod val="95000"/>
                </a:srgbClr>
              </a:gs>
              <a:gs pos="7100">
                <a:srgbClr val="3CA0AF"/>
              </a:gs>
              <a:gs pos="0">
                <a:srgbClr val="5CB5BB"/>
              </a:gs>
              <a:gs pos="70434">
                <a:srgbClr val="5CB4BB"/>
              </a:gs>
              <a:gs pos="89600">
                <a:srgbClr val="82DDDE"/>
              </a:gs>
              <a:gs pos="100000">
                <a:srgbClr val="58BAC3"/>
              </a:gs>
            </a:gsLst>
            <a:lin ang="16200000" scaled="1"/>
            <a:tileRect/>
          </a:gradFill>
          <a:ln w="31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34BD9FA2-4618-4771-86B4-5487F8F99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424" y="1692855"/>
            <a:ext cx="1482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r>
              <a:rPr lang="en-US" altLang="en-US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9BA63110-8116-43ED-B45B-8503C38E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772" y="5126618"/>
            <a:ext cx="4294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thông tin hỗ trợ học tập</a:t>
            </a: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3659682-50F7-4EBB-A32D-8B5B60A43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795" y="3242254"/>
            <a:ext cx="2823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rgbClr val="329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thông tin hỗ trợ giải trí</a:t>
            </a:r>
          </a:p>
        </p:txBody>
      </p:sp>
      <p:sp>
        <p:nvSpPr>
          <p:cNvPr id="20" name="Freeform 42">
            <a:extLst>
              <a:ext uri="{FF2B5EF4-FFF2-40B4-BE49-F238E27FC236}">
                <a16:creationId xmlns:a16="http://schemas.microsoft.com/office/drawing/2014/main" id="{CC4F0179-D418-4779-91E5-9E1A47B5CAC5}"/>
              </a:ext>
            </a:extLst>
          </p:cNvPr>
          <p:cNvSpPr/>
          <p:nvPr/>
        </p:nvSpPr>
        <p:spPr>
          <a:xfrm>
            <a:off x="4682261" y="1376944"/>
            <a:ext cx="1712913" cy="198437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43">
            <a:extLst>
              <a:ext uri="{FF2B5EF4-FFF2-40B4-BE49-F238E27FC236}">
                <a16:creationId xmlns:a16="http://schemas.microsoft.com/office/drawing/2014/main" id="{035557AE-271F-475D-9762-931DA4AB61BC}"/>
              </a:ext>
            </a:extLst>
          </p:cNvPr>
          <p:cNvSpPr/>
          <p:nvPr/>
        </p:nvSpPr>
        <p:spPr>
          <a:xfrm>
            <a:off x="4675911" y="1378531"/>
            <a:ext cx="1668463" cy="3565525"/>
          </a:xfrm>
          <a:custGeom>
            <a:avLst/>
            <a:gdLst>
              <a:gd name="connsiteX0" fmla="*/ 1661160 w 1661160"/>
              <a:gd name="connsiteY0" fmla="*/ 0 h 3566160"/>
              <a:gd name="connsiteX1" fmla="*/ 160020 w 1661160"/>
              <a:gd name="connsiteY1" fmla="*/ 0 h 3566160"/>
              <a:gd name="connsiteX2" fmla="*/ 0 w 1661160"/>
              <a:gd name="connsiteY2" fmla="*/ 289560 h 3566160"/>
              <a:gd name="connsiteX3" fmla="*/ 15240 w 1661160"/>
              <a:gd name="connsiteY3" fmla="*/ 1524000 h 3566160"/>
              <a:gd name="connsiteX4" fmla="*/ 60960 w 1661160"/>
              <a:gd name="connsiteY4" fmla="*/ 3040380 h 3566160"/>
              <a:gd name="connsiteX5" fmla="*/ 868680 w 1661160"/>
              <a:gd name="connsiteY5" fmla="*/ 3566160 h 3566160"/>
              <a:gd name="connsiteX6" fmla="*/ 1645920 w 1661160"/>
              <a:gd name="connsiteY6" fmla="*/ 3009900 h 3566160"/>
              <a:gd name="connsiteX7" fmla="*/ 1577340 w 1661160"/>
              <a:gd name="connsiteY7" fmla="*/ 1767840 h 3566160"/>
              <a:gd name="connsiteX8" fmla="*/ 1569720 w 1661160"/>
              <a:gd name="connsiteY8" fmla="*/ 251460 h 3566160"/>
              <a:gd name="connsiteX9" fmla="*/ 1661160 w 1661160"/>
              <a:gd name="connsiteY9" fmla="*/ 0 h 3566160"/>
              <a:gd name="connsiteX0" fmla="*/ 1661160 w 1661160"/>
              <a:gd name="connsiteY0" fmla="*/ 0 h 3566160"/>
              <a:gd name="connsiteX1" fmla="*/ 174308 w 1661160"/>
              <a:gd name="connsiteY1" fmla="*/ 14287 h 3566160"/>
              <a:gd name="connsiteX2" fmla="*/ 0 w 1661160"/>
              <a:gd name="connsiteY2" fmla="*/ 289560 h 3566160"/>
              <a:gd name="connsiteX3" fmla="*/ 15240 w 1661160"/>
              <a:gd name="connsiteY3" fmla="*/ 1524000 h 3566160"/>
              <a:gd name="connsiteX4" fmla="*/ 60960 w 1661160"/>
              <a:gd name="connsiteY4" fmla="*/ 3040380 h 3566160"/>
              <a:gd name="connsiteX5" fmla="*/ 868680 w 1661160"/>
              <a:gd name="connsiteY5" fmla="*/ 3566160 h 3566160"/>
              <a:gd name="connsiteX6" fmla="*/ 1645920 w 1661160"/>
              <a:gd name="connsiteY6" fmla="*/ 3009900 h 3566160"/>
              <a:gd name="connsiteX7" fmla="*/ 1577340 w 1661160"/>
              <a:gd name="connsiteY7" fmla="*/ 1767840 h 3566160"/>
              <a:gd name="connsiteX8" fmla="*/ 1569720 w 1661160"/>
              <a:gd name="connsiteY8" fmla="*/ 251460 h 3566160"/>
              <a:gd name="connsiteX9" fmla="*/ 1661160 w 1661160"/>
              <a:gd name="connsiteY9" fmla="*/ 0 h 3566160"/>
              <a:gd name="connsiteX0" fmla="*/ 1661160 w 1661160"/>
              <a:gd name="connsiteY0" fmla="*/ 0 h 3566160"/>
              <a:gd name="connsiteX1" fmla="*/ 174308 w 1661160"/>
              <a:gd name="connsiteY1" fmla="*/ 14287 h 3566160"/>
              <a:gd name="connsiteX2" fmla="*/ 0 w 1661160"/>
              <a:gd name="connsiteY2" fmla="*/ 289560 h 3566160"/>
              <a:gd name="connsiteX3" fmla="*/ 15240 w 1661160"/>
              <a:gd name="connsiteY3" fmla="*/ 1524000 h 3566160"/>
              <a:gd name="connsiteX4" fmla="*/ 60960 w 1661160"/>
              <a:gd name="connsiteY4" fmla="*/ 3040380 h 3566160"/>
              <a:gd name="connsiteX5" fmla="*/ 868680 w 1661160"/>
              <a:gd name="connsiteY5" fmla="*/ 3566160 h 3566160"/>
              <a:gd name="connsiteX6" fmla="*/ 1645920 w 1661160"/>
              <a:gd name="connsiteY6" fmla="*/ 3009900 h 3566160"/>
              <a:gd name="connsiteX7" fmla="*/ 1577340 w 1661160"/>
              <a:gd name="connsiteY7" fmla="*/ 1767840 h 3566160"/>
              <a:gd name="connsiteX8" fmla="*/ 1569720 w 1661160"/>
              <a:gd name="connsiteY8" fmla="*/ 251460 h 3566160"/>
              <a:gd name="connsiteX9" fmla="*/ 1661160 w 1661160"/>
              <a:gd name="connsiteY9" fmla="*/ 0 h 3566160"/>
              <a:gd name="connsiteX0" fmla="*/ 1661160 w 1661160"/>
              <a:gd name="connsiteY0" fmla="*/ 0 h 3566160"/>
              <a:gd name="connsiteX1" fmla="*/ 174308 w 1661160"/>
              <a:gd name="connsiteY1" fmla="*/ 14287 h 3566160"/>
              <a:gd name="connsiteX2" fmla="*/ 0 w 1661160"/>
              <a:gd name="connsiteY2" fmla="*/ 289560 h 3566160"/>
              <a:gd name="connsiteX3" fmla="*/ 15240 w 1661160"/>
              <a:gd name="connsiteY3" fmla="*/ 1524000 h 3566160"/>
              <a:gd name="connsiteX4" fmla="*/ 60960 w 1661160"/>
              <a:gd name="connsiteY4" fmla="*/ 3040380 h 3566160"/>
              <a:gd name="connsiteX5" fmla="*/ 868680 w 1661160"/>
              <a:gd name="connsiteY5" fmla="*/ 3566160 h 3566160"/>
              <a:gd name="connsiteX6" fmla="*/ 1645920 w 1661160"/>
              <a:gd name="connsiteY6" fmla="*/ 3009900 h 3566160"/>
              <a:gd name="connsiteX7" fmla="*/ 1577340 w 1661160"/>
              <a:gd name="connsiteY7" fmla="*/ 1767840 h 3566160"/>
              <a:gd name="connsiteX8" fmla="*/ 1569720 w 1661160"/>
              <a:gd name="connsiteY8" fmla="*/ 251460 h 3566160"/>
              <a:gd name="connsiteX9" fmla="*/ 1661160 w 1661160"/>
              <a:gd name="connsiteY9" fmla="*/ 0 h 3566160"/>
              <a:gd name="connsiteX0" fmla="*/ 1663542 w 1663542"/>
              <a:gd name="connsiteY0" fmla="*/ 0 h 3556635"/>
              <a:gd name="connsiteX1" fmla="*/ 174308 w 1663542"/>
              <a:gd name="connsiteY1" fmla="*/ 4762 h 3556635"/>
              <a:gd name="connsiteX2" fmla="*/ 0 w 1663542"/>
              <a:gd name="connsiteY2" fmla="*/ 280035 h 3556635"/>
              <a:gd name="connsiteX3" fmla="*/ 15240 w 1663542"/>
              <a:gd name="connsiteY3" fmla="*/ 1514475 h 3556635"/>
              <a:gd name="connsiteX4" fmla="*/ 60960 w 1663542"/>
              <a:gd name="connsiteY4" fmla="*/ 3030855 h 3556635"/>
              <a:gd name="connsiteX5" fmla="*/ 868680 w 1663542"/>
              <a:gd name="connsiteY5" fmla="*/ 3556635 h 3556635"/>
              <a:gd name="connsiteX6" fmla="*/ 1645920 w 1663542"/>
              <a:gd name="connsiteY6" fmla="*/ 3000375 h 3556635"/>
              <a:gd name="connsiteX7" fmla="*/ 1577340 w 1663542"/>
              <a:gd name="connsiteY7" fmla="*/ 1758315 h 3556635"/>
              <a:gd name="connsiteX8" fmla="*/ 1569720 w 1663542"/>
              <a:gd name="connsiteY8" fmla="*/ 241935 h 3556635"/>
              <a:gd name="connsiteX9" fmla="*/ 1663542 w 1663542"/>
              <a:gd name="connsiteY9" fmla="*/ 0 h 3556635"/>
              <a:gd name="connsiteX0" fmla="*/ 1663542 w 1663542"/>
              <a:gd name="connsiteY0" fmla="*/ 2812 h 3552303"/>
              <a:gd name="connsiteX1" fmla="*/ 174308 w 1663542"/>
              <a:gd name="connsiteY1" fmla="*/ 430 h 3552303"/>
              <a:gd name="connsiteX2" fmla="*/ 0 w 1663542"/>
              <a:gd name="connsiteY2" fmla="*/ 275703 h 3552303"/>
              <a:gd name="connsiteX3" fmla="*/ 15240 w 1663542"/>
              <a:gd name="connsiteY3" fmla="*/ 1510143 h 3552303"/>
              <a:gd name="connsiteX4" fmla="*/ 60960 w 1663542"/>
              <a:gd name="connsiteY4" fmla="*/ 3026523 h 3552303"/>
              <a:gd name="connsiteX5" fmla="*/ 868680 w 1663542"/>
              <a:gd name="connsiteY5" fmla="*/ 3552303 h 3552303"/>
              <a:gd name="connsiteX6" fmla="*/ 1645920 w 1663542"/>
              <a:gd name="connsiteY6" fmla="*/ 2996043 h 3552303"/>
              <a:gd name="connsiteX7" fmla="*/ 1577340 w 1663542"/>
              <a:gd name="connsiteY7" fmla="*/ 1753983 h 3552303"/>
              <a:gd name="connsiteX8" fmla="*/ 1569720 w 1663542"/>
              <a:gd name="connsiteY8" fmla="*/ 237603 h 3552303"/>
              <a:gd name="connsiteX9" fmla="*/ 1663542 w 1663542"/>
              <a:gd name="connsiteY9" fmla="*/ 2812 h 3552303"/>
              <a:gd name="connsiteX0" fmla="*/ 1661161 w 1661161"/>
              <a:gd name="connsiteY0" fmla="*/ 0 h 3554253"/>
              <a:gd name="connsiteX1" fmla="*/ 174308 w 1661161"/>
              <a:gd name="connsiteY1" fmla="*/ 2380 h 3554253"/>
              <a:gd name="connsiteX2" fmla="*/ 0 w 1661161"/>
              <a:gd name="connsiteY2" fmla="*/ 277653 h 3554253"/>
              <a:gd name="connsiteX3" fmla="*/ 15240 w 1661161"/>
              <a:gd name="connsiteY3" fmla="*/ 1512093 h 3554253"/>
              <a:gd name="connsiteX4" fmla="*/ 60960 w 1661161"/>
              <a:gd name="connsiteY4" fmla="*/ 3028473 h 3554253"/>
              <a:gd name="connsiteX5" fmla="*/ 868680 w 1661161"/>
              <a:gd name="connsiteY5" fmla="*/ 3554253 h 3554253"/>
              <a:gd name="connsiteX6" fmla="*/ 1645920 w 1661161"/>
              <a:gd name="connsiteY6" fmla="*/ 2997993 h 3554253"/>
              <a:gd name="connsiteX7" fmla="*/ 1577340 w 1661161"/>
              <a:gd name="connsiteY7" fmla="*/ 1755933 h 3554253"/>
              <a:gd name="connsiteX8" fmla="*/ 1569720 w 1661161"/>
              <a:gd name="connsiteY8" fmla="*/ 239553 h 3554253"/>
              <a:gd name="connsiteX9" fmla="*/ 1661161 w 1661161"/>
              <a:gd name="connsiteY9" fmla="*/ 0 h 3554253"/>
              <a:gd name="connsiteX0" fmla="*/ 1661161 w 1661161"/>
              <a:gd name="connsiteY0" fmla="*/ 0 h 3554253"/>
              <a:gd name="connsiteX1" fmla="*/ 174308 w 1661161"/>
              <a:gd name="connsiteY1" fmla="*/ 2380 h 3554253"/>
              <a:gd name="connsiteX2" fmla="*/ 0 w 1661161"/>
              <a:gd name="connsiteY2" fmla="*/ 277653 h 3554253"/>
              <a:gd name="connsiteX3" fmla="*/ 15240 w 1661161"/>
              <a:gd name="connsiteY3" fmla="*/ 1512093 h 3554253"/>
              <a:gd name="connsiteX4" fmla="*/ 60960 w 1661161"/>
              <a:gd name="connsiteY4" fmla="*/ 3028473 h 3554253"/>
              <a:gd name="connsiteX5" fmla="*/ 868680 w 1661161"/>
              <a:gd name="connsiteY5" fmla="*/ 3554253 h 3554253"/>
              <a:gd name="connsiteX6" fmla="*/ 1645920 w 1661161"/>
              <a:gd name="connsiteY6" fmla="*/ 2997993 h 3554253"/>
              <a:gd name="connsiteX7" fmla="*/ 1577340 w 1661161"/>
              <a:gd name="connsiteY7" fmla="*/ 1755933 h 3554253"/>
              <a:gd name="connsiteX8" fmla="*/ 1569720 w 1661161"/>
              <a:gd name="connsiteY8" fmla="*/ 239553 h 3554253"/>
              <a:gd name="connsiteX9" fmla="*/ 1661161 w 1661161"/>
              <a:gd name="connsiteY9" fmla="*/ 0 h 355425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77340 w 1668305"/>
              <a:gd name="connsiteY7" fmla="*/ 1753983 h 3552303"/>
              <a:gd name="connsiteX8" fmla="*/ 1569720 w 1668305"/>
              <a:gd name="connsiteY8" fmla="*/ 2376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77340 w 1668305"/>
              <a:gd name="connsiteY7" fmla="*/ 1753983 h 3552303"/>
              <a:gd name="connsiteX8" fmla="*/ 1569720 w 1668305"/>
              <a:gd name="connsiteY8" fmla="*/ 2376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77340 w 1668305"/>
              <a:gd name="connsiteY7" fmla="*/ 1753983 h 3552303"/>
              <a:gd name="connsiteX8" fmla="*/ 1579245 w 1668305"/>
              <a:gd name="connsiteY8" fmla="*/ 2757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77340 w 1668305"/>
              <a:gd name="connsiteY7" fmla="*/ 1753983 h 3552303"/>
              <a:gd name="connsiteX8" fmla="*/ 1579245 w 1668305"/>
              <a:gd name="connsiteY8" fmla="*/ 2757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77340 w 1668305"/>
              <a:gd name="connsiteY7" fmla="*/ 1753983 h 3552303"/>
              <a:gd name="connsiteX8" fmla="*/ 1579245 w 1668305"/>
              <a:gd name="connsiteY8" fmla="*/ 2757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86865 w 1668305"/>
              <a:gd name="connsiteY7" fmla="*/ 1749221 h 3552303"/>
              <a:gd name="connsiteX8" fmla="*/ 1579245 w 1668305"/>
              <a:gd name="connsiteY8" fmla="*/ 2757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45920 w 1668305"/>
              <a:gd name="connsiteY6" fmla="*/ 2996043 h 3552303"/>
              <a:gd name="connsiteX7" fmla="*/ 1586865 w 1668305"/>
              <a:gd name="connsiteY7" fmla="*/ 1749221 h 3552303"/>
              <a:gd name="connsiteX8" fmla="*/ 1579245 w 1668305"/>
              <a:gd name="connsiteY8" fmla="*/ 275703 h 3552303"/>
              <a:gd name="connsiteX9" fmla="*/ 1668305 w 1668305"/>
              <a:gd name="connsiteY9" fmla="*/ 2812 h 3552303"/>
              <a:gd name="connsiteX0" fmla="*/ 1668305 w 1668305"/>
              <a:gd name="connsiteY0" fmla="*/ 2812 h 3552303"/>
              <a:gd name="connsiteX1" fmla="*/ 174308 w 1668305"/>
              <a:gd name="connsiteY1" fmla="*/ 430 h 3552303"/>
              <a:gd name="connsiteX2" fmla="*/ 0 w 1668305"/>
              <a:gd name="connsiteY2" fmla="*/ 275703 h 3552303"/>
              <a:gd name="connsiteX3" fmla="*/ 15240 w 1668305"/>
              <a:gd name="connsiteY3" fmla="*/ 1510143 h 3552303"/>
              <a:gd name="connsiteX4" fmla="*/ 60960 w 1668305"/>
              <a:gd name="connsiteY4" fmla="*/ 3026523 h 3552303"/>
              <a:gd name="connsiteX5" fmla="*/ 868680 w 1668305"/>
              <a:gd name="connsiteY5" fmla="*/ 3552303 h 3552303"/>
              <a:gd name="connsiteX6" fmla="*/ 1638776 w 1668305"/>
              <a:gd name="connsiteY6" fmla="*/ 3024618 h 3552303"/>
              <a:gd name="connsiteX7" fmla="*/ 1586865 w 1668305"/>
              <a:gd name="connsiteY7" fmla="*/ 1749221 h 3552303"/>
              <a:gd name="connsiteX8" fmla="*/ 1579245 w 1668305"/>
              <a:gd name="connsiteY8" fmla="*/ 275703 h 3552303"/>
              <a:gd name="connsiteX9" fmla="*/ 1668305 w 1668305"/>
              <a:gd name="connsiteY9" fmla="*/ 2812 h 3552303"/>
              <a:gd name="connsiteX0" fmla="*/ 1668305 w 1668305"/>
              <a:gd name="connsiteY0" fmla="*/ 2812 h 3564209"/>
              <a:gd name="connsiteX1" fmla="*/ 174308 w 1668305"/>
              <a:gd name="connsiteY1" fmla="*/ 430 h 3564209"/>
              <a:gd name="connsiteX2" fmla="*/ 0 w 1668305"/>
              <a:gd name="connsiteY2" fmla="*/ 275703 h 3564209"/>
              <a:gd name="connsiteX3" fmla="*/ 15240 w 1668305"/>
              <a:gd name="connsiteY3" fmla="*/ 1510143 h 3564209"/>
              <a:gd name="connsiteX4" fmla="*/ 60960 w 1668305"/>
              <a:gd name="connsiteY4" fmla="*/ 3026523 h 3564209"/>
              <a:gd name="connsiteX5" fmla="*/ 866299 w 1668305"/>
              <a:gd name="connsiteY5" fmla="*/ 3564209 h 3564209"/>
              <a:gd name="connsiteX6" fmla="*/ 1638776 w 1668305"/>
              <a:gd name="connsiteY6" fmla="*/ 3024618 h 3564209"/>
              <a:gd name="connsiteX7" fmla="*/ 1586865 w 1668305"/>
              <a:gd name="connsiteY7" fmla="*/ 1749221 h 3564209"/>
              <a:gd name="connsiteX8" fmla="*/ 1579245 w 1668305"/>
              <a:gd name="connsiteY8" fmla="*/ 275703 h 3564209"/>
              <a:gd name="connsiteX9" fmla="*/ 1668305 w 1668305"/>
              <a:gd name="connsiteY9" fmla="*/ 2812 h 3564209"/>
              <a:gd name="connsiteX0" fmla="*/ 1668305 w 1668305"/>
              <a:gd name="connsiteY0" fmla="*/ 2812 h 3564209"/>
              <a:gd name="connsiteX1" fmla="*/ 174308 w 1668305"/>
              <a:gd name="connsiteY1" fmla="*/ 430 h 3564209"/>
              <a:gd name="connsiteX2" fmla="*/ 0 w 1668305"/>
              <a:gd name="connsiteY2" fmla="*/ 275703 h 3564209"/>
              <a:gd name="connsiteX3" fmla="*/ 15240 w 1668305"/>
              <a:gd name="connsiteY3" fmla="*/ 1510143 h 3564209"/>
              <a:gd name="connsiteX4" fmla="*/ 63341 w 1668305"/>
              <a:gd name="connsiteY4" fmla="*/ 3036048 h 3564209"/>
              <a:gd name="connsiteX5" fmla="*/ 866299 w 1668305"/>
              <a:gd name="connsiteY5" fmla="*/ 3564209 h 3564209"/>
              <a:gd name="connsiteX6" fmla="*/ 1638776 w 1668305"/>
              <a:gd name="connsiteY6" fmla="*/ 3024618 h 3564209"/>
              <a:gd name="connsiteX7" fmla="*/ 1586865 w 1668305"/>
              <a:gd name="connsiteY7" fmla="*/ 1749221 h 3564209"/>
              <a:gd name="connsiteX8" fmla="*/ 1579245 w 1668305"/>
              <a:gd name="connsiteY8" fmla="*/ 275703 h 3564209"/>
              <a:gd name="connsiteX9" fmla="*/ 1668305 w 1668305"/>
              <a:gd name="connsiteY9" fmla="*/ 2812 h 3564209"/>
              <a:gd name="connsiteX0" fmla="*/ 1668305 w 1668305"/>
              <a:gd name="connsiteY0" fmla="*/ 2812 h 3564209"/>
              <a:gd name="connsiteX1" fmla="*/ 174308 w 1668305"/>
              <a:gd name="connsiteY1" fmla="*/ 430 h 3564209"/>
              <a:gd name="connsiteX2" fmla="*/ 0 w 1668305"/>
              <a:gd name="connsiteY2" fmla="*/ 275703 h 3564209"/>
              <a:gd name="connsiteX3" fmla="*/ 953 w 1668305"/>
              <a:gd name="connsiteY3" fmla="*/ 1510143 h 3564209"/>
              <a:gd name="connsiteX4" fmla="*/ 63341 w 1668305"/>
              <a:gd name="connsiteY4" fmla="*/ 3036048 h 3564209"/>
              <a:gd name="connsiteX5" fmla="*/ 866299 w 1668305"/>
              <a:gd name="connsiteY5" fmla="*/ 3564209 h 3564209"/>
              <a:gd name="connsiteX6" fmla="*/ 1638776 w 1668305"/>
              <a:gd name="connsiteY6" fmla="*/ 3024618 h 3564209"/>
              <a:gd name="connsiteX7" fmla="*/ 1586865 w 1668305"/>
              <a:gd name="connsiteY7" fmla="*/ 1749221 h 3564209"/>
              <a:gd name="connsiteX8" fmla="*/ 1579245 w 1668305"/>
              <a:gd name="connsiteY8" fmla="*/ 275703 h 3564209"/>
              <a:gd name="connsiteX9" fmla="*/ 1668305 w 1668305"/>
              <a:gd name="connsiteY9" fmla="*/ 2812 h 3564209"/>
              <a:gd name="connsiteX0" fmla="*/ 1668305 w 1668305"/>
              <a:gd name="connsiteY0" fmla="*/ 2812 h 3564209"/>
              <a:gd name="connsiteX1" fmla="*/ 174308 w 1668305"/>
              <a:gd name="connsiteY1" fmla="*/ 430 h 3564209"/>
              <a:gd name="connsiteX2" fmla="*/ 0 w 1668305"/>
              <a:gd name="connsiteY2" fmla="*/ 275703 h 3564209"/>
              <a:gd name="connsiteX3" fmla="*/ 953 w 1668305"/>
              <a:gd name="connsiteY3" fmla="*/ 1510143 h 3564209"/>
              <a:gd name="connsiteX4" fmla="*/ 63341 w 1668305"/>
              <a:gd name="connsiteY4" fmla="*/ 3036048 h 3564209"/>
              <a:gd name="connsiteX5" fmla="*/ 866299 w 1668305"/>
              <a:gd name="connsiteY5" fmla="*/ 3564209 h 3564209"/>
              <a:gd name="connsiteX6" fmla="*/ 1638776 w 1668305"/>
              <a:gd name="connsiteY6" fmla="*/ 3024618 h 3564209"/>
              <a:gd name="connsiteX7" fmla="*/ 1586865 w 1668305"/>
              <a:gd name="connsiteY7" fmla="*/ 1749221 h 3564209"/>
              <a:gd name="connsiteX8" fmla="*/ 1579245 w 1668305"/>
              <a:gd name="connsiteY8" fmla="*/ 275703 h 3564209"/>
              <a:gd name="connsiteX9" fmla="*/ 1668305 w 1668305"/>
              <a:gd name="connsiteY9" fmla="*/ 2812 h 3564209"/>
              <a:gd name="connsiteX0" fmla="*/ 1668344 w 1668344"/>
              <a:gd name="connsiteY0" fmla="*/ 2970 h 3564367"/>
              <a:gd name="connsiteX1" fmla="*/ 174347 w 1668344"/>
              <a:gd name="connsiteY1" fmla="*/ 588 h 3564367"/>
              <a:gd name="connsiteX2" fmla="*/ 39 w 1668344"/>
              <a:gd name="connsiteY2" fmla="*/ 275861 h 3564367"/>
              <a:gd name="connsiteX3" fmla="*/ 992 w 1668344"/>
              <a:gd name="connsiteY3" fmla="*/ 1510301 h 3564367"/>
              <a:gd name="connsiteX4" fmla="*/ 63380 w 1668344"/>
              <a:gd name="connsiteY4" fmla="*/ 3036206 h 3564367"/>
              <a:gd name="connsiteX5" fmla="*/ 866338 w 1668344"/>
              <a:gd name="connsiteY5" fmla="*/ 3564367 h 3564367"/>
              <a:gd name="connsiteX6" fmla="*/ 1638815 w 1668344"/>
              <a:gd name="connsiteY6" fmla="*/ 3024776 h 3564367"/>
              <a:gd name="connsiteX7" fmla="*/ 1586904 w 1668344"/>
              <a:gd name="connsiteY7" fmla="*/ 1749379 h 3564367"/>
              <a:gd name="connsiteX8" fmla="*/ 1579284 w 1668344"/>
              <a:gd name="connsiteY8" fmla="*/ 275861 h 3564367"/>
              <a:gd name="connsiteX9" fmla="*/ 1668344 w 1668344"/>
              <a:gd name="connsiteY9" fmla="*/ 2970 h 356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344" h="3564367">
                <a:moveTo>
                  <a:pt x="1668344" y="2970"/>
                </a:moveTo>
                <a:lnTo>
                  <a:pt x="174347" y="588"/>
                </a:lnTo>
                <a:cubicBezTo>
                  <a:pt x="35281" y="1859"/>
                  <a:pt x="-1389" y="-32590"/>
                  <a:pt x="39" y="275861"/>
                </a:cubicBezTo>
                <a:cubicBezTo>
                  <a:pt x="357" y="687341"/>
                  <a:pt x="674" y="1098821"/>
                  <a:pt x="992" y="1510301"/>
                </a:cubicBezTo>
                <a:cubicBezTo>
                  <a:pt x="14644" y="2018936"/>
                  <a:pt x="42584" y="2527571"/>
                  <a:pt x="63380" y="3036206"/>
                </a:cubicBezTo>
                <a:lnTo>
                  <a:pt x="866338" y="3564367"/>
                </a:lnTo>
                <a:lnTo>
                  <a:pt x="1638815" y="3024776"/>
                </a:lnTo>
                <a:cubicBezTo>
                  <a:pt x="1619130" y="2609169"/>
                  <a:pt x="1597064" y="2164986"/>
                  <a:pt x="1586904" y="1749379"/>
                </a:cubicBezTo>
                <a:cubicBezTo>
                  <a:pt x="1587539" y="1256619"/>
                  <a:pt x="1590555" y="768621"/>
                  <a:pt x="1579284" y="275861"/>
                </a:cubicBezTo>
                <a:cubicBezTo>
                  <a:pt x="1585951" y="160291"/>
                  <a:pt x="1554521" y="37578"/>
                  <a:pt x="1668344" y="2970"/>
                </a:cubicBezTo>
                <a:close/>
              </a:path>
            </a:pathLst>
          </a:custGeom>
          <a:gradFill flip="none" rotWithShape="1">
            <a:gsLst>
              <a:gs pos="39000">
                <a:srgbClr val="EB9912">
                  <a:lumMod val="95000"/>
                  <a:lumOff val="5000"/>
                </a:srgbClr>
              </a:gs>
              <a:gs pos="13000">
                <a:srgbClr val="FAAC25"/>
              </a:gs>
              <a:gs pos="5000">
                <a:srgbClr val="FCCE82"/>
              </a:gs>
              <a:gs pos="0">
                <a:srgbClr val="FAAA2D"/>
              </a:gs>
              <a:gs pos="46000">
                <a:srgbClr val="EE9F1E">
                  <a:lumMod val="94000"/>
                  <a:lumOff val="6000"/>
                </a:srgbClr>
              </a:gs>
              <a:gs pos="54000">
                <a:srgbClr val="EB9912">
                  <a:lumMod val="94000"/>
                </a:srgbClr>
              </a:gs>
              <a:gs pos="100000">
                <a:srgbClr val="EFA429">
                  <a:lumMod val="90000"/>
                  <a:lumOff val="10000"/>
                </a:srgbClr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44">
            <a:extLst>
              <a:ext uri="{FF2B5EF4-FFF2-40B4-BE49-F238E27FC236}">
                <a16:creationId xmlns:a16="http://schemas.microsoft.com/office/drawing/2014/main" id="{1B2750A9-93D8-4289-B98D-DFBEA8B8A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486" y="1692855"/>
            <a:ext cx="1482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r>
              <a:rPr lang="en-US" altLang="en-US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48616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1B328FB-CF8E-4658-A37C-9E842648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419" y="673547"/>
            <a:ext cx="10419644" cy="1293028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sao chép đoạn văn bản hoặc hình ảnh nào đó trên trang web vào tệp văn bản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nhé 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C4B1EB-E4F9-4906-B3A9-90CD4D1B9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5" y="2259881"/>
            <a:ext cx="4887686" cy="4043942"/>
          </a:xfrm>
          <a:solidFill>
            <a:srgbClr val="FBAF4F"/>
          </a:solidFill>
          <a:ln w="381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 marL="123825" indent="-12700" algn="just" defTabSz="879475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</a:p>
          <a:p>
            <a:pPr marL="123825" indent="-12700" algn="just" defTabSz="973138">
              <a:lnSpc>
                <a:spcPct val="150000"/>
              </a:lnSpc>
              <a:tabLst>
                <a:tab pos="406400" algn="l"/>
                <a:tab pos="508000" algn="l"/>
              </a:tabLs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E62D0E8-6100-4370-8C6E-1AE182E54279}"/>
              </a:ext>
            </a:extLst>
          </p:cNvPr>
          <p:cNvGraphicFramePr/>
          <p:nvPr/>
        </p:nvGraphicFramePr>
        <p:xfrm>
          <a:off x="5102578" y="2846493"/>
          <a:ext cx="6739467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4783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2782388-500F-4F73-AD15-81408B971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dgm id="{B2782388-500F-4F73-AD15-81408B971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AB0B47B-12C7-49F7-B1AA-84755881A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dgm id="{3AB0B47B-12C7-49F7-B1AA-84755881A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CB666C7-D072-46E4-BBF7-7784EA641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graphicEl>
                                              <a:dgm id="{5CB666C7-D072-46E4-BBF7-7784EA641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34ACFB1-8898-473D-AD4F-7652C274E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434ACFB1-8898-473D-AD4F-7652C274E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47C1A79-7C3E-4742-AC51-CFBE507E4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dgm id="{E47C1A79-7C3E-4742-AC51-CFBE507E4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289417-E606-4FC7-9FC0-5CC4C2F74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graphicEl>
                                              <a:dgm id="{84289417-E606-4FC7-9FC0-5CC4C2F74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Graphic spid="1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B2260C-9EEC-446F-AF01-BFDB9E34A2B2}"/>
              </a:ext>
            </a:extLst>
          </p:cNvPr>
          <p:cNvSpPr txBox="1"/>
          <p:nvPr/>
        </p:nvSpPr>
        <p:spPr>
          <a:xfrm>
            <a:off x="2312761" y="207264"/>
            <a:ext cx="960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Thực hành tìm kiếm thông tin trên Internet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B36CF45-BD96-4A2B-889F-631A56E1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973" y="825464"/>
            <a:ext cx="90752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A64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lý: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4A1EF9-B52A-4946-ACD3-BF8239618AB6}"/>
              </a:ext>
            </a:extLst>
          </p:cNvPr>
          <p:cNvSpPr txBox="1"/>
          <p:nvPr/>
        </p:nvSpPr>
        <p:spPr>
          <a:xfrm>
            <a:off x="5287618" y="5451081"/>
            <a:ext cx="4526564" cy="64633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F83F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Gõ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F83F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F83F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F83F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F83F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F83F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F83F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F83F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F83F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F83F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E02844-E235-432A-B48B-CFADF9FBF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08" y="1846215"/>
            <a:ext cx="6334125" cy="333375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940329-E31F-4491-96EA-172836DC550D}"/>
              </a:ext>
            </a:extLst>
          </p:cNvPr>
          <p:cNvCxnSpPr>
            <a:cxnSpLocks/>
          </p:cNvCxnSpPr>
          <p:nvPr/>
        </p:nvCxnSpPr>
        <p:spPr>
          <a:xfrm flipH="1" flipV="1">
            <a:off x="5601858" y="3783299"/>
            <a:ext cx="1845864" cy="17094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436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932</Words>
  <Application>Microsoft Office PowerPoint</Application>
  <PresentationFormat>Widescreen</PresentationFormat>
  <Paragraphs>198</Paragraphs>
  <Slides>22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Thực hành tìm kiếm thông tin trên internet</vt:lpstr>
      <vt:lpstr>PowerPoint Presentation</vt:lpstr>
      <vt:lpstr>PowerPoint Presentation</vt:lpstr>
      <vt:lpstr>Hãy nghĩ cách nào để tìm đáp án và sao chép đoạn văn bản hoặc hình ảnh nào đó trên trang web vào tệp văn bản nhé !</vt:lpstr>
      <vt:lpstr>PowerPoint Presentation</vt:lpstr>
      <vt:lpstr>PowerPoint Presentation</vt:lpstr>
      <vt:lpstr>PowerPoint Presentation</vt:lpstr>
      <vt:lpstr>PowerPoint Presentation</vt:lpstr>
      <vt:lpstr>Các nhóm bắt đầu thực hành 15 phút</vt:lpstr>
      <vt:lpstr>LUYỆN TẬP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2023-09-09T03:53:54Z</dcterms:created>
  <dcterms:modified xsi:type="dcterms:W3CDTF">2023-09-09T03:55:44Z</dcterms:modified>
</cp:coreProperties>
</file>