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5" r:id="rId5"/>
    <p:sldMasterId id="2147483766" r:id="rId6"/>
    <p:sldMasterId id="2147483767" r:id="rId7"/>
    <p:sldMasterId id="2147483768" r:id="rId8"/>
    <p:sldMasterId id="2147483769" r:id="rId9"/>
    <p:sldMasterId id="2147483770" r:id="rId10"/>
    <p:sldMasterId id="2147483771" r:id="rId11"/>
    <p:sldMasterId id="2147483772" r:id="rId12"/>
    <p:sldMasterId id="2147483773" r:id="rId13"/>
    <p:sldMasterId id="2147483774" r:id="rId14"/>
    <p:sldMasterId id="2147483775" r:id="rId15"/>
    <p:sldMasterId id="2147483776" r:id="rId16"/>
    <p:sldMasterId id="2147483777" r:id="rId17"/>
  </p:sldMasterIdLst>
  <p:notesMasterIdLst>
    <p:notesMasterId r:id="rId18"/>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Lst>
  <p:sldSz cy="6858000" cx="9144000"/>
  <p:notesSz cx="6858000" cy="9144000"/>
  <p:embeddedFontLst>
    <p:embeddedFont>
      <p:font typeface="Constantia"/>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B2EC56-5FE9-4096-8217-22AB831CDECA}">
  <a:tblStyle styleId="{97B2EC56-5FE9-4096-8217-22AB831CDEC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2.xml"/><Relationship Id="rId42" Type="http://schemas.openxmlformats.org/officeDocument/2006/relationships/slide" Target="slides/slide24.xml"/><Relationship Id="rId41" Type="http://schemas.openxmlformats.org/officeDocument/2006/relationships/slide" Target="slides/slide23.xml"/><Relationship Id="rId44" Type="http://schemas.openxmlformats.org/officeDocument/2006/relationships/slide" Target="slides/slide26.xml"/><Relationship Id="rId43" Type="http://schemas.openxmlformats.org/officeDocument/2006/relationships/slide" Target="slides/slide25.xml"/><Relationship Id="rId46" Type="http://schemas.openxmlformats.org/officeDocument/2006/relationships/slide" Target="slides/slide28.xml"/><Relationship Id="rId45" Type="http://schemas.openxmlformats.org/officeDocument/2006/relationships/slide" Target="slides/slide2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0.xml"/><Relationship Id="rId47" Type="http://schemas.openxmlformats.org/officeDocument/2006/relationships/slide" Target="slides/slide29.xml"/><Relationship Id="rId49" Type="http://schemas.openxmlformats.org/officeDocument/2006/relationships/slide" Target="slides/slide3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Constantia-bold.fntdata"/><Relationship Id="rId72" Type="http://schemas.openxmlformats.org/officeDocument/2006/relationships/font" Target="fonts/Constantia-regular.fntdata"/><Relationship Id="rId31" Type="http://schemas.openxmlformats.org/officeDocument/2006/relationships/slide" Target="slides/slide13.xml"/><Relationship Id="rId75" Type="http://schemas.openxmlformats.org/officeDocument/2006/relationships/font" Target="fonts/Constantia-boldItalic.fntdata"/><Relationship Id="rId30" Type="http://schemas.openxmlformats.org/officeDocument/2006/relationships/slide" Target="slides/slide12.xml"/><Relationship Id="rId74" Type="http://schemas.openxmlformats.org/officeDocument/2006/relationships/font" Target="fonts/Constantia-italic.fntdata"/><Relationship Id="rId33" Type="http://schemas.openxmlformats.org/officeDocument/2006/relationships/slide" Target="slides/slide15.xml"/><Relationship Id="rId32" Type="http://schemas.openxmlformats.org/officeDocument/2006/relationships/slide" Target="slides/slide14.xml"/><Relationship Id="rId35" Type="http://schemas.openxmlformats.org/officeDocument/2006/relationships/slide" Target="slides/slide17.xml"/><Relationship Id="rId34" Type="http://schemas.openxmlformats.org/officeDocument/2006/relationships/slide" Target="slides/slide16.xml"/><Relationship Id="rId71" Type="http://schemas.openxmlformats.org/officeDocument/2006/relationships/slide" Target="slides/slide53.xml"/><Relationship Id="rId70" Type="http://schemas.openxmlformats.org/officeDocument/2006/relationships/slide" Target="slides/slide52.xml"/><Relationship Id="rId37" Type="http://schemas.openxmlformats.org/officeDocument/2006/relationships/slide" Target="slides/slide19.xml"/><Relationship Id="rId36" Type="http://schemas.openxmlformats.org/officeDocument/2006/relationships/slide" Target="slides/slide18.xml"/><Relationship Id="rId39" Type="http://schemas.openxmlformats.org/officeDocument/2006/relationships/slide" Target="slides/slide21.xml"/><Relationship Id="rId38" Type="http://schemas.openxmlformats.org/officeDocument/2006/relationships/slide" Target="slides/slide20.xml"/><Relationship Id="rId62" Type="http://schemas.openxmlformats.org/officeDocument/2006/relationships/slide" Target="slides/slide44.xml"/><Relationship Id="rId61" Type="http://schemas.openxmlformats.org/officeDocument/2006/relationships/slide" Target="slides/slide43.xml"/><Relationship Id="rId20" Type="http://schemas.openxmlformats.org/officeDocument/2006/relationships/slide" Target="slides/slide2.xml"/><Relationship Id="rId64" Type="http://schemas.openxmlformats.org/officeDocument/2006/relationships/slide" Target="slides/slide46.xml"/><Relationship Id="rId63" Type="http://schemas.openxmlformats.org/officeDocument/2006/relationships/slide" Target="slides/slide45.xml"/><Relationship Id="rId22" Type="http://schemas.openxmlformats.org/officeDocument/2006/relationships/slide" Target="slides/slide4.xml"/><Relationship Id="rId66" Type="http://schemas.openxmlformats.org/officeDocument/2006/relationships/slide" Target="slides/slide48.xml"/><Relationship Id="rId21" Type="http://schemas.openxmlformats.org/officeDocument/2006/relationships/slide" Target="slides/slide3.xml"/><Relationship Id="rId65" Type="http://schemas.openxmlformats.org/officeDocument/2006/relationships/slide" Target="slides/slide47.xml"/><Relationship Id="rId24" Type="http://schemas.openxmlformats.org/officeDocument/2006/relationships/slide" Target="slides/slide6.xml"/><Relationship Id="rId68" Type="http://schemas.openxmlformats.org/officeDocument/2006/relationships/slide" Target="slides/slide50.xml"/><Relationship Id="rId23" Type="http://schemas.openxmlformats.org/officeDocument/2006/relationships/slide" Target="slides/slide5.xml"/><Relationship Id="rId67" Type="http://schemas.openxmlformats.org/officeDocument/2006/relationships/slide" Target="slides/slide49.xml"/><Relationship Id="rId60" Type="http://schemas.openxmlformats.org/officeDocument/2006/relationships/slide" Target="slides/slide42.xml"/><Relationship Id="rId26" Type="http://schemas.openxmlformats.org/officeDocument/2006/relationships/slide" Target="slides/slide8.xml"/><Relationship Id="rId25" Type="http://schemas.openxmlformats.org/officeDocument/2006/relationships/slide" Target="slides/slide7.xml"/><Relationship Id="rId69" Type="http://schemas.openxmlformats.org/officeDocument/2006/relationships/slide" Target="slides/slide51.xml"/><Relationship Id="rId28" Type="http://schemas.openxmlformats.org/officeDocument/2006/relationships/slide" Target="slides/slide10.xml"/><Relationship Id="rId27" Type="http://schemas.openxmlformats.org/officeDocument/2006/relationships/slide" Target="slides/slide9.xml"/><Relationship Id="rId29" Type="http://schemas.openxmlformats.org/officeDocument/2006/relationships/slide" Target="slides/slide11.xml"/><Relationship Id="rId51" Type="http://schemas.openxmlformats.org/officeDocument/2006/relationships/slide" Target="slides/slide33.xml"/><Relationship Id="rId50" Type="http://schemas.openxmlformats.org/officeDocument/2006/relationships/slide" Target="slides/slide32.xml"/><Relationship Id="rId53" Type="http://schemas.openxmlformats.org/officeDocument/2006/relationships/slide" Target="slides/slide35.xml"/><Relationship Id="rId52" Type="http://schemas.openxmlformats.org/officeDocument/2006/relationships/slide" Target="slides/slide34.xml"/><Relationship Id="rId11" Type="http://schemas.openxmlformats.org/officeDocument/2006/relationships/slideMaster" Target="slideMasters/slideMaster7.xml"/><Relationship Id="rId55" Type="http://schemas.openxmlformats.org/officeDocument/2006/relationships/slide" Target="slides/slide37.xml"/><Relationship Id="rId10" Type="http://schemas.openxmlformats.org/officeDocument/2006/relationships/slideMaster" Target="slideMasters/slideMaster6.xml"/><Relationship Id="rId54" Type="http://schemas.openxmlformats.org/officeDocument/2006/relationships/slide" Target="slides/slide36.xml"/><Relationship Id="rId13" Type="http://schemas.openxmlformats.org/officeDocument/2006/relationships/slideMaster" Target="slideMasters/slideMaster9.xml"/><Relationship Id="rId57" Type="http://schemas.openxmlformats.org/officeDocument/2006/relationships/slide" Target="slides/slide39.xml"/><Relationship Id="rId12" Type="http://schemas.openxmlformats.org/officeDocument/2006/relationships/slideMaster" Target="slideMasters/slideMaster8.xml"/><Relationship Id="rId56" Type="http://schemas.openxmlformats.org/officeDocument/2006/relationships/slide" Target="slides/slide38.xml"/><Relationship Id="rId15" Type="http://schemas.openxmlformats.org/officeDocument/2006/relationships/slideMaster" Target="slideMasters/slideMaster11.xml"/><Relationship Id="rId59" Type="http://schemas.openxmlformats.org/officeDocument/2006/relationships/slide" Target="slides/slide41.xml"/><Relationship Id="rId14" Type="http://schemas.openxmlformats.org/officeDocument/2006/relationships/slideMaster" Target="slideMasters/slideMaster10.xml"/><Relationship Id="rId58" Type="http://schemas.openxmlformats.org/officeDocument/2006/relationships/slide" Target="slides/slide40.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 Target="slides/slide1.xml"/><Relationship Id="rId1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20" name="Google Shape;10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1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9" name="Google Shape;102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1" name="Google Shape;109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7" name="Google Shape;110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3" name="Google Shape;111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6" name="Google Shape;112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31" name="Google Shape;113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2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5" name="Google Shape;114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5" name="Google Shape;116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73" name="Google Shape;117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4" name="Google Shape;1174;p27: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 name="Google Shape;118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9" name="Google Shape;1189;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8" name="Google Shape;1198;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0" name="Google Shape;1210;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 name="Google Shape;121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2" name="Google Shape;1222;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0" name="Google Shape;1230;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9" name="Google Shape;1239;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9" name="Google Shape;1249;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2" name="Google Shape;1262;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3" name="Google Shape;1273;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1" name="Google Shape;1281;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0" name="Google Shape;1290;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6" name="Google Shape;1296;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6" name="Google Shape;1306;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2" name="Google Shape;1322;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4" name="Google Shape;1334;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2" name="Google Shape;1352;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8" name="Google Shape;136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2" name="Google Shape;1382;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9" name="Google Shape;1389;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6" name="Google Shape;1396;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2" name="Google Shape;1462;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7" name="Google Shape;1467;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3" name="Shape 743"/>
        <p:cNvGrpSpPr/>
        <p:nvPr/>
      </p:nvGrpSpPr>
      <p:grpSpPr>
        <a:xfrm>
          <a:off x="0" y="0"/>
          <a:ext cx="0" cy="0"/>
          <a:chOff x="0" y="0"/>
          <a:chExt cx="0" cy="0"/>
        </a:xfrm>
      </p:grpSpPr>
      <p:sp>
        <p:nvSpPr>
          <p:cNvPr id="744" name="Google Shape;744;p11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5" name="Google Shape;745;p11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46" name="Google Shape;746;p11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47" name="Google Shape;747;p1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8" name="Google Shape;748;p1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9" name="Google Shape;749;p1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0" name="Shape 750"/>
        <p:cNvGrpSpPr/>
        <p:nvPr/>
      </p:nvGrpSpPr>
      <p:grpSpPr>
        <a:xfrm>
          <a:off x="0" y="0"/>
          <a:ext cx="0" cy="0"/>
          <a:chOff x="0" y="0"/>
          <a:chExt cx="0" cy="0"/>
        </a:xfrm>
      </p:grpSpPr>
      <p:sp>
        <p:nvSpPr>
          <p:cNvPr id="751" name="Google Shape;751;p11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2" name="Google Shape;752;p11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3" name="Google Shape;753;p11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4" name="Shape 754"/>
        <p:cNvGrpSpPr/>
        <p:nvPr/>
      </p:nvGrpSpPr>
      <p:grpSpPr>
        <a:xfrm>
          <a:off x="0" y="0"/>
          <a:ext cx="0" cy="0"/>
          <a:chOff x="0" y="0"/>
          <a:chExt cx="0" cy="0"/>
        </a:xfrm>
      </p:grpSpPr>
      <p:sp>
        <p:nvSpPr>
          <p:cNvPr id="755" name="Google Shape;755;p11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56" name="Google Shape;756;p11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7" name="Google Shape;757;p1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8" name="Google Shape;758;p11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59" name="Shape 759"/>
        <p:cNvGrpSpPr/>
        <p:nvPr/>
      </p:nvGrpSpPr>
      <p:grpSpPr>
        <a:xfrm>
          <a:off x="0" y="0"/>
          <a:ext cx="0" cy="0"/>
          <a:chOff x="0" y="0"/>
          <a:chExt cx="0" cy="0"/>
        </a:xfrm>
      </p:grpSpPr>
      <p:sp>
        <p:nvSpPr>
          <p:cNvPr id="760" name="Google Shape;760;p11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1" name="Google Shape;761;p11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62" name="Google Shape;762;p11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3" name="Google Shape;763;p11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64" name="Google Shape;764;p11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5" name="Google Shape;765;p11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6" name="Google Shape;766;p1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7" name="Google Shape;767;p11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8" name="Shape 768"/>
        <p:cNvGrpSpPr/>
        <p:nvPr/>
      </p:nvGrpSpPr>
      <p:grpSpPr>
        <a:xfrm>
          <a:off x="0" y="0"/>
          <a:ext cx="0" cy="0"/>
          <a:chOff x="0" y="0"/>
          <a:chExt cx="0" cy="0"/>
        </a:xfrm>
      </p:grpSpPr>
      <p:sp>
        <p:nvSpPr>
          <p:cNvPr id="769" name="Google Shape;769;p11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0" name="Google Shape;770;p11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1" name="Google Shape;771;p11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2" name="Google Shape;772;p1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3" name="Google Shape;773;p1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4" name="Google Shape;774;p1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5" name="Shape 775"/>
        <p:cNvGrpSpPr/>
        <p:nvPr/>
      </p:nvGrpSpPr>
      <p:grpSpPr>
        <a:xfrm>
          <a:off x="0" y="0"/>
          <a:ext cx="0" cy="0"/>
          <a:chOff x="0" y="0"/>
          <a:chExt cx="0" cy="0"/>
        </a:xfrm>
      </p:grpSpPr>
      <p:sp>
        <p:nvSpPr>
          <p:cNvPr id="776" name="Google Shape;776;p11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7" name="Google Shape;777;p11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778" name="Google Shape;778;p1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9" name="Google Shape;779;p1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0" name="Google Shape;780;p1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1" name="Shape 781"/>
        <p:cNvGrpSpPr/>
        <p:nvPr/>
      </p:nvGrpSpPr>
      <p:grpSpPr>
        <a:xfrm>
          <a:off x="0" y="0"/>
          <a:ext cx="0" cy="0"/>
          <a:chOff x="0" y="0"/>
          <a:chExt cx="0" cy="0"/>
        </a:xfrm>
      </p:grpSpPr>
      <p:sp>
        <p:nvSpPr>
          <p:cNvPr id="782" name="Google Shape;782;p11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83" name="Google Shape;783;p11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784" name="Google Shape;784;p1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5" name="Google Shape;785;p1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6" name="Google Shape;786;p1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813" name="Shape 813"/>
        <p:cNvGrpSpPr/>
        <p:nvPr/>
      </p:nvGrpSpPr>
      <p:grpSpPr>
        <a:xfrm>
          <a:off x="0" y="0"/>
          <a:ext cx="0" cy="0"/>
          <a:chOff x="0" y="0"/>
          <a:chExt cx="0" cy="0"/>
        </a:xfrm>
      </p:grpSpPr>
      <p:sp>
        <p:nvSpPr>
          <p:cNvPr id="814" name="Google Shape;814;p120"/>
          <p:cNvSpPr txBox="1"/>
          <p:nvPr>
            <p:ph idx="1" type="body"/>
          </p:nvPr>
        </p:nvSpPr>
        <p:spPr>
          <a:xfrm>
            <a:off x="457200" y="228600"/>
            <a:ext cx="8229600" cy="5867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5" name="Google Shape;815;p12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6" name="Google Shape;816;p12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7" name="Google Shape;817;p12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8" name="Shape 818"/>
        <p:cNvGrpSpPr/>
        <p:nvPr/>
      </p:nvGrpSpPr>
      <p:grpSpPr>
        <a:xfrm>
          <a:off x="0" y="0"/>
          <a:ext cx="0" cy="0"/>
          <a:chOff x="0" y="0"/>
          <a:chExt cx="0" cy="0"/>
        </a:xfrm>
      </p:grpSpPr>
      <p:sp>
        <p:nvSpPr>
          <p:cNvPr id="819" name="Google Shape;819;p12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0" name="Google Shape;820;p121"/>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1" name="Google Shape;821;p12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2" name="Google Shape;822;p12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3" name="Google Shape;823;p12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4" name="Shape 824"/>
        <p:cNvGrpSpPr/>
        <p:nvPr/>
      </p:nvGrpSpPr>
      <p:grpSpPr>
        <a:xfrm>
          <a:off x="0" y="0"/>
          <a:ext cx="0" cy="0"/>
          <a:chOff x="0" y="0"/>
          <a:chExt cx="0" cy="0"/>
        </a:xfrm>
      </p:grpSpPr>
      <p:sp>
        <p:nvSpPr>
          <p:cNvPr id="825" name="Google Shape;825;p122"/>
          <p:cNvSpPr txBox="1"/>
          <p:nvPr>
            <p:ph type="title"/>
          </p:nvPr>
        </p:nvSpPr>
        <p:spPr>
          <a:xfrm rot="5400000">
            <a:off x="4724400" y="2133600"/>
            <a:ext cx="5867400"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6" name="Google Shape;826;p122"/>
          <p:cNvSpPr txBox="1"/>
          <p:nvPr>
            <p:ph idx="1" type="body"/>
          </p:nvPr>
        </p:nvSpPr>
        <p:spPr>
          <a:xfrm rot="5400000">
            <a:off x="533400" y="152400"/>
            <a:ext cx="58674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7" name="Google Shape;827;p12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8" name="Google Shape;828;p12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9" name="Google Shape;829;p12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0" name="Shape 830"/>
        <p:cNvGrpSpPr/>
        <p:nvPr/>
      </p:nvGrpSpPr>
      <p:grpSpPr>
        <a:xfrm>
          <a:off x="0" y="0"/>
          <a:ext cx="0" cy="0"/>
          <a:chOff x="0" y="0"/>
          <a:chExt cx="0" cy="0"/>
        </a:xfrm>
      </p:grpSpPr>
      <p:sp>
        <p:nvSpPr>
          <p:cNvPr id="831" name="Google Shape;831;p12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2" name="Google Shape;832;p123"/>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3" name="Google Shape;833;p12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4" name="Google Shape;834;p12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5" name="Google Shape;835;p12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6" name="Shape 836"/>
        <p:cNvGrpSpPr/>
        <p:nvPr/>
      </p:nvGrpSpPr>
      <p:grpSpPr>
        <a:xfrm>
          <a:off x="0" y="0"/>
          <a:ext cx="0" cy="0"/>
          <a:chOff x="0" y="0"/>
          <a:chExt cx="0" cy="0"/>
        </a:xfrm>
      </p:grpSpPr>
      <p:sp>
        <p:nvSpPr>
          <p:cNvPr id="837" name="Google Shape;837;p1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8" name="Google Shape;838;p124"/>
          <p:cNvSpPr/>
          <p:nvPr>
            <p:ph idx="2" type="pic"/>
          </p:nvPr>
        </p:nvSpPr>
        <p:spPr>
          <a:xfrm>
            <a:off x="1792288" y="612775"/>
            <a:ext cx="5486400" cy="4114800"/>
          </a:xfrm>
          <a:prstGeom prst="rect">
            <a:avLst/>
          </a:prstGeom>
          <a:noFill/>
          <a:ln>
            <a:noFill/>
          </a:ln>
        </p:spPr>
      </p:sp>
      <p:sp>
        <p:nvSpPr>
          <p:cNvPr id="839" name="Google Shape;839;p1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840" name="Google Shape;840;p12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1" name="Google Shape;841;p12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2" name="Google Shape;842;p12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3" name="Shape 843"/>
        <p:cNvGrpSpPr/>
        <p:nvPr/>
      </p:nvGrpSpPr>
      <p:grpSpPr>
        <a:xfrm>
          <a:off x="0" y="0"/>
          <a:ext cx="0" cy="0"/>
          <a:chOff x="0" y="0"/>
          <a:chExt cx="0" cy="0"/>
        </a:xfrm>
      </p:grpSpPr>
      <p:sp>
        <p:nvSpPr>
          <p:cNvPr id="844" name="Google Shape;844;p1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5" name="Google Shape;845;p1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846" name="Google Shape;846;p1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847" name="Google Shape;847;p12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8" name="Google Shape;848;p12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9" name="Google Shape;849;p12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0" name="Shape 850"/>
        <p:cNvGrpSpPr/>
        <p:nvPr/>
      </p:nvGrpSpPr>
      <p:grpSpPr>
        <a:xfrm>
          <a:off x="0" y="0"/>
          <a:ext cx="0" cy="0"/>
          <a:chOff x="0" y="0"/>
          <a:chExt cx="0" cy="0"/>
        </a:xfrm>
      </p:grpSpPr>
      <p:sp>
        <p:nvSpPr>
          <p:cNvPr id="851" name="Google Shape;851;p12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2" name="Google Shape;852;p12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3" name="Google Shape;853;p12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4" name="Shape 854"/>
        <p:cNvGrpSpPr/>
        <p:nvPr/>
      </p:nvGrpSpPr>
      <p:grpSpPr>
        <a:xfrm>
          <a:off x="0" y="0"/>
          <a:ext cx="0" cy="0"/>
          <a:chOff x="0" y="0"/>
          <a:chExt cx="0" cy="0"/>
        </a:xfrm>
      </p:grpSpPr>
      <p:sp>
        <p:nvSpPr>
          <p:cNvPr id="855" name="Google Shape;855;p12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6" name="Google Shape;856;p12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7" name="Google Shape;857;p12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8" name="Google Shape;858;p12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9" name="Shape 859"/>
        <p:cNvGrpSpPr/>
        <p:nvPr/>
      </p:nvGrpSpPr>
      <p:grpSpPr>
        <a:xfrm>
          <a:off x="0" y="0"/>
          <a:ext cx="0" cy="0"/>
          <a:chOff x="0" y="0"/>
          <a:chExt cx="0" cy="0"/>
        </a:xfrm>
      </p:grpSpPr>
      <p:sp>
        <p:nvSpPr>
          <p:cNvPr id="860" name="Google Shape;860;p1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1" name="Google Shape;861;p1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862" name="Google Shape;862;p1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863" name="Google Shape;863;p1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864" name="Google Shape;864;p1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865" name="Google Shape;865;p12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6" name="Google Shape;866;p12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7" name="Google Shape;867;p12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8" name="Shape 868"/>
        <p:cNvGrpSpPr/>
        <p:nvPr/>
      </p:nvGrpSpPr>
      <p:grpSpPr>
        <a:xfrm>
          <a:off x="0" y="0"/>
          <a:ext cx="0" cy="0"/>
          <a:chOff x="0" y="0"/>
          <a:chExt cx="0" cy="0"/>
        </a:xfrm>
      </p:grpSpPr>
      <p:sp>
        <p:nvSpPr>
          <p:cNvPr id="869" name="Google Shape;869;p12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0" name="Google Shape;870;p129"/>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871" name="Google Shape;871;p129"/>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872" name="Google Shape;872;p12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3" name="Google Shape;873;p12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4" name="Google Shape;874;p12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5" name="Shape 875"/>
        <p:cNvGrpSpPr/>
        <p:nvPr/>
      </p:nvGrpSpPr>
      <p:grpSpPr>
        <a:xfrm>
          <a:off x="0" y="0"/>
          <a:ext cx="0" cy="0"/>
          <a:chOff x="0" y="0"/>
          <a:chExt cx="0" cy="0"/>
        </a:xfrm>
      </p:grpSpPr>
      <p:sp>
        <p:nvSpPr>
          <p:cNvPr id="876" name="Google Shape;876;p1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7" name="Google Shape;877;p1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878" name="Google Shape;878;p13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9" name="Google Shape;879;p13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0" name="Google Shape;880;p13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90" name="Shape 90"/>
        <p:cNvGrpSpPr/>
        <p:nvPr/>
      </p:nvGrpSpPr>
      <p:grpSpPr>
        <a:xfrm>
          <a:off x="0" y="0"/>
          <a:ext cx="0" cy="0"/>
          <a:chOff x="0" y="0"/>
          <a:chExt cx="0" cy="0"/>
        </a:xfrm>
      </p:grpSpPr>
      <p:sp>
        <p:nvSpPr>
          <p:cNvPr id="91" name="Google Shape;91;p14"/>
          <p:cNvSpPr txBox="1"/>
          <p:nvPr>
            <p:ph type="title"/>
          </p:nvPr>
        </p:nvSpPr>
        <p:spPr>
          <a:xfrm>
            <a:off x="990600" y="304800"/>
            <a:ext cx="7391400" cy="7429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1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3" name="Google Shape;103;p16"/>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 name="Google Shape;104;p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17"/>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9" name="Google Shape;109;p17"/>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1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5" name="Google Shape;115;p18"/>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1" name="Google Shape;121;p19"/>
          <p:cNvSpPr/>
          <p:nvPr>
            <p:ph idx="2" type="pic"/>
          </p:nvPr>
        </p:nvSpPr>
        <p:spPr>
          <a:xfrm>
            <a:off x="3887391" y="987426"/>
            <a:ext cx="4629150" cy="4873625"/>
          </a:xfrm>
          <a:prstGeom prst="rect">
            <a:avLst/>
          </a:prstGeom>
          <a:noFill/>
          <a:ln>
            <a:noFill/>
          </a:ln>
        </p:spPr>
      </p:sp>
      <p:sp>
        <p:nvSpPr>
          <p:cNvPr id="122" name="Google Shape;122;p1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23" name="Google Shape;123;p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2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8" name="Google Shape;128;p2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29" name="Google Shape;129;p2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0" name="Google Shape;130;p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2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9" name="Google Shape;139;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2" name="Shape 142"/>
        <p:cNvGrpSpPr/>
        <p:nvPr/>
      </p:nvGrpSpPr>
      <p:grpSpPr>
        <a:xfrm>
          <a:off x="0" y="0"/>
          <a:ext cx="0" cy="0"/>
          <a:chOff x="0" y="0"/>
          <a:chExt cx="0" cy="0"/>
        </a:xfrm>
      </p:grpSpPr>
      <p:sp>
        <p:nvSpPr>
          <p:cNvPr id="143" name="Google Shape;143;p2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4" name="Google Shape;144;p2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5" name="Google Shape;145;p2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2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7" name="Google Shape;147;p2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1" name="Shape 151"/>
        <p:cNvGrpSpPr/>
        <p:nvPr/>
      </p:nvGrpSpPr>
      <p:grpSpPr>
        <a:xfrm>
          <a:off x="0" y="0"/>
          <a:ext cx="0" cy="0"/>
          <a:chOff x="0" y="0"/>
          <a:chExt cx="0" cy="0"/>
        </a:xfrm>
      </p:grpSpPr>
      <p:sp>
        <p:nvSpPr>
          <p:cNvPr id="152" name="Google Shape;152;p2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3" name="Google Shape;153;p2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2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p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8" name="Shape 158"/>
        <p:cNvGrpSpPr/>
        <p:nvPr/>
      </p:nvGrpSpPr>
      <p:grpSpPr>
        <a:xfrm>
          <a:off x="0" y="0"/>
          <a:ext cx="0" cy="0"/>
          <a:chOff x="0" y="0"/>
          <a:chExt cx="0" cy="0"/>
        </a:xfrm>
      </p:grpSpPr>
      <p:sp>
        <p:nvSpPr>
          <p:cNvPr id="159" name="Google Shape;159;p2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0" name="Google Shape;160;p2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61" name="Google Shape;161;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4" name="Shape 164"/>
        <p:cNvGrpSpPr/>
        <p:nvPr/>
      </p:nvGrpSpPr>
      <p:grpSpPr>
        <a:xfrm>
          <a:off x="0" y="0"/>
          <a:ext cx="0" cy="0"/>
          <a:chOff x="0" y="0"/>
          <a:chExt cx="0" cy="0"/>
        </a:xfrm>
      </p:grpSpPr>
      <p:sp>
        <p:nvSpPr>
          <p:cNvPr id="165" name="Google Shape;165;p2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6" name="Google Shape;166;p2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7" name="Google Shape;167;p2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6" name="Shape 176"/>
        <p:cNvGrpSpPr/>
        <p:nvPr/>
      </p:nvGrpSpPr>
      <p:grpSpPr>
        <a:xfrm>
          <a:off x="0" y="0"/>
          <a:ext cx="0" cy="0"/>
          <a:chOff x="0" y="0"/>
          <a:chExt cx="0" cy="0"/>
        </a:xfrm>
      </p:grpSpPr>
      <p:sp>
        <p:nvSpPr>
          <p:cNvPr id="177" name="Google Shape;177;p2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8" name="Google Shape;178;p28"/>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9" name="Google Shape;179;p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2" name="Shape 182"/>
        <p:cNvGrpSpPr/>
        <p:nvPr/>
      </p:nvGrpSpPr>
      <p:grpSpPr>
        <a:xfrm>
          <a:off x="0" y="0"/>
          <a:ext cx="0" cy="0"/>
          <a:chOff x="0" y="0"/>
          <a:chExt cx="0" cy="0"/>
        </a:xfrm>
      </p:grpSpPr>
      <p:sp>
        <p:nvSpPr>
          <p:cNvPr id="183" name="Google Shape;183;p2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4" name="Google Shape;184;p2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5" name="Google Shape;185;p2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8" name="Shape 188"/>
        <p:cNvGrpSpPr/>
        <p:nvPr/>
      </p:nvGrpSpPr>
      <p:grpSpPr>
        <a:xfrm>
          <a:off x="0" y="0"/>
          <a:ext cx="0" cy="0"/>
          <a:chOff x="0" y="0"/>
          <a:chExt cx="0" cy="0"/>
        </a:xfrm>
      </p:grpSpPr>
      <p:sp>
        <p:nvSpPr>
          <p:cNvPr id="189" name="Google Shape;189;p3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0" name="Google Shape;190;p30"/>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1" name="Google Shape;191;p3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4" name="Shape 194"/>
        <p:cNvGrpSpPr/>
        <p:nvPr/>
      </p:nvGrpSpPr>
      <p:grpSpPr>
        <a:xfrm>
          <a:off x="0" y="0"/>
          <a:ext cx="0" cy="0"/>
          <a:chOff x="0" y="0"/>
          <a:chExt cx="0" cy="0"/>
        </a:xfrm>
      </p:grpSpPr>
      <p:sp>
        <p:nvSpPr>
          <p:cNvPr id="195" name="Google Shape;195;p3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6" name="Google Shape;196;p31"/>
          <p:cNvSpPr/>
          <p:nvPr>
            <p:ph idx="2" type="pic"/>
          </p:nvPr>
        </p:nvSpPr>
        <p:spPr>
          <a:xfrm>
            <a:off x="3887391" y="987426"/>
            <a:ext cx="4629150" cy="4873625"/>
          </a:xfrm>
          <a:prstGeom prst="rect">
            <a:avLst/>
          </a:prstGeom>
          <a:noFill/>
          <a:ln>
            <a:noFill/>
          </a:ln>
        </p:spPr>
      </p:sp>
      <p:sp>
        <p:nvSpPr>
          <p:cNvPr id="197" name="Google Shape;197;p3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98" name="Google Shape;198;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1" name="Shape 201"/>
        <p:cNvGrpSpPr/>
        <p:nvPr/>
      </p:nvGrpSpPr>
      <p:grpSpPr>
        <a:xfrm>
          <a:off x="0" y="0"/>
          <a:ext cx="0" cy="0"/>
          <a:chOff x="0" y="0"/>
          <a:chExt cx="0" cy="0"/>
        </a:xfrm>
      </p:grpSpPr>
      <p:sp>
        <p:nvSpPr>
          <p:cNvPr id="202" name="Google Shape;202;p3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3" name="Google Shape;203;p3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04" name="Google Shape;204;p3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05" name="Google Shape;205;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
        <p:nvSpPr>
          <p:cNvPr id="209" name="Google Shape;209;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2" name="Shape 212"/>
        <p:cNvGrpSpPr/>
        <p:nvPr/>
      </p:nvGrpSpPr>
      <p:grpSpPr>
        <a:xfrm>
          <a:off x="0" y="0"/>
          <a:ext cx="0" cy="0"/>
          <a:chOff x="0" y="0"/>
          <a:chExt cx="0" cy="0"/>
        </a:xfrm>
      </p:grpSpPr>
      <p:sp>
        <p:nvSpPr>
          <p:cNvPr id="213" name="Google Shape;213;p3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4" name="Google Shape;214;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7" name="Shape 217"/>
        <p:cNvGrpSpPr/>
        <p:nvPr/>
      </p:nvGrpSpPr>
      <p:grpSpPr>
        <a:xfrm>
          <a:off x="0" y="0"/>
          <a:ext cx="0" cy="0"/>
          <a:chOff x="0" y="0"/>
          <a:chExt cx="0" cy="0"/>
        </a:xfrm>
      </p:grpSpPr>
      <p:sp>
        <p:nvSpPr>
          <p:cNvPr id="218" name="Google Shape;218;p3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9" name="Google Shape;219;p3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20" name="Google Shape;220;p3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1" name="Google Shape;221;p3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22" name="Google Shape;222;p3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3" name="Google Shape;223;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6" name="Shape 226"/>
        <p:cNvGrpSpPr/>
        <p:nvPr/>
      </p:nvGrpSpPr>
      <p:grpSpPr>
        <a:xfrm>
          <a:off x="0" y="0"/>
          <a:ext cx="0" cy="0"/>
          <a:chOff x="0" y="0"/>
          <a:chExt cx="0" cy="0"/>
        </a:xfrm>
      </p:grpSpPr>
      <p:sp>
        <p:nvSpPr>
          <p:cNvPr id="227" name="Google Shape;227;p3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8" name="Google Shape;228;p3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3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0" name="Google Shape;230;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3" name="Shape 233"/>
        <p:cNvGrpSpPr/>
        <p:nvPr/>
      </p:nvGrpSpPr>
      <p:grpSpPr>
        <a:xfrm>
          <a:off x="0" y="0"/>
          <a:ext cx="0" cy="0"/>
          <a:chOff x="0" y="0"/>
          <a:chExt cx="0" cy="0"/>
        </a:xfrm>
      </p:grpSpPr>
      <p:sp>
        <p:nvSpPr>
          <p:cNvPr id="234" name="Google Shape;234;p3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5" name="Google Shape;235;p3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36" name="Google Shape;236;p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9" name="Shape 239"/>
        <p:cNvGrpSpPr/>
        <p:nvPr/>
      </p:nvGrpSpPr>
      <p:grpSpPr>
        <a:xfrm>
          <a:off x="0" y="0"/>
          <a:ext cx="0" cy="0"/>
          <a:chOff x="0" y="0"/>
          <a:chExt cx="0" cy="0"/>
        </a:xfrm>
      </p:grpSpPr>
      <p:sp>
        <p:nvSpPr>
          <p:cNvPr id="240" name="Google Shape;240;p3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1" name="Google Shape;241;p3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2" name="Google Shape;242;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1" name="Shape 251"/>
        <p:cNvGrpSpPr/>
        <p:nvPr/>
      </p:nvGrpSpPr>
      <p:grpSpPr>
        <a:xfrm>
          <a:off x="0" y="0"/>
          <a:ext cx="0" cy="0"/>
          <a:chOff x="0" y="0"/>
          <a:chExt cx="0" cy="0"/>
        </a:xfrm>
      </p:grpSpPr>
      <p:sp>
        <p:nvSpPr>
          <p:cNvPr id="252" name="Google Shape;252;p4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3" name="Google Shape;253;p40"/>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4" name="Google Shape;254;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7" name="Shape 257"/>
        <p:cNvGrpSpPr/>
        <p:nvPr/>
      </p:nvGrpSpPr>
      <p:grpSpPr>
        <a:xfrm>
          <a:off x="0" y="0"/>
          <a:ext cx="0" cy="0"/>
          <a:chOff x="0" y="0"/>
          <a:chExt cx="0" cy="0"/>
        </a:xfrm>
      </p:grpSpPr>
      <p:sp>
        <p:nvSpPr>
          <p:cNvPr id="258" name="Google Shape;258;p41"/>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9" name="Google Shape;259;p41"/>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0" name="Google Shape;260;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3" name="Shape 263"/>
        <p:cNvGrpSpPr/>
        <p:nvPr/>
      </p:nvGrpSpPr>
      <p:grpSpPr>
        <a:xfrm>
          <a:off x="0" y="0"/>
          <a:ext cx="0" cy="0"/>
          <a:chOff x="0" y="0"/>
          <a:chExt cx="0" cy="0"/>
        </a:xfrm>
      </p:grpSpPr>
      <p:sp>
        <p:nvSpPr>
          <p:cNvPr id="264" name="Google Shape;264;p4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5" name="Google Shape;265;p42"/>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6" name="Google Shape;266;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9" name="Shape 269"/>
        <p:cNvGrpSpPr/>
        <p:nvPr/>
      </p:nvGrpSpPr>
      <p:grpSpPr>
        <a:xfrm>
          <a:off x="0" y="0"/>
          <a:ext cx="0" cy="0"/>
          <a:chOff x="0" y="0"/>
          <a:chExt cx="0" cy="0"/>
        </a:xfrm>
      </p:grpSpPr>
      <p:sp>
        <p:nvSpPr>
          <p:cNvPr id="270" name="Google Shape;270;p4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1" name="Google Shape;271;p43"/>
          <p:cNvSpPr/>
          <p:nvPr>
            <p:ph idx="2" type="pic"/>
          </p:nvPr>
        </p:nvSpPr>
        <p:spPr>
          <a:xfrm>
            <a:off x="3887391" y="987426"/>
            <a:ext cx="4629150" cy="4873625"/>
          </a:xfrm>
          <a:prstGeom prst="rect">
            <a:avLst/>
          </a:prstGeom>
          <a:noFill/>
          <a:ln>
            <a:noFill/>
          </a:ln>
        </p:spPr>
      </p:sp>
      <p:sp>
        <p:nvSpPr>
          <p:cNvPr id="272" name="Google Shape;272;p4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73" name="Google Shape;273;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6" name="Shape 276"/>
        <p:cNvGrpSpPr/>
        <p:nvPr/>
      </p:nvGrpSpPr>
      <p:grpSpPr>
        <a:xfrm>
          <a:off x="0" y="0"/>
          <a:ext cx="0" cy="0"/>
          <a:chOff x="0" y="0"/>
          <a:chExt cx="0" cy="0"/>
        </a:xfrm>
      </p:grpSpPr>
      <p:sp>
        <p:nvSpPr>
          <p:cNvPr id="277" name="Google Shape;277;p4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8" name="Google Shape;278;p4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79" name="Google Shape;279;p4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80" name="Google Shape;280;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3" name="Shape 283"/>
        <p:cNvGrpSpPr/>
        <p:nvPr/>
      </p:nvGrpSpPr>
      <p:grpSpPr>
        <a:xfrm>
          <a:off x="0" y="0"/>
          <a:ext cx="0" cy="0"/>
          <a:chOff x="0" y="0"/>
          <a:chExt cx="0" cy="0"/>
        </a:xfrm>
      </p:grpSpPr>
      <p:sp>
        <p:nvSpPr>
          <p:cNvPr id="284" name="Google Shape;284;p4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4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4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7" name="Shape 287"/>
        <p:cNvGrpSpPr/>
        <p:nvPr/>
      </p:nvGrpSpPr>
      <p:grpSpPr>
        <a:xfrm>
          <a:off x="0" y="0"/>
          <a:ext cx="0" cy="0"/>
          <a:chOff x="0" y="0"/>
          <a:chExt cx="0" cy="0"/>
        </a:xfrm>
      </p:grpSpPr>
      <p:sp>
        <p:nvSpPr>
          <p:cNvPr id="288" name="Google Shape;288;p4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9" name="Google Shape;289;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2" name="Shape 292"/>
        <p:cNvGrpSpPr/>
        <p:nvPr/>
      </p:nvGrpSpPr>
      <p:grpSpPr>
        <a:xfrm>
          <a:off x="0" y="0"/>
          <a:ext cx="0" cy="0"/>
          <a:chOff x="0" y="0"/>
          <a:chExt cx="0" cy="0"/>
        </a:xfrm>
      </p:grpSpPr>
      <p:sp>
        <p:nvSpPr>
          <p:cNvPr id="293" name="Google Shape;293;p4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4" name="Google Shape;294;p4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95" name="Google Shape;295;p4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6" name="Google Shape;296;p4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97" name="Google Shape;297;p4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1" name="Shape 301"/>
        <p:cNvGrpSpPr/>
        <p:nvPr/>
      </p:nvGrpSpPr>
      <p:grpSpPr>
        <a:xfrm>
          <a:off x="0" y="0"/>
          <a:ext cx="0" cy="0"/>
          <a:chOff x="0" y="0"/>
          <a:chExt cx="0" cy="0"/>
        </a:xfrm>
      </p:grpSpPr>
      <p:sp>
        <p:nvSpPr>
          <p:cNvPr id="302" name="Google Shape;302;p4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3" name="Google Shape;303;p4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4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5" name="Google Shape;305;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8" name="Shape 308"/>
        <p:cNvGrpSpPr/>
        <p:nvPr/>
      </p:nvGrpSpPr>
      <p:grpSpPr>
        <a:xfrm>
          <a:off x="0" y="0"/>
          <a:ext cx="0" cy="0"/>
          <a:chOff x="0" y="0"/>
          <a:chExt cx="0" cy="0"/>
        </a:xfrm>
      </p:grpSpPr>
      <p:sp>
        <p:nvSpPr>
          <p:cNvPr id="309" name="Google Shape;309;p4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0" name="Google Shape;310;p4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11" name="Google Shape;311;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4" name="Shape 314"/>
        <p:cNvGrpSpPr/>
        <p:nvPr/>
      </p:nvGrpSpPr>
      <p:grpSpPr>
        <a:xfrm>
          <a:off x="0" y="0"/>
          <a:ext cx="0" cy="0"/>
          <a:chOff x="0" y="0"/>
          <a:chExt cx="0" cy="0"/>
        </a:xfrm>
      </p:grpSpPr>
      <p:sp>
        <p:nvSpPr>
          <p:cNvPr id="315" name="Google Shape;315;p5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6" name="Google Shape;316;p5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17" name="Google Shape;317;p5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5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6" name="Shape 326"/>
        <p:cNvGrpSpPr/>
        <p:nvPr/>
      </p:nvGrpSpPr>
      <p:grpSpPr>
        <a:xfrm>
          <a:off x="0" y="0"/>
          <a:ext cx="0" cy="0"/>
          <a:chOff x="0" y="0"/>
          <a:chExt cx="0" cy="0"/>
        </a:xfrm>
      </p:grpSpPr>
      <p:sp>
        <p:nvSpPr>
          <p:cNvPr id="327" name="Google Shape;327;p52"/>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52"/>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52"/>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0" name="Shape 330"/>
        <p:cNvGrpSpPr/>
        <p:nvPr/>
      </p:nvGrpSpPr>
      <p:grpSpPr>
        <a:xfrm>
          <a:off x="0" y="0"/>
          <a:ext cx="0" cy="0"/>
          <a:chOff x="0" y="0"/>
          <a:chExt cx="0" cy="0"/>
        </a:xfrm>
      </p:grpSpPr>
      <p:sp>
        <p:nvSpPr>
          <p:cNvPr id="331" name="Google Shape;331;p53"/>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3"/>
          <p:cNvSpPr txBox="1"/>
          <p:nvPr>
            <p:ph idx="1" type="body"/>
          </p:nvPr>
        </p:nvSpPr>
        <p:spPr>
          <a:xfrm>
            <a:off x="457200" y="1524000"/>
            <a:ext cx="4059936" cy="45720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33" name="Google Shape;333;p53"/>
          <p:cNvSpPr txBox="1"/>
          <p:nvPr>
            <p:ph idx="2" type="body"/>
          </p:nvPr>
        </p:nvSpPr>
        <p:spPr>
          <a:xfrm>
            <a:off x="4648200" y="1524000"/>
            <a:ext cx="4059936" cy="45720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34" name="Google Shape;334;p53"/>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53"/>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53"/>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7" name="Shape 337"/>
        <p:cNvGrpSpPr/>
        <p:nvPr/>
      </p:nvGrpSpPr>
      <p:grpSpPr>
        <a:xfrm>
          <a:off x="0" y="0"/>
          <a:ext cx="0" cy="0"/>
          <a:chOff x="0" y="0"/>
          <a:chExt cx="0" cy="0"/>
        </a:xfrm>
      </p:grpSpPr>
      <p:sp>
        <p:nvSpPr>
          <p:cNvPr id="338" name="Google Shape;338;p54"/>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39" name="Google Shape;339;p54"/>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54"/>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54"/>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54"/>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343" name="Shape 343"/>
        <p:cNvGrpSpPr/>
        <p:nvPr/>
      </p:nvGrpSpPr>
      <p:grpSpPr>
        <a:xfrm>
          <a:off x="0" y="0"/>
          <a:ext cx="0" cy="0"/>
          <a:chOff x="0" y="0"/>
          <a:chExt cx="0" cy="0"/>
        </a:xfrm>
      </p:grpSpPr>
      <p:sp>
        <p:nvSpPr>
          <p:cNvPr id="344" name="Google Shape;344;p55"/>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5"/>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46" name="Google Shape;346;p55"/>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47" name="Google Shape;347;p55"/>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48" name="Google Shape;348;p55"/>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49" name="Google Shape;349;p55"/>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55"/>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5"/>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52" name="Shape 352"/>
        <p:cNvGrpSpPr/>
        <p:nvPr/>
      </p:nvGrpSpPr>
      <p:grpSpPr>
        <a:xfrm>
          <a:off x="0" y="0"/>
          <a:ext cx="0" cy="0"/>
          <a:chOff x="0" y="0"/>
          <a:chExt cx="0" cy="0"/>
        </a:xfrm>
      </p:grpSpPr>
      <p:sp>
        <p:nvSpPr>
          <p:cNvPr id="353" name="Google Shape;353;p56"/>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54" name="Google Shape;354;p56"/>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56"/>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56"/>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7" name="Shape 357"/>
        <p:cNvGrpSpPr/>
        <p:nvPr/>
      </p:nvGrpSpPr>
      <p:grpSpPr>
        <a:xfrm>
          <a:off x="0" y="0"/>
          <a:ext cx="0" cy="0"/>
          <a:chOff x="0" y="0"/>
          <a:chExt cx="0" cy="0"/>
        </a:xfrm>
      </p:grpSpPr>
      <p:sp>
        <p:nvSpPr>
          <p:cNvPr id="358" name="Google Shape;358;p5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5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60" name="Google Shape;360;p5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61" name="Google Shape;361;p5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62" name="Google Shape;362;p57"/>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57"/>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57"/>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5" name="Shape 365"/>
        <p:cNvGrpSpPr/>
        <p:nvPr/>
      </p:nvGrpSpPr>
      <p:grpSpPr>
        <a:xfrm>
          <a:off x="0" y="0"/>
          <a:ext cx="0" cy="0"/>
          <a:chOff x="0" y="0"/>
          <a:chExt cx="0" cy="0"/>
        </a:xfrm>
      </p:grpSpPr>
      <p:sp>
        <p:nvSpPr>
          <p:cNvPr id="366" name="Google Shape;366;p58"/>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5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68" name="Google Shape;368;p58"/>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58"/>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58"/>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1" name="Shape 371"/>
        <p:cNvGrpSpPr/>
        <p:nvPr/>
      </p:nvGrpSpPr>
      <p:grpSpPr>
        <a:xfrm>
          <a:off x="0" y="0"/>
          <a:ext cx="0" cy="0"/>
          <a:chOff x="0" y="0"/>
          <a:chExt cx="0" cy="0"/>
        </a:xfrm>
      </p:grpSpPr>
      <p:sp>
        <p:nvSpPr>
          <p:cNvPr id="372" name="Google Shape;372;p59"/>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59"/>
          <p:cNvSpPr txBox="1"/>
          <p:nvPr>
            <p:ph idx="1" type="body"/>
          </p:nvPr>
        </p:nvSpPr>
        <p:spPr>
          <a:xfrm rot="5400000">
            <a:off x="2232819" y="-327819"/>
            <a:ext cx="4678362" cy="82296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74" name="Google Shape;374;p59"/>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59"/>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59"/>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6" name="Shape 386"/>
        <p:cNvGrpSpPr/>
        <p:nvPr/>
      </p:nvGrpSpPr>
      <p:grpSpPr>
        <a:xfrm>
          <a:off x="0" y="0"/>
          <a:ext cx="0" cy="0"/>
          <a:chOff x="0" y="0"/>
          <a:chExt cx="0" cy="0"/>
        </a:xfrm>
      </p:grpSpPr>
      <p:sp>
        <p:nvSpPr>
          <p:cNvPr id="387" name="Google Shape;387;p61"/>
          <p:cNvSpPr txBox="1"/>
          <p:nvPr>
            <p:ph idx="1" type="subTitle"/>
          </p:nvPr>
        </p:nvSpPr>
        <p:spPr>
          <a:xfrm>
            <a:off x="457200" y="3699804"/>
            <a:ext cx="8305800" cy="1143000"/>
          </a:xfrm>
          <a:prstGeom prst="rect">
            <a:avLst/>
          </a:prstGeom>
          <a:noFill/>
          <a:ln>
            <a:noFill/>
          </a:ln>
        </p:spPr>
        <p:txBody>
          <a:bodyPr anchorCtr="0" anchor="t" bIns="45700" lIns="91425" spcFirstLastPara="1" rIns="91425" wrap="square" tIns="45700">
            <a:noAutofit/>
          </a:bodyPr>
          <a:lstStyle>
            <a:lvl1pPr lvl="0" algn="ctr">
              <a:spcBef>
                <a:spcPts val="600"/>
              </a:spcBef>
              <a:spcAft>
                <a:spcPts val="0"/>
              </a:spcAft>
              <a:buSzPts val="1870"/>
              <a:buNone/>
              <a:defRPr sz="2200">
                <a:solidFill>
                  <a:schemeClr val="lt2"/>
                </a:solidFill>
              </a:defRPr>
            </a:lvl1pPr>
            <a:lvl2pPr lvl="1" algn="ctr">
              <a:spcBef>
                <a:spcPts val="300"/>
              </a:spcBef>
              <a:spcAft>
                <a:spcPts val="0"/>
              </a:spcAft>
              <a:buSzPts val="1530"/>
              <a:buNone/>
              <a:defRPr/>
            </a:lvl2pPr>
            <a:lvl3pPr lvl="2" algn="ctr">
              <a:spcBef>
                <a:spcPts val="300"/>
              </a:spcBef>
              <a:spcAft>
                <a:spcPts val="0"/>
              </a:spcAft>
              <a:buSzPts val="1530"/>
              <a:buNone/>
              <a:defRPr/>
            </a:lvl3pPr>
            <a:lvl4pPr lvl="3" algn="ctr">
              <a:spcBef>
                <a:spcPts val="300"/>
              </a:spcBef>
              <a:spcAft>
                <a:spcPts val="0"/>
              </a:spcAft>
              <a:buSzPts val="1530"/>
              <a:buNone/>
              <a:defRPr/>
            </a:lvl4pPr>
            <a:lvl5pPr lvl="4" algn="ctr">
              <a:spcBef>
                <a:spcPts val="338"/>
              </a:spcBef>
              <a:spcAft>
                <a:spcPts val="0"/>
              </a:spcAft>
              <a:buSzPts val="1530"/>
              <a:buNone/>
              <a:defRPr/>
            </a:lvl5pPr>
            <a:lvl6pPr lvl="5" algn="ctr">
              <a:spcBef>
                <a:spcPts val="340"/>
              </a:spcBef>
              <a:spcAft>
                <a:spcPts val="0"/>
              </a:spcAft>
              <a:buSzPts val="1530"/>
              <a:buNone/>
              <a:defRPr/>
            </a:lvl6pPr>
            <a:lvl7pPr lvl="6" algn="ctr">
              <a:spcBef>
                <a:spcPts val="340"/>
              </a:spcBef>
              <a:spcAft>
                <a:spcPts val="0"/>
              </a:spcAft>
              <a:buSzPts val="1530"/>
              <a:buNone/>
              <a:defRPr/>
            </a:lvl7pPr>
            <a:lvl8pPr lvl="7" algn="ctr">
              <a:spcBef>
                <a:spcPts val="340"/>
              </a:spcBef>
              <a:spcAft>
                <a:spcPts val="0"/>
              </a:spcAft>
              <a:buSzPts val="1530"/>
              <a:buNone/>
              <a:defRPr/>
            </a:lvl8pPr>
            <a:lvl9pPr lvl="8" algn="ctr">
              <a:spcBef>
                <a:spcPts val="340"/>
              </a:spcBef>
              <a:spcAft>
                <a:spcPts val="0"/>
              </a:spcAft>
              <a:buSzPts val="1530"/>
              <a:buNone/>
              <a:defRPr/>
            </a:lvl9pPr>
          </a:lstStyle>
          <a:p/>
        </p:txBody>
      </p:sp>
      <p:sp>
        <p:nvSpPr>
          <p:cNvPr id="388" name="Google Shape;388;p61"/>
          <p:cNvSpPr txBox="1"/>
          <p:nvPr>
            <p:ph type="ctrTitle"/>
          </p:nvPr>
        </p:nvSpPr>
        <p:spPr>
          <a:xfrm>
            <a:off x="457200" y="1433732"/>
            <a:ext cx="8305800" cy="1981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b="0" sz="4800">
                <a:solidFill>
                  <a:srgbClr val="F9F9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61"/>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61"/>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
        <p:nvSpPr>
          <p:cNvPr id="391" name="Google Shape;391;p61"/>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18" name="Shape 418"/>
        <p:cNvGrpSpPr/>
        <p:nvPr/>
      </p:nvGrpSpPr>
      <p:grpSpPr>
        <a:xfrm>
          <a:off x="0" y="0"/>
          <a:ext cx="0" cy="0"/>
          <a:chOff x="0" y="0"/>
          <a:chExt cx="0" cy="0"/>
        </a:xfrm>
      </p:grpSpPr>
      <p:sp>
        <p:nvSpPr>
          <p:cNvPr id="419" name="Google Shape;419;p63"/>
          <p:cNvSpPr txBox="1"/>
          <p:nvPr>
            <p:ph idx="1" type="body"/>
          </p:nvPr>
        </p:nvSpPr>
        <p:spPr>
          <a:xfrm>
            <a:off x="457200" y="228600"/>
            <a:ext cx="8229600" cy="5867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0" name="Google Shape;420;p6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6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6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3" name="Shape 423"/>
        <p:cNvGrpSpPr/>
        <p:nvPr/>
      </p:nvGrpSpPr>
      <p:grpSpPr>
        <a:xfrm>
          <a:off x="0" y="0"/>
          <a:ext cx="0" cy="0"/>
          <a:chOff x="0" y="0"/>
          <a:chExt cx="0" cy="0"/>
        </a:xfrm>
      </p:grpSpPr>
      <p:sp>
        <p:nvSpPr>
          <p:cNvPr id="424" name="Google Shape;424;p64"/>
          <p:cNvSpPr txBox="1"/>
          <p:nvPr>
            <p:ph type="title"/>
          </p:nvPr>
        </p:nvSpPr>
        <p:spPr>
          <a:xfrm rot="5400000">
            <a:off x="4724400" y="2133600"/>
            <a:ext cx="5867400"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5" name="Google Shape;425;p64"/>
          <p:cNvSpPr txBox="1"/>
          <p:nvPr>
            <p:ph idx="1" type="body"/>
          </p:nvPr>
        </p:nvSpPr>
        <p:spPr>
          <a:xfrm rot="5400000">
            <a:off x="533400" y="152400"/>
            <a:ext cx="58674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6" name="Google Shape;426;p6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6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6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9" name="Shape 429"/>
        <p:cNvGrpSpPr/>
        <p:nvPr/>
      </p:nvGrpSpPr>
      <p:grpSpPr>
        <a:xfrm>
          <a:off x="0" y="0"/>
          <a:ext cx="0" cy="0"/>
          <a:chOff x="0" y="0"/>
          <a:chExt cx="0" cy="0"/>
        </a:xfrm>
      </p:grpSpPr>
      <p:sp>
        <p:nvSpPr>
          <p:cNvPr id="430" name="Google Shape;430;p65"/>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1" name="Google Shape;431;p65"/>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2" name="Google Shape;432;p6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6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6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5" name="Shape 435"/>
        <p:cNvGrpSpPr/>
        <p:nvPr/>
      </p:nvGrpSpPr>
      <p:grpSpPr>
        <a:xfrm>
          <a:off x="0" y="0"/>
          <a:ext cx="0" cy="0"/>
          <a:chOff x="0" y="0"/>
          <a:chExt cx="0" cy="0"/>
        </a:xfrm>
      </p:grpSpPr>
      <p:sp>
        <p:nvSpPr>
          <p:cNvPr id="436" name="Google Shape;436;p6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7" name="Google Shape;437;p66"/>
          <p:cNvSpPr/>
          <p:nvPr>
            <p:ph idx="2" type="pic"/>
          </p:nvPr>
        </p:nvSpPr>
        <p:spPr>
          <a:xfrm>
            <a:off x="1792288" y="612775"/>
            <a:ext cx="5486400" cy="4114800"/>
          </a:xfrm>
          <a:prstGeom prst="rect">
            <a:avLst/>
          </a:prstGeom>
          <a:noFill/>
          <a:ln>
            <a:noFill/>
          </a:ln>
        </p:spPr>
      </p:sp>
      <p:sp>
        <p:nvSpPr>
          <p:cNvPr id="438" name="Google Shape;438;p6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439" name="Google Shape;439;p6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6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6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2" name="Shape 442"/>
        <p:cNvGrpSpPr/>
        <p:nvPr/>
      </p:nvGrpSpPr>
      <p:grpSpPr>
        <a:xfrm>
          <a:off x="0" y="0"/>
          <a:ext cx="0" cy="0"/>
          <a:chOff x="0" y="0"/>
          <a:chExt cx="0" cy="0"/>
        </a:xfrm>
      </p:grpSpPr>
      <p:sp>
        <p:nvSpPr>
          <p:cNvPr id="443" name="Google Shape;443;p6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4" name="Google Shape;444;p6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445" name="Google Shape;445;p6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446" name="Google Shape;446;p6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6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6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7"/>
          <p:cNvSpPr/>
          <p:nvPr>
            <p:ph idx="2" type="pic"/>
          </p:nvPr>
        </p:nvSpPr>
        <p:spPr>
          <a:xfrm>
            <a:off x="1792288" y="612775"/>
            <a:ext cx="5486400" cy="4114800"/>
          </a:xfrm>
          <a:prstGeom prst="rect">
            <a:avLst/>
          </a:prstGeom>
          <a:noFill/>
          <a:ln>
            <a:noFill/>
          </a:ln>
        </p:spPr>
      </p:sp>
      <p:sp>
        <p:nvSpPr>
          <p:cNvPr id="46" name="Google Shape;46;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9" name="Shape 449"/>
        <p:cNvGrpSpPr/>
        <p:nvPr/>
      </p:nvGrpSpPr>
      <p:grpSpPr>
        <a:xfrm>
          <a:off x="0" y="0"/>
          <a:ext cx="0" cy="0"/>
          <a:chOff x="0" y="0"/>
          <a:chExt cx="0" cy="0"/>
        </a:xfrm>
      </p:grpSpPr>
      <p:sp>
        <p:nvSpPr>
          <p:cNvPr id="450" name="Google Shape;450;p6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6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 name="Google Shape;452;p6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3" name="Shape 453"/>
        <p:cNvGrpSpPr/>
        <p:nvPr/>
      </p:nvGrpSpPr>
      <p:grpSpPr>
        <a:xfrm>
          <a:off x="0" y="0"/>
          <a:ext cx="0" cy="0"/>
          <a:chOff x="0" y="0"/>
          <a:chExt cx="0" cy="0"/>
        </a:xfrm>
      </p:grpSpPr>
      <p:sp>
        <p:nvSpPr>
          <p:cNvPr id="454" name="Google Shape;454;p6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5" name="Google Shape;455;p6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6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6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8" name="Shape 458"/>
        <p:cNvGrpSpPr/>
        <p:nvPr/>
      </p:nvGrpSpPr>
      <p:grpSpPr>
        <a:xfrm>
          <a:off x="0" y="0"/>
          <a:ext cx="0" cy="0"/>
          <a:chOff x="0" y="0"/>
          <a:chExt cx="0" cy="0"/>
        </a:xfrm>
      </p:grpSpPr>
      <p:sp>
        <p:nvSpPr>
          <p:cNvPr id="459" name="Google Shape;459;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0" name="Google Shape;460;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461" name="Google Shape;461;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462" name="Google Shape;462;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463" name="Google Shape;463;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464" name="Google Shape;464;p7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7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p7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7" name="Shape 467"/>
        <p:cNvGrpSpPr/>
        <p:nvPr/>
      </p:nvGrpSpPr>
      <p:grpSpPr>
        <a:xfrm>
          <a:off x="0" y="0"/>
          <a:ext cx="0" cy="0"/>
          <a:chOff x="0" y="0"/>
          <a:chExt cx="0" cy="0"/>
        </a:xfrm>
      </p:grpSpPr>
      <p:sp>
        <p:nvSpPr>
          <p:cNvPr id="468" name="Google Shape;468;p7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9" name="Google Shape;469;p71"/>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470" name="Google Shape;470;p71"/>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471" name="Google Shape;471;p7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7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7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4" name="Shape 474"/>
        <p:cNvGrpSpPr/>
        <p:nvPr/>
      </p:nvGrpSpPr>
      <p:grpSpPr>
        <a:xfrm>
          <a:off x="0" y="0"/>
          <a:ext cx="0" cy="0"/>
          <a:chOff x="0" y="0"/>
          <a:chExt cx="0" cy="0"/>
        </a:xfrm>
      </p:grpSpPr>
      <p:sp>
        <p:nvSpPr>
          <p:cNvPr id="475" name="Google Shape;475;p7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6" name="Google Shape;476;p7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477" name="Google Shape;477;p7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7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7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0" name="Shape 480"/>
        <p:cNvGrpSpPr/>
        <p:nvPr/>
      </p:nvGrpSpPr>
      <p:grpSpPr>
        <a:xfrm>
          <a:off x="0" y="0"/>
          <a:ext cx="0" cy="0"/>
          <a:chOff x="0" y="0"/>
          <a:chExt cx="0" cy="0"/>
        </a:xfrm>
      </p:grpSpPr>
      <p:sp>
        <p:nvSpPr>
          <p:cNvPr id="481" name="Google Shape;481;p7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2" name="Google Shape;482;p7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3" name="Google Shape;483;p7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7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7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512" name="Shape 512"/>
        <p:cNvGrpSpPr/>
        <p:nvPr/>
      </p:nvGrpSpPr>
      <p:grpSpPr>
        <a:xfrm>
          <a:off x="0" y="0"/>
          <a:ext cx="0" cy="0"/>
          <a:chOff x="0" y="0"/>
          <a:chExt cx="0" cy="0"/>
        </a:xfrm>
      </p:grpSpPr>
      <p:sp>
        <p:nvSpPr>
          <p:cNvPr id="513" name="Google Shape;513;p75"/>
          <p:cNvSpPr txBox="1"/>
          <p:nvPr>
            <p:ph idx="1" type="body"/>
          </p:nvPr>
        </p:nvSpPr>
        <p:spPr>
          <a:xfrm>
            <a:off x="457200" y="228600"/>
            <a:ext cx="8229600" cy="5867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4" name="Google Shape;514;p7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p7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7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7" name="Shape 517"/>
        <p:cNvGrpSpPr/>
        <p:nvPr/>
      </p:nvGrpSpPr>
      <p:grpSpPr>
        <a:xfrm>
          <a:off x="0" y="0"/>
          <a:ext cx="0" cy="0"/>
          <a:chOff x="0" y="0"/>
          <a:chExt cx="0" cy="0"/>
        </a:xfrm>
      </p:grpSpPr>
      <p:sp>
        <p:nvSpPr>
          <p:cNvPr id="518" name="Google Shape;518;p76"/>
          <p:cNvSpPr txBox="1"/>
          <p:nvPr>
            <p:ph type="title"/>
          </p:nvPr>
        </p:nvSpPr>
        <p:spPr>
          <a:xfrm rot="5400000">
            <a:off x="4724400" y="2133600"/>
            <a:ext cx="5867400"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9" name="Google Shape;519;p76"/>
          <p:cNvSpPr txBox="1"/>
          <p:nvPr>
            <p:ph idx="1" type="body"/>
          </p:nvPr>
        </p:nvSpPr>
        <p:spPr>
          <a:xfrm rot="5400000">
            <a:off x="533400" y="152400"/>
            <a:ext cx="58674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0" name="Google Shape;520;p7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7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7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3" name="Shape 523"/>
        <p:cNvGrpSpPr/>
        <p:nvPr/>
      </p:nvGrpSpPr>
      <p:grpSpPr>
        <a:xfrm>
          <a:off x="0" y="0"/>
          <a:ext cx="0" cy="0"/>
          <a:chOff x="0" y="0"/>
          <a:chExt cx="0" cy="0"/>
        </a:xfrm>
      </p:grpSpPr>
      <p:sp>
        <p:nvSpPr>
          <p:cNvPr id="524" name="Google Shape;524;p7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5" name="Google Shape;525;p77"/>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6" name="Google Shape;526;p7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p7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8" name="Google Shape;528;p7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9" name="Shape 529"/>
        <p:cNvGrpSpPr/>
        <p:nvPr/>
      </p:nvGrpSpPr>
      <p:grpSpPr>
        <a:xfrm>
          <a:off x="0" y="0"/>
          <a:ext cx="0" cy="0"/>
          <a:chOff x="0" y="0"/>
          <a:chExt cx="0" cy="0"/>
        </a:xfrm>
      </p:grpSpPr>
      <p:sp>
        <p:nvSpPr>
          <p:cNvPr id="530" name="Google Shape;530;p7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1" name="Google Shape;531;p78"/>
          <p:cNvSpPr/>
          <p:nvPr>
            <p:ph idx="2" type="pic"/>
          </p:nvPr>
        </p:nvSpPr>
        <p:spPr>
          <a:xfrm>
            <a:off x="1792288" y="612775"/>
            <a:ext cx="5486400" cy="4114800"/>
          </a:xfrm>
          <a:prstGeom prst="rect">
            <a:avLst/>
          </a:prstGeom>
          <a:noFill/>
          <a:ln>
            <a:noFill/>
          </a:ln>
        </p:spPr>
      </p:sp>
      <p:sp>
        <p:nvSpPr>
          <p:cNvPr id="532" name="Google Shape;532;p7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533" name="Google Shape;533;p7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7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5" name="Google Shape;535;p7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3" name="Google Shape;53;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4" name="Google Shape;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6" name="Shape 536"/>
        <p:cNvGrpSpPr/>
        <p:nvPr/>
      </p:nvGrpSpPr>
      <p:grpSpPr>
        <a:xfrm>
          <a:off x="0" y="0"/>
          <a:ext cx="0" cy="0"/>
          <a:chOff x="0" y="0"/>
          <a:chExt cx="0" cy="0"/>
        </a:xfrm>
      </p:grpSpPr>
      <p:sp>
        <p:nvSpPr>
          <p:cNvPr id="537" name="Google Shape;537;p7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8" name="Google Shape;538;p7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539" name="Google Shape;539;p7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540" name="Google Shape;540;p7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7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2" name="Google Shape;542;p7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3" name="Shape 543"/>
        <p:cNvGrpSpPr/>
        <p:nvPr/>
      </p:nvGrpSpPr>
      <p:grpSpPr>
        <a:xfrm>
          <a:off x="0" y="0"/>
          <a:ext cx="0" cy="0"/>
          <a:chOff x="0" y="0"/>
          <a:chExt cx="0" cy="0"/>
        </a:xfrm>
      </p:grpSpPr>
      <p:sp>
        <p:nvSpPr>
          <p:cNvPr id="544" name="Google Shape;544;p8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8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8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7" name="Shape 547"/>
        <p:cNvGrpSpPr/>
        <p:nvPr/>
      </p:nvGrpSpPr>
      <p:grpSpPr>
        <a:xfrm>
          <a:off x="0" y="0"/>
          <a:ext cx="0" cy="0"/>
          <a:chOff x="0" y="0"/>
          <a:chExt cx="0" cy="0"/>
        </a:xfrm>
      </p:grpSpPr>
      <p:sp>
        <p:nvSpPr>
          <p:cNvPr id="548" name="Google Shape;548;p8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9" name="Google Shape;549;p8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0" name="Google Shape;550;p8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1" name="Google Shape;551;p8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2" name="Shape 552"/>
        <p:cNvGrpSpPr/>
        <p:nvPr/>
      </p:nvGrpSpPr>
      <p:grpSpPr>
        <a:xfrm>
          <a:off x="0" y="0"/>
          <a:ext cx="0" cy="0"/>
          <a:chOff x="0" y="0"/>
          <a:chExt cx="0" cy="0"/>
        </a:xfrm>
      </p:grpSpPr>
      <p:sp>
        <p:nvSpPr>
          <p:cNvPr id="553" name="Google Shape;553;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4" name="Google Shape;554;p8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555" name="Google Shape;555;p8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556" name="Google Shape;556;p8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557" name="Google Shape;557;p8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558" name="Google Shape;558;p8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8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8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1" name="Shape 561"/>
        <p:cNvGrpSpPr/>
        <p:nvPr/>
      </p:nvGrpSpPr>
      <p:grpSpPr>
        <a:xfrm>
          <a:off x="0" y="0"/>
          <a:ext cx="0" cy="0"/>
          <a:chOff x="0" y="0"/>
          <a:chExt cx="0" cy="0"/>
        </a:xfrm>
      </p:grpSpPr>
      <p:sp>
        <p:nvSpPr>
          <p:cNvPr id="562" name="Google Shape;562;p8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3" name="Google Shape;563;p83"/>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564" name="Google Shape;564;p83"/>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565" name="Google Shape;565;p8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6" name="Google Shape;566;p8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7" name="Google Shape;567;p8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8" name="Shape 568"/>
        <p:cNvGrpSpPr/>
        <p:nvPr/>
      </p:nvGrpSpPr>
      <p:grpSpPr>
        <a:xfrm>
          <a:off x="0" y="0"/>
          <a:ext cx="0" cy="0"/>
          <a:chOff x="0" y="0"/>
          <a:chExt cx="0" cy="0"/>
        </a:xfrm>
      </p:grpSpPr>
      <p:sp>
        <p:nvSpPr>
          <p:cNvPr id="569" name="Google Shape;569;p8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0" name="Google Shape;570;p8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571" name="Google Shape;571;p8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8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8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4" name="Shape 574"/>
        <p:cNvGrpSpPr/>
        <p:nvPr/>
      </p:nvGrpSpPr>
      <p:grpSpPr>
        <a:xfrm>
          <a:off x="0" y="0"/>
          <a:ext cx="0" cy="0"/>
          <a:chOff x="0" y="0"/>
          <a:chExt cx="0" cy="0"/>
        </a:xfrm>
      </p:grpSpPr>
      <p:sp>
        <p:nvSpPr>
          <p:cNvPr id="575" name="Google Shape;575;p85"/>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6" name="Google Shape;576;p85"/>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7" name="Google Shape;577;p8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8" name="Google Shape;578;p8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9" name="Google Shape;579;p8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86" name="Shape 586"/>
        <p:cNvGrpSpPr/>
        <p:nvPr/>
      </p:nvGrpSpPr>
      <p:grpSpPr>
        <a:xfrm>
          <a:off x="0" y="0"/>
          <a:ext cx="0" cy="0"/>
          <a:chOff x="0" y="0"/>
          <a:chExt cx="0" cy="0"/>
        </a:xfrm>
      </p:grpSpPr>
      <p:sp>
        <p:nvSpPr>
          <p:cNvPr id="587" name="Google Shape;587;p8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8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89" name="Google Shape;589;p8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90" name="Google Shape;590;p8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91" name="Google Shape;591;p87"/>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2" name="Google Shape;592;p87"/>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3" name="Google Shape;593;p87"/>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594" name="Shape 594"/>
        <p:cNvGrpSpPr/>
        <p:nvPr/>
      </p:nvGrpSpPr>
      <p:grpSpPr>
        <a:xfrm>
          <a:off x="0" y="0"/>
          <a:ext cx="0" cy="0"/>
          <a:chOff x="0" y="0"/>
          <a:chExt cx="0" cy="0"/>
        </a:xfrm>
      </p:grpSpPr>
      <p:sp>
        <p:nvSpPr>
          <p:cNvPr id="595" name="Google Shape;595;p88"/>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96" name="Google Shape;596;p88"/>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88"/>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88"/>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599" name="Shape 599"/>
        <p:cNvGrpSpPr/>
        <p:nvPr/>
      </p:nvGrpSpPr>
      <p:grpSpPr>
        <a:xfrm>
          <a:off x="0" y="0"/>
          <a:ext cx="0" cy="0"/>
          <a:chOff x="0" y="0"/>
          <a:chExt cx="0" cy="0"/>
        </a:xfrm>
      </p:grpSpPr>
      <p:sp>
        <p:nvSpPr>
          <p:cNvPr id="600" name="Google Shape;600;p89"/>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89"/>
          <p:cNvSpPr txBox="1"/>
          <p:nvPr>
            <p:ph idx="1" type="body"/>
          </p:nvPr>
        </p:nvSpPr>
        <p:spPr>
          <a:xfrm>
            <a:off x="457200" y="1600200"/>
            <a:ext cx="4038600" cy="2185988"/>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02" name="Google Shape;602;p89"/>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03" name="Google Shape;603;p89"/>
          <p:cNvSpPr txBox="1"/>
          <p:nvPr>
            <p:ph idx="3" type="body"/>
          </p:nvPr>
        </p:nvSpPr>
        <p:spPr>
          <a:xfrm>
            <a:off x="457200" y="3938588"/>
            <a:ext cx="4038600" cy="218757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04" name="Google Shape;604;p89"/>
          <p:cNvSpPr txBox="1"/>
          <p:nvPr>
            <p:ph idx="4"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05" name="Google Shape;605;p89"/>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p89"/>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7" name="Google Shape;607;p89"/>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8" name="Shape 608"/>
        <p:cNvGrpSpPr/>
        <p:nvPr/>
      </p:nvGrpSpPr>
      <p:grpSpPr>
        <a:xfrm>
          <a:off x="0" y="0"/>
          <a:ext cx="0" cy="0"/>
          <a:chOff x="0" y="0"/>
          <a:chExt cx="0" cy="0"/>
        </a:xfrm>
      </p:grpSpPr>
      <p:sp>
        <p:nvSpPr>
          <p:cNvPr id="609" name="Google Shape;609;p90"/>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9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11" name="Google Shape;611;p90"/>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2" name="Google Shape;612;p90"/>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3" name="Google Shape;613;p90"/>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4" name="Shape 614"/>
        <p:cNvGrpSpPr/>
        <p:nvPr/>
      </p:nvGrpSpPr>
      <p:grpSpPr>
        <a:xfrm>
          <a:off x="0" y="0"/>
          <a:ext cx="0" cy="0"/>
          <a:chOff x="0" y="0"/>
          <a:chExt cx="0" cy="0"/>
        </a:xfrm>
      </p:grpSpPr>
      <p:sp>
        <p:nvSpPr>
          <p:cNvPr id="615" name="Google Shape;615;p91"/>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91"/>
          <p:cNvSpPr txBox="1"/>
          <p:nvPr>
            <p:ph idx="1" type="body"/>
          </p:nvPr>
        </p:nvSpPr>
        <p:spPr>
          <a:xfrm rot="5400000">
            <a:off x="2232819" y="-327819"/>
            <a:ext cx="4678362" cy="82296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17" name="Google Shape;617;p91"/>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91"/>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9" name="Google Shape;619;p91"/>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0" name="Shape 620"/>
        <p:cNvGrpSpPr/>
        <p:nvPr/>
      </p:nvGrpSpPr>
      <p:grpSpPr>
        <a:xfrm>
          <a:off x="0" y="0"/>
          <a:ext cx="0" cy="0"/>
          <a:chOff x="0" y="0"/>
          <a:chExt cx="0" cy="0"/>
        </a:xfrm>
      </p:grpSpPr>
      <p:sp>
        <p:nvSpPr>
          <p:cNvPr id="621" name="Google Shape;621;p92"/>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2" name="Google Shape;622;p92"/>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p92"/>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4" name="Shape 624"/>
        <p:cNvGrpSpPr/>
        <p:nvPr/>
      </p:nvGrpSpPr>
      <p:grpSpPr>
        <a:xfrm>
          <a:off x="0" y="0"/>
          <a:ext cx="0" cy="0"/>
          <a:chOff x="0" y="0"/>
          <a:chExt cx="0" cy="0"/>
        </a:xfrm>
      </p:grpSpPr>
      <p:sp>
        <p:nvSpPr>
          <p:cNvPr id="625" name="Google Shape;625;p93"/>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93"/>
          <p:cNvSpPr txBox="1"/>
          <p:nvPr>
            <p:ph idx="1" type="body"/>
          </p:nvPr>
        </p:nvSpPr>
        <p:spPr>
          <a:xfrm>
            <a:off x="457200" y="1524000"/>
            <a:ext cx="4059936" cy="45720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27" name="Google Shape;627;p93"/>
          <p:cNvSpPr txBox="1"/>
          <p:nvPr>
            <p:ph idx="2" type="body"/>
          </p:nvPr>
        </p:nvSpPr>
        <p:spPr>
          <a:xfrm>
            <a:off x="4648200" y="1524000"/>
            <a:ext cx="4059936" cy="45720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28" name="Google Shape;628;p93"/>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93"/>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0" name="Google Shape;630;p93"/>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1" name="Shape 631"/>
        <p:cNvGrpSpPr/>
        <p:nvPr/>
      </p:nvGrpSpPr>
      <p:grpSpPr>
        <a:xfrm>
          <a:off x="0" y="0"/>
          <a:ext cx="0" cy="0"/>
          <a:chOff x="0" y="0"/>
          <a:chExt cx="0" cy="0"/>
        </a:xfrm>
      </p:grpSpPr>
      <p:sp>
        <p:nvSpPr>
          <p:cNvPr id="632" name="Google Shape;632;p94"/>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38"/>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33" name="Google Shape;633;p94"/>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4" name="Google Shape;634;p94"/>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5" name="Google Shape;635;p94"/>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6" name="Google Shape;636;p94"/>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3" name="Shape 643"/>
        <p:cNvGrpSpPr/>
        <p:nvPr/>
      </p:nvGrpSpPr>
      <p:grpSpPr>
        <a:xfrm>
          <a:off x="0" y="0"/>
          <a:ext cx="0" cy="0"/>
          <a:chOff x="0" y="0"/>
          <a:chExt cx="0" cy="0"/>
        </a:xfrm>
      </p:grpSpPr>
      <p:sp>
        <p:nvSpPr>
          <p:cNvPr id="644" name="Google Shape;644;p9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5" name="Google Shape;645;p96"/>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6" name="Google Shape;646;p9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7" name="Google Shape;647;p9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8" name="Google Shape;648;p9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9" name="Shape 649"/>
        <p:cNvGrpSpPr/>
        <p:nvPr/>
      </p:nvGrpSpPr>
      <p:grpSpPr>
        <a:xfrm>
          <a:off x="0" y="0"/>
          <a:ext cx="0" cy="0"/>
          <a:chOff x="0" y="0"/>
          <a:chExt cx="0" cy="0"/>
        </a:xfrm>
      </p:grpSpPr>
      <p:sp>
        <p:nvSpPr>
          <p:cNvPr id="650" name="Google Shape;650;p97"/>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51" name="Google Shape;651;p97"/>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2" name="Google Shape;652;p9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3" name="Google Shape;653;p9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4" name="Google Shape;654;p9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5" name="Shape 655"/>
        <p:cNvGrpSpPr/>
        <p:nvPr/>
      </p:nvGrpSpPr>
      <p:grpSpPr>
        <a:xfrm>
          <a:off x="0" y="0"/>
          <a:ext cx="0" cy="0"/>
          <a:chOff x="0" y="0"/>
          <a:chExt cx="0" cy="0"/>
        </a:xfrm>
      </p:grpSpPr>
      <p:sp>
        <p:nvSpPr>
          <p:cNvPr id="656" name="Google Shape;656;p9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57" name="Google Shape;657;p98"/>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8" name="Google Shape;658;p9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9" name="Google Shape;659;p9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9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1" name="Shape 661"/>
        <p:cNvGrpSpPr/>
        <p:nvPr/>
      </p:nvGrpSpPr>
      <p:grpSpPr>
        <a:xfrm>
          <a:off x="0" y="0"/>
          <a:ext cx="0" cy="0"/>
          <a:chOff x="0" y="0"/>
          <a:chExt cx="0" cy="0"/>
        </a:xfrm>
      </p:grpSpPr>
      <p:sp>
        <p:nvSpPr>
          <p:cNvPr id="662" name="Google Shape;662;p9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63" name="Google Shape;663;p99"/>
          <p:cNvSpPr/>
          <p:nvPr>
            <p:ph idx="2" type="pic"/>
          </p:nvPr>
        </p:nvSpPr>
        <p:spPr>
          <a:xfrm>
            <a:off x="3887391" y="987426"/>
            <a:ext cx="4629150" cy="4873625"/>
          </a:xfrm>
          <a:prstGeom prst="rect">
            <a:avLst/>
          </a:prstGeom>
          <a:noFill/>
          <a:ln>
            <a:noFill/>
          </a:ln>
        </p:spPr>
      </p:sp>
      <p:sp>
        <p:nvSpPr>
          <p:cNvPr id="664" name="Google Shape;664;p9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65" name="Google Shape;665;p9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6" name="Google Shape;666;p9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7" name="Google Shape;667;p9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8" name="Shape 668"/>
        <p:cNvGrpSpPr/>
        <p:nvPr/>
      </p:nvGrpSpPr>
      <p:grpSpPr>
        <a:xfrm>
          <a:off x="0" y="0"/>
          <a:ext cx="0" cy="0"/>
          <a:chOff x="0" y="0"/>
          <a:chExt cx="0" cy="0"/>
        </a:xfrm>
      </p:grpSpPr>
      <p:sp>
        <p:nvSpPr>
          <p:cNvPr id="669" name="Google Shape;669;p10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0" name="Google Shape;670;p10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71" name="Google Shape;671;p10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72" name="Google Shape;672;p10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10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4" name="Google Shape;674;p10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5" name="Shape 675"/>
        <p:cNvGrpSpPr/>
        <p:nvPr/>
      </p:nvGrpSpPr>
      <p:grpSpPr>
        <a:xfrm>
          <a:off x="0" y="0"/>
          <a:ext cx="0" cy="0"/>
          <a:chOff x="0" y="0"/>
          <a:chExt cx="0" cy="0"/>
        </a:xfrm>
      </p:grpSpPr>
      <p:sp>
        <p:nvSpPr>
          <p:cNvPr id="676" name="Google Shape;676;p10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7" name="Google Shape;677;p10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8" name="Google Shape;678;p10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9" name="Shape 679"/>
        <p:cNvGrpSpPr/>
        <p:nvPr/>
      </p:nvGrpSpPr>
      <p:grpSpPr>
        <a:xfrm>
          <a:off x="0" y="0"/>
          <a:ext cx="0" cy="0"/>
          <a:chOff x="0" y="0"/>
          <a:chExt cx="0" cy="0"/>
        </a:xfrm>
      </p:grpSpPr>
      <p:sp>
        <p:nvSpPr>
          <p:cNvPr id="680" name="Google Shape;680;p10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1" name="Google Shape;681;p10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2" name="Google Shape;682;p10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3" name="Google Shape;683;p10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4" name="Shape 684"/>
        <p:cNvGrpSpPr/>
        <p:nvPr/>
      </p:nvGrpSpPr>
      <p:grpSpPr>
        <a:xfrm>
          <a:off x="0" y="0"/>
          <a:ext cx="0" cy="0"/>
          <a:chOff x="0" y="0"/>
          <a:chExt cx="0" cy="0"/>
        </a:xfrm>
      </p:grpSpPr>
      <p:sp>
        <p:nvSpPr>
          <p:cNvPr id="685" name="Google Shape;685;p10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6" name="Google Shape;686;p10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87" name="Google Shape;687;p10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88" name="Google Shape;688;p10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89" name="Google Shape;689;p10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0" name="Google Shape;690;p10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1" name="Google Shape;691;p10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2" name="Google Shape;692;p10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3" name="Shape 693"/>
        <p:cNvGrpSpPr/>
        <p:nvPr/>
      </p:nvGrpSpPr>
      <p:grpSpPr>
        <a:xfrm>
          <a:off x="0" y="0"/>
          <a:ext cx="0" cy="0"/>
          <a:chOff x="0" y="0"/>
          <a:chExt cx="0" cy="0"/>
        </a:xfrm>
      </p:grpSpPr>
      <p:sp>
        <p:nvSpPr>
          <p:cNvPr id="694" name="Google Shape;694;p10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95" name="Google Shape;695;p10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6" name="Google Shape;696;p10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7" name="Google Shape;697;p10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8" name="Google Shape;698;p10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9" name="Google Shape;699;p10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0" name="Shape 700"/>
        <p:cNvGrpSpPr/>
        <p:nvPr/>
      </p:nvGrpSpPr>
      <p:grpSpPr>
        <a:xfrm>
          <a:off x="0" y="0"/>
          <a:ext cx="0" cy="0"/>
          <a:chOff x="0" y="0"/>
          <a:chExt cx="0" cy="0"/>
        </a:xfrm>
      </p:grpSpPr>
      <p:sp>
        <p:nvSpPr>
          <p:cNvPr id="701" name="Google Shape;701;p10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2" name="Google Shape;702;p10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703" name="Google Shape;703;p10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4" name="Google Shape;704;p10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5" name="Google Shape;705;p10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6" name="Shape 706"/>
        <p:cNvGrpSpPr/>
        <p:nvPr/>
      </p:nvGrpSpPr>
      <p:grpSpPr>
        <a:xfrm>
          <a:off x="0" y="0"/>
          <a:ext cx="0" cy="0"/>
          <a:chOff x="0" y="0"/>
          <a:chExt cx="0" cy="0"/>
        </a:xfrm>
      </p:grpSpPr>
      <p:sp>
        <p:nvSpPr>
          <p:cNvPr id="707" name="Google Shape;707;p10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8" name="Google Shape;708;p10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709" name="Google Shape;709;p10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0" name="Google Shape;710;p10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1" name="Google Shape;711;p10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8" name="Shape 718"/>
        <p:cNvGrpSpPr/>
        <p:nvPr/>
      </p:nvGrpSpPr>
      <p:grpSpPr>
        <a:xfrm>
          <a:off x="0" y="0"/>
          <a:ext cx="0" cy="0"/>
          <a:chOff x="0" y="0"/>
          <a:chExt cx="0" cy="0"/>
        </a:xfrm>
      </p:grpSpPr>
      <p:sp>
        <p:nvSpPr>
          <p:cNvPr id="719" name="Google Shape;719;p10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20" name="Google Shape;720;p108"/>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1" name="Google Shape;721;p10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2" name="Google Shape;722;p10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3" name="Google Shape;723;p10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4" name="Shape 724"/>
        <p:cNvGrpSpPr/>
        <p:nvPr/>
      </p:nvGrpSpPr>
      <p:grpSpPr>
        <a:xfrm>
          <a:off x="0" y="0"/>
          <a:ext cx="0" cy="0"/>
          <a:chOff x="0" y="0"/>
          <a:chExt cx="0" cy="0"/>
        </a:xfrm>
      </p:grpSpPr>
      <p:sp>
        <p:nvSpPr>
          <p:cNvPr id="725" name="Google Shape;725;p10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26" name="Google Shape;726;p10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7" name="Google Shape;727;p10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10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9" name="Google Shape;729;p10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0" name="Shape 730"/>
        <p:cNvGrpSpPr/>
        <p:nvPr/>
      </p:nvGrpSpPr>
      <p:grpSpPr>
        <a:xfrm>
          <a:off x="0" y="0"/>
          <a:ext cx="0" cy="0"/>
          <a:chOff x="0" y="0"/>
          <a:chExt cx="0" cy="0"/>
        </a:xfrm>
      </p:grpSpPr>
      <p:sp>
        <p:nvSpPr>
          <p:cNvPr id="731" name="Google Shape;731;p11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32" name="Google Shape;732;p110"/>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3" name="Google Shape;733;p1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4" name="Google Shape;734;p1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5" name="Google Shape;735;p1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6" name="Shape 736"/>
        <p:cNvGrpSpPr/>
        <p:nvPr/>
      </p:nvGrpSpPr>
      <p:grpSpPr>
        <a:xfrm>
          <a:off x="0" y="0"/>
          <a:ext cx="0" cy="0"/>
          <a:chOff x="0" y="0"/>
          <a:chExt cx="0" cy="0"/>
        </a:xfrm>
      </p:grpSpPr>
      <p:sp>
        <p:nvSpPr>
          <p:cNvPr id="737" name="Google Shape;737;p1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38" name="Google Shape;738;p111"/>
          <p:cNvSpPr/>
          <p:nvPr>
            <p:ph idx="2" type="pic"/>
          </p:nvPr>
        </p:nvSpPr>
        <p:spPr>
          <a:xfrm>
            <a:off x="3887391" y="987426"/>
            <a:ext cx="4629150" cy="4873625"/>
          </a:xfrm>
          <a:prstGeom prst="rect">
            <a:avLst/>
          </a:prstGeom>
          <a:noFill/>
          <a:ln>
            <a:noFill/>
          </a:ln>
        </p:spPr>
      </p:sp>
      <p:sp>
        <p:nvSpPr>
          <p:cNvPr id="739" name="Google Shape;739;p11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40" name="Google Shape;740;p1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1" name="Google Shape;741;p1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2" name="Google Shape;742;p1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10" Type="http://schemas.openxmlformats.org/officeDocument/2006/relationships/theme" Target="../theme/theme9.xml"/><Relationship Id="rId9" Type="http://schemas.openxmlformats.org/officeDocument/2006/relationships/slideLayout" Target="../slideLayouts/slideLayout84.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2" Type="http://schemas.openxmlformats.org/officeDocument/2006/relationships/theme" Target="../theme/theme14.xml"/><Relationship Id="rId9" Type="http://schemas.openxmlformats.org/officeDocument/2006/relationships/slideLayout" Target="../slideLayouts/slideLayout93.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11" Type="http://schemas.openxmlformats.org/officeDocument/2006/relationships/slideLayout" Target="../slideLayouts/slideLayout106.xml"/><Relationship Id="rId10" Type="http://schemas.openxmlformats.org/officeDocument/2006/relationships/slideLayout" Target="../slideLayouts/slideLayout105.xml"/><Relationship Id="rId12" Type="http://schemas.openxmlformats.org/officeDocument/2006/relationships/theme" Target="../theme/theme7.xml"/><Relationship Id="rId9" Type="http://schemas.openxmlformats.org/officeDocument/2006/relationships/slideLayout" Target="../slideLayouts/slideLayout104.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2" Type="http://schemas.openxmlformats.org/officeDocument/2006/relationships/theme" Target="../theme/theme5.xml"/><Relationship Id="rId9" Type="http://schemas.openxmlformats.org/officeDocument/2006/relationships/slideLayout" Target="../slideLayouts/slideLayout115.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1.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6.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4.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0" Type="http://schemas.openxmlformats.org/officeDocument/2006/relationships/theme" Target="../theme/theme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4.xml"/><Relationship Id="rId3" Type="http://schemas.openxmlformats.org/officeDocument/2006/relationships/theme" Target="../theme/theme10.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2" Type="http://schemas.openxmlformats.org/officeDocument/2006/relationships/theme" Target="../theme/theme2.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2" Type="http://schemas.openxmlformats.org/officeDocument/2006/relationships/theme" Target="../theme/theme3.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80" name="Shape 580"/>
        <p:cNvGrpSpPr/>
        <p:nvPr/>
      </p:nvGrpSpPr>
      <p:grpSpPr>
        <a:xfrm>
          <a:off x="0" y="0"/>
          <a:ext cx="0" cy="0"/>
          <a:chOff x="0" y="0"/>
          <a:chExt cx="0" cy="0"/>
        </a:xfrm>
      </p:grpSpPr>
      <p:sp>
        <p:nvSpPr>
          <p:cNvPr id="581" name="Google Shape;581;p86"/>
          <p:cNvSpPr txBox="1"/>
          <p:nvPr>
            <p:ph idx="1" type="body"/>
          </p:nvPr>
        </p:nvSpPr>
        <p:spPr>
          <a:xfrm>
            <a:off x="457200" y="1447800"/>
            <a:ext cx="8229600" cy="4678362"/>
          </a:xfrm>
          <a:prstGeom prst="rect">
            <a:avLst/>
          </a:prstGeom>
          <a:noFill/>
          <a:ln>
            <a:noFill/>
          </a:ln>
        </p:spPr>
        <p:txBody>
          <a:bodyPr anchorCtr="0" anchor="t" bIns="45700" lIns="91425" spcFirstLastPara="1" rIns="91425" wrap="square" tIns="45700">
            <a:noAutofit/>
          </a:bodyPr>
          <a:lstStyle>
            <a:lvl1pPr indent="-368935" lvl="0" marL="457200" marR="0" rtl="0" algn="l">
              <a:spcBef>
                <a:spcPts val="600"/>
              </a:spcBef>
              <a:spcAft>
                <a:spcPts val="0"/>
              </a:spcAft>
              <a:buClr>
                <a:schemeClr val="accent2"/>
              </a:buClr>
              <a:buSzPts val="221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300"/>
              </a:spcBef>
              <a:spcAft>
                <a:spcPts val="0"/>
              </a:spcAft>
              <a:buClr>
                <a:srgbClr val="D6903D"/>
              </a:buClr>
              <a:buSzPts val="2040"/>
              <a:buFont typeface="Noto Sans Symbols"/>
              <a:buChar char="⚫"/>
              <a:defRPr b="0" i="0" sz="2400" u="none" cap="none" strike="noStrike">
                <a:solidFill>
                  <a:schemeClr val="lt2"/>
                </a:solidFill>
                <a:latin typeface="Constantia"/>
                <a:ea typeface="Constantia"/>
                <a:cs typeface="Constantia"/>
                <a:sym typeface="Constantia"/>
              </a:defRPr>
            </a:lvl2pPr>
            <a:lvl3pPr indent="-341947" lvl="2" marL="1371600" marR="0" rtl="0" algn="l">
              <a:spcBef>
                <a:spcPts val="300"/>
              </a:spcBef>
              <a:spcAft>
                <a:spcPts val="0"/>
              </a:spcAft>
              <a:buClr>
                <a:srgbClr val="B37732"/>
              </a:buClr>
              <a:buSzPts val="1785"/>
              <a:buFont typeface="Noto Sans Symbols"/>
              <a:buChar char="⚫"/>
              <a:defRPr b="0" i="0" sz="2100" u="none" cap="none" strike="noStrike">
                <a:solidFill>
                  <a:schemeClr val="lt1"/>
                </a:solidFill>
                <a:latin typeface="Constantia"/>
                <a:ea typeface="Constantia"/>
                <a:cs typeface="Constantia"/>
                <a:sym typeface="Constantia"/>
              </a:defRPr>
            </a:lvl3pPr>
            <a:lvl4pPr indent="-331152" lvl="3" marL="1828800" marR="0" rtl="0" algn="l">
              <a:spcBef>
                <a:spcPts val="300"/>
              </a:spcBef>
              <a:spcAft>
                <a:spcPts val="0"/>
              </a:spcAft>
              <a:buClr>
                <a:srgbClr val="D6903D"/>
              </a:buClr>
              <a:buSzPts val="1615"/>
              <a:buFont typeface="Noto Sans Symbols"/>
              <a:buChar char="⚫"/>
              <a:defRPr b="0" i="0" sz="1900" u="none" cap="none" strike="noStrike">
                <a:solidFill>
                  <a:schemeClr val="lt1"/>
                </a:solidFill>
                <a:latin typeface="Constantia"/>
                <a:ea typeface="Constantia"/>
                <a:cs typeface="Constantia"/>
                <a:sym typeface="Constantia"/>
              </a:defRPr>
            </a:lvl4pPr>
            <a:lvl5pPr indent="-314960" lvl="4" marL="2286000" marR="0" rtl="0" algn="l">
              <a:spcBef>
                <a:spcPts val="338"/>
              </a:spcBef>
              <a:spcAft>
                <a:spcPts val="0"/>
              </a:spcAft>
              <a:buClr>
                <a:srgbClr val="D6903D"/>
              </a:buClr>
              <a:buSzPts val="1360"/>
              <a:buFont typeface="Noto Sans Symbols"/>
              <a:buChar char="⚫"/>
              <a:defRPr b="0" i="0" sz="1600" u="none" cap="none" strike="noStrike">
                <a:solidFill>
                  <a:schemeClr val="lt1"/>
                </a:solidFill>
                <a:latin typeface="Constantia"/>
                <a:ea typeface="Constantia"/>
                <a:cs typeface="Constantia"/>
                <a:sym typeface="Constantia"/>
              </a:defRPr>
            </a:lvl5pPr>
            <a:lvl6pPr indent="-320357" lvl="5" marL="2743200" marR="0" rtl="0" algn="l">
              <a:spcBef>
                <a:spcPts val="340"/>
              </a:spcBef>
              <a:spcAft>
                <a:spcPts val="0"/>
              </a:spcAft>
              <a:buClr>
                <a:srgbClr val="D58F3E"/>
              </a:buClr>
              <a:buSzPts val="1445"/>
              <a:buFont typeface="Noto Sans Symbols"/>
              <a:buChar char="🖙"/>
              <a:defRPr b="0" i="0" sz="1700" u="none" cap="none" strike="noStrike">
                <a:solidFill>
                  <a:schemeClr val="lt1"/>
                </a:solidFill>
                <a:latin typeface="Constantia"/>
                <a:ea typeface="Constantia"/>
                <a:cs typeface="Constantia"/>
                <a:sym typeface="Constantia"/>
              </a:defRPr>
            </a:lvl6pPr>
            <a:lvl7pPr indent="-314960" lvl="6" marL="3200400" marR="0" rtl="0" algn="l">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7pPr>
            <a:lvl8pPr indent="-309562" lvl="7" marL="36576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8pPr>
            <a:lvl9pPr indent="-309562" lvl="8" marL="41148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582" name="Google Shape;582;p86"/>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83" name="Google Shape;583;p86"/>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84" name="Google Shape;584;p86"/>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585" name="Google Shape;585;p86"/>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1pPr>
            <a:lvl2pPr lvl="1"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2pPr>
            <a:lvl3pPr lvl="2"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3pPr>
            <a:lvl4pPr lvl="3"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4pPr>
            <a:lvl5pPr lvl="4"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5pPr>
            <a:lvl6pPr lvl="5"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6pPr>
            <a:lvl7pPr lvl="6"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7pPr>
            <a:lvl8pPr lvl="7"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8pPr>
            <a:lvl9pPr lvl="8"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7" name="Shape 637"/>
        <p:cNvGrpSpPr/>
        <p:nvPr/>
      </p:nvGrpSpPr>
      <p:grpSpPr>
        <a:xfrm>
          <a:off x="0" y="0"/>
          <a:ext cx="0" cy="0"/>
          <a:chOff x="0" y="0"/>
          <a:chExt cx="0" cy="0"/>
        </a:xfrm>
      </p:grpSpPr>
      <p:sp>
        <p:nvSpPr>
          <p:cNvPr id="638" name="Google Shape;638;p9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639" name="Google Shape;639;p95"/>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40" name="Google Shape;640;p9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1" name="Google Shape;641;p9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2" name="Google Shape;642;p9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10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714" name="Google Shape;714;p107"/>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15" name="Google Shape;715;p10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6" name="Google Shape;716;p10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7" name="Google Shape;717;p10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787" name="Shape 787"/>
        <p:cNvGrpSpPr/>
        <p:nvPr/>
      </p:nvGrpSpPr>
      <p:grpSpPr>
        <a:xfrm>
          <a:off x="0" y="0"/>
          <a:ext cx="0" cy="0"/>
          <a:chOff x="0" y="0"/>
          <a:chExt cx="0" cy="0"/>
        </a:xfrm>
      </p:grpSpPr>
      <p:grpSp>
        <p:nvGrpSpPr>
          <p:cNvPr id="788" name="Google Shape;788;p119"/>
          <p:cNvGrpSpPr/>
          <p:nvPr/>
        </p:nvGrpSpPr>
        <p:grpSpPr>
          <a:xfrm>
            <a:off x="0" y="0"/>
            <a:ext cx="9144000" cy="6858000"/>
            <a:chOff x="0" y="0"/>
            <a:chExt cx="5760" cy="4320"/>
          </a:xfrm>
        </p:grpSpPr>
        <p:sp>
          <p:nvSpPr>
            <p:cNvPr id="789" name="Google Shape;789;p119"/>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790" name="Google Shape;790;p119"/>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791" name="Google Shape;791;p119"/>
          <p:cNvSpPr/>
          <p:nvPr/>
        </p:nvSpPr>
        <p:spPr>
          <a:xfrm>
            <a:off x="6248400" y="626268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792" name="Google Shape;792;p119"/>
          <p:cNvGrpSpPr/>
          <p:nvPr/>
        </p:nvGrpSpPr>
        <p:grpSpPr>
          <a:xfrm>
            <a:off x="0" y="6019800"/>
            <a:ext cx="7848600" cy="857250"/>
            <a:chOff x="0" y="3792"/>
            <a:chExt cx="4944" cy="540"/>
          </a:xfrm>
        </p:grpSpPr>
        <p:sp>
          <p:nvSpPr>
            <p:cNvPr id="793" name="Google Shape;793;p119"/>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794" name="Google Shape;794;p119"/>
            <p:cNvGrpSpPr/>
            <p:nvPr/>
          </p:nvGrpSpPr>
          <p:grpSpPr>
            <a:xfrm>
              <a:off x="2486" y="3792"/>
              <a:ext cx="2458" cy="540"/>
              <a:chOff x="2486" y="3792"/>
              <a:chExt cx="2458" cy="540"/>
            </a:xfrm>
          </p:grpSpPr>
          <p:sp>
            <p:nvSpPr>
              <p:cNvPr id="795" name="Google Shape;795;p119"/>
              <p:cNvSpPr/>
              <p:nvPr/>
            </p:nvSpPr>
            <p:spPr>
              <a:xfrm>
                <a:off x="3948" y="3799"/>
                <a:ext cx="996" cy="533"/>
              </a:xfrm>
              <a:custGeom>
                <a:rect b="b" l="l" r="r" t="t"/>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796" name="Google Shape;796;p119"/>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797" name="Google Shape;797;p119"/>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798" name="Google Shape;798;p119"/>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799" name="Google Shape;799;p119"/>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800" name="Google Shape;800;p119"/>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grpSp>
        <p:nvGrpSpPr>
          <p:cNvPr id="801" name="Google Shape;801;p119"/>
          <p:cNvGrpSpPr/>
          <p:nvPr/>
        </p:nvGrpSpPr>
        <p:grpSpPr>
          <a:xfrm>
            <a:off x="627062" y="6021387"/>
            <a:ext cx="5684837" cy="849312"/>
            <a:chOff x="395" y="3793"/>
            <a:chExt cx="3581" cy="535"/>
          </a:xfrm>
        </p:grpSpPr>
        <p:sp>
          <p:nvSpPr>
            <p:cNvPr id="802" name="Google Shape;802;p119"/>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803" name="Google Shape;803;p119"/>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804" name="Google Shape;804;p119"/>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805" name="Google Shape;805;p119"/>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806" name="Google Shape;806;p119"/>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807" name="Google Shape;807;p119"/>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808" name="Google Shape;808;p11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809" name="Google Shape;809;p119"/>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10" name="Google Shape;810;p11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11" name="Google Shape;811;p11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12" name="Google Shape;812;p11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6" name="Google Shape;86;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97" name="Google Shape;97;p15"/>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8" name="Google Shape;98;p1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72" name="Google Shape;172;p27"/>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73" name="Google Shape;173;p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47" name="Google Shape;247;p39"/>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8" name="Google Shape;248;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9" name="Google Shape;249;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0" name="Google Shape;250;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0" name="Shape 320"/>
        <p:cNvGrpSpPr/>
        <p:nvPr/>
      </p:nvGrpSpPr>
      <p:grpSpPr>
        <a:xfrm>
          <a:off x="0" y="0"/>
          <a:ext cx="0" cy="0"/>
          <a:chOff x="0" y="0"/>
          <a:chExt cx="0" cy="0"/>
        </a:xfrm>
      </p:grpSpPr>
      <p:sp>
        <p:nvSpPr>
          <p:cNvPr id="321" name="Google Shape;321;p51"/>
          <p:cNvSpPr txBox="1"/>
          <p:nvPr>
            <p:ph idx="1" type="body"/>
          </p:nvPr>
        </p:nvSpPr>
        <p:spPr>
          <a:xfrm>
            <a:off x="457200" y="1447800"/>
            <a:ext cx="8229600" cy="4678362"/>
          </a:xfrm>
          <a:prstGeom prst="rect">
            <a:avLst/>
          </a:prstGeom>
          <a:noFill/>
          <a:ln>
            <a:noFill/>
          </a:ln>
        </p:spPr>
        <p:txBody>
          <a:bodyPr anchorCtr="0" anchor="t" bIns="45700" lIns="91425" spcFirstLastPara="1" rIns="91425" wrap="square" tIns="45700">
            <a:noAutofit/>
          </a:bodyPr>
          <a:lstStyle>
            <a:lvl1pPr indent="-368935" lvl="0" marL="457200" marR="0" rtl="0" algn="l">
              <a:spcBef>
                <a:spcPts val="600"/>
              </a:spcBef>
              <a:spcAft>
                <a:spcPts val="0"/>
              </a:spcAft>
              <a:buClr>
                <a:schemeClr val="accent2"/>
              </a:buClr>
              <a:buSzPts val="221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300"/>
              </a:spcBef>
              <a:spcAft>
                <a:spcPts val="0"/>
              </a:spcAft>
              <a:buClr>
                <a:srgbClr val="D6903D"/>
              </a:buClr>
              <a:buSzPts val="2040"/>
              <a:buFont typeface="Noto Sans Symbols"/>
              <a:buChar char="⚫"/>
              <a:defRPr b="0" i="0" sz="2400" u="none" cap="none" strike="noStrike">
                <a:solidFill>
                  <a:schemeClr val="lt2"/>
                </a:solidFill>
                <a:latin typeface="Constantia"/>
                <a:ea typeface="Constantia"/>
                <a:cs typeface="Constantia"/>
                <a:sym typeface="Constantia"/>
              </a:defRPr>
            </a:lvl2pPr>
            <a:lvl3pPr indent="-341947" lvl="2" marL="1371600" marR="0" rtl="0" algn="l">
              <a:spcBef>
                <a:spcPts val="300"/>
              </a:spcBef>
              <a:spcAft>
                <a:spcPts val="0"/>
              </a:spcAft>
              <a:buClr>
                <a:srgbClr val="B37732"/>
              </a:buClr>
              <a:buSzPts val="1785"/>
              <a:buFont typeface="Noto Sans Symbols"/>
              <a:buChar char="⚫"/>
              <a:defRPr b="0" i="0" sz="2100" u="none" cap="none" strike="noStrike">
                <a:solidFill>
                  <a:schemeClr val="lt1"/>
                </a:solidFill>
                <a:latin typeface="Constantia"/>
                <a:ea typeface="Constantia"/>
                <a:cs typeface="Constantia"/>
                <a:sym typeface="Constantia"/>
              </a:defRPr>
            </a:lvl3pPr>
            <a:lvl4pPr indent="-331152" lvl="3" marL="1828800" marR="0" rtl="0" algn="l">
              <a:spcBef>
                <a:spcPts val="300"/>
              </a:spcBef>
              <a:spcAft>
                <a:spcPts val="0"/>
              </a:spcAft>
              <a:buClr>
                <a:srgbClr val="D6903D"/>
              </a:buClr>
              <a:buSzPts val="1615"/>
              <a:buFont typeface="Noto Sans Symbols"/>
              <a:buChar char="⚫"/>
              <a:defRPr b="0" i="0" sz="1900" u="none" cap="none" strike="noStrike">
                <a:solidFill>
                  <a:schemeClr val="lt1"/>
                </a:solidFill>
                <a:latin typeface="Constantia"/>
                <a:ea typeface="Constantia"/>
                <a:cs typeface="Constantia"/>
                <a:sym typeface="Constantia"/>
              </a:defRPr>
            </a:lvl4pPr>
            <a:lvl5pPr indent="-314960" lvl="4" marL="2286000" marR="0" rtl="0" algn="l">
              <a:spcBef>
                <a:spcPts val="338"/>
              </a:spcBef>
              <a:spcAft>
                <a:spcPts val="0"/>
              </a:spcAft>
              <a:buClr>
                <a:srgbClr val="D6903D"/>
              </a:buClr>
              <a:buSzPts val="1360"/>
              <a:buFont typeface="Noto Sans Symbols"/>
              <a:buChar char="⚫"/>
              <a:defRPr b="0" i="0" sz="1600" u="none" cap="none" strike="noStrike">
                <a:solidFill>
                  <a:schemeClr val="lt1"/>
                </a:solidFill>
                <a:latin typeface="Constantia"/>
                <a:ea typeface="Constantia"/>
                <a:cs typeface="Constantia"/>
                <a:sym typeface="Constantia"/>
              </a:defRPr>
            </a:lvl5pPr>
            <a:lvl6pPr indent="-320357" lvl="5" marL="2743200" marR="0" rtl="0" algn="l">
              <a:spcBef>
                <a:spcPts val="340"/>
              </a:spcBef>
              <a:spcAft>
                <a:spcPts val="0"/>
              </a:spcAft>
              <a:buClr>
                <a:srgbClr val="D58F3E"/>
              </a:buClr>
              <a:buSzPts val="1445"/>
              <a:buFont typeface="Noto Sans Symbols"/>
              <a:buChar char="🖙"/>
              <a:defRPr b="0" i="0" sz="1700" u="none" cap="none" strike="noStrike">
                <a:solidFill>
                  <a:schemeClr val="lt1"/>
                </a:solidFill>
                <a:latin typeface="Constantia"/>
                <a:ea typeface="Constantia"/>
                <a:cs typeface="Constantia"/>
                <a:sym typeface="Constantia"/>
              </a:defRPr>
            </a:lvl6pPr>
            <a:lvl7pPr indent="-314960" lvl="6" marL="3200400" marR="0" rtl="0" algn="l">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7pPr>
            <a:lvl8pPr indent="-309562" lvl="7" marL="36576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8pPr>
            <a:lvl9pPr indent="-309562" lvl="8" marL="41148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322" name="Google Shape;322;p51"/>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3" name="Google Shape;323;p51"/>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4" name="Google Shape;324;p51"/>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325" name="Google Shape;325;p51"/>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1pPr>
            <a:lvl2pPr lvl="1"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2pPr>
            <a:lvl3pPr lvl="2"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3pPr>
            <a:lvl4pPr lvl="3"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4pPr>
            <a:lvl5pPr lvl="4"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5pPr>
            <a:lvl6pPr lvl="5"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6pPr>
            <a:lvl7pPr lvl="6"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7pPr>
            <a:lvl8pPr lvl="7"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8pPr>
            <a:lvl9pPr lvl="8"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77" name="Shape 377"/>
        <p:cNvGrpSpPr/>
        <p:nvPr/>
      </p:nvGrpSpPr>
      <p:grpSpPr>
        <a:xfrm>
          <a:off x="0" y="0"/>
          <a:ext cx="0" cy="0"/>
          <a:chOff x="0" y="0"/>
          <a:chExt cx="0" cy="0"/>
        </a:xfrm>
      </p:grpSpPr>
      <p:cxnSp>
        <p:nvCxnSpPr>
          <p:cNvPr id="378" name="Google Shape;378;p60"/>
          <p:cNvCxnSpPr/>
          <p:nvPr/>
        </p:nvCxnSpPr>
        <p:spPr>
          <a:xfrm>
            <a:off x="1463675" y="3549650"/>
            <a:ext cx="2971800" cy="1587"/>
          </a:xfrm>
          <a:prstGeom prst="straightConnector1">
            <a:avLst/>
          </a:prstGeom>
          <a:noFill/>
          <a:ln cap="flat" cmpd="sng" w="9525">
            <a:solidFill>
              <a:srgbClr val="E9E9E8"/>
            </a:solidFill>
            <a:prstDash val="solid"/>
            <a:miter lim="800000"/>
            <a:headEnd len="med" w="med" type="none"/>
            <a:tailEnd len="med" w="med" type="none"/>
          </a:ln>
          <a:effectLst>
            <a:outerShdw blurRad="63500">
              <a:srgbClr val="000000">
                <a:alpha val="54901"/>
              </a:srgbClr>
            </a:outerShdw>
          </a:effectLst>
        </p:spPr>
      </p:cxnSp>
      <p:cxnSp>
        <p:nvCxnSpPr>
          <p:cNvPr id="379" name="Google Shape;379;p60"/>
          <p:cNvCxnSpPr/>
          <p:nvPr/>
        </p:nvCxnSpPr>
        <p:spPr>
          <a:xfrm>
            <a:off x="4708525" y="3549650"/>
            <a:ext cx="2971800" cy="1587"/>
          </a:xfrm>
          <a:prstGeom prst="straightConnector1">
            <a:avLst/>
          </a:prstGeom>
          <a:noFill/>
          <a:ln cap="flat" cmpd="sng" w="9525">
            <a:solidFill>
              <a:srgbClr val="E9E9E8"/>
            </a:solidFill>
            <a:prstDash val="solid"/>
            <a:miter lim="800000"/>
            <a:headEnd len="med" w="med" type="none"/>
            <a:tailEnd len="med" w="med" type="none"/>
          </a:ln>
          <a:effectLst>
            <a:outerShdw blurRad="63500">
              <a:srgbClr val="000000">
                <a:alpha val="54901"/>
              </a:srgbClr>
            </a:outerShdw>
          </a:effectLst>
        </p:spPr>
      </p:cxnSp>
      <p:sp>
        <p:nvSpPr>
          <p:cNvPr id="380" name="Google Shape;380;p60"/>
          <p:cNvSpPr/>
          <p:nvPr/>
        </p:nvSpPr>
        <p:spPr>
          <a:xfrm>
            <a:off x="4540250" y="3525837"/>
            <a:ext cx="46037" cy="46037"/>
          </a:xfrm>
          <a:prstGeom prst="ellipse">
            <a:avLst/>
          </a:prstGeom>
          <a:solidFill>
            <a:schemeClr val="accent2"/>
          </a:solidFill>
          <a:ln cap="flat" cmpd="sng" w="38100">
            <a:solidFill>
              <a:schemeClr val="accent2"/>
            </a:solidFill>
            <a:prstDash val="solid"/>
            <a:miter lim="800000"/>
            <a:headEnd len="sm" w="sm" type="none"/>
            <a:tailEnd len="sm" w="sm" type="none"/>
          </a:ln>
          <a:effectLst>
            <a:outerShdw blurRad="63500">
              <a:srgbClr val="000000">
                <a:alpha val="5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81" name="Google Shape;381;p60"/>
          <p:cNvSpPr txBox="1"/>
          <p:nvPr>
            <p:ph idx="1" type="body"/>
          </p:nvPr>
        </p:nvSpPr>
        <p:spPr>
          <a:xfrm>
            <a:off x="457200" y="1447800"/>
            <a:ext cx="8229600" cy="4678362"/>
          </a:xfrm>
          <a:prstGeom prst="rect">
            <a:avLst/>
          </a:prstGeom>
          <a:noFill/>
          <a:ln>
            <a:noFill/>
          </a:ln>
        </p:spPr>
        <p:txBody>
          <a:bodyPr anchorCtr="0" anchor="t" bIns="45700" lIns="91425" spcFirstLastPara="1" rIns="91425" wrap="square" tIns="45700">
            <a:noAutofit/>
          </a:bodyPr>
          <a:lstStyle>
            <a:lvl1pPr indent="-368935" lvl="0" marL="457200" marR="0" rtl="0" algn="l">
              <a:spcBef>
                <a:spcPts val="600"/>
              </a:spcBef>
              <a:spcAft>
                <a:spcPts val="0"/>
              </a:spcAft>
              <a:buClr>
                <a:schemeClr val="accent2"/>
              </a:buClr>
              <a:buSzPts val="221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300"/>
              </a:spcBef>
              <a:spcAft>
                <a:spcPts val="0"/>
              </a:spcAft>
              <a:buClr>
                <a:srgbClr val="D6903D"/>
              </a:buClr>
              <a:buSzPts val="2040"/>
              <a:buFont typeface="Noto Sans Symbols"/>
              <a:buChar char="⚫"/>
              <a:defRPr b="0" i="0" sz="2400" u="none" cap="none" strike="noStrike">
                <a:solidFill>
                  <a:schemeClr val="lt2"/>
                </a:solidFill>
                <a:latin typeface="Constantia"/>
                <a:ea typeface="Constantia"/>
                <a:cs typeface="Constantia"/>
                <a:sym typeface="Constantia"/>
              </a:defRPr>
            </a:lvl2pPr>
            <a:lvl3pPr indent="-341947" lvl="2" marL="1371600" marR="0" rtl="0" algn="l">
              <a:spcBef>
                <a:spcPts val="300"/>
              </a:spcBef>
              <a:spcAft>
                <a:spcPts val="0"/>
              </a:spcAft>
              <a:buClr>
                <a:srgbClr val="B37732"/>
              </a:buClr>
              <a:buSzPts val="1785"/>
              <a:buFont typeface="Noto Sans Symbols"/>
              <a:buChar char="⚫"/>
              <a:defRPr b="0" i="0" sz="2100" u="none" cap="none" strike="noStrike">
                <a:solidFill>
                  <a:schemeClr val="lt1"/>
                </a:solidFill>
                <a:latin typeface="Constantia"/>
                <a:ea typeface="Constantia"/>
                <a:cs typeface="Constantia"/>
                <a:sym typeface="Constantia"/>
              </a:defRPr>
            </a:lvl3pPr>
            <a:lvl4pPr indent="-331152" lvl="3" marL="1828800" marR="0" rtl="0" algn="l">
              <a:spcBef>
                <a:spcPts val="300"/>
              </a:spcBef>
              <a:spcAft>
                <a:spcPts val="0"/>
              </a:spcAft>
              <a:buClr>
                <a:srgbClr val="D6903D"/>
              </a:buClr>
              <a:buSzPts val="1615"/>
              <a:buFont typeface="Noto Sans Symbols"/>
              <a:buChar char="⚫"/>
              <a:defRPr b="0" i="0" sz="1900" u="none" cap="none" strike="noStrike">
                <a:solidFill>
                  <a:schemeClr val="lt1"/>
                </a:solidFill>
                <a:latin typeface="Constantia"/>
                <a:ea typeface="Constantia"/>
                <a:cs typeface="Constantia"/>
                <a:sym typeface="Constantia"/>
              </a:defRPr>
            </a:lvl4pPr>
            <a:lvl5pPr indent="-314960" lvl="4" marL="2286000" marR="0" rtl="0" algn="l">
              <a:spcBef>
                <a:spcPts val="338"/>
              </a:spcBef>
              <a:spcAft>
                <a:spcPts val="0"/>
              </a:spcAft>
              <a:buClr>
                <a:srgbClr val="D6903D"/>
              </a:buClr>
              <a:buSzPts val="1360"/>
              <a:buFont typeface="Noto Sans Symbols"/>
              <a:buChar char="⚫"/>
              <a:defRPr b="0" i="0" sz="1600" u="none" cap="none" strike="noStrike">
                <a:solidFill>
                  <a:schemeClr val="lt1"/>
                </a:solidFill>
                <a:latin typeface="Constantia"/>
                <a:ea typeface="Constantia"/>
                <a:cs typeface="Constantia"/>
                <a:sym typeface="Constantia"/>
              </a:defRPr>
            </a:lvl5pPr>
            <a:lvl6pPr indent="-320357" lvl="5" marL="2743200" marR="0" rtl="0" algn="l">
              <a:spcBef>
                <a:spcPts val="340"/>
              </a:spcBef>
              <a:spcAft>
                <a:spcPts val="0"/>
              </a:spcAft>
              <a:buClr>
                <a:srgbClr val="D58F3E"/>
              </a:buClr>
              <a:buSzPts val="1445"/>
              <a:buFont typeface="Noto Sans Symbols"/>
              <a:buChar char="🖙"/>
              <a:defRPr b="0" i="0" sz="1700" u="none" cap="none" strike="noStrike">
                <a:solidFill>
                  <a:schemeClr val="lt1"/>
                </a:solidFill>
                <a:latin typeface="Constantia"/>
                <a:ea typeface="Constantia"/>
                <a:cs typeface="Constantia"/>
                <a:sym typeface="Constantia"/>
              </a:defRPr>
            </a:lvl6pPr>
            <a:lvl7pPr indent="-314960" lvl="6" marL="3200400" marR="0" rtl="0" algn="l">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7pPr>
            <a:lvl8pPr indent="-309562" lvl="7" marL="36576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8pPr>
            <a:lvl9pPr indent="-309562" lvl="8" marL="41148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382" name="Google Shape;382;p6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1pPr>
            <a:lvl2pPr lvl="1"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2pPr>
            <a:lvl3pPr lvl="2"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3pPr>
            <a:lvl4pPr lvl="3"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4pPr>
            <a:lvl5pPr lvl="4"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5pPr>
            <a:lvl6pPr lvl="5"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6pPr>
            <a:lvl7pPr lvl="6"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7pPr>
            <a:lvl8pPr lvl="7"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8pPr>
            <a:lvl9pPr lvl="8" marR="0" rtl="0" algn="l">
              <a:spcBef>
                <a:spcPts val="0"/>
              </a:spcBef>
              <a:spcAft>
                <a:spcPts val="0"/>
              </a:spcAft>
              <a:buSzPts val="1400"/>
              <a:buNone/>
              <a:defRPr b="0" i="0" sz="4200" u="none" cap="none" strike="noStrike">
                <a:solidFill>
                  <a:srgbClr val="F9F9F9"/>
                </a:solidFill>
                <a:latin typeface="Constantia"/>
                <a:ea typeface="Constantia"/>
                <a:cs typeface="Constantia"/>
                <a:sym typeface="Constantia"/>
              </a:defRPr>
            </a:lvl9pPr>
          </a:lstStyle>
          <a:p/>
        </p:txBody>
      </p:sp>
      <p:sp>
        <p:nvSpPr>
          <p:cNvPr id="383" name="Google Shape;383;p60"/>
          <p:cNvSpPr txBox="1"/>
          <p:nvPr>
            <p:ph idx="10" type="dt"/>
          </p:nvPr>
        </p:nvSpPr>
        <p:spPr>
          <a:xfrm>
            <a:off x="5791200" y="6203950"/>
            <a:ext cx="2590800" cy="3841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84" name="Google Shape;384;p60"/>
          <p:cNvSpPr txBox="1"/>
          <p:nvPr>
            <p:ph idx="12" type="sldNum"/>
          </p:nvPr>
        </p:nvSpPr>
        <p:spPr>
          <a:xfrm>
            <a:off x="8410575" y="6181725"/>
            <a:ext cx="609600" cy="4572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FEFAC9"/>
              </a:buClr>
              <a:buSzPts val="1600"/>
              <a:buFont typeface="Times New Roman"/>
              <a:buNone/>
              <a:defRPr b="0" i="0" sz="1600" u="none">
                <a:solidFill>
                  <a:srgbClr val="FEFAC9"/>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385" name="Google Shape;385;p60"/>
          <p:cNvSpPr txBox="1"/>
          <p:nvPr>
            <p:ph idx="11" type="ftr"/>
          </p:nvPr>
        </p:nvSpPr>
        <p:spPr>
          <a:xfrm>
            <a:off x="2133600" y="6203950"/>
            <a:ext cx="3581400" cy="3841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392" name="Shape 392"/>
        <p:cNvGrpSpPr/>
        <p:nvPr/>
      </p:nvGrpSpPr>
      <p:grpSpPr>
        <a:xfrm>
          <a:off x="0" y="0"/>
          <a:ext cx="0" cy="0"/>
          <a:chOff x="0" y="0"/>
          <a:chExt cx="0" cy="0"/>
        </a:xfrm>
      </p:grpSpPr>
      <p:grpSp>
        <p:nvGrpSpPr>
          <p:cNvPr id="393" name="Google Shape;393;p62"/>
          <p:cNvGrpSpPr/>
          <p:nvPr/>
        </p:nvGrpSpPr>
        <p:grpSpPr>
          <a:xfrm>
            <a:off x="0" y="0"/>
            <a:ext cx="9144000" cy="6858000"/>
            <a:chOff x="0" y="0"/>
            <a:chExt cx="5760" cy="4320"/>
          </a:xfrm>
        </p:grpSpPr>
        <p:sp>
          <p:nvSpPr>
            <p:cNvPr id="394" name="Google Shape;394;p62"/>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95" name="Google Shape;395;p62"/>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396" name="Google Shape;396;p62"/>
          <p:cNvSpPr/>
          <p:nvPr/>
        </p:nvSpPr>
        <p:spPr>
          <a:xfrm>
            <a:off x="6248400" y="626268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397" name="Google Shape;397;p62"/>
          <p:cNvGrpSpPr/>
          <p:nvPr/>
        </p:nvGrpSpPr>
        <p:grpSpPr>
          <a:xfrm>
            <a:off x="0" y="6019800"/>
            <a:ext cx="7848600" cy="857250"/>
            <a:chOff x="0" y="3792"/>
            <a:chExt cx="4944" cy="540"/>
          </a:xfrm>
        </p:grpSpPr>
        <p:sp>
          <p:nvSpPr>
            <p:cNvPr id="398" name="Google Shape;398;p62"/>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399" name="Google Shape;399;p62"/>
            <p:cNvGrpSpPr/>
            <p:nvPr/>
          </p:nvGrpSpPr>
          <p:grpSpPr>
            <a:xfrm>
              <a:off x="2486" y="3792"/>
              <a:ext cx="2458" cy="540"/>
              <a:chOff x="2486" y="3792"/>
              <a:chExt cx="2458" cy="540"/>
            </a:xfrm>
          </p:grpSpPr>
          <p:sp>
            <p:nvSpPr>
              <p:cNvPr id="400" name="Google Shape;400;p62"/>
              <p:cNvSpPr/>
              <p:nvPr/>
            </p:nvSpPr>
            <p:spPr>
              <a:xfrm>
                <a:off x="3948" y="3799"/>
                <a:ext cx="996" cy="533"/>
              </a:xfrm>
              <a:custGeom>
                <a:rect b="b" l="l" r="r" t="t"/>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1" name="Google Shape;401;p62"/>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2" name="Google Shape;402;p62"/>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3" name="Google Shape;403;p62"/>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4" name="Google Shape;404;p62"/>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405" name="Google Shape;405;p62"/>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grpSp>
        <p:nvGrpSpPr>
          <p:cNvPr id="406" name="Google Shape;406;p62"/>
          <p:cNvGrpSpPr/>
          <p:nvPr/>
        </p:nvGrpSpPr>
        <p:grpSpPr>
          <a:xfrm>
            <a:off x="627062" y="6021387"/>
            <a:ext cx="5684837" cy="849312"/>
            <a:chOff x="395" y="3793"/>
            <a:chExt cx="3581" cy="535"/>
          </a:xfrm>
        </p:grpSpPr>
        <p:sp>
          <p:nvSpPr>
            <p:cNvPr id="407" name="Google Shape;407;p62"/>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8" name="Google Shape;408;p62"/>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9" name="Google Shape;409;p62"/>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10" name="Google Shape;410;p62"/>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11" name="Google Shape;411;p62"/>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12" name="Google Shape;412;p62"/>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413" name="Google Shape;413;p6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414" name="Google Shape;414;p6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415" name="Google Shape;415;p6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16" name="Google Shape;416;p6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17" name="Google Shape;417;p6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486" name="Shape 486"/>
        <p:cNvGrpSpPr/>
        <p:nvPr/>
      </p:nvGrpSpPr>
      <p:grpSpPr>
        <a:xfrm>
          <a:off x="0" y="0"/>
          <a:ext cx="0" cy="0"/>
          <a:chOff x="0" y="0"/>
          <a:chExt cx="0" cy="0"/>
        </a:xfrm>
      </p:grpSpPr>
      <p:grpSp>
        <p:nvGrpSpPr>
          <p:cNvPr id="487" name="Google Shape;487;p74"/>
          <p:cNvGrpSpPr/>
          <p:nvPr/>
        </p:nvGrpSpPr>
        <p:grpSpPr>
          <a:xfrm>
            <a:off x="0" y="0"/>
            <a:ext cx="9144000" cy="6858000"/>
            <a:chOff x="0" y="0"/>
            <a:chExt cx="5760" cy="4320"/>
          </a:xfrm>
        </p:grpSpPr>
        <p:sp>
          <p:nvSpPr>
            <p:cNvPr id="488" name="Google Shape;488;p74"/>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89" name="Google Shape;489;p74"/>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490" name="Google Shape;490;p74"/>
          <p:cNvSpPr/>
          <p:nvPr/>
        </p:nvSpPr>
        <p:spPr>
          <a:xfrm>
            <a:off x="6248400" y="626268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491" name="Google Shape;491;p74"/>
          <p:cNvGrpSpPr/>
          <p:nvPr/>
        </p:nvGrpSpPr>
        <p:grpSpPr>
          <a:xfrm>
            <a:off x="0" y="6019800"/>
            <a:ext cx="7848600" cy="857250"/>
            <a:chOff x="0" y="3792"/>
            <a:chExt cx="4944" cy="540"/>
          </a:xfrm>
        </p:grpSpPr>
        <p:sp>
          <p:nvSpPr>
            <p:cNvPr id="492" name="Google Shape;492;p74"/>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493" name="Google Shape;493;p74"/>
            <p:cNvGrpSpPr/>
            <p:nvPr/>
          </p:nvGrpSpPr>
          <p:grpSpPr>
            <a:xfrm>
              <a:off x="2486" y="3792"/>
              <a:ext cx="2458" cy="540"/>
              <a:chOff x="2486" y="3792"/>
              <a:chExt cx="2458" cy="540"/>
            </a:xfrm>
          </p:grpSpPr>
          <p:sp>
            <p:nvSpPr>
              <p:cNvPr id="494" name="Google Shape;494;p74"/>
              <p:cNvSpPr/>
              <p:nvPr/>
            </p:nvSpPr>
            <p:spPr>
              <a:xfrm>
                <a:off x="3948" y="3799"/>
                <a:ext cx="996" cy="533"/>
              </a:xfrm>
              <a:custGeom>
                <a:rect b="b" l="l" r="r" t="t"/>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95" name="Google Shape;495;p74"/>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96" name="Google Shape;496;p74"/>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97" name="Google Shape;497;p74"/>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98" name="Google Shape;498;p74"/>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499" name="Google Shape;499;p74"/>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grpSp>
        <p:nvGrpSpPr>
          <p:cNvPr id="500" name="Google Shape;500;p74"/>
          <p:cNvGrpSpPr/>
          <p:nvPr/>
        </p:nvGrpSpPr>
        <p:grpSpPr>
          <a:xfrm>
            <a:off x="627062" y="6021387"/>
            <a:ext cx="5684837" cy="849312"/>
            <a:chOff x="395" y="3793"/>
            <a:chExt cx="3581" cy="535"/>
          </a:xfrm>
        </p:grpSpPr>
        <p:sp>
          <p:nvSpPr>
            <p:cNvPr id="501" name="Google Shape;501;p74"/>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502" name="Google Shape;502;p74"/>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503" name="Google Shape;503;p74"/>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504" name="Google Shape;504;p74"/>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505" name="Google Shape;505;p74"/>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506" name="Google Shape;506;p74"/>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507" name="Google Shape;507;p7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508" name="Google Shape;508;p74"/>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09" name="Google Shape;509;p7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10" name="Google Shape;510;p7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11" name="Google Shape;511;p7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200"/>
              <a:buFont typeface="Arial"/>
              <a:buNone/>
              <a:defRPr b="0" i="0" sz="12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5.jpg"/><Relationship Id="rId5" Type="http://schemas.openxmlformats.org/officeDocument/2006/relationships/image" Target="../media/image11.jpg"/><Relationship Id="rId6"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43.png"/><Relationship Id="rId6"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30.png"/><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0.xml"/><Relationship Id="rId3" Type="http://schemas.openxmlformats.org/officeDocument/2006/relationships/image" Target="../media/image33.jpg"/><Relationship Id="rId4" Type="http://schemas.openxmlformats.org/officeDocument/2006/relationships/image" Target="../media/image35.jpg"/><Relationship Id="rId5"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2.xml"/><Relationship Id="rId3"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5.xml"/><Relationship Id="rId3" Type="http://schemas.openxmlformats.org/officeDocument/2006/relationships/image" Target="../media/image38.jpg"/><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4.xml"/><Relationship Id="rId3" Type="http://schemas.openxmlformats.org/officeDocument/2006/relationships/image" Target="../media/image37.jpg"/><Relationship Id="rId4" Type="http://schemas.openxmlformats.org/officeDocument/2006/relationships/image" Target="../media/image47.jp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8.jpg"/><Relationship Id="rId8" Type="http://schemas.openxmlformats.org/officeDocument/2006/relationships/image" Target="../media/image6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5.xml"/><Relationship Id="rId3" Type="http://schemas.openxmlformats.org/officeDocument/2006/relationships/image" Target="../media/image57.jpg"/><Relationship Id="rId4" Type="http://schemas.openxmlformats.org/officeDocument/2006/relationships/image" Target="../media/image53.jpg"/><Relationship Id="rId11" Type="http://schemas.openxmlformats.org/officeDocument/2006/relationships/image" Target="../media/image58.jpg"/><Relationship Id="rId10" Type="http://schemas.openxmlformats.org/officeDocument/2006/relationships/image" Target="../media/image55.jpg"/><Relationship Id="rId9"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39.jpg"/><Relationship Id="rId7" Type="http://schemas.openxmlformats.org/officeDocument/2006/relationships/image" Target="../media/image52.jpg"/><Relationship Id="rId8" Type="http://schemas.openxmlformats.org/officeDocument/2006/relationships/image" Target="../media/image6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1.jpg"/><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9.jpg"/><Relationship Id="rId4" Type="http://schemas.openxmlformats.org/officeDocument/2006/relationships/hyperlink" Target="about:blan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8.xml"/><Relationship Id="rId3" Type="http://schemas.openxmlformats.org/officeDocument/2006/relationships/image" Target="../media/image64.jpg"/><Relationship Id="rId4" Type="http://schemas.openxmlformats.org/officeDocument/2006/relationships/image" Target="../media/image66.jpg"/><Relationship Id="rId5" Type="http://schemas.openxmlformats.org/officeDocument/2006/relationships/image" Target="../media/image63.jpg"/><Relationship Id="rId6" Type="http://schemas.openxmlformats.org/officeDocument/2006/relationships/image" Target="../media/image54.jpg"/><Relationship Id="rId7" Type="http://schemas.openxmlformats.org/officeDocument/2006/relationships/image" Target="../media/image6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9.xml"/><Relationship Id="rId3" Type="http://schemas.openxmlformats.org/officeDocument/2006/relationships/image" Target="../media/image6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50.xml"/><Relationship Id="rId3" Type="http://schemas.openxmlformats.org/officeDocument/2006/relationships/image" Target="../media/image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51.xml"/><Relationship Id="rId3" Type="http://schemas.openxmlformats.org/officeDocument/2006/relationships/image" Target="../media/image6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31"/>
          <p:cNvSpPr txBox="1"/>
          <p:nvPr>
            <p:ph type="ctrTitle"/>
          </p:nvPr>
        </p:nvSpPr>
        <p:spPr>
          <a:xfrm>
            <a:off x="2743200" y="457200"/>
            <a:ext cx="6553200" cy="121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2000"/>
              <a:buFont typeface="Times New Roman"/>
              <a:buNone/>
            </a:pPr>
            <a:r>
              <a:rPr b="0" i="0" lang="en-US" sz="2000" u="none">
                <a:solidFill>
                  <a:srgbClr val="FF0000"/>
                </a:solidFill>
                <a:latin typeface="Times New Roman"/>
                <a:ea typeface="Times New Roman"/>
                <a:cs typeface="Times New Roman"/>
                <a:sym typeface="Times New Roman"/>
              </a:rPr>
              <a:t>PHÒNG GIÁO DỤC VÀ ĐÀO TẠO QUẬN 8</a:t>
            </a:r>
            <a:br>
              <a:rPr b="0" i="0" lang="en-US" sz="2000" u="none">
                <a:solidFill>
                  <a:srgbClr val="FF0000"/>
                </a:solidFill>
                <a:latin typeface="Times New Roman"/>
                <a:ea typeface="Times New Roman"/>
                <a:cs typeface="Times New Roman"/>
                <a:sym typeface="Times New Roman"/>
              </a:rPr>
            </a:br>
            <a:r>
              <a:rPr b="0" i="0" lang="en-US" sz="2000" u="none">
                <a:solidFill>
                  <a:srgbClr val="FF0000"/>
                </a:solidFill>
                <a:latin typeface="Times New Roman"/>
                <a:ea typeface="Times New Roman"/>
                <a:cs typeface="Times New Roman"/>
                <a:sym typeface="Times New Roman"/>
              </a:rPr>
              <a:t>TRƯỜNG THCS LÝ THÁNH TÔNG</a:t>
            </a:r>
            <a:br>
              <a:rPr b="0" i="0" lang="en-US" sz="2000" u="none">
                <a:solidFill>
                  <a:srgbClr val="FF0000"/>
                </a:solidFill>
                <a:latin typeface="Times New Roman"/>
                <a:ea typeface="Times New Roman"/>
                <a:cs typeface="Times New Roman"/>
                <a:sym typeface="Times New Roman"/>
              </a:rPr>
            </a:br>
            <a:endParaRPr/>
          </a:p>
        </p:txBody>
      </p:sp>
      <p:sp>
        <p:nvSpPr>
          <p:cNvPr id="886" name="Google Shape;886;p131"/>
          <p:cNvSpPr/>
          <p:nvPr/>
        </p:nvSpPr>
        <p:spPr>
          <a:xfrm>
            <a:off x="1181100" y="1828800"/>
            <a:ext cx="6858000" cy="472440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Calibri"/>
              </a:rPr>
              <a:t>CHÀO MỪNG QUÝ THẦY CÔ </a:t>
            </a:r>
          </a:p>
        </p:txBody>
      </p:sp>
      <p:sp>
        <p:nvSpPr>
          <p:cNvPr id="887" name="Google Shape;887;p131"/>
          <p:cNvSpPr/>
          <p:nvPr/>
        </p:nvSpPr>
        <p:spPr>
          <a:xfrm>
            <a:off x="838200" y="4343400"/>
            <a:ext cx="7543800" cy="76200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Calibri"/>
              </a:rPr>
              <a:t>CÁC EM HỌC SINH VỀ DỰ BUỔI HỌC HÔM NAY </a:t>
            </a:r>
          </a:p>
        </p:txBody>
      </p:sp>
      <p:sp>
        <p:nvSpPr>
          <p:cNvPr id="888" name="Google Shape;888;p131"/>
          <p:cNvSpPr txBox="1"/>
          <p:nvPr>
            <p:ph idx="1" type="subTitle"/>
          </p:nvPr>
        </p:nvSpPr>
        <p:spPr>
          <a:xfrm>
            <a:off x="838200" y="5562600"/>
            <a:ext cx="5715000" cy="9144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006600"/>
              </a:buClr>
              <a:buSzPts val="2400"/>
              <a:buNone/>
            </a:pPr>
            <a:r>
              <a:rPr b="0" i="0" lang="en-US" sz="2400" u="none">
                <a:solidFill>
                  <a:srgbClr val="006600"/>
                </a:solidFill>
                <a:latin typeface="Times New Roman"/>
                <a:ea typeface="Times New Roman"/>
                <a:cs typeface="Times New Roman"/>
                <a:sym typeface="Times New Roman"/>
              </a:rPr>
              <a:t>Giáo viên: QUÁCH THÚY HẰNG</a:t>
            </a:r>
            <a:endParaRPr/>
          </a:p>
        </p:txBody>
      </p:sp>
      <p:pic>
        <p:nvPicPr>
          <p:cNvPr descr="C:\Users\LAPTOP\Desktop\3.gif" id="889" name="Google Shape;889;p131"/>
          <p:cNvPicPr preferRelativeResize="0"/>
          <p:nvPr/>
        </p:nvPicPr>
        <p:blipFill rotWithShape="1">
          <a:blip r:embed="rId3">
            <a:alphaModFix/>
          </a:blip>
          <a:srcRect b="13002" l="15093" r="13960" t="0"/>
          <a:stretch/>
        </p:blipFill>
        <p:spPr>
          <a:xfrm>
            <a:off x="3276600" y="2209800"/>
            <a:ext cx="2667000" cy="20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40"/>
          <p:cNvSpPr txBox="1"/>
          <p:nvPr>
            <p:ph type="title"/>
          </p:nvPr>
        </p:nvSpPr>
        <p:spPr>
          <a:xfrm>
            <a:off x="457200" y="274637"/>
            <a:ext cx="8229600" cy="5635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Oxygen có ở đâu?</a:t>
            </a:r>
            <a:endParaRPr/>
          </a:p>
        </p:txBody>
      </p:sp>
      <p:pic>
        <p:nvPicPr>
          <p:cNvPr descr="Những hình ảnh bầu trời xanh, mây trắng đẹp và thư thái" id="1003" name="Google Shape;1003;p140"/>
          <p:cNvPicPr preferRelativeResize="0"/>
          <p:nvPr/>
        </p:nvPicPr>
        <p:blipFill rotWithShape="1">
          <a:blip r:embed="rId3">
            <a:alphaModFix/>
          </a:blip>
          <a:srcRect b="0" l="0" r="0" t="0"/>
          <a:stretch/>
        </p:blipFill>
        <p:spPr>
          <a:xfrm>
            <a:off x="838200" y="1214437"/>
            <a:ext cx="3352800" cy="2138362"/>
          </a:xfrm>
          <a:prstGeom prst="rect">
            <a:avLst/>
          </a:prstGeom>
          <a:noFill/>
          <a:ln>
            <a:noFill/>
          </a:ln>
        </p:spPr>
      </p:pic>
      <p:pic>
        <p:nvPicPr>
          <p:cNvPr descr="Vai Trò Của Giun Đất Trong Canh Tác Nông Nghiệp" id="1004" name="Google Shape;1004;p140"/>
          <p:cNvPicPr preferRelativeResize="0"/>
          <p:nvPr/>
        </p:nvPicPr>
        <p:blipFill rotWithShape="1">
          <a:blip r:embed="rId4">
            <a:alphaModFix/>
          </a:blip>
          <a:srcRect b="0" l="0" r="0" t="0"/>
          <a:stretch/>
        </p:blipFill>
        <p:spPr>
          <a:xfrm>
            <a:off x="838200" y="3962400"/>
            <a:ext cx="3352800" cy="1905000"/>
          </a:xfrm>
          <a:prstGeom prst="rect">
            <a:avLst/>
          </a:prstGeom>
          <a:noFill/>
          <a:ln>
            <a:noFill/>
          </a:ln>
        </p:spPr>
      </p:pic>
      <p:pic>
        <p:nvPicPr>
          <p:cNvPr descr="Đến Nha Trang 'đi bộ' dưới đáy đại dương | Mytour.vn" id="1005" name="Google Shape;1005;p140"/>
          <p:cNvPicPr preferRelativeResize="0"/>
          <p:nvPr/>
        </p:nvPicPr>
        <p:blipFill rotWithShape="1">
          <a:blip r:embed="rId5">
            <a:alphaModFix/>
          </a:blip>
          <a:srcRect b="0" l="0" r="0" t="0"/>
          <a:stretch/>
        </p:blipFill>
        <p:spPr>
          <a:xfrm>
            <a:off x="5181600" y="1214437"/>
            <a:ext cx="3200400" cy="2138362"/>
          </a:xfrm>
          <a:prstGeom prst="rect">
            <a:avLst/>
          </a:prstGeom>
          <a:noFill/>
          <a:ln>
            <a:noFill/>
          </a:ln>
        </p:spPr>
      </p:pic>
      <p:pic>
        <p:nvPicPr>
          <p:cNvPr descr="Bộ đồ du hành vũ trụ vĩ đại nhất lịch sử, nhưng ai cũng phải bất ngờ khi  biết nơi nó được chế tạo" id="1006" name="Google Shape;1006;p140"/>
          <p:cNvPicPr preferRelativeResize="0"/>
          <p:nvPr/>
        </p:nvPicPr>
        <p:blipFill rotWithShape="1">
          <a:blip r:embed="rId6">
            <a:alphaModFix/>
          </a:blip>
          <a:srcRect b="0" l="0" r="0" t="0"/>
          <a:stretch/>
        </p:blipFill>
        <p:spPr>
          <a:xfrm>
            <a:off x="5222875" y="3962400"/>
            <a:ext cx="3082925" cy="1905000"/>
          </a:xfrm>
          <a:prstGeom prst="rect">
            <a:avLst/>
          </a:prstGeom>
          <a:noFill/>
          <a:ln>
            <a:noFill/>
          </a:ln>
        </p:spPr>
      </p:pic>
      <p:sp>
        <p:nvSpPr>
          <p:cNvPr id="1007" name="Google Shape;1007;p140"/>
          <p:cNvSpPr txBox="1"/>
          <p:nvPr/>
        </p:nvSpPr>
        <p:spPr>
          <a:xfrm>
            <a:off x="838200" y="3352800"/>
            <a:ext cx="36576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253F"/>
              </a:buClr>
              <a:buSzPts val="2800"/>
              <a:buFont typeface="Times New Roman"/>
              <a:buNone/>
            </a:pPr>
            <a:r>
              <a:rPr b="0" i="0" lang="en-US" sz="2800" u="none">
                <a:solidFill>
                  <a:srgbClr val="10253F"/>
                </a:solidFill>
                <a:latin typeface="Times New Roman"/>
                <a:ea typeface="Times New Roman"/>
                <a:cs typeface="Times New Roman"/>
                <a:sym typeface="Times New Roman"/>
              </a:rPr>
              <a:t>Môi trường không khí.</a:t>
            </a:r>
            <a:endParaRPr/>
          </a:p>
        </p:txBody>
      </p:sp>
      <p:sp>
        <p:nvSpPr>
          <p:cNvPr id="1008" name="Google Shape;1008;p140"/>
          <p:cNvSpPr txBox="1"/>
          <p:nvPr/>
        </p:nvSpPr>
        <p:spPr>
          <a:xfrm>
            <a:off x="762000" y="5953125"/>
            <a:ext cx="36576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253F"/>
              </a:buClr>
              <a:buSzPts val="2800"/>
              <a:buFont typeface="Times New Roman"/>
              <a:buNone/>
            </a:pPr>
            <a:r>
              <a:rPr b="0" i="0" lang="en-US" sz="2800" u="none">
                <a:solidFill>
                  <a:srgbClr val="10253F"/>
                </a:solidFill>
                <a:latin typeface="Times New Roman"/>
                <a:ea typeface="Times New Roman"/>
                <a:cs typeface="Times New Roman"/>
                <a:sym typeface="Times New Roman"/>
              </a:rPr>
              <a:t>Môi trường trong đất.</a:t>
            </a:r>
            <a:endParaRPr/>
          </a:p>
        </p:txBody>
      </p:sp>
      <p:sp>
        <p:nvSpPr>
          <p:cNvPr id="1009" name="Google Shape;1009;p140"/>
          <p:cNvSpPr txBox="1"/>
          <p:nvPr/>
        </p:nvSpPr>
        <p:spPr>
          <a:xfrm>
            <a:off x="5105400" y="3352800"/>
            <a:ext cx="36576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253F"/>
              </a:buClr>
              <a:buSzPts val="2800"/>
              <a:buFont typeface="Times New Roman"/>
              <a:buNone/>
            </a:pPr>
            <a:r>
              <a:rPr b="0" i="0" lang="en-US" sz="2800" u="none">
                <a:solidFill>
                  <a:srgbClr val="10253F"/>
                </a:solidFill>
                <a:latin typeface="Times New Roman"/>
                <a:ea typeface="Times New Roman"/>
                <a:cs typeface="Times New Roman"/>
                <a:sym typeface="Times New Roman"/>
              </a:rPr>
              <a:t>Môi trường trong nước.</a:t>
            </a:r>
            <a:endParaRPr/>
          </a:p>
        </p:txBody>
      </p:sp>
      <p:sp>
        <p:nvSpPr>
          <p:cNvPr id="1010" name="Google Shape;1010;p140"/>
          <p:cNvSpPr txBox="1"/>
          <p:nvPr/>
        </p:nvSpPr>
        <p:spPr>
          <a:xfrm>
            <a:off x="5222875" y="5899150"/>
            <a:ext cx="3657600"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0253F"/>
              </a:buClr>
              <a:buSzPts val="2800"/>
              <a:buFont typeface="Times New Roman"/>
              <a:buNone/>
            </a:pPr>
            <a:r>
              <a:rPr b="0" i="0" lang="en-US" sz="2800" u="none">
                <a:solidFill>
                  <a:srgbClr val="10253F"/>
                </a:solidFill>
                <a:latin typeface="Times New Roman"/>
                <a:ea typeface="Times New Roman"/>
                <a:cs typeface="Times New Roman"/>
                <a:sym typeface="Times New Roman"/>
              </a:rPr>
              <a:t>Mặt trăng.</a:t>
            </a:r>
            <a:endParaRPr/>
          </a:p>
        </p:txBody>
      </p:sp>
      <p:sp>
        <p:nvSpPr>
          <p:cNvPr id="1011" name="Google Shape;1011;p140"/>
          <p:cNvSpPr txBox="1"/>
          <p:nvPr/>
        </p:nvSpPr>
        <p:spPr>
          <a:xfrm>
            <a:off x="280987" y="3351212"/>
            <a:ext cx="533400" cy="523875"/>
          </a:xfrm>
          <a:prstGeom prst="rect">
            <a:avLst/>
          </a:prstGeom>
          <a:solidFill>
            <a:schemeClr val="lt1"/>
          </a:solidFill>
          <a:ln cap="flat" cmpd="sng" w="25400">
            <a:solidFill>
              <a:srgbClr val="254061"/>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12" name="Google Shape;1012;p140"/>
          <p:cNvSpPr txBox="1"/>
          <p:nvPr/>
        </p:nvSpPr>
        <p:spPr>
          <a:xfrm>
            <a:off x="228600" y="5867400"/>
            <a:ext cx="533400" cy="523875"/>
          </a:xfrm>
          <a:prstGeom prst="rect">
            <a:avLst/>
          </a:prstGeom>
          <a:solidFill>
            <a:schemeClr val="lt1"/>
          </a:solidFill>
          <a:ln cap="flat" cmpd="sng" w="25400">
            <a:solidFill>
              <a:srgbClr val="254061"/>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13" name="Google Shape;1013;p140"/>
          <p:cNvSpPr txBox="1"/>
          <p:nvPr/>
        </p:nvSpPr>
        <p:spPr>
          <a:xfrm>
            <a:off x="4668837" y="3362325"/>
            <a:ext cx="533400" cy="523875"/>
          </a:xfrm>
          <a:prstGeom prst="rect">
            <a:avLst/>
          </a:prstGeom>
          <a:solidFill>
            <a:schemeClr val="lt1"/>
          </a:solidFill>
          <a:ln cap="flat" cmpd="sng" w="25400">
            <a:solidFill>
              <a:srgbClr val="254061"/>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14" name="Google Shape;1014;p140"/>
          <p:cNvSpPr txBox="1"/>
          <p:nvPr/>
        </p:nvSpPr>
        <p:spPr>
          <a:xfrm>
            <a:off x="4648200" y="5875337"/>
            <a:ext cx="533400" cy="522287"/>
          </a:xfrm>
          <a:prstGeom prst="rect">
            <a:avLst/>
          </a:prstGeom>
          <a:solidFill>
            <a:schemeClr val="lt1"/>
          </a:solidFill>
          <a:ln cap="flat" cmpd="sng" w="25400">
            <a:solidFill>
              <a:srgbClr val="254061"/>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15" name="Google Shape;1015;p140"/>
          <p:cNvSpPr txBox="1"/>
          <p:nvPr/>
        </p:nvSpPr>
        <p:spPr>
          <a:xfrm>
            <a:off x="365125" y="3351212"/>
            <a:ext cx="36195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x</a:t>
            </a:r>
            <a:endParaRPr/>
          </a:p>
        </p:txBody>
      </p:sp>
      <p:sp>
        <p:nvSpPr>
          <p:cNvPr id="1016" name="Google Shape;1016;p140"/>
          <p:cNvSpPr txBox="1"/>
          <p:nvPr/>
        </p:nvSpPr>
        <p:spPr>
          <a:xfrm>
            <a:off x="307975" y="5867400"/>
            <a:ext cx="36195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x</a:t>
            </a:r>
            <a:endParaRPr/>
          </a:p>
        </p:txBody>
      </p:sp>
      <p:sp>
        <p:nvSpPr>
          <p:cNvPr id="1017" name="Google Shape;1017;p140"/>
          <p:cNvSpPr txBox="1"/>
          <p:nvPr/>
        </p:nvSpPr>
        <p:spPr>
          <a:xfrm>
            <a:off x="4770437" y="3311525"/>
            <a:ext cx="36195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500"/>
                                        <p:tgtEl>
                                          <p:spTgt spid="10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500"/>
                                        <p:tgtEl>
                                          <p:spTgt spid="100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par>
                                <p:cTn fill="hold" nodeType="with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par>
                                <p:cTn fill="hold" nodeType="with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par>
                                <p:cTn fill="hold" nodeType="with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par>
                                <p:cTn fill="hold" nodeType="with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par>
                                <p:cTn fill="hold" nodeType="with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par>
                                <p:cTn fill="hold" nodeType="with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par>
                                <p:cTn fill="hold" nodeType="with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41"/>
          <p:cNvSpPr txBox="1"/>
          <p:nvPr>
            <p:ph type="title"/>
          </p:nvPr>
        </p:nvSpPr>
        <p:spPr>
          <a:xfrm>
            <a:off x="304800" y="911225"/>
            <a:ext cx="8610600" cy="5440362"/>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Dù sống trên mặt đất, trong nước, hay trong lòng đất thì mọi động thực vật đều cần oxygen cho quá trình hô hấp. Và trong không khí, trong nước và trong đất có rất nhiều động vật sinh sống và phát triển. </a:t>
            </a:r>
            <a:br>
              <a:rPr b="0" i="0" lang="en-US" sz="3200" u="none">
                <a:solidFill>
                  <a:schemeClr val="dk1"/>
                </a:solidFill>
                <a:latin typeface="Arial"/>
                <a:ea typeface="Arial"/>
                <a:cs typeface="Arial"/>
                <a:sym typeface="Arial"/>
              </a:rPr>
            </a:br>
            <a:r>
              <a:rPr b="0" i="0" lang="en-US" sz="3200" u="none">
                <a:solidFill>
                  <a:schemeClr val="dk1"/>
                </a:solidFill>
                <a:latin typeface="Arial"/>
                <a:ea typeface="Arial"/>
                <a:cs typeface="Arial"/>
                <a:sym typeface="Arial"/>
              </a:rPr>
              <a:t>+ Trong không khí: côn trùng, chim, ... </a:t>
            </a:r>
            <a:br>
              <a:rPr b="0" i="0" lang="en-US" sz="3200" u="none">
                <a:solidFill>
                  <a:schemeClr val="dk1"/>
                </a:solidFill>
                <a:latin typeface="Arial"/>
                <a:ea typeface="Arial"/>
                <a:cs typeface="Arial"/>
                <a:sym typeface="Arial"/>
              </a:rPr>
            </a:br>
            <a:r>
              <a:rPr b="0" i="0" lang="en-US" sz="3200" u="none">
                <a:solidFill>
                  <a:schemeClr val="dk1"/>
                </a:solidFill>
                <a:latin typeface="Arial"/>
                <a:ea typeface="Arial"/>
                <a:cs typeface="Arial"/>
                <a:sym typeface="Arial"/>
              </a:rPr>
              <a:t>+ Trong nước có các loài cá, rùa, ếch, ... </a:t>
            </a:r>
            <a:br>
              <a:rPr b="0" i="0" lang="en-US" sz="3200" u="none">
                <a:solidFill>
                  <a:schemeClr val="dk1"/>
                </a:solidFill>
                <a:latin typeface="Arial"/>
                <a:ea typeface="Arial"/>
                <a:cs typeface="Arial"/>
                <a:sym typeface="Arial"/>
              </a:rPr>
            </a:br>
            <a:r>
              <a:rPr b="0" i="0" lang="en-US" sz="3200" u="none">
                <a:solidFill>
                  <a:schemeClr val="dk1"/>
                </a:solidFill>
                <a:latin typeface="Arial"/>
                <a:ea typeface="Arial"/>
                <a:cs typeface="Arial"/>
                <a:sym typeface="Arial"/>
              </a:rPr>
              <a:t>+ Trong đất có: giun, ấu trùng, ... </a:t>
            </a:r>
            <a:br>
              <a:rPr b="0" i="0" lang="en-US" sz="3200" u="none">
                <a:solidFill>
                  <a:schemeClr val="dk1"/>
                </a:solidFill>
                <a:latin typeface="Arial"/>
                <a:ea typeface="Arial"/>
                <a:cs typeface="Arial"/>
                <a:sym typeface="Arial"/>
              </a:rPr>
            </a:br>
            <a:endParaRPr/>
          </a:p>
        </p:txBody>
      </p:sp>
      <p:sp>
        <p:nvSpPr>
          <p:cNvPr id="1024" name="Google Shape;1024;p141"/>
          <p:cNvSpPr/>
          <p:nvPr/>
        </p:nvSpPr>
        <p:spPr>
          <a:xfrm>
            <a:off x="0" y="0"/>
            <a:ext cx="914400" cy="990600"/>
          </a:xfrm>
          <a:prstGeom prst="flowChartMagneticTape">
            <a:avLst/>
          </a:prstGeom>
          <a:solidFill>
            <a:srgbClr val="FF0000"/>
          </a:solidFill>
          <a:ln cap="flat" cmpd="sng" w="12700">
            <a:solidFill>
              <a:srgbClr val="2F52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4000"/>
              <a:buFont typeface="Calibri"/>
              <a:buNone/>
            </a:pPr>
            <a:r>
              <a:rPr b="0" i="0" lang="en-US" sz="4000" u="none">
                <a:solidFill>
                  <a:srgbClr val="FFFFFF"/>
                </a:solidFill>
                <a:latin typeface="Calibri"/>
                <a:ea typeface="Calibri"/>
                <a:cs typeface="Calibri"/>
                <a:sym typeface="Calibri"/>
              </a:rPr>
              <a:t>?</a:t>
            </a:r>
            <a:endParaRPr/>
          </a:p>
        </p:txBody>
      </p:sp>
      <p:sp>
        <p:nvSpPr>
          <p:cNvPr id="1025" name="Google Shape;1025;p141"/>
          <p:cNvSpPr/>
          <p:nvPr/>
        </p:nvSpPr>
        <p:spPr>
          <a:xfrm>
            <a:off x="1066800" y="187325"/>
            <a:ext cx="8001000" cy="1077912"/>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200"/>
              <a:buFont typeface="Calibri"/>
              <a:buNone/>
            </a:pPr>
            <a:r>
              <a:t/>
            </a:r>
            <a:endParaRPr b="0" i="0" sz="3200" u="non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Nêu dẫn chứng cho thấy oxygen có trong không khí, trong nước, trong đất.</a:t>
            </a:r>
            <a:br>
              <a:rPr b="0" i="0" lang="en-US" sz="3200" u="none">
                <a:solidFill>
                  <a:srgbClr val="FF0000"/>
                </a:solidFill>
                <a:latin typeface="Times New Roman"/>
                <a:ea typeface="Times New Roman"/>
                <a:cs typeface="Times New Roman"/>
                <a:sym typeface="Times New Roman"/>
              </a:rPr>
            </a:br>
            <a:endParaRPr/>
          </a:p>
        </p:txBody>
      </p:sp>
      <p:sp>
        <p:nvSpPr>
          <p:cNvPr id="1026" name="Google Shape;1026;p141"/>
          <p:cNvSpPr/>
          <p:nvPr/>
        </p:nvSpPr>
        <p:spPr>
          <a:xfrm>
            <a:off x="179387" y="5562600"/>
            <a:ext cx="8763000" cy="1077912"/>
          </a:xfrm>
          <a:prstGeom prst="roundRect">
            <a:avLst>
              <a:gd fmla="val 16667" name="adj"/>
            </a:avLst>
          </a:prstGeom>
          <a:solidFill>
            <a:schemeClr val="lt1"/>
          </a:solidFill>
          <a:ln cap="flat" cmpd="sng" w="12700">
            <a:solidFill>
              <a:srgbClr val="2F52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 </a:t>
            </a:r>
            <a:endParaRPr/>
          </a:p>
          <a:p>
            <a:pPr indent="0" lvl="0" marL="0" marR="0" rtl="0" algn="ctr">
              <a:lnSpc>
                <a:spcPct val="100000"/>
              </a:lnSpc>
              <a:spcBef>
                <a:spcPts val="0"/>
              </a:spcBef>
              <a:spcAft>
                <a:spcPts val="0"/>
              </a:spcAft>
              <a:buClr>
                <a:schemeClr val="dk1"/>
              </a:buClr>
              <a:buSzPts val="3200"/>
              <a:buFont typeface="Calibri"/>
              <a:buNone/>
            </a:pPr>
            <a:r>
              <a:t/>
            </a:r>
            <a:endParaRPr b="0" i="0" sz="3200" u="non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Các sinh vật đó cho thấy ở cả không khí, nước, đất đều có oxygen.</a:t>
            </a:r>
            <a:br>
              <a:rPr b="0" i="0" lang="en-US" sz="3200" u="none">
                <a:solidFill>
                  <a:srgbClr val="FF0000"/>
                </a:solidFill>
                <a:latin typeface="Arial"/>
                <a:ea typeface="Arial"/>
                <a:cs typeface="Arial"/>
                <a:sym typeface="Arial"/>
              </a:rPr>
            </a:br>
            <a:br>
              <a:rPr b="0" i="0" lang="en-US" sz="3200" u="none">
                <a:solidFill>
                  <a:srgbClr val="FF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5"/>
                                        </p:tgtEl>
                                        <p:attrNameLst>
                                          <p:attrName>style.visibility</p:attrName>
                                        </p:attrNameLst>
                                      </p:cBhvr>
                                      <p:to>
                                        <p:strVal val="visible"/>
                                      </p:to>
                                    </p:set>
                                    <p:anim calcmode="lin" valueType="num">
                                      <p:cBhvr additive="base">
                                        <p:cTn dur="500"/>
                                        <p:tgtEl>
                                          <p:spTgt spid="10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4"/>
                                        </p:tgtEl>
                                        <p:attrNameLst>
                                          <p:attrName>style.visibility</p:attrName>
                                        </p:attrNameLst>
                                      </p:cBhvr>
                                      <p:to>
                                        <p:strVal val="visible"/>
                                      </p:to>
                                    </p:set>
                                    <p:anim calcmode="lin" valueType="num">
                                      <p:cBhvr additive="base">
                                        <p:cTn dur="500"/>
                                        <p:tgtEl>
                                          <p:spTgt spid="10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2000"/>
                                        <p:tgtEl>
                                          <p:spTgt spid="10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p:tgtEl>
                                          <p:spTgt spid="10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142"/>
          <p:cNvSpPr txBox="1"/>
          <p:nvPr>
            <p:ph idx="1" type="body"/>
          </p:nvPr>
        </p:nvSpPr>
        <p:spPr>
          <a:xfrm>
            <a:off x="506412" y="1066800"/>
            <a:ext cx="7886700" cy="914400"/>
          </a:xfrm>
          <a:prstGeom prst="rect">
            <a:avLst/>
          </a:prstGeom>
          <a:noFill/>
          <a:ln>
            <a:noFill/>
          </a:ln>
        </p:spPr>
        <p:txBody>
          <a:bodyPr anchorCtr="0" anchor="t" bIns="45700" lIns="91425" spcFirstLastPara="1" rIns="91425" wrap="square" tIns="45700">
            <a:normAutofit/>
          </a:bodyPr>
          <a:lstStyle/>
          <a:p>
            <a:pPr indent="0" lvl="0" marL="0" marR="0" rtl="0" algn="just">
              <a:lnSpc>
                <a:spcPct val="80000"/>
              </a:lnSpc>
              <a:spcBef>
                <a:spcPts val="0"/>
              </a:spcBef>
              <a:spcAft>
                <a:spcPts val="0"/>
              </a:spcAft>
              <a:buClr>
                <a:schemeClr val="dk1"/>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Trên Trái Đất, oxygen có trong không khí, trong đất, trong nước.</a:t>
            </a:r>
            <a:endParaRPr/>
          </a:p>
        </p:txBody>
      </p:sp>
      <p:sp>
        <p:nvSpPr>
          <p:cNvPr id="1032" name="Google Shape;1032;p142"/>
          <p:cNvSpPr txBox="1"/>
          <p:nvPr/>
        </p:nvSpPr>
        <p:spPr>
          <a:xfrm>
            <a:off x="492125" y="381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1033" name="Google Shape;1033;p142"/>
          <p:cNvSpPr txBox="1"/>
          <p:nvPr/>
        </p:nvSpPr>
        <p:spPr>
          <a:xfrm>
            <a:off x="457200" y="1954212"/>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1034" name="Google Shape;1034;p142"/>
          <p:cNvSpPr txBox="1"/>
          <p:nvPr/>
        </p:nvSpPr>
        <p:spPr>
          <a:xfrm>
            <a:off x="457200" y="2547937"/>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1. Tính chất vật lí</a:t>
            </a:r>
            <a:endParaRPr/>
          </a:p>
        </p:txBody>
      </p:sp>
      <p:sp>
        <p:nvSpPr>
          <p:cNvPr id="1035" name="Google Shape;1035;p142"/>
          <p:cNvSpPr/>
          <p:nvPr/>
        </p:nvSpPr>
        <p:spPr>
          <a:xfrm>
            <a:off x="1600200" y="3810000"/>
            <a:ext cx="6792912" cy="2895600"/>
          </a:xfrm>
          <a:custGeom>
            <a:rect b="b" l="l" r="r" t="t"/>
            <a:pathLst>
              <a:path extrusionOk="0" h="2895600" w="6792913">
                <a:moveTo>
                  <a:pt x="0" y="1447800"/>
                </a:moveTo>
                <a:cubicBezTo>
                  <a:pt x="0" y="648202"/>
                  <a:pt x="1520646" y="0"/>
                  <a:pt x="3396457" y="0"/>
                </a:cubicBezTo>
                <a:lnTo>
                  <a:pt x="6792913" y="0"/>
                </a:lnTo>
                <a:lnTo>
                  <a:pt x="6792913" y="1447800"/>
                </a:lnTo>
                <a:cubicBezTo>
                  <a:pt x="6792913" y="2247398"/>
                  <a:pt x="5272267" y="2895600"/>
                  <a:pt x="3396456" y="2895600"/>
                </a:cubicBezTo>
                <a:cubicBezTo>
                  <a:pt x="1520645" y="2895600"/>
                  <a:pt x="-1" y="2247398"/>
                  <a:pt x="-1" y="1447800"/>
                </a:cubicBezTo>
                <a:lnTo>
                  <a:pt x="0" y="1447800"/>
                </a:lnTo>
                <a:close/>
              </a:path>
            </a:pathLst>
          </a:cu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Arial"/>
              <a:buNone/>
            </a:pPr>
            <a:r>
              <a:rPr b="0" i="0" lang="en-US" sz="3200" u="none">
                <a:solidFill>
                  <a:srgbClr val="FFFFFF"/>
                </a:solidFill>
                <a:latin typeface="Arial"/>
                <a:ea typeface="Arial"/>
                <a:cs typeface="Arial"/>
                <a:sym typeface="Arial"/>
              </a:rPr>
              <a:t>Những tính chất nào thuộc về tính chất vật lí?</a:t>
            </a:r>
            <a:endParaRPr/>
          </a:p>
        </p:txBody>
      </p:sp>
      <p:pic>
        <p:nvPicPr>
          <p:cNvPr descr="C:\Users\NC\Desktop\maxresdefault.jpg" id="1036" name="Google Shape;1036;p142"/>
          <p:cNvPicPr preferRelativeResize="0"/>
          <p:nvPr/>
        </p:nvPicPr>
        <p:blipFill rotWithShape="1">
          <a:blip r:embed="rId3">
            <a:alphaModFix/>
          </a:blip>
          <a:srcRect b="0" l="37500" r="27533" t="0"/>
          <a:stretch/>
        </p:blipFill>
        <p:spPr>
          <a:xfrm>
            <a:off x="233362" y="3208337"/>
            <a:ext cx="2874962" cy="2967037"/>
          </a:xfrm>
          <a:prstGeom prst="rect">
            <a:avLst/>
          </a:prstGeom>
          <a:noFill/>
          <a:ln>
            <a:noFill/>
          </a:ln>
        </p:spPr>
      </p:pic>
      <p:pic>
        <p:nvPicPr>
          <p:cNvPr id="1037" name="Google Shape;1037;p142"/>
          <p:cNvPicPr preferRelativeResize="0"/>
          <p:nvPr/>
        </p:nvPicPr>
        <p:blipFill rotWithShape="1">
          <a:blip r:embed="rId4">
            <a:alphaModFix/>
          </a:blip>
          <a:srcRect b="0" l="0" r="0" t="0"/>
          <a:stretch/>
        </p:blipFill>
        <p:spPr>
          <a:xfrm>
            <a:off x="3167062" y="3124200"/>
            <a:ext cx="2800350" cy="2967037"/>
          </a:xfrm>
          <a:prstGeom prst="rect">
            <a:avLst/>
          </a:prstGeom>
          <a:noFill/>
          <a:ln>
            <a:noFill/>
          </a:ln>
        </p:spPr>
      </p:pic>
      <p:sp>
        <p:nvSpPr>
          <p:cNvPr id="1038" name="Google Shape;1038;p142"/>
          <p:cNvSpPr txBox="1"/>
          <p:nvPr/>
        </p:nvSpPr>
        <p:spPr>
          <a:xfrm>
            <a:off x="-44450" y="6084887"/>
            <a:ext cx="3113087"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ở điều kiện thường</a:t>
            </a:r>
            <a:endParaRPr/>
          </a:p>
        </p:txBody>
      </p:sp>
      <p:sp>
        <p:nvSpPr>
          <p:cNvPr id="1039" name="Google Shape;1039;p142"/>
          <p:cNvSpPr txBox="1"/>
          <p:nvPr/>
        </p:nvSpPr>
        <p:spPr>
          <a:xfrm>
            <a:off x="3340100" y="6175375"/>
            <a:ext cx="2463800" cy="8318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lỏng</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(-183</a:t>
            </a:r>
            <a:r>
              <a:rPr b="1" baseline="30000" i="0" lang="en-US" sz="2400" u="none">
                <a:solidFill>
                  <a:srgbClr val="0070C0"/>
                </a:solidFill>
                <a:latin typeface="Times New Roman"/>
                <a:ea typeface="Times New Roman"/>
                <a:cs typeface="Times New Roman"/>
                <a:sym typeface="Times New Roman"/>
              </a:rPr>
              <a:t>0</a:t>
            </a:r>
            <a:r>
              <a:rPr b="1" i="0" lang="en-US" sz="2400" u="none">
                <a:solidFill>
                  <a:srgbClr val="0070C0"/>
                </a:solidFill>
                <a:latin typeface="Times New Roman"/>
                <a:ea typeface="Times New Roman"/>
                <a:cs typeface="Times New Roman"/>
                <a:sym typeface="Times New Roman"/>
              </a:rPr>
              <a:t>C)</a:t>
            </a:r>
            <a:endParaRPr/>
          </a:p>
        </p:txBody>
      </p:sp>
      <p:sp>
        <p:nvSpPr>
          <p:cNvPr id="1040" name="Google Shape;1040;p142"/>
          <p:cNvSpPr txBox="1"/>
          <p:nvPr/>
        </p:nvSpPr>
        <p:spPr>
          <a:xfrm>
            <a:off x="6380162" y="6100762"/>
            <a:ext cx="2463800"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rắn</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(- 218</a:t>
            </a:r>
            <a:r>
              <a:rPr b="1" baseline="30000" i="0" lang="en-US" sz="2400" u="none">
                <a:solidFill>
                  <a:srgbClr val="0070C0"/>
                </a:solidFill>
                <a:latin typeface="Times New Roman"/>
                <a:ea typeface="Times New Roman"/>
                <a:cs typeface="Times New Roman"/>
                <a:sym typeface="Times New Roman"/>
              </a:rPr>
              <a:t>0</a:t>
            </a:r>
            <a:r>
              <a:rPr b="1" i="0" lang="en-US" sz="2400" u="none">
                <a:solidFill>
                  <a:srgbClr val="0070C0"/>
                </a:solidFill>
                <a:latin typeface="Times New Roman"/>
                <a:ea typeface="Times New Roman"/>
                <a:cs typeface="Times New Roman"/>
                <a:sym typeface="Times New Roman"/>
              </a:rPr>
              <a:t>C)</a:t>
            </a:r>
            <a:endParaRPr/>
          </a:p>
          <a:p>
            <a:pPr indent="0" lvl="0" marL="0" marR="0" rtl="0" algn="l">
              <a:lnSpc>
                <a:spcPct val="100000"/>
              </a:lnSpc>
              <a:spcBef>
                <a:spcPts val="0"/>
              </a:spcBef>
              <a:spcAft>
                <a:spcPts val="0"/>
              </a:spcAft>
              <a:buNone/>
            </a:pPr>
            <a:r>
              <a:t/>
            </a:r>
            <a:endParaRPr b="1" i="0" sz="2400" u="none">
              <a:solidFill>
                <a:srgbClr val="0070C0"/>
              </a:solidFill>
              <a:latin typeface="Times New Roman"/>
              <a:ea typeface="Times New Roman"/>
              <a:cs typeface="Times New Roman"/>
              <a:sym typeface="Times New Roman"/>
            </a:endParaRPr>
          </a:p>
        </p:txBody>
      </p:sp>
      <p:pic>
        <p:nvPicPr>
          <p:cNvPr id="1041" name="Google Shape;1041;p142"/>
          <p:cNvPicPr preferRelativeResize="0"/>
          <p:nvPr/>
        </p:nvPicPr>
        <p:blipFill rotWithShape="1">
          <a:blip r:embed="rId5">
            <a:alphaModFix/>
          </a:blip>
          <a:srcRect b="0" l="0" r="0" t="0"/>
          <a:stretch/>
        </p:blipFill>
        <p:spPr>
          <a:xfrm>
            <a:off x="6243637" y="3114675"/>
            <a:ext cx="2600325" cy="2909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32"/>
                                        </p:tgtEl>
                                      </p:cBhvr>
                                    </p:animEffect>
                                    <p:set>
                                      <p:cBhvr>
                                        <p:cTn dur="1" fill="hold">
                                          <p:stCondLst>
                                            <p:cond delay="500"/>
                                          </p:stCondLst>
                                        </p:cTn>
                                        <p:tgtEl>
                                          <p:spTgt spid="10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1">
                                            <p:txEl>
                                              <p:pRg end="0" st="0"/>
                                            </p:txEl>
                                          </p:spTgt>
                                        </p:tgtEl>
                                        <p:attrNameLst>
                                          <p:attrName>style.visibility</p:attrName>
                                        </p:attrNameLst>
                                      </p:cBhvr>
                                      <p:to>
                                        <p:strVal val="visible"/>
                                      </p:to>
                                    </p:set>
                                    <p:anim calcmode="lin" valueType="num">
                                      <p:cBhvr additive="base">
                                        <p:cTn dur="500"/>
                                        <p:tgtEl>
                                          <p:spTgt spid="103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3"/>
                                        </p:tgtEl>
                                        <p:attrNameLst>
                                          <p:attrName>style.visibility</p:attrName>
                                        </p:attrNameLst>
                                      </p:cBhvr>
                                      <p:to>
                                        <p:strVal val="visible"/>
                                      </p:to>
                                    </p:set>
                                    <p:anim calcmode="lin" valueType="num">
                                      <p:cBhvr additive="base">
                                        <p:cTn dur="500"/>
                                        <p:tgtEl>
                                          <p:spTgt spid="10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4"/>
                                        </p:tgtEl>
                                        <p:attrNameLst>
                                          <p:attrName>style.visibility</p:attrName>
                                        </p:attrNameLst>
                                      </p:cBhvr>
                                      <p:to>
                                        <p:strVal val="visible"/>
                                      </p:to>
                                    </p:set>
                                    <p:anim calcmode="lin" valueType="num">
                                      <p:cBhvr additive="base">
                                        <p:cTn dur="500"/>
                                        <p:tgtEl>
                                          <p:spTgt spid="10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35"/>
                                        </p:tgtEl>
                                        <p:attrNameLst>
                                          <p:attrName>ppt_w</p:attrName>
                                        </p:attrNameLst>
                                      </p:cBhvr>
                                      <p:tavLst>
                                        <p:tav fmla="" tm="0">
                                          <p:val>
                                            <p:strVal val="#ppt_w"/>
                                          </p:val>
                                        </p:tav>
                                        <p:tav fmla="" tm="100000">
                                          <p:val>
                                            <p:strVal val="0"/>
                                          </p:val>
                                        </p:tav>
                                      </p:tavLst>
                                    </p:anim>
                                    <p:anim calcmode="lin" valueType="num">
                                      <p:cBhvr additive="base">
                                        <p:cTn dur="500"/>
                                        <p:tgtEl>
                                          <p:spTgt spid="1035"/>
                                        </p:tgtEl>
                                        <p:attrNameLst>
                                          <p:attrName>ppt_h</p:attrName>
                                        </p:attrNameLst>
                                      </p:cBhvr>
                                      <p:tavLst>
                                        <p:tav fmla="" tm="0">
                                          <p:val>
                                            <p:strVal val="#ppt_h"/>
                                          </p:val>
                                        </p:tav>
                                        <p:tav fmla="" tm="100000">
                                          <p:val>
                                            <p:strVal val="0"/>
                                          </p:val>
                                        </p:tav>
                                      </p:tavLst>
                                    </p:anim>
                                    <p:set>
                                      <p:cBhvr>
                                        <p:cTn dur="1" fill="hold">
                                          <p:stCondLst>
                                            <p:cond delay="500"/>
                                          </p:stCondLst>
                                        </p:cTn>
                                        <p:tgtEl>
                                          <p:spTgt spid="10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20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2000"/>
                                        <p:tgtEl>
                                          <p:spTgt spid="1036"/>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2000"/>
                                        <p:tgtEl>
                                          <p:spTgt spid="1041"/>
                                        </p:tgtEl>
                                      </p:cBhvr>
                                    </p:animEffect>
                                  </p:childTnLst>
                                </p:cTn>
                              </p:par>
                              <p:par>
                                <p:cTn fill="hold" nodeType="with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2000"/>
                                        <p:tgtEl>
                                          <p:spTgt spid="1038"/>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2000"/>
                                        <p:tgtEl>
                                          <p:spTgt spid="1039"/>
                                        </p:tgtEl>
                                      </p:cBhvr>
                                    </p:animEffect>
                                  </p:childTnLst>
                                </p:cTn>
                              </p:par>
                              <p:par>
                                <p:cTn fill="hold" nodeType="with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2000"/>
                                        <p:tgtEl>
                                          <p:spTgt spid="10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43"/>
          <p:cNvSpPr txBox="1"/>
          <p:nvPr>
            <p:ph idx="1" type="body"/>
          </p:nvPr>
        </p:nvSpPr>
        <p:spPr>
          <a:xfrm>
            <a:off x="2667000" y="762000"/>
            <a:ext cx="6611937" cy="1020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Yêu cầu: HS nghiên cứu thông tin SGK hoàn thành bài tập sau</a:t>
            </a:r>
            <a:endParaRPr/>
          </a:p>
        </p:txBody>
      </p:sp>
      <p:pic>
        <p:nvPicPr>
          <p:cNvPr id="1047" name="Google Shape;1047;p143"/>
          <p:cNvPicPr preferRelativeResize="0"/>
          <p:nvPr/>
        </p:nvPicPr>
        <p:blipFill rotWithShape="1">
          <a:blip r:embed="rId3">
            <a:alphaModFix/>
          </a:blip>
          <a:srcRect b="0" l="0" r="0" t="0"/>
          <a:stretch/>
        </p:blipFill>
        <p:spPr>
          <a:xfrm>
            <a:off x="0" y="0"/>
            <a:ext cx="2667000" cy="1522412"/>
          </a:xfrm>
          <a:prstGeom prst="rect">
            <a:avLst/>
          </a:prstGeom>
          <a:noFill/>
          <a:ln>
            <a:noFill/>
          </a:ln>
        </p:spPr>
      </p:pic>
      <p:sp>
        <p:nvSpPr>
          <p:cNvPr id="1048" name="Google Shape;1048;p143"/>
          <p:cNvSpPr txBox="1"/>
          <p:nvPr/>
        </p:nvSpPr>
        <p:spPr>
          <a:xfrm>
            <a:off x="3429000" y="76200"/>
            <a:ext cx="5029200" cy="762000"/>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THẢO LUẬN NHÓM</a:t>
            </a:r>
            <a:endParaRPr/>
          </a:p>
          <a:p>
            <a:pPr indent="0" lvl="0" marL="0" marR="0" rtl="0" algn="ctr">
              <a:lnSpc>
                <a:spcPct val="8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(2HS/ nhóm. Thời gian: 3 phút)</a:t>
            </a:r>
            <a:endParaRPr/>
          </a:p>
        </p:txBody>
      </p:sp>
      <p:sp>
        <p:nvSpPr>
          <p:cNvPr id="1049" name="Google Shape;1049;p143"/>
          <p:cNvSpPr txBox="1"/>
          <p:nvPr/>
        </p:nvSpPr>
        <p:spPr>
          <a:xfrm>
            <a:off x="125412" y="2071687"/>
            <a:ext cx="9018587" cy="369411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558ED5"/>
              </a:buClr>
              <a:buSzPts val="3000"/>
              <a:buFont typeface="Times New Roman"/>
              <a:buAutoNum type="arabicParenR"/>
            </a:pPr>
            <a:r>
              <a:rPr b="1" i="0" lang="en-US" sz="3000" u="none">
                <a:solidFill>
                  <a:srgbClr val="558ED5"/>
                </a:solidFill>
                <a:latin typeface="Times New Roman"/>
                <a:ea typeface="Times New Roman"/>
                <a:cs typeface="Times New Roman"/>
                <a:sym typeface="Times New Roman"/>
              </a:rPr>
              <a:t> Điền từ thích hợp vào chỗ trống:</a:t>
            </a:r>
            <a:endParaRPr/>
          </a:p>
          <a:p>
            <a:pPr indent="-342900" lvl="0" marL="342900" marR="0" rtl="0" algn="l">
              <a:lnSpc>
                <a:spcPct val="100000"/>
              </a:lnSpc>
              <a:spcBef>
                <a:spcPts val="0"/>
              </a:spcBef>
              <a:spcAft>
                <a:spcPts val="0"/>
              </a:spcAft>
              <a:buClr>
                <a:schemeClr val="dk1"/>
              </a:buClr>
              <a:buSzPts val="3000"/>
              <a:buFont typeface="Times New Roman"/>
              <a:buChar char="-"/>
            </a:pPr>
            <a:r>
              <a:rPr b="0" i="0" lang="en-US" sz="3000" u="none">
                <a:solidFill>
                  <a:schemeClr val="dk1"/>
                </a:solidFill>
                <a:latin typeface="Times New Roman"/>
                <a:ea typeface="Times New Roman"/>
                <a:cs typeface="Times New Roman"/>
                <a:sym typeface="Times New Roman"/>
              </a:rPr>
              <a:t>Ở điều kiện thường oxygen có trạng thái……….; ...........màu,…….  mùi  ……….trong nước. </a:t>
            </a:r>
            <a:endParaRPr/>
          </a:p>
          <a:p>
            <a:pPr indent="-342900" lvl="0" marL="342900" marR="0" rtl="0" algn="l">
              <a:lnSpc>
                <a:spcPct val="100000"/>
              </a:lnSpc>
              <a:spcBef>
                <a:spcPts val="0"/>
              </a:spcBef>
              <a:spcAft>
                <a:spcPts val="0"/>
              </a:spcAft>
              <a:buClr>
                <a:schemeClr val="dk1"/>
              </a:buClr>
              <a:buSzPts val="3000"/>
              <a:buFont typeface="Times New Roman"/>
              <a:buChar char="-"/>
            </a:pPr>
            <a:r>
              <a:rPr b="0" i="0" lang="en-US" sz="3000" u="none">
                <a:solidFill>
                  <a:schemeClr val="dk1"/>
                </a:solidFill>
                <a:latin typeface="Times New Roman"/>
                <a:ea typeface="Times New Roman"/>
                <a:cs typeface="Times New Roman"/>
                <a:sym typeface="Times New Roman"/>
              </a:rPr>
              <a:t>Hóa lỏng ở ………</a:t>
            </a:r>
            <a:r>
              <a:rPr b="0" baseline="30000" i="0" lang="en-US" sz="3000" u="none">
                <a:solidFill>
                  <a:schemeClr val="dk1"/>
                </a:solidFill>
                <a:latin typeface="Times New Roman"/>
                <a:ea typeface="Times New Roman"/>
                <a:cs typeface="Times New Roman"/>
                <a:sym typeface="Times New Roman"/>
              </a:rPr>
              <a:t>0</a:t>
            </a:r>
            <a:r>
              <a:rPr b="0" i="0" lang="en-US" sz="3000" u="none">
                <a:solidFill>
                  <a:schemeClr val="dk1"/>
                </a:solidFill>
                <a:latin typeface="Times New Roman"/>
                <a:ea typeface="Times New Roman"/>
                <a:cs typeface="Times New Roman"/>
                <a:sym typeface="Times New Roman"/>
              </a:rPr>
              <a:t>C; hóa rắn ở………</a:t>
            </a:r>
            <a:r>
              <a:rPr b="0" baseline="30000" i="0" lang="en-US" sz="3000" u="none">
                <a:solidFill>
                  <a:schemeClr val="dk1"/>
                </a:solidFill>
                <a:latin typeface="Times New Roman"/>
                <a:ea typeface="Times New Roman"/>
                <a:cs typeface="Times New Roman"/>
                <a:sym typeface="Times New Roman"/>
              </a:rPr>
              <a:t> 0</a:t>
            </a:r>
            <a:r>
              <a:rPr b="0" i="0" lang="en-US" sz="3000" u="none">
                <a:solidFill>
                  <a:schemeClr val="dk1"/>
                </a:solidFill>
                <a:latin typeface="Times New Roman"/>
                <a:ea typeface="Times New Roman"/>
                <a:cs typeface="Times New Roman"/>
                <a:sym typeface="Times New Roman"/>
              </a:rPr>
              <a:t>C</a:t>
            </a:r>
            <a:endParaRPr/>
          </a:p>
          <a:p>
            <a:pPr indent="-342900" lvl="0" marL="342900" marR="0" rtl="0" algn="l">
              <a:lnSpc>
                <a:spcPct val="100000"/>
              </a:lnSpc>
              <a:spcBef>
                <a:spcPts val="0"/>
              </a:spcBef>
              <a:spcAft>
                <a:spcPts val="0"/>
              </a:spcAft>
              <a:buClr>
                <a:schemeClr val="dk1"/>
              </a:buClr>
              <a:buSzPts val="3000"/>
              <a:buFont typeface="Times New Roman"/>
              <a:buChar char="-"/>
            </a:pPr>
            <a:r>
              <a:rPr b="0" i="0" lang="en-US" sz="3000" u="none">
                <a:solidFill>
                  <a:schemeClr val="dk1"/>
                </a:solidFill>
                <a:latin typeface="Times New Roman"/>
                <a:ea typeface="Times New Roman"/>
                <a:cs typeface="Times New Roman"/>
                <a:sym typeface="Times New Roman"/>
              </a:rPr>
              <a:t>Ở trạng thái lỏng, rắn oxygen có màu………….</a:t>
            </a:r>
            <a:endParaRPr/>
          </a:p>
          <a:p>
            <a:pPr indent="-342900" lvl="0" marL="342900" marR="0" rtl="0" algn="l">
              <a:lnSpc>
                <a:spcPct val="100000"/>
              </a:lnSpc>
              <a:spcBef>
                <a:spcPts val="0"/>
              </a:spcBef>
              <a:spcAft>
                <a:spcPts val="0"/>
              </a:spcAft>
              <a:buClr>
                <a:srgbClr val="558ED5"/>
              </a:buClr>
              <a:buSzPts val="3000"/>
              <a:buFont typeface="Times New Roman"/>
              <a:buNone/>
            </a:pPr>
            <a:r>
              <a:rPr b="1" i="0" lang="en-US" sz="3000" u="none">
                <a:solidFill>
                  <a:srgbClr val="558ED5"/>
                </a:solidFill>
                <a:latin typeface="Times New Roman"/>
                <a:ea typeface="Times New Roman"/>
                <a:cs typeface="Times New Roman"/>
                <a:sym typeface="Times New Roman"/>
              </a:rPr>
              <a:t>2) Hãy giải thích vì sao trong những bể cá cảnh người ta phải dùng thêm máy sục không khí</a:t>
            </a:r>
            <a:r>
              <a:rPr b="1" i="0" lang="en-US" sz="2400" u="none">
                <a:solidFill>
                  <a:srgbClr val="558ED5"/>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1" i="0" sz="2400" u="none">
              <a:solidFill>
                <a:srgbClr val="558ED5"/>
              </a:solidFill>
              <a:latin typeface="Times New Roman"/>
              <a:ea typeface="Times New Roman"/>
              <a:cs typeface="Times New Roman"/>
              <a:sym typeface="Times New Roman"/>
            </a:endParaRPr>
          </a:p>
        </p:txBody>
      </p:sp>
      <p:sp>
        <p:nvSpPr>
          <p:cNvPr id="1050" name="Google Shape;1050;p143"/>
          <p:cNvSpPr txBox="1"/>
          <p:nvPr/>
        </p:nvSpPr>
        <p:spPr>
          <a:xfrm>
            <a:off x="7010400" y="2489200"/>
            <a:ext cx="68580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khí</a:t>
            </a:r>
            <a:endParaRPr/>
          </a:p>
        </p:txBody>
      </p:sp>
      <p:sp>
        <p:nvSpPr>
          <p:cNvPr id="1051" name="Google Shape;1051;p143"/>
          <p:cNvSpPr txBox="1"/>
          <p:nvPr/>
        </p:nvSpPr>
        <p:spPr>
          <a:xfrm>
            <a:off x="346075" y="2979737"/>
            <a:ext cx="123031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không</a:t>
            </a:r>
            <a:endParaRPr/>
          </a:p>
        </p:txBody>
      </p:sp>
      <p:sp>
        <p:nvSpPr>
          <p:cNvPr id="1052" name="Google Shape;1052;p143"/>
          <p:cNvSpPr txBox="1"/>
          <p:nvPr/>
        </p:nvSpPr>
        <p:spPr>
          <a:xfrm>
            <a:off x="4527550" y="2979737"/>
            <a:ext cx="95885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ít tan</a:t>
            </a:r>
            <a:endParaRPr/>
          </a:p>
        </p:txBody>
      </p:sp>
      <p:sp>
        <p:nvSpPr>
          <p:cNvPr id="1053" name="Google Shape;1053;p143"/>
          <p:cNvSpPr txBox="1"/>
          <p:nvPr/>
        </p:nvSpPr>
        <p:spPr>
          <a:xfrm>
            <a:off x="2460625" y="3408362"/>
            <a:ext cx="95250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-183</a:t>
            </a:r>
            <a:endParaRPr/>
          </a:p>
        </p:txBody>
      </p:sp>
      <p:sp>
        <p:nvSpPr>
          <p:cNvPr id="1054" name="Google Shape;1054;p143"/>
          <p:cNvSpPr txBox="1"/>
          <p:nvPr/>
        </p:nvSpPr>
        <p:spPr>
          <a:xfrm>
            <a:off x="5527675" y="3408362"/>
            <a:ext cx="1031875"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-218</a:t>
            </a:r>
            <a:endParaRPr/>
          </a:p>
        </p:txBody>
      </p:sp>
      <p:sp>
        <p:nvSpPr>
          <p:cNvPr id="1055" name="Google Shape;1055;p143"/>
          <p:cNvSpPr txBox="1"/>
          <p:nvPr/>
        </p:nvSpPr>
        <p:spPr>
          <a:xfrm>
            <a:off x="6324600" y="3851275"/>
            <a:ext cx="1779587" cy="552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xanh nhạt</a:t>
            </a:r>
            <a:endParaRPr/>
          </a:p>
        </p:txBody>
      </p:sp>
      <p:sp>
        <p:nvSpPr>
          <p:cNvPr id="1056" name="Google Shape;1056;p143"/>
          <p:cNvSpPr txBox="1"/>
          <p:nvPr/>
        </p:nvSpPr>
        <p:spPr>
          <a:xfrm>
            <a:off x="2328862" y="2962275"/>
            <a:ext cx="123031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000"/>
              <a:buFont typeface="Times New Roman"/>
              <a:buNone/>
            </a:pPr>
            <a:r>
              <a:rPr b="0" i="0" lang="en-US" sz="3000" u="none">
                <a:solidFill>
                  <a:srgbClr val="FF0000"/>
                </a:solidFill>
                <a:latin typeface="Times New Roman"/>
                <a:ea typeface="Times New Roman"/>
                <a:cs typeface="Times New Roman"/>
                <a:sym typeface="Times New Roman"/>
              </a:rPr>
              <a:t>không</a:t>
            </a:r>
            <a:endParaRPr/>
          </a:p>
        </p:txBody>
      </p:sp>
      <p:sp>
        <p:nvSpPr>
          <p:cNvPr id="1057" name="Google Shape;1057;p143"/>
          <p:cNvSpPr txBox="1"/>
          <p:nvPr/>
        </p:nvSpPr>
        <p:spPr>
          <a:xfrm>
            <a:off x="1111250" y="10439400"/>
            <a:ext cx="281622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ở điều kiện thường</a:t>
            </a:r>
            <a:endParaRPr/>
          </a:p>
        </p:txBody>
      </p:sp>
      <p:sp>
        <p:nvSpPr>
          <p:cNvPr id="1058" name="Google Shape;1058;p143"/>
          <p:cNvSpPr txBox="1"/>
          <p:nvPr/>
        </p:nvSpPr>
        <p:spPr>
          <a:xfrm>
            <a:off x="4079875" y="10439400"/>
            <a:ext cx="281622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lỏng</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(-183</a:t>
            </a:r>
            <a:r>
              <a:rPr b="1" baseline="30000" i="0" lang="en-US" sz="2400" u="none">
                <a:solidFill>
                  <a:srgbClr val="0070C0"/>
                </a:solidFill>
                <a:latin typeface="Times New Roman"/>
                <a:ea typeface="Times New Roman"/>
                <a:cs typeface="Times New Roman"/>
                <a:sym typeface="Times New Roman"/>
              </a:rPr>
              <a:t>0</a:t>
            </a:r>
            <a:r>
              <a:rPr b="1" i="0" lang="en-US" sz="2400" u="none">
                <a:solidFill>
                  <a:srgbClr val="0070C0"/>
                </a:solidFill>
                <a:latin typeface="Times New Roman"/>
                <a:ea typeface="Times New Roman"/>
                <a:cs typeface="Times New Roman"/>
                <a:sym typeface="Times New Roman"/>
              </a:rPr>
              <a:t>C)</a:t>
            </a:r>
            <a:endParaRPr/>
          </a:p>
        </p:txBody>
      </p:sp>
      <p:sp>
        <p:nvSpPr>
          <p:cNvPr id="1059" name="Google Shape;1059;p143"/>
          <p:cNvSpPr txBox="1"/>
          <p:nvPr/>
        </p:nvSpPr>
        <p:spPr>
          <a:xfrm>
            <a:off x="6896100" y="10439400"/>
            <a:ext cx="2816225"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rắn</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(- 218</a:t>
            </a:r>
            <a:r>
              <a:rPr b="1" baseline="30000" i="0" lang="en-US" sz="2400" u="none">
                <a:solidFill>
                  <a:srgbClr val="0070C0"/>
                </a:solidFill>
                <a:latin typeface="Times New Roman"/>
                <a:ea typeface="Times New Roman"/>
                <a:cs typeface="Times New Roman"/>
                <a:sym typeface="Times New Roman"/>
              </a:rPr>
              <a:t>0</a:t>
            </a:r>
            <a:r>
              <a:rPr b="1" i="0" lang="en-US" sz="2400" u="none">
                <a:solidFill>
                  <a:srgbClr val="0070C0"/>
                </a:solidFill>
                <a:latin typeface="Times New Roman"/>
                <a:ea typeface="Times New Roman"/>
                <a:cs typeface="Times New Roman"/>
                <a:sym typeface="Times New Roman"/>
              </a:rPr>
              <a:t>C)</a:t>
            </a:r>
            <a:endParaRPr/>
          </a:p>
          <a:p>
            <a:pPr indent="0" lvl="0" marL="0" marR="0" rtl="0" algn="l">
              <a:lnSpc>
                <a:spcPct val="100000"/>
              </a:lnSpc>
              <a:spcBef>
                <a:spcPts val="0"/>
              </a:spcBef>
              <a:spcAft>
                <a:spcPts val="0"/>
              </a:spcAft>
              <a:buNone/>
            </a:pPr>
            <a:r>
              <a:t/>
            </a:r>
            <a:endParaRPr b="1" i="0" sz="2400" u="none">
              <a:solidFill>
                <a:srgbClr val="0070C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xEl>
                                              <p:pRg end="0" st="0"/>
                                            </p:txEl>
                                          </p:spTgt>
                                        </p:tgtEl>
                                        <p:attrNameLst>
                                          <p:attrName>style.visibility</p:attrName>
                                        </p:attrNameLst>
                                      </p:cBhvr>
                                      <p:to>
                                        <p:strVal val="visible"/>
                                      </p:to>
                                    </p:set>
                                    <p:animEffect filter="fade" transition="in">
                                      <p:cBhvr>
                                        <p:cTn dur="500"/>
                                        <p:tgtEl>
                                          <p:spTgt spid="10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1">
                                            <p:txEl>
                                              <p:pRg end="0" st="0"/>
                                            </p:txEl>
                                          </p:spTgt>
                                        </p:tgtEl>
                                        <p:attrNameLst>
                                          <p:attrName>style.visibility</p:attrName>
                                        </p:attrNameLst>
                                      </p:cBhvr>
                                      <p:to>
                                        <p:strVal val="visible"/>
                                      </p:to>
                                    </p:set>
                                    <p:animEffect filter="fade" transition="in">
                                      <p:cBhvr>
                                        <p:cTn dur="500"/>
                                        <p:tgtEl>
                                          <p:spTgt spid="10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2">
                                            <p:txEl>
                                              <p:pRg end="0" st="0"/>
                                            </p:txEl>
                                          </p:spTgt>
                                        </p:tgtEl>
                                        <p:attrNameLst>
                                          <p:attrName>style.visibility</p:attrName>
                                        </p:attrNameLst>
                                      </p:cBhvr>
                                      <p:to>
                                        <p:strVal val="visible"/>
                                      </p:to>
                                    </p:set>
                                    <p:animEffect filter="fade" transition="in">
                                      <p:cBhvr>
                                        <p:cTn dur="500"/>
                                        <p:tgtEl>
                                          <p:spTgt spid="10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3">
                                            <p:txEl>
                                              <p:pRg end="0" st="0"/>
                                            </p:txEl>
                                          </p:spTgt>
                                        </p:tgtEl>
                                        <p:attrNameLst>
                                          <p:attrName>style.visibility</p:attrName>
                                        </p:attrNameLst>
                                      </p:cBhvr>
                                      <p:to>
                                        <p:strVal val="visible"/>
                                      </p:to>
                                    </p:set>
                                    <p:animEffect filter="fade" transition="in">
                                      <p:cBhvr>
                                        <p:cTn dur="500"/>
                                        <p:tgtEl>
                                          <p:spTgt spid="10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xEl>
                                              <p:pRg end="0" st="0"/>
                                            </p:txEl>
                                          </p:spTgt>
                                        </p:tgtEl>
                                        <p:attrNameLst>
                                          <p:attrName>style.visibility</p:attrName>
                                        </p:attrNameLst>
                                      </p:cBhvr>
                                      <p:to>
                                        <p:strVal val="visible"/>
                                      </p:to>
                                    </p:set>
                                    <p:animEffect filter="fade" transition="in">
                                      <p:cBhvr>
                                        <p:cTn dur="500"/>
                                        <p:tgtEl>
                                          <p:spTgt spid="10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xEl>
                                              <p:pRg end="0" st="0"/>
                                            </p:txEl>
                                          </p:spTgt>
                                        </p:tgtEl>
                                        <p:attrNameLst>
                                          <p:attrName>style.visibility</p:attrName>
                                        </p:attrNameLst>
                                      </p:cBhvr>
                                      <p:to>
                                        <p:strVal val="visible"/>
                                      </p:to>
                                    </p:set>
                                    <p:animEffect filter="fade" transition="in">
                                      <p:cBhvr>
                                        <p:cTn dur="500"/>
                                        <p:tgtEl>
                                          <p:spTgt spid="10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6">
                                            <p:txEl>
                                              <p:pRg end="0" st="0"/>
                                            </p:txEl>
                                          </p:spTgt>
                                        </p:tgtEl>
                                        <p:attrNameLst>
                                          <p:attrName>style.visibility</p:attrName>
                                        </p:attrNameLst>
                                      </p:cBhvr>
                                      <p:to>
                                        <p:strVal val="visible"/>
                                      </p:to>
                                    </p:set>
                                    <p:animEffect filter="fade" transition="in">
                                      <p:cBhvr>
                                        <p:cTn dur="500"/>
                                        <p:tgtEl>
                                          <p:spTgt spid="10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pic>
        <p:nvPicPr>
          <p:cNvPr descr="C:\Users\NC\Desktop\maxresdefault.jpg" id="1064" name="Google Shape;1064;p144"/>
          <p:cNvPicPr preferRelativeResize="0"/>
          <p:nvPr/>
        </p:nvPicPr>
        <p:blipFill rotWithShape="1">
          <a:blip r:embed="rId3">
            <a:alphaModFix/>
          </a:blip>
          <a:srcRect b="0" l="37500" r="27533" t="0"/>
          <a:stretch/>
        </p:blipFill>
        <p:spPr>
          <a:xfrm>
            <a:off x="141287" y="1379537"/>
            <a:ext cx="3286125" cy="3470275"/>
          </a:xfrm>
          <a:prstGeom prst="rect">
            <a:avLst/>
          </a:prstGeom>
          <a:noFill/>
          <a:ln>
            <a:noFill/>
          </a:ln>
        </p:spPr>
      </p:pic>
      <p:pic>
        <p:nvPicPr>
          <p:cNvPr id="1065" name="Google Shape;1065;p144"/>
          <p:cNvPicPr preferRelativeResize="0"/>
          <p:nvPr>
            <p:ph idx="1" type="body"/>
          </p:nvPr>
        </p:nvPicPr>
        <p:blipFill rotWithShape="1">
          <a:blip r:embed="rId4">
            <a:alphaModFix/>
          </a:blip>
          <a:srcRect b="0" l="0" r="0" t="0"/>
          <a:stretch/>
        </p:blipFill>
        <p:spPr>
          <a:xfrm>
            <a:off x="3113087" y="1379537"/>
            <a:ext cx="3200400" cy="3470275"/>
          </a:xfrm>
          <a:prstGeom prst="rect">
            <a:avLst/>
          </a:prstGeom>
          <a:noFill/>
          <a:ln>
            <a:noFill/>
          </a:ln>
        </p:spPr>
      </p:pic>
      <p:sp>
        <p:nvSpPr>
          <p:cNvPr descr="Ôxy – Wikipedia tiếng Việt" id="1066" name="Google Shape;1066;p144"/>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Ôxy – Wikipedia tiếng Việt" id="1067" name="Google Shape;1067;p144"/>
          <p:cNvSpPr txBox="1"/>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Ôxy – Wikipedia tiếng Việt" id="1068" name="Google Shape;1068;p144"/>
          <p:cNvSpPr txBox="1"/>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69" name="Google Shape;1069;p144"/>
          <p:cNvSpPr txBox="1"/>
          <p:nvPr/>
        </p:nvSpPr>
        <p:spPr>
          <a:xfrm>
            <a:off x="296862" y="4960937"/>
            <a:ext cx="281622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ở điều kiện thường</a:t>
            </a:r>
            <a:endParaRPr/>
          </a:p>
        </p:txBody>
      </p:sp>
      <p:sp>
        <p:nvSpPr>
          <p:cNvPr id="1070" name="Google Shape;1070;p144"/>
          <p:cNvSpPr txBox="1"/>
          <p:nvPr/>
        </p:nvSpPr>
        <p:spPr>
          <a:xfrm>
            <a:off x="3265487" y="4960937"/>
            <a:ext cx="281622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lỏng</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(-183</a:t>
            </a:r>
            <a:r>
              <a:rPr b="1" baseline="30000" i="0" lang="en-US" sz="2400" u="none">
                <a:solidFill>
                  <a:srgbClr val="0070C0"/>
                </a:solidFill>
                <a:latin typeface="Times New Roman"/>
                <a:ea typeface="Times New Roman"/>
                <a:cs typeface="Times New Roman"/>
                <a:sym typeface="Times New Roman"/>
              </a:rPr>
              <a:t>0</a:t>
            </a:r>
            <a:r>
              <a:rPr b="1" i="0" lang="en-US" sz="2400" u="none">
                <a:solidFill>
                  <a:srgbClr val="0070C0"/>
                </a:solidFill>
                <a:latin typeface="Times New Roman"/>
                <a:ea typeface="Times New Roman"/>
                <a:cs typeface="Times New Roman"/>
                <a:sym typeface="Times New Roman"/>
              </a:rPr>
              <a:t>C)</a:t>
            </a:r>
            <a:endParaRPr/>
          </a:p>
        </p:txBody>
      </p:sp>
      <p:sp>
        <p:nvSpPr>
          <p:cNvPr id="1071" name="Google Shape;1071;p144"/>
          <p:cNvSpPr txBox="1"/>
          <p:nvPr/>
        </p:nvSpPr>
        <p:spPr>
          <a:xfrm>
            <a:off x="6081712" y="4960937"/>
            <a:ext cx="2816225"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Oxygen rắn</a:t>
            </a:r>
            <a:endParaRPr/>
          </a:p>
          <a:p>
            <a:pPr indent="0" lvl="0" marL="0" marR="0" rtl="0" algn="ct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(- 218</a:t>
            </a:r>
            <a:r>
              <a:rPr b="1" baseline="30000" i="0" lang="en-US" sz="2400" u="none">
                <a:solidFill>
                  <a:srgbClr val="0070C0"/>
                </a:solidFill>
                <a:latin typeface="Times New Roman"/>
                <a:ea typeface="Times New Roman"/>
                <a:cs typeface="Times New Roman"/>
                <a:sym typeface="Times New Roman"/>
              </a:rPr>
              <a:t>0</a:t>
            </a:r>
            <a:r>
              <a:rPr b="1" i="0" lang="en-US" sz="2400" u="none">
                <a:solidFill>
                  <a:srgbClr val="0070C0"/>
                </a:solidFill>
                <a:latin typeface="Times New Roman"/>
                <a:ea typeface="Times New Roman"/>
                <a:cs typeface="Times New Roman"/>
                <a:sym typeface="Times New Roman"/>
              </a:rPr>
              <a:t>C)</a:t>
            </a:r>
            <a:endParaRPr/>
          </a:p>
          <a:p>
            <a:pPr indent="0" lvl="0" marL="0" marR="0" rtl="0" algn="l">
              <a:lnSpc>
                <a:spcPct val="100000"/>
              </a:lnSpc>
              <a:spcBef>
                <a:spcPts val="0"/>
              </a:spcBef>
              <a:spcAft>
                <a:spcPts val="0"/>
              </a:spcAft>
              <a:buNone/>
            </a:pPr>
            <a:r>
              <a:t/>
            </a:r>
            <a:endParaRPr b="1" i="0" sz="2400" u="none">
              <a:solidFill>
                <a:srgbClr val="0070C0"/>
              </a:solidFill>
              <a:latin typeface="Times New Roman"/>
              <a:ea typeface="Times New Roman"/>
              <a:cs typeface="Times New Roman"/>
              <a:sym typeface="Times New Roman"/>
            </a:endParaRPr>
          </a:p>
        </p:txBody>
      </p:sp>
      <p:sp>
        <p:nvSpPr>
          <p:cNvPr id="1072" name="Google Shape;1072;p144"/>
          <p:cNvSpPr/>
          <p:nvPr/>
        </p:nvSpPr>
        <p:spPr>
          <a:xfrm>
            <a:off x="3460543" y="-8930"/>
            <a:ext cx="222291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A15D"/>
              </a:buClr>
              <a:buSzPts val="5400"/>
              <a:buFont typeface="Calibri"/>
              <a:buNone/>
            </a:pPr>
            <a:r>
              <a:rPr b="1" i="0" lang="en-US" sz="5400" u="none" cap="none" strike="noStrike">
                <a:solidFill>
                  <a:srgbClr val="FFA15D"/>
                </a:solidFill>
                <a:latin typeface="Calibri"/>
                <a:ea typeface="Calibri"/>
                <a:cs typeface="Calibri"/>
                <a:sym typeface="Calibri"/>
              </a:rPr>
              <a:t>oxygen</a:t>
            </a:r>
            <a:endParaRPr/>
          </a:p>
        </p:txBody>
      </p:sp>
      <p:pic>
        <p:nvPicPr>
          <p:cNvPr id="1073" name="Google Shape;1073;p144"/>
          <p:cNvPicPr preferRelativeResize="0"/>
          <p:nvPr/>
        </p:nvPicPr>
        <p:blipFill rotWithShape="1">
          <a:blip r:embed="rId5">
            <a:alphaModFix/>
          </a:blip>
          <a:srcRect b="0" l="0" r="0" t="0"/>
          <a:stretch/>
        </p:blipFill>
        <p:spPr>
          <a:xfrm>
            <a:off x="6172200" y="1379537"/>
            <a:ext cx="2971800" cy="34020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1079" name="Google Shape;1079;p14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id="1080" name="Google Shape;1080;p14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46"/>
          <p:cNvSpPr txBox="1"/>
          <p:nvPr/>
        </p:nvSpPr>
        <p:spPr>
          <a:xfrm>
            <a:off x="492125" y="381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1086" name="Google Shape;1086;p146"/>
          <p:cNvSpPr txBox="1"/>
          <p:nvPr/>
        </p:nvSpPr>
        <p:spPr>
          <a:xfrm>
            <a:off x="395287" y="9588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1087" name="Google Shape;1087;p146"/>
          <p:cNvSpPr txBox="1"/>
          <p:nvPr/>
        </p:nvSpPr>
        <p:spPr>
          <a:xfrm>
            <a:off x="423862" y="15430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1. Tính chất vật lí</a:t>
            </a:r>
            <a:endParaRPr/>
          </a:p>
        </p:txBody>
      </p:sp>
      <p:sp>
        <p:nvSpPr>
          <p:cNvPr id="1088" name="Google Shape;1088;p146"/>
          <p:cNvSpPr txBox="1"/>
          <p:nvPr/>
        </p:nvSpPr>
        <p:spPr>
          <a:xfrm>
            <a:off x="609600" y="2551112"/>
            <a:ext cx="8153400" cy="3048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Ở điều kiện thường, oxygen ở thể khí, không màu, không mùi, không vị, ít tan trong nước và nặng hơn không khí. </a:t>
            </a:r>
            <a:endParaRPr/>
          </a:p>
          <a:p>
            <a:pPr indent="-342900" lvl="0" marL="342900" marR="0" rtl="0" algn="l">
              <a:lnSpc>
                <a:spcPct val="10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Oxygen hóa lỏng ở -183</a:t>
            </a:r>
            <a:r>
              <a:rPr b="0" baseline="30000" i="0" lang="en-US" sz="3200" u="none">
                <a:solidFill>
                  <a:schemeClr val="dk1"/>
                </a:solidFill>
                <a:latin typeface="Times New Roman"/>
                <a:ea typeface="Times New Roman"/>
                <a:cs typeface="Times New Roman"/>
                <a:sym typeface="Times New Roman"/>
              </a:rPr>
              <a:t>0</a:t>
            </a:r>
            <a:r>
              <a:rPr b="0" i="0" lang="en-US" sz="3200" u="none">
                <a:solidFill>
                  <a:schemeClr val="dk1"/>
                </a:solidFill>
                <a:latin typeface="Times New Roman"/>
                <a:ea typeface="Times New Roman"/>
                <a:cs typeface="Times New Roman"/>
                <a:sym typeface="Times New Roman"/>
              </a:rPr>
              <a:t>C; hóa rắn ở -218</a:t>
            </a:r>
            <a:r>
              <a:rPr b="0" baseline="30000" i="0" lang="en-US" sz="3200" u="none">
                <a:solidFill>
                  <a:schemeClr val="dk1"/>
                </a:solidFill>
                <a:latin typeface="Times New Roman"/>
                <a:ea typeface="Times New Roman"/>
                <a:cs typeface="Times New Roman"/>
                <a:sym typeface="Times New Roman"/>
              </a:rPr>
              <a:t>0</a:t>
            </a:r>
            <a:r>
              <a:rPr b="0" i="0" lang="en-US" sz="3200" u="none">
                <a:solidFill>
                  <a:schemeClr val="dk1"/>
                </a:solidFill>
                <a:latin typeface="Times New Roman"/>
                <a:ea typeface="Times New Roman"/>
                <a:cs typeface="Times New Roman"/>
                <a:sym typeface="Times New Roman"/>
              </a:rPr>
              <a:t>C.</a:t>
            </a:r>
            <a:endParaRPr/>
          </a:p>
          <a:p>
            <a:pPr indent="-342900" lvl="0" marL="342900" marR="0" rtl="0" algn="l">
              <a:lnSpc>
                <a:spcPct val="100000"/>
              </a:lnSpc>
              <a:spcBef>
                <a:spcPts val="0"/>
              </a:spcBef>
              <a:spcAft>
                <a:spcPts val="0"/>
              </a:spcAft>
              <a:buClr>
                <a:schemeClr val="dk1"/>
              </a:buClr>
              <a:buSzPts val="3200"/>
              <a:buFont typeface="Times New Roman"/>
              <a:buChar char="-"/>
            </a:pPr>
            <a:r>
              <a:rPr b="0" i="0" lang="en-US" sz="3200" u="none">
                <a:solidFill>
                  <a:schemeClr val="dk1"/>
                </a:solidFill>
                <a:latin typeface="Times New Roman"/>
                <a:ea typeface="Times New Roman"/>
                <a:cs typeface="Times New Roman"/>
                <a:sym typeface="Times New Roman"/>
              </a:rPr>
              <a:t>Ở trạng thái lỏng và rắn oxygen có màu xanh nhạt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85"/>
                                        </p:tgtEl>
                                      </p:cBhvr>
                                    </p:animEffect>
                                    <p:set>
                                      <p:cBhvr>
                                        <p:cTn dur="1" fill="hold">
                                          <p:stCondLst>
                                            <p:cond delay="500"/>
                                          </p:stCondLst>
                                        </p:cTn>
                                        <p:tgtEl>
                                          <p:spTgt spid="10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47"/>
          <p:cNvSpPr/>
          <p:nvPr/>
        </p:nvSpPr>
        <p:spPr>
          <a:xfrm>
            <a:off x="0" y="0"/>
            <a:ext cx="914400" cy="990600"/>
          </a:xfrm>
          <a:prstGeom prst="flowChartMagneticTape">
            <a:avLst/>
          </a:prstGeom>
          <a:solidFill>
            <a:srgbClr val="FF0000"/>
          </a:solidFill>
          <a:ln cap="flat" cmpd="sng" w="12700">
            <a:solidFill>
              <a:srgbClr val="2F52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4000"/>
              <a:buFont typeface="Calibri"/>
              <a:buNone/>
            </a:pPr>
            <a:r>
              <a:rPr b="0" i="0" lang="en-US" sz="4000" u="none">
                <a:solidFill>
                  <a:srgbClr val="FFFFFF"/>
                </a:solidFill>
                <a:latin typeface="Calibri"/>
                <a:ea typeface="Calibri"/>
                <a:cs typeface="Calibri"/>
                <a:sym typeface="Calibri"/>
              </a:rPr>
              <a:t>?</a:t>
            </a:r>
            <a:endParaRPr/>
          </a:p>
        </p:txBody>
      </p:sp>
      <p:sp>
        <p:nvSpPr>
          <p:cNvPr id="1094" name="Google Shape;1094;p147"/>
          <p:cNvSpPr txBox="1"/>
          <p:nvPr/>
        </p:nvSpPr>
        <p:spPr>
          <a:xfrm>
            <a:off x="914400" y="34925"/>
            <a:ext cx="8229600" cy="3108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1. Ở nhiệt độ phòng, oxygen tồn tại ở thể nào?</a:t>
            </a:r>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2. Nhiệt độ lạnh nhất trên Trái Đất từng ghi lại được là </a:t>
            </a:r>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-89</a:t>
            </a:r>
            <a:r>
              <a:rPr b="0" baseline="30000" i="0" lang="en-US" sz="2800" u="none">
                <a:solidFill>
                  <a:schemeClr val="dk1"/>
                </a:solidFill>
                <a:latin typeface="Times New Roman"/>
                <a:ea typeface="Times New Roman"/>
                <a:cs typeface="Times New Roman"/>
                <a:sym typeface="Times New Roman"/>
              </a:rPr>
              <a:t>0</a:t>
            </a:r>
            <a:r>
              <a:rPr b="0" i="0" lang="en-US" sz="2800" u="none">
                <a:solidFill>
                  <a:schemeClr val="dk1"/>
                </a:solidFill>
                <a:latin typeface="Times New Roman"/>
                <a:ea typeface="Times New Roman"/>
                <a:cs typeface="Times New Roman"/>
                <a:sym typeface="Times New Roman"/>
              </a:rPr>
              <a:t>C. Khi đó oxygen ở thể khí, lỏng hay rắn?</a:t>
            </a:r>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3. Em có biết rằng oxygen có ở mọi nơi trên Trái Đất.</a:t>
            </a:r>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a) Em có nhìn thấy oxygen không? Vì sao?</a:t>
            </a:r>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 Cá và nhiều sinh vật sống được trong nước có phải là bằng chứng cho thấy oxygen tan trong nước hay không?</a:t>
            </a:r>
            <a:endParaRPr/>
          </a:p>
        </p:txBody>
      </p:sp>
      <p:sp>
        <p:nvSpPr>
          <p:cNvPr id="1095" name="Google Shape;1095;p147"/>
          <p:cNvSpPr txBox="1"/>
          <p:nvPr/>
        </p:nvSpPr>
        <p:spPr>
          <a:xfrm>
            <a:off x="422275" y="3128962"/>
            <a:ext cx="8721725" cy="3416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1. Ở nhiệt độ phòng, oxygen tồn tại ở thể khí.</a:t>
            </a:r>
            <a:endParaRPr/>
          </a:p>
          <a:p>
            <a:pPr indent="0" lvl="0" marL="0" marR="0" rtl="0" algn="just">
              <a:lnSpc>
                <a:spcPct val="100000"/>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2. Nhiệt độ lạnh nhất trên Trái Đất từng ghi lại được là </a:t>
            </a:r>
            <a:endParaRPr/>
          </a:p>
          <a:p>
            <a:pPr indent="0" lvl="0" marL="0" marR="0" rtl="0" algn="just">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-89</a:t>
            </a:r>
            <a:r>
              <a:rPr b="0" baseline="30000" i="0" lang="en-US" sz="2800" u="none">
                <a:solidFill>
                  <a:schemeClr val="dk1"/>
                </a:solidFill>
                <a:latin typeface="Times New Roman"/>
                <a:ea typeface="Times New Roman"/>
                <a:cs typeface="Times New Roman"/>
                <a:sym typeface="Times New Roman"/>
              </a:rPr>
              <a:t>0</a:t>
            </a:r>
            <a:r>
              <a:rPr b="0" i="0" lang="en-US" sz="2800" u="none">
                <a:solidFill>
                  <a:schemeClr val="dk1"/>
                </a:solidFill>
                <a:latin typeface="Times New Roman"/>
                <a:ea typeface="Times New Roman"/>
                <a:cs typeface="Times New Roman"/>
                <a:sym typeface="Times New Roman"/>
              </a:rPr>
              <a:t>C, khi đó oxygen ở thể khí.</a:t>
            </a:r>
            <a:endParaRPr/>
          </a:p>
          <a:p>
            <a:pPr indent="0" lvl="0" marL="0" marR="0" rtl="0" algn="just">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3. a) Ta không nhìn thấy khí oxygen. Vì ĐK thường, nó không màu.</a:t>
            </a:r>
            <a:endParaRPr/>
          </a:p>
          <a:p>
            <a:pPr indent="0" lvl="0" marL="0" marR="0" rtl="0" algn="just">
              <a:lnSpc>
                <a:spcPct val="100000"/>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 Cá và nhiều sinh vật sống được trong nước là bằng chứng cho thấy oxygen tan trong nước.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3"/>
                                        </p:tgtEl>
                                        <p:attrNameLst>
                                          <p:attrName>style.visibility</p:attrName>
                                        </p:attrNameLst>
                                      </p:cBhvr>
                                      <p:to>
                                        <p:strVal val="visible"/>
                                      </p:to>
                                    </p:set>
                                    <p:anim calcmode="lin" valueType="num">
                                      <p:cBhvr additive="base">
                                        <p:cTn dur="500"/>
                                        <p:tgtEl>
                                          <p:spTgt spid="10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94"/>
                                        </p:tgtEl>
                                        <p:attrNameLst>
                                          <p:attrName>style.visibility</p:attrName>
                                        </p:attrNameLst>
                                      </p:cBhvr>
                                      <p:to>
                                        <p:strVal val="visible"/>
                                      </p:to>
                                    </p:set>
                                    <p:anim calcmode="lin" valueType="num">
                                      <p:cBhvr additive="base">
                                        <p:cTn dur="500"/>
                                        <p:tgtEl>
                                          <p:spTgt spid="10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5">
                                            <p:txEl>
                                              <p:pRg end="0" st="0"/>
                                            </p:txEl>
                                          </p:spTgt>
                                        </p:tgtEl>
                                        <p:attrNameLst>
                                          <p:attrName>style.visibility</p:attrName>
                                        </p:attrNameLst>
                                      </p:cBhvr>
                                      <p:to>
                                        <p:strVal val="visible"/>
                                      </p:to>
                                    </p:set>
                                    <p:anim calcmode="lin" valueType="num">
                                      <p:cBhvr additive="base">
                                        <p:cTn dur="500"/>
                                        <p:tgtEl>
                                          <p:spTgt spid="109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5">
                                            <p:txEl>
                                              <p:pRg end="1" st="1"/>
                                            </p:txEl>
                                          </p:spTgt>
                                        </p:tgtEl>
                                        <p:attrNameLst>
                                          <p:attrName>style.visibility</p:attrName>
                                        </p:attrNameLst>
                                      </p:cBhvr>
                                      <p:to>
                                        <p:strVal val="visible"/>
                                      </p:to>
                                    </p:set>
                                    <p:anim calcmode="lin" valueType="num">
                                      <p:cBhvr additive="base">
                                        <p:cTn dur="500"/>
                                        <p:tgtEl>
                                          <p:spTgt spid="109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5">
                                            <p:txEl>
                                              <p:pRg end="2" st="2"/>
                                            </p:txEl>
                                          </p:spTgt>
                                        </p:tgtEl>
                                        <p:attrNameLst>
                                          <p:attrName>style.visibility</p:attrName>
                                        </p:attrNameLst>
                                      </p:cBhvr>
                                      <p:to>
                                        <p:strVal val="visible"/>
                                      </p:to>
                                    </p:set>
                                    <p:anim calcmode="lin" valueType="num">
                                      <p:cBhvr additive="base">
                                        <p:cTn dur="500"/>
                                        <p:tgtEl>
                                          <p:spTgt spid="109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5">
                                            <p:txEl>
                                              <p:pRg end="3" st="3"/>
                                            </p:txEl>
                                          </p:spTgt>
                                        </p:tgtEl>
                                        <p:attrNameLst>
                                          <p:attrName>style.visibility</p:attrName>
                                        </p:attrNameLst>
                                      </p:cBhvr>
                                      <p:to>
                                        <p:strVal val="visible"/>
                                      </p:to>
                                    </p:set>
                                    <p:anim calcmode="lin" valueType="num">
                                      <p:cBhvr additive="base">
                                        <p:cTn dur="500"/>
                                        <p:tgtEl>
                                          <p:spTgt spid="109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5">
                                            <p:txEl>
                                              <p:pRg end="4" st="4"/>
                                            </p:txEl>
                                          </p:spTgt>
                                        </p:tgtEl>
                                        <p:attrNameLst>
                                          <p:attrName>style.visibility</p:attrName>
                                        </p:attrNameLst>
                                      </p:cBhvr>
                                      <p:to>
                                        <p:strVal val="visible"/>
                                      </p:to>
                                    </p:set>
                                    <p:anim calcmode="lin" valueType="num">
                                      <p:cBhvr additive="base">
                                        <p:cTn dur="500"/>
                                        <p:tgtEl>
                                          <p:spTgt spid="109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4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3300">
              <a:solidFill>
                <a:schemeClr val="dk1"/>
              </a:solidFill>
              <a:latin typeface="Calibri"/>
              <a:ea typeface="Calibri"/>
              <a:cs typeface="Calibri"/>
              <a:sym typeface="Calibri"/>
            </a:endParaRPr>
          </a:p>
        </p:txBody>
      </p:sp>
      <p:sp>
        <p:nvSpPr>
          <p:cNvPr id="1101" name="Google Shape;1101;p148"/>
          <p:cNvSpPr txBox="1"/>
          <p:nvPr/>
        </p:nvSpPr>
        <p:spPr>
          <a:xfrm>
            <a:off x="492125" y="381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1102" name="Google Shape;1102;p148"/>
          <p:cNvSpPr txBox="1"/>
          <p:nvPr/>
        </p:nvSpPr>
        <p:spPr>
          <a:xfrm>
            <a:off x="395287" y="9588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1103" name="Google Shape;1103;p148"/>
          <p:cNvSpPr txBox="1"/>
          <p:nvPr/>
        </p:nvSpPr>
        <p:spPr>
          <a:xfrm>
            <a:off x="423862" y="15430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1. Tính chất vật lí</a:t>
            </a:r>
            <a:endParaRPr/>
          </a:p>
        </p:txBody>
      </p:sp>
      <p:sp>
        <p:nvSpPr>
          <p:cNvPr id="1104" name="Google Shape;1104;p148"/>
          <p:cNvSpPr txBox="1"/>
          <p:nvPr/>
        </p:nvSpPr>
        <p:spPr>
          <a:xfrm>
            <a:off x="415925" y="2268537"/>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2. Tầm quan trọng của oxygen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01"/>
                                        </p:tgtEl>
                                      </p:cBhvr>
                                    </p:animEffect>
                                    <p:set>
                                      <p:cBhvr>
                                        <p:cTn dur="1" fill="hold">
                                          <p:stCondLst>
                                            <p:cond delay="500"/>
                                          </p:stCondLst>
                                        </p:cTn>
                                        <p:tgtEl>
                                          <p:spTgt spid="11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pic>
        <p:nvPicPr>
          <p:cNvPr id="1109" name="Google Shape;1109;p149"/>
          <p:cNvPicPr preferRelativeResize="0"/>
          <p:nvPr/>
        </p:nvPicPr>
        <p:blipFill rotWithShape="1">
          <a:blip r:embed="rId3">
            <a:alphaModFix/>
          </a:blip>
          <a:srcRect b="0" l="0" r="0" t="0"/>
          <a:stretch/>
        </p:blipFill>
        <p:spPr>
          <a:xfrm>
            <a:off x="914400" y="1524000"/>
            <a:ext cx="7315200" cy="4114800"/>
          </a:xfrm>
          <a:prstGeom prst="rect">
            <a:avLst/>
          </a:prstGeom>
          <a:noFill/>
          <a:ln>
            <a:noFill/>
          </a:ln>
        </p:spPr>
      </p:pic>
      <p:sp>
        <p:nvSpPr>
          <p:cNvPr id="1110" name="Google Shape;1110;p149"/>
          <p:cNvSpPr txBox="1"/>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Dự đoán hiện tượng.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895" name="Google Shape;895;p1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888888"/>
              </a:solidFill>
            </a:endParaRPr>
          </a:p>
        </p:txBody>
      </p:sp>
      <p:pic>
        <p:nvPicPr>
          <p:cNvPr id="896" name="Google Shape;896;p1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97" name="Google Shape;897;p132"/>
          <p:cNvSpPr txBox="1"/>
          <p:nvPr/>
        </p:nvSpPr>
        <p:spPr>
          <a:xfrm>
            <a:off x="76200" y="1600200"/>
            <a:ext cx="8412162"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BÀI 11: </a:t>
            </a:r>
            <a:endParaRPr/>
          </a:p>
          <a:p>
            <a:pPr indent="0" lvl="0" marL="0" marR="0" rtl="0" algn="l">
              <a:lnSpc>
                <a:spcPct val="100000"/>
              </a:lnSpc>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     OXYGEN. KHÔNG KHÍ</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50"/>
          <p:cNvSpPr txBox="1"/>
          <p:nvPr>
            <p:ph idx="1" type="body"/>
          </p:nvPr>
        </p:nvSpPr>
        <p:spPr>
          <a:xfrm>
            <a:off x="0" y="1646237"/>
            <a:ext cx="9097962" cy="1020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000"/>
              <a:buFont typeface="Arial"/>
              <a:buNone/>
            </a:pPr>
            <a:r>
              <a:rPr b="1" i="0" lang="en-US" sz="3000" u="sng">
                <a:solidFill>
                  <a:srgbClr val="FF0000"/>
                </a:solidFill>
                <a:latin typeface="Times New Roman"/>
                <a:ea typeface="Times New Roman"/>
                <a:cs typeface="Times New Roman"/>
                <a:sym typeface="Times New Roman"/>
              </a:rPr>
              <a:t>Yêu cầu: </a:t>
            </a:r>
            <a:r>
              <a:rPr b="1" i="0" lang="en-US" sz="3000" u="none">
                <a:solidFill>
                  <a:srgbClr val="0070C0"/>
                </a:solidFill>
                <a:latin typeface="Times New Roman"/>
                <a:ea typeface="Times New Roman"/>
                <a:cs typeface="Times New Roman"/>
                <a:sym typeface="Times New Roman"/>
              </a:rPr>
              <a:t>HS nghiên cứu thông tin SGK trả lời câu hỏi</a:t>
            </a:r>
            <a:endParaRPr/>
          </a:p>
        </p:txBody>
      </p:sp>
      <p:pic>
        <p:nvPicPr>
          <p:cNvPr id="1116" name="Google Shape;1116;p150"/>
          <p:cNvPicPr preferRelativeResize="0"/>
          <p:nvPr/>
        </p:nvPicPr>
        <p:blipFill rotWithShape="1">
          <a:blip r:embed="rId3">
            <a:alphaModFix/>
          </a:blip>
          <a:srcRect b="0" l="0" r="0" t="0"/>
          <a:stretch/>
        </p:blipFill>
        <p:spPr>
          <a:xfrm>
            <a:off x="0" y="0"/>
            <a:ext cx="2667000" cy="1522412"/>
          </a:xfrm>
          <a:prstGeom prst="rect">
            <a:avLst/>
          </a:prstGeom>
          <a:noFill/>
          <a:ln>
            <a:noFill/>
          </a:ln>
        </p:spPr>
      </p:pic>
      <p:sp>
        <p:nvSpPr>
          <p:cNvPr id="1117" name="Google Shape;1117;p150"/>
          <p:cNvSpPr txBox="1"/>
          <p:nvPr/>
        </p:nvSpPr>
        <p:spPr>
          <a:xfrm>
            <a:off x="3429000" y="457200"/>
            <a:ext cx="5029200" cy="762000"/>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THẢO LUẬN NHÓM</a:t>
            </a:r>
            <a:endParaRPr/>
          </a:p>
          <a:p>
            <a:pPr indent="0" lvl="0" marL="0" marR="0" rtl="0" algn="ctr">
              <a:lnSpc>
                <a:spcPct val="8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(2HS/ nhóm. Thời gian: 3 phút)</a:t>
            </a:r>
            <a:endParaRPr/>
          </a:p>
        </p:txBody>
      </p:sp>
      <p:sp>
        <p:nvSpPr>
          <p:cNvPr id="1118" name="Google Shape;1118;p150"/>
          <p:cNvSpPr txBox="1"/>
          <p:nvPr/>
        </p:nvSpPr>
        <p:spPr>
          <a:xfrm>
            <a:off x="304800" y="2644775"/>
            <a:ext cx="8458200" cy="230822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chemeClr val="dk1"/>
              </a:buClr>
              <a:buSzPts val="3600"/>
              <a:buFont typeface="Times New Roman"/>
              <a:buAutoNum type="arabicParenR"/>
            </a:pPr>
            <a:r>
              <a:rPr b="0" i="0" lang="en-US" sz="3600" u="none">
                <a:solidFill>
                  <a:schemeClr val="dk1"/>
                </a:solidFill>
                <a:latin typeface="Times New Roman"/>
                <a:ea typeface="Times New Roman"/>
                <a:cs typeface="Times New Roman"/>
                <a:sym typeface="Times New Roman"/>
              </a:rPr>
              <a:t> Kể tên các ứng dụng của khí oxygen trong đời sống và trong sản xuất mà em biết?</a:t>
            </a:r>
            <a:endParaRPr/>
          </a:p>
          <a:p>
            <a:pPr indent="-342900" lvl="0" marL="342900" marR="0" rtl="0" algn="just">
              <a:lnSpc>
                <a:spcPct val="100000"/>
              </a:lnSpc>
              <a:spcBef>
                <a:spcPts val="0"/>
              </a:spcBef>
              <a:spcAft>
                <a:spcPts val="0"/>
              </a:spcAft>
              <a:buClr>
                <a:schemeClr val="dk1"/>
              </a:buClr>
              <a:buSzPts val="3600"/>
              <a:buFont typeface="Times New Roman"/>
              <a:buAutoNum type="arabicParenR"/>
            </a:pPr>
            <a:r>
              <a:rPr b="0" i="0" lang="en-US" sz="3600" u="none">
                <a:solidFill>
                  <a:schemeClr val="dk1"/>
                </a:solidFill>
                <a:latin typeface="Times New Roman"/>
                <a:ea typeface="Times New Roman"/>
                <a:cs typeface="Times New Roman"/>
                <a:sym typeface="Times New Roman"/>
              </a:rPr>
              <a:t> Nêu một số ví dụ cho thấy vai trò của oxygen đối với sự sống và sự cháy.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51"/>
          <p:cNvSpPr txBox="1"/>
          <p:nvPr/>
        </p:nvSpPr>
        <p:spPr>
          <a:xfrm>
            <a:off x="0" y="228600"/>
            <a:ext cx="8839200" cy="5624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1. Ứng dụng của khí oxygen trong đời sống và trong sản xuất:</a:t>
            </a:r>
            <a:endParaRPr/>
          </a:p>
          <a:p>
            <a:pPr indent="-6350" lvl="0" marL="0" marR="0" rtl="0" algn="just">
              <a:lnSpc>
                <a:spcPct val="100000"/>
              </a:lnSpc>
              <a:spcBef>
                <a:spcPts val="90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Được dùng trong y tế để làm chất duy trì hô hấp, hoặc dùng trong các bình lặn của thợ lặn, ngoài ra còn dùng để cung cấp cho phi công trong những trường hợp không khí loãng,...</a:t>
            </a:r>
            <a:endParaRPr/>
          </a:p>
          <a:p>
            <a:pPr indent="-6350" lvl="0" marL="0" marR="0" rtl="0" algn="just">
              <a:lnSpc>
                <a:spcPct val="100000"/>
              </a:lnSpc>
              <a:spcBef>
                <a:spcPts val="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Sử dụng làm chất oxy hóa</a:t>
            </a:r>
            <a:endParaRPr/>
          </a:p>
          <a:p>
            <a:pPr indent="-6350" lvl="0" marL="0" marR="0" rtl="0" algn="just">
              <a:lnSpc>
                <a:spcPct val="100000"/>
              </a:lnSpc>
              <a:spcBef>
                <a:spcPts val="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Dùng làm thuốc nổ</a:t>
            </a:r>
            <a:endParaRPr/>
          </a:p>
          <a:p>
            <a:pPr indent="-6350" lvl="0" marL="0" marR="0" rtl="0" algn="just">
              <a:lnSpc>
                <a:spcPct val="100000"/>
              </a:lnSpc>
              <a:spcBef>
                <a:spcPts val="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Oxi cũng được dùng nhiều trong công nghiệp hóa chất, luyện thép, hàn cắt kim loại (đèn xì axetylen), sản xuất rượu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52"/>
          <p:cNvSpPr txBox="1"/>
          <p:nvPr/>
        </p:nvSpPr>
        <p:spPr>
          <a:xfrm>
            <a:off x="0" y="152400"/>
            <a:ext cx="9144000" cy="57943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2. Oxygen có vai trò quan trọng trong sự sống và sự cháy:</a:t>
            </a:r>
            <a:endParaRPr/>
          </a:p>
          <a:p>
            <a:pPr indent="0" lvl="0" marL="0" marR="0" rtl="0" algn="just">
              <a:lnSpc>
                <a:spcPct val="100000"/>
              </a:lnSpc>
              <a:spcBef>
                <a:spcPts val="90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	Trong sự sống:</a:t>
            </a:r>
            <a:endParaRPr/>
          </a:p>
          <a:p>
            <a:pPr indent="-6350" lvl="0" marL="0" marR="0" rtl="0" algn="just">
              <a:lnSpc>
                <a:spcPct val="100000"/>
              </a:lnSpc>
              <a:spcBef>
                <a:spcPts val="90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Các loài động, thực vật cần có oxy để duy trì sự sống và phát triển, ...</a:t>
            </a:r>
            <a:endParaRPr/>
          </a:p>
          <a:p>
            <a:pPr indent="-6350" lvl="0" marL="0" marR="0" rtl="0" algn="just">
              <a:lnSpc>
                <a:spcPct val="100000"/>
              </a:lnSpc>
              <a:spcBef>
                <a:spcPts val="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Con người nếu không có oxy để thở cũng không tồn tại được.</a:t>
            </a:r>
            <a:endParaRPr/>
          </a:p>
          <a:p>
            <a:pPr indent="0" lvl="0" marL="0" marR="0" rtl="0" algn="just">
              <a:lnSpc>
                <a:spcPct val="10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Trong sự cháy:</a:t>
            </a:r>
            <a:endParaRPr/>
          </a:p>
          <a:p>
            <a:pPr indent="-6350" lvl="0" marL="0" marR="0" rtl="0" algn="just">
              <a:lnSpc>
                <a:spcPct val="100000"/>
              </a:lnSpc>
              <a:spcBef>
                <a:spcPts val="90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Đốt ngọn nến trong chiếc hộp kín, khi lượng oxy trong hộp hết thì cây nến sẽ tắt dần.</a:t>
            </a:r>
            <a:endParaRPr/>
          </a:p>
          <a:p>
            <a:pPr indent="-6350" lvl="0" marL="0" marR="0" rtl="0" algn="just">
              <a:lnSpc>
                <a:spcPct val="100000"/>
              </a:lnSpc>
              <a:spcBef>
                <a:spcPts val="0"/>
              </a:spcBef>
              <a:spcAft>
                <a:spcPts val="0"/>
              </a:spcAft>
              <a:buClr>
                <a:srgbClr val="000000"/>
              </a:buClr>
              <a:buSzPts val="100"/>
              <a:buFont typeface="Noto Sans Symbols"/>
              <a:buChar char="∙"/>
            </a:pPr>
            <a:r>
              <a:rPr b="0" i="0" lang="en-US" sz="3200" u="none">
                <a:solidFill>
                  <a:srgbClr val="000000"/>
                </a:solidFill>
                <a:latin typeface="Times New Roman"/>
                <a:ea typeface="Times New Roman"/>
                <a:cs typeface="Times New Roman"/>
                <a:sym typeface="Times New Roman"/>
              </a:rPr>
              <a:t>Đốt ngọn nến trong không khí, thì lượng oxy trong không khí sẽ giúp ngọn nến cháy rất lâu.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0" st="0"/>
                                            </p:txEl>
                                          </p:spTgt>
                                        </p:tgtEl>
                                        <p:attrNameLst>
                                          <p:attrName>style.visibility</p:attrName>
                                        </p:attrNameLst>
                                      </p:cBhvr>
                                      <p:to>
                                        <p:strVal val="visible"/>
                                      </p:to>
                                    </p:set>
                                    <p:animEffect filter="fade" transition="in">
                                      <p:cBhvr>
                                        <p:cTn dur="1000"/>
                                        <p:tgtEl>
                                          <p:spTgt spid="1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1" st="1"/>
                                            </p:txEl>
                                          </p:spTgt>
                                        </p:tgtEl>
                                        <p:attrNameLst>
                                          <p:attrName>style.visibility</p:attrName>
                                        </p:attrNameLst>
                                      </p:cBhvr>
                                      <p:to>
                                        <p:strVal val="visible"/>
                                      </p:to>
                                    </p:set>
                                    <p:animEffect filter="fade" transition="in">
                                      <p:cBhvr>
                                        <p:cTn dur="1000"/>
                                        <p:tgtEl>
                                          <p:spTgt spid="1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2" st="2"/>
                                            </p:txEl>
                                          </p:spTgt>
                                        </p:tgtEl>
                                        <p:attrNameLst>
                                          <p:attrName>style.visibility</p:attrName>
                                        </p:attrNameLst>
                                      </p:cBhvr>
                                      <p:to>
                                        <p:strVal val="visible"/>
                                      </p:to>
                                    </p:set>
                                    <p:animEffect filter="fade" transition="in">
                                      <p:cBhvr>
                                        <p:cTn dur="1000"/>
                                        <p:tgtEl>
                                          <p:spTgt spid="1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3" st="3"/>
                                            </p:txEl>
                                          </p:spTgt>
                                        </p:tgtEl>
                                        <p:attrNameLst>
                                          <p:attrName>style.visibility</p:attrName>
                                        </p:attrNameLst>
                                      </p:cBhvr>
                                      <p:to>
                                        <p:strVal val="visible"/>
                                      </p:to>
                                    </p:set>
                                    <p:animEffect filter="fade" transition="in">
                                      <p:cBhvr>
                                        <p:cTn dur="1000"/>
                                        <p:tgtEl>
                                          <p:spTgt spid="11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4" st="4"/>
                                            </p:txEl>
                                          </p:spTgt>
                                        </p:tgtEl>
                                        <p:attrNameLst>
                                          <p:attrName>style.visibility</p:attrName>
                                        </p:attrNameLst>
                                      </p:cBhvr>
                                      <p:to>
                                        <p:strVal val="visible"/>
                                      </p:to>
                                    </p:set>
                                    <p:animEffect filter="fade" transition="in">
                                      <p:cBhvr>
                                        <p:cTn dur="1000"/>
                                        <p:tgtEl>
                                          <p:spTgt spid="11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5" st="5"/>
                                            </p:txEl>
                                          </p:spTgt>
                                        </p:tgtEl>
                                        <p:attrNameLst>
                                          <p:attrName>style.visibility</p:attrName>
                                        </p:attrNameLst>
                                      </p:cBhvr>
                                      <p:to>
                                        <p:strVal val="visible"/>
                                      </p:to>
                                    </p:set>
                                    <p:animEffect filter="fade" transition="in">
                                      <p:cBhvr>
                                        <p:cTn dur="1000"/>
                                        <p:tgtEl>
                                          <p:spTgt spid="11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6" st="6"/>
                                            </p:txEl>
                                          </p:spTgt>
                                        </p:tgtEl>
                                        <p:attrNameLst>
                                          <p:attrName>style.visibility</p:attrName>
                                        </p:attrNameLst>
                                      </p:cBhvr>
                                      <p:to>
                                        <p:strVal val="visible"/>
                                      </p:to>
                                    </p:set>
                                    <p:animEffect filter="fade" transition="in">
                                      <p:cBhvr>
                                        <p:cTn dur="1000"/>
                                        <p:tgtEl>
                                          <p:spTgt spid="112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descr="BÌNH DƯỠNG KHÍ MINI SỬ DỤNG CHẤT KHÍ NÀO?" id="1134" name="Google Shape;1134;p153"/>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135" name="Google Shape;1135;p153"/>
          <p:cNvPicPr preferRelativeResize="0"/>
          <p:nvPr/>
        </p:nvPicPr>
        <p:blipFill rotWithShape="1">
          <a:blip r:embed="rId3">
            <a:alphaModFix/>
          </a:blip>
          <a:srcRect b="0" l="0" r="0" t="0"/>
          <a:stretch/>
        </p:blipFill>
        <p:spPr>
          <a:xfrm>
            <a:off x="4733925" y="228600"/>
            <a:ext cx="4029075" cy="2133600"/>
          </a:xfrm>
          <a:prstGeom prst="rect">
            <a:avLst/>
          </a:prstGeom>
          <a:noFill/>
          <a:ln>
            <a:noFill/>
          </a:ln>
        </p:spPr>
      </p:pic>
      <p:sp>
        <p:nvSpPr>
          <p:cNvPr id="1136" name="Google Shape;1136;p153"/>
          <p:cNvSpPr txBox="1"/>
          <p:nvPr/>
        </p:nvSpPr>
        <p:spPr>
          <a:xfrm>
            <a:off x="4905375" y="2605087"/>
            <a:ext cx="3981450"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Thợ lặn dùng khí oxi để thở.</a:t>
            </a:r>
            <a:endParaRPr/>
          </a:p>
        </p:txBody>
      </p:sp>
      <p:pic>
        <p:nvPicPr>
          <p:cNvPr id="1137" name="Google Shape;1137;p153"/>
          <p:cNvPicPr preferRelativeResize="0"/>
          <p:nvPr/>
        </p:nvPicPr>
        <p:blipFill rotWithShape="1">
          <a:blip r:embed="rId4">
            <a:alphaModFix/>
          </a:blip>
          <a:srcRect b="0" l="0" r="0" t="0"/>
          <a:stretch/>
        </p:blipFill>
        <p:spPr>
          <a:xfrm>
            <a:off x="417512" y="228600"/>
            <a:ext cx="3681412" cy="2243137"/>
          </a:xfrm>
          <a:prstGeom prst="rect">
            <a:avLst/>
          </a:prstGeom>
          <a:noFill/>
          <a:ln>
            <a:noFill/>
          </a:ln>
        </p:spPr>
      </p:pic>
      <p:pic>
        <p:nvPicPr>
          <p:cNvPr id="1138" name="Google Shape;1138;p153"/>
          <p:cNvPicPr preferRelativeResize="0"/>
          <p:nvPr/>
        </p:nvPicPr>
        <p:blipFill rotWithShape="1">
          <a:blip r:embed="rId5">
            <a:alphaModFix/>
          </a:blip>
          <a:srcRect b="0" l="0" r="0" t="0"/>
          <a:stretch/>
        </p:blipFill>
        <p:spPr>
          <a:xfrm>
            <a:off x="212725" y="3413125"/>
            <a:ext cx="3775075" cy="2244725"/>
          </a:xfrm>
          <a:prstGeom prst="rect">
            <a:avLst/>
          </a:prstGeom>
          <a:noFill/>
          <a:ln>
            <a:noFill/>
          </a:ln>
        </p:spPr>
      </p:pic>
      <p:sp>
        <p:nvSpPr>
          <p:cNvPr id="1139" name="Google Shape;1139;p153"/>
          <p:cNvSpPr txBox="1"/>
          <p:nvPr/>
        </p:nvSpPr>
        <p:spPr>
          <a:xfrm>
            <a:off x="257175" y="2559050"/>
            <a:ext cx="3981450"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Oxygen dùng cho bệnh nhân bị khó thở</a:t>
            </a:r>
            <a:endParaRPr/>
          </a:p>
        </p:txBody>
      </p:sp>
      <p:sp>
        <p:nvSpPr>
          <p:cNvPr id="1140" name="Google Shape;1140;p153"/>
          <p:cNvSpPr txBox="1"/>
          <p:nvPr/>
        </p:nvSpPr>
        <p:spPr>
          <a:xfrm>
            <a:off x="84137" y="5994400"/>
            <a:ext cx="3981450" cy="8318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Phi công bay cao dùng oxygen nén để thở.</a:t>
            </a:r>
            <a:endParaRPr/>
          </a:p>
        </p:txBody>
      </p:sp>
      <p:pic>
        <p:nvPicPr>
          <p:cNvPr descr="Bình khí thở cho lính cứu hoả" id="1141" name="Google Shape;1141;p153"/>
          <p:cNvPicPr preferRelativeResize="0"/>
          <p:nvPr/>
        </p:nvPicPr>
        <p:blipFill rotWithShape="1">
          <a:blip r:embed="rId6">
            <a:alphaModFix/>
          </a:blip>
          <a:srcRect b="0" l="0" r="0" t="0"/>
          <a:stretch/>
        </p:blipFill>
        <p:spPr>
          <a:xfrm>
            <a:off x="4837112" y="3276600"/>
            <a:ext cx="3775075" cy="2676525"/>
          </a:xfrm>
          <a:prstGeom prst="rect">
            <a:avLst/>
          </a:prstGeom>
          <a:noFill/>
          <a:ln>
            <a:noFill/>
          </a:ln>
        </p:spPr>
      </p:pic>
      <p:sp>
        <p:nvSpPr>
          <p:cNvPr id="1142" name="Google Shape;1142;p153"/>
          <p:cNvSpPr txBox="1"/>
          <p:nvPr/>
        </p:nvSpPr>
        <p:spPr>
          <a:xfrm>
            <a:off x="4733925" y="5943600"/>
            <a:ext cx="3981450" cy="9239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Lính cứu hỏa dùng bình dưỡng khí (chứa khí oxi) khi làm trong môi trường nhiễm khói và khí độc.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pic>
        <p:nvPicPr>
          <p:cNvPr id="1147" name="Google Shape;1147;p154"/>
          <p:cNvPicPr preferRelativeResize="0"/>
          <p:nvPr/>
        </p:nvPicPr>
        <p:blipFill rotWithShape="1">
          <a:blip r:embed="rId3">
            <a:alphaModFix/>
          </a:blip>
          <a:srcRect b="0" l="0" r="0" t="0"/>
          <a:stretch/>
        </p:blipFill>
        <p:spPr>
          <a:xfrm>
            <a:off x="285750" y="76200"/>
            <a:ext cx="3829050" cy="2438400"/>
          </a:xfrm>
          <a:prstGeom prst="rect">
            <a:avLst/>
          </a:prstGeom>
          <a:noFill/>
          <a:ln>
            <a:noFill/>
          </a:ln>
        </p:spPr>
      </p:pic>
      <p:sp>
        <p:nvSpPr>
          <p:cNvPr id="1148" name="Google Shape;1148;p154"/>
          <p:cNvSpPr txBox="1"/>
          <p:nvPr/>
        </p:nvSpPr>
        <p:spPr>
          <a:xfrm>
            <a:off x="285750" y="2667000"/>
            <a:ext cx="3981450"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Oxygen lỏng dùng đốt nhiên liệu tên lửa và tàu vũ trụ</a:t>
            </a:r>
            <a:endParaRPr/>
          </a:p>
        </p:txBody>
      </p:sp>
      <p:sp>
        <p:nvSpPr>
          <p:cNvPr descr="CẮT PHÔI BẰNG KHÍ OXY-AXETILEN - WELDTEC" id="1149" name="Google Shape;1149;p154"/>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150" name="Google Shape;1150;p154"/>
          <p:cNvPicPr preferRelativeResize="0"/>
          <p:nvPr/>
        </p:nvPicPr>
        <p:blipFill rotWithShape="1">
          <a:blip r:embed="rId4">
            <a:alphaModFix/>
          </a:blip>
          <a:srcRect b="0" l="0" r="0" t="0"/>
          <a:stretch/>
        </p:blipFill>
        <p:spPr>
          <a:xfrm>
            <a:off x="4800600" y="90487"/>
            <a:ext cx="3657600" cy="2271712"/>
          </a:xfrm>
          <a:prstGeom prst="rect">
            <a:avLst/>
          </a:prstGeom>
          <a:noFill/>
          <a:ln>
            <a:noFill/>
          </a:ln>
        </p:spPr>
      </p:pic>
      <p:sp>
        <p:nvSpPr>
          <p:cNvPr id="1151" name="Google Shape;1151;p154"/>
          <p:cNvSpPr txBox="1"/>
          <p:nvPr/>
        </p:nvSpPr>
        <p:spPr>
          <a:xfrm>
            <a:off x="4800600" y="2667000"/>
            <a:ext cx="3981450"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Đèn xì oxygen- axetile</a:t>
            </a:r>
            <a:r>
              <a:rPr b="0" i="0" lang="en-US" sz="2400" u="none">
                <a:solidFill>
                  <a:srgbClr val="FF0000"/>
                </a:solidFill>
                <a:latin typeface="Times New Roman"/>
                <a:ea typeface="Times New Roman"/>
                <a:cs typeface="Times New Roman"/>
                <a:sym typeface="Times New Roman"/>
              </a:rPr>
              <a:t>n</a:t>
            </a:r>
            <a:endParaRPr/>
          </a:p>
        </p:txBody>
      </p:sp>
      <p:pic>
        <p:nvPicPr>
          <p:cNvPr id="1152" name="Google Shape;1152;p154"/>
          <p:cNvPicPr preferRelativeResize="0"/>
          <p:nvPr/>
        </p:nvPicPr>
        <p:blipFill rotWithShape="1">
          <a:blip r:embed="rId5">
            <a:alphaModFix/>
          </a:blip>
          <a:srcRect b="0" l="0" r="0" t="0"/>
          <a:stretch/>
        </p:blipFill>
        <p:spPr>
          <a:xfrm>
            <a:off x="2590800" y="3581400"/>
            <a:ext cx="3654425" cy="2514600"/>
          </a:xfrm>
          <a:prstGeom prst="rect">
            <a:avLst/>
          </a:prstGeom>
          <a:noFill/>
          <a:ln>
            <a:noFill/>
          </a:ln>
        </p:spPr>
      </p:pic>
      <p:sp>
        <p:nvSpPr>
          <p:cNvPr id="1153" name="Google Shape;1153;p154"/>
          <p:cNvSpPr txBox="1"/>
          <p:nvPr/>
        </p:nvSpPr>
        <p:spPr>
          <a:xfrm>
            <a:off x="2514600" y="6040437"/>
            <a:ext cx="3981450" cy="8318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Lò luyện gang dùng không khí giàu oxygen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155"/>
          <p:cNvSpPr txBox="1"/>
          <p:nvPr/>
        </p:nvSpPr>
        <p:spPr>
          <a:xfrm>
            <a:off x="492125" y="381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1159" name="Google Shape;1159;p155"/>
          <p:cNvSpPr txBox="1"/>
          <p:nvPr/>
        </p:nvSpPr>
        <p:spPr>
          <a:xfrm>
            <a:off x="395287" y="9588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1160" name="Google Shape;1160;p155"/>
          <p:cNvSpPr txBox="1"/>
          <p:nvPr/>
        </p:nvSpPr>
        <p:spPr>
          <a:xfrm>
            <a:off x="423862" y="15430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1. Tính chất vật lí</a:t>
            </a:r>
            <a:endParaRPr/>
          </a:p>
        </p:txBody>
      </p:sp>
      <p:sp>
        <p:nvSpPr>
          <p:cNvPr id="1161" name="Google Shape;1161;p155"/>
          <p:cNvSpPr txBox="1"/>
          <p:nvPr/>
        </p:nvSpPr>
        <p:spPr>
          <a:xfrm>
            <a:off x="415925" y="2268537"/>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2. Tầm quan trọng của oxygen</a:t>
            </a:r>
            <a:endParaRPr/>
          </a:p>
        </p:txBody>
      </p:sp>
      <p:sp>
        <p:nvSpPr>
          <p:cNvPr id="1162" name="Google Shape;1162;p155"/>
          <p:cNvSpPr txBox="1"/>
          <p:nvPr/>
        </p:nvSpPr>
        <p:spPr>
          <a:xfrm>
            <a:off x="374650" y="3000375"/>
            <a:ext cx="876935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Oxygen cần cho quá trình hô hấp của động vật, thực vật, đốt cháy nhiên liệu,…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58"/>
                                        </p:tgtEl>
                                      </p:cBhvr>
                                    </p:animEffect>
                                    <p:set>
                                      <p:cBhvr>
                                        <p:cTn dur="1" fill="hold">
                                          <p:stCondLst>
                                            <p:cond delay="500"/>
                                          </p:stCondLst>
                                        </p:cTn>
                                        <p:tgtEl>
                                          <p:spTgt spid="11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15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1168" name="Google Shape;1168;p15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888888"/>
              </a:solidFill>
            </a:endParaRPr>
          </a:p>
        </p:txBody>
      </p:sp>
      <p:pic>
        <p:nvPicPr>
          <p:cNvPr id="1169" name="Google Shape;1169;p15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70" name="Google Shape;1170;p156"/>
          <p:cNvSpPr txBox="1"/>
          <p:nvPr/>
        </p:nvSpPr>
        <p:spPr>
          <a:xfrm>
            <a:off x="76200" y="1600200"/>
            <a:ext cx="8412162"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BÀI 11: </a:t>
            </a:r>
            <a:endParaRPr/>
          </a:p>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     OXYGEN. KHÔNG KHÍ</a:t>
            </a:r>
            <a:endParaRPr/>
          </a:p>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                         (tiết 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pic>
        <p:nvPicPr>
          <p:cNvPr descr="Không khí là gì? Những thành phần không khí - Aqualife" id="1176" name="Google Shape;1176;p157"/>
          <p:cNvPicPr preferRelativeResize="0"/>
          <p:nvPr/>
        </p:nvPicPr>
        <p:blipFill rotWithShape="1">
          <a:blip r:embed="rId3">
            <a:alphaModFix/>
          </a:blip>
          <a:srcRect b="0" l="0" r="0" t="0"/>
          <a:stretch/>
        </p:blipFill>
        <p:spPr>
          <a:xfrm>
            <a:off x="533400" y="381000"/>
            <a:ext cx="8153400" cy="6477000"/>
          </a:xfrm>
          <a:prstGeom prst="rect">
            <a:avLst/>
          </a:prstGeom>
          <a:noFill/>
          <a:ln>
            <a:noFill/>
          </a:ln>
        </p:spPr>
      </p:pic>
      <p:sp>
        <p:nvSpPr>
          <p:cNvPr id="1177" name="Google Shape;1177;p157"/>
          <p:cNvSpPr txBox="1"/>
          <p:nvPr/>
        </p:nvSpPr>
        <p:spPr>
          <a:xfrm>
            <a:off x="5203825" y="3059112"/>
            <a:ext cx="685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Times New Roman"/>
              <a:buNone/>
            </a:pPr>
            <a:r>
              <a:rPr b="0" i="0" lang="en-US" sz="2000" u="none">
                <a:solidFill>
                  <a:srgbClr val="FF0000"/>
                </a:solidFill>
                <a:latin typeface="Times New Roman"/>
                <a:ea typeface="Times New Roman"/>
                <a:cs typeface="Times New Roman"/>
                <a:sym typeface="Times New Roman"/>
              </a:rPr>
              <a:t>21%</a:t>
            </a:r>
            <a:endParaRPr/>
          </a:p>
        </p:txBody>
      </p:sp>
      <p:sp>
        <p:nvSpPr>
          <p:cNvPr id="1178" name="Google Shape;1178;p157"/>
          <p:cNvSpPr txBox="1"/>
          <p:nvPr/>
        </p:nvSpPr>
        <p:spPr>
          <a:xfrm>
            <a:off x="3462337" y="4038600"/>
            <a:ext cx="957262"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Times New Roman"/>
              <a:buNone/>
            </a:pPr>
            <a:r>
              <a:rPr b="0" i="0" lang="en-US" sz="2000" u="none">
                <a:solidFill>
                  <a:srgbClr val="FF0000"/>
                </a:solidFill>
                <a:latin typeface="Times New Roman"/>
                <a:ea typeface="Times New Roman"/>
                <a:cs typeface="Times New Roman"/>
                <a:sym typeface="Times New Roman"/>
              </a:rPr>
              <a:t>78%</a:t>
            </a:r>
            <a:endParaRPr/>
          </a:p>
        </p:txBody>
      </p:sp>
      <p:sp>
        <p:nvSpPr>
          <p:cNvPr id="1179" name="Google Shape;1179;p157"/>
          <p:cNvSpPr txBox="1"/>
          <p:nvPr/>
        </p:nvSpPr>
        <p:spPr>
          <a:xfrm>
            <a:off x="4419600" y="3059112"/>
            <a:ext cx="685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Times New Roman"/>
              <a:buNone/>
            </a:pPr>
            <a:r>
              <a:rPr b="0" i="0" lang="en-US" sz="2000" u="none">
                <a:solidFill>
                  <a:srgbClr val="FF0000"/>
                </a:solidFill>
                <a:latin typeface="Times New Roman"/>
                <a:ea typeface="Times New Roman"/>
                <a:cs typeface="Times New Roman"/>
                <a:sym typeface="Times New Roman"/>
              </a:rPr>
              <a:t>1%</a:t>
            </a:r>
            <a:endParaRPr/>
          </a:p>
        </p:txBody>
      </p:sp>
      <p:sp>
        <p:nvSpPr>
          <p:cNvPr id="1180" name="Google Shape;1180;p157"/>
          <p:cNvSpPr txBox="1"/>
          <p:nvPr/>
        </p:nvSpPr>
        <p:spPr>
          <a:xfrm>
            <a:off x="533400" y="182562"/>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III. Thành phần của không khí</a:t>
            </a:r>
            <a:endParaRPr/>
          </a:p>
        </p:txBody>
      </p:sp>
      <p:sp>
        <p:nvSpPr>
          <p:cNvPr id="1181" name="Google Shape;1181;p157"/>
          <p:cNvSpPr txBox="1"/>
          <p:nvPr/>
        </p:nvSpPr>
        <p:spPr>
          <a:xfrm flipH="1">
            <a:off x="1203325" y="6297612"/>
            <a:ext cx="8686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Thành phần phần trăm thể tích của không khí</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graphicFrame>
        <p:nvGraphicFramePr>
          <p:cNvPr id="1186" name="Google Shape;1186;p158"/>
          <p:cNvGraphicFramePr/>
          <p:nvPr/>
        </p:nvGraphicFramePr>
        <p:xfrm>
          <a:off x="0" y="0"/>
          <a:ext cx="3000000" cy="3000000"/>
        </p:xfrm>
        <a:graphic>
          <a:graphicData uri="http://schemas.openxmlformats.org/drawingml/2006/table">
            <a:tbl>
              <a:tblPr>
                <a:noFill/>
                <a:tableStyleId>{97B2EC56-5FE9-4096-8217-22AB831CDECA}</a:tableStyleId>
              </a:tblPr>
              <a:tblGrid>
                <a:gridCol w="1752600"/>
                <a:gridCol w="1905000"/>
                <a:gridCol w="1828800"/>
                <a:gridCol w="2057400"/>
                <a:gridCol w="1600200"/>
              </a:tblGrid>
              <a:tr h="1920875">
                <a:tc>
                  <a:txBody>
                    <a:bodyPr/>
                    <a:lstStyle/>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Tên </a:t>
                      </a:r>
                      <a:endParaRPr/>
                    </a:p>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Thí nghiệm</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Dụng cụ và hóa chất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Cách tiến hành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Hiện tượng quan sát được</a:t>
                      </a:r>
                      <a:endParaRPr/>
                    </a:p>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 Giải thích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3000"/>
                        <a:buFont typeface="Times New Roman"/>
                        <a:buNone/>
                      </a:pPr>
                      <a:r>
                        <a:rPr b="1" i="0" lang="en-US" sz="3000" u="none" cap="none" strike="noStrike">
                          <a:solidFill>
                            <a:srgbClr val="FFFFFF"/>
                          </a:solidFill>
                          <a:latin typeface="Times New Roman"/>
                          <a:ea typeface="Times New Roman"/>
                          <a:cs typeface="Times New Roman"/>
                          <a:sym typeface="Times New Roman"/>
                        </a:rPr>
                        <a:t>Kết luận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2286000">
                <a:tc>
                  <a:txBody>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1) Chứng minh trong không khí có hơi nước.</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2651125">
                <a:tc>
                  <a:txBody>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2) Xác định thần phần </a:t>
                      </a:r>
                      <a:r>
                        <a:rPr b="0" i="0" lang="en-US" sz="2400" u="none">
                          <a:solidFill>
                            <a:schemeClr val="dk1"/>
                          </a:solidFill>
                          <a:latin typeface="Times New Roman"/>
                          <a:ea typeface="Times New Roman"/>
                          <a:cs typeface="Times New Roman"/>
                          <a:sym typeface="Times New Roman"/>
                        </a:rPr>
                        <a:t>phần trăm về  </a:t>
                      </a:r>
                      <a:r>
                        <a:rPr b="0" i="0" lang="en-US" sz="2400" u="none">
                          <a:solidFill>
                            <a:srgbClr val="000000"/>
                          </a:solidFill>
                          <a:latin typeface="Times New Roman"/>
                          <a:ea typeface="Times New Roman"/>
                          <a:cs typeface="Times New Roman"/>
                          <a:sym typeface="Times New Roman"/>
                        </a:rPr>
                        <a:t>thể tích oxygen trong không khí.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90" name="Shape 1190"/>
        <p:cNvGrpSpPr/>
        <p:nvPr/>
      </p:nvGrpSpPr>
      <p:grpSpPr>
        <a:xfrm>
          <a:off x="0" y="0"/>
          <a:ext cx="0" cy="0"/>
          <a:chOff x="0" y="0"/>
          <a:chExt cx="0" cy="0"/>
        </a:xfrm>
      </p:grpSpPr>
      <p:sp>
        <p:nvSpPr>
          <p:cNvPr id="1191" name="Google Shape;1191;p159"/>
          <p:cNvSpPr txBox="1"/>
          <p:nvPr/>
        </p:nvSpPr>
        <p:spPr>
          <a:xfrm>
            <a:off x="374650" y="5334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Times New Roman"/>
              <a:buNone/>
            </a:pPr>
            <a:r>
              <a:rPr b="1" i="0" lang="en-US" sz="3200" u="sng">
                <a:solidFill>
                  <a:srgbClr val="FFFF00"/>
                </a:solidFill>
                <a:latin typeface="Times New Roman"/>
                <a:ea typeface="Times New Roman"/>
                <a:cs typeface="Times New Roman"/>
                <a:sym typeface="Times New Roman"/>
              </a:rPr>
              <a:t>III. Thành phần của không khí</a:t>
            </a:r>
            <a:endParaRPr/>
          </a:p>
        </p:txBody>
      </p:sp>
      <p:sp>
        <p:nvSpPr>
          <p:cNvPr id="1192" name="Google Shape;1192;p159"/>
          <p:cNvSpPr txBox="1"/>
          <p:nvPr/>
        </p:nvSpPr>
        <p:spPr>
          <a:xfrm>
            <a:off x="304800" y="1066800"/>
            <a:ext cx="7543800" cy="58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00"/>
              </a:buClr>
              <a:buSzPts val="3200"/>
              <a:buFont typeface="Times New Roman"/>
              <a:buNone/>
            </a:pPr>
            <a:r>
              <a:rPr b="1" i="1" lang="en-US" sz="3200" u="none">
                <a:solidFill>
                  <a:srgbClr val="FFFF00"/>
                </a:solidFill>
                <a:latin typeface="Times New Roman"/>
                <a:ea typeface="Times New Roman"/>
                <a:cs typeface="Times New Roman"/>
                <a:sym typeface="Times New Roman"/>
              </a:rPr>
              <a:t>1. Chứng minh trong không khí có nước</a:t>
            </a:r>
            <a:endParaRPr/>
          </a:p>
        </p:txBody>
      </p:sp>
      <p:pic>
        <p:nvPicPr>
          <p:cNvPr descr="C:\Users\Administrator\Downloads\CamScanner 10-06-2021 15.45.jpg" id="1193" name="Google Shape;1193;p159"/>
          <p:cNvPicPr preferRelativeResize="0"/>
          <p:nvPr/>
        </p:nvPicPr>
        <p:blipFill rotWithShape="1">
          <a:blip r:embed="rId3">
            <a:alphaModFix/>
          </a:blip>
          <a:srcRect b="0" l="0" r="0" t="0"/>
          <a:stretch/>
        </p:blipFill>
        <p:spPr>
          <a:xfrm>
            <a:off x="228600" y="1819275"/>
            <a:ext cx="5502275" cy="4572000"/>
          </a:xfrm>
          <a:prstGeom prst="rect">
            <a:avLst/>
          </a:prstGeom>
          <a:noFill/>
          <a:ln>
            <a:noFill/>
          </a:ln>
        </p:spPr>
      </p:pic>
      <p:sp>
        <p:nvSpPr>
          <p:cNvPr id="1194" name="Google Shape;1194;p159"/>
          <p:cNvSpPr txBox="1"/>
          <p:nvPr/>
        </p:nvSpPr>
        <p:spPr>
          <a:xfrm>
            <a:off x="5791200" y="1835150"/>
            <a:ext cx="3352800" cy="2554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Em hãy cho biết hiện tượng nào chứng minh trong không khí có nước?</a:t>
            </a:r>
            <a:endParaRPr/>
          </a:p>
        </p:txBody>
      </p:sp>
      <p:sp>
        <p:nvSpPr>
          <p:cNvPr id="1195" name="Google Shape;1195;p159"/>
          <p:cNvSpPr txBox="1"/>
          <p:nvPr/>
        </p:nvSpPr>
        <p:spPr>
          <a:xfrm>
            <a:off x="5791200" y="5106987"/>
            <a:ext cx="33528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Arial"/>
              <a:buNone/>
            </a:pPr>
            <a:r>
              <a:rPr b="0" i="0" lang="en-US" sz="2400" u="none">
                <a:solidFill>
                  <a:srgbClr val="FF0000"/>
                </a:solidFill>
                <a:latin typeface="Arial"/>
                <a:ea typeface="Arial"/>
                <a:cs typeface="Arial"/>
                <a:sym typeface="Arial"/>
              </a:rPr>
              <a:t>Ngoài thành cốc có nước đọng lại.</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500"/>
                                        <p:tgtEl>
                                          <p:spTgt spid="1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1000"/>
                                        <p:tgtEl>
                                          <p:spTgt spid="1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grpSp>
        <p:nvGrpSpPr>
          <p:cNvPr id="902" name="Google Shape;902;p133"/>
          <p:cNvGrpSpPr/>
          <p:nvPr/>
        </p:nvGrpSpPr>
        <p:grpSpPr>
          <a:xfrm>
            <a:off x="1524000" y="5662612"/>
            <a:ext cx="977900" cy="890587"/>
            <a:chOff x="914464" y="1391443"/>
            <a:chExt cx="977900" cy="890588"/>
          </a:xfrm>
        </p:grpSpPr>
        <p:grpSp>
          <p:nvGrpSpPr>
            <p:cNvPr id="903" name="Google Shape;903;p133"/>
            <p:cNvGrpSpPr/>
            <p:nvPr/>
          </p:nvGrpSpPr>
          <p:grpSpPr>
            <a:xfrm>
              <a:off x="914464" y="1391443"/>
              <a:ext cx="977900" cy="890588"/>
              <a:chOff x="720" y="1488"/>
              <a:chExt cx="806" cy="808"/>
            </a:xfrm>
          </p:grpSpPr>
          <p:sp>
            <p:nvSpPr>
              <p:cNvPr id="904" name="Google Shape;904;p133"/>
              <p:cNvSpPr/>
              <p:nvPr/>
            </p:nvSpPr>
            <p:spPr>
              <a:xfrm>
                <a:off x="720" y="1490"/>
                <a:ext cx="806" cy="80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05" name="Google Shape;905;p133"/>
              <p:cNvPicPr preferRelativeResize="0"/>
              <p:nvPr/>
            </p:nvPicPr>
            <p:blipFill rotWithShape="1">
              <a:blip r:embed="rId3">
                <a:alphaModFix/>
              </a:blip>
              <a:srcRect b="0" l="0" r="0" t="0"/>
              <a:stretch/>
            </p:blipFill>
            <p:spPr>
              <a:xfrm>
                <a:off x="721" y="1488"/>
                <a:ext cx="800" cy="800"/>
              </a:xfrm>
              <a:prstGeom prst="rect">
                <a:avLst/>
              </a:prstGeom>
              <a:noFill/>
              <a:ln>
                <a:noFill/>
              </a:ln>
            </p:spPr>
          </p:pic>
        </p:grpSp>
        <p:sp>
          <p:nvSpPr>
            <p:cNvPr id="906" name="Google Shape;906;p133"/>
            <p:cNvSpPr txBox="1"/>
            <p:nvPr/>
          </p:nvSpPr>
          <p:spPr>
            <a:xfrm>
              <a:off x="1071055" y="1487559"/>
              <a:ext cx="630238"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1</a:t>
              </a:r>
              <a:endParaRPr/>
            </a:p>
          </p:txBody>
        </p:sp>
      </p:grpSp>
      <p:sp>
        <p:nvSpPr>
          <p:cNvPr id="907" name="Google Shape;907;p133"/>
          <p:cNvSpPr txBox="1"/>
          <p:nvPr/>
        </p:nvSpPr>
        <p:spPr>
          <a:xfrm>
            <a:off x="1135062" y="2709862"/>
            <a:ext cx="319087" cy="5857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2</a:t>
            </a:r>
            <a:endParaRPr/>
          </a:p>
        </p:txBody>
      </p:sp>
      <p:sp>
        <p:nvSpPr>
          <p:cNvPr id="908" name="Google Shape;908;p133"/>
          <p:cNvSpPr txBox="1"/>
          <p:nvPr/>
        </p:nvSpPr>
        <p:spPr>
          <a:xfrm>
            <a:off x="2387600" y="4808537"/>
            <a:ext cx="314325"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3</a:t>
            </a:r>
            <a:endParaRPr/>
          </a:p>
        </p:txBody>
      </p:sp>
      <p:sp>
        <p:nvSpPr>
          <p:cNvPr id="909" name="Google Shape;909;p133"/>
          <p:cNvSpPr txBox="1"/>
          <p:nvPr/>
        </p:nvSpPr>
        <p:spPr>
          <a:xfrm>
            <a:off x="1168400" y="4862512"/>
            <a:ext cx="327025"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4</a:t>
            </a:r>
            <a:endParaRPr/>
          </a:p>
        </p:txBody>
      </p:sp>
      <p:sp>
        <p:nvSpPr>
          <p:cNvPr id="910" name="Google Shape;910;p133"/>
          <p:cNvSpPr/>
          <p:nvPr/>
        </p:nvSpPr>
        <p:spPr>
          <a:xfrm>
            <a:off x="2622550" y="5759450"/>
            <a:ext cx="5226050" cy="793750"/>
          </a:xfrm>
          <a:prstGeom prst="flowChartAlternateProcess">
            <a:avLst/>
          </a:prstGeom>
          <a:solidFill>
            <a:schemeClr val="accent2"/>
          </a:solidFill>
          <a:ln cap="flat" cmpd="sng" w="25400">
            <a:solidFill>
              <a:srgbClr val="8C3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Mọi sinh vật sống đều cần đến tôi</a:t>
            </a:r>
            <a:endParaRPr/>
          </a:p>
        </p:txBody>
      </p:sp>
      <p:sp>
        <p:nvSpPr>
          <p:cNvPr id="911" name="Google Shape;911;p133"/>
          <p:cNvSpPr/>
          <p:nvPr/>
        </p:nvSpPr>
        <p:spPr>
          <a:xfrm>
            <a:off x="3273853" y="228600"/>
            <a:ext cx="2824299"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A15D"/>
              </a:buClr>
              <a:buSzPts val="5400"/>
              <a:buFont typeface="Calibri"/>
              <a:buNone/>
            </a:pPr>
            <a:r>
              <a:rPr b="1" i="0" lang="en-US" sz="5400" u="none" cap="none" strike="noStrike">
                <a:solidFill>
                  <a:srgbClr val="FFA15D"/>
                </a:solidFill>
                <a:latin typeface="Calibri"/>
                <a:ea typeface="Calibri"/>
                <a:cs typeface="Calibri"/>
                <a:sym typeface="Calibri"/>
              </a:rPr>
              <a:t>Tôi là ai ?</a:t>
            </a:r>
            <a:endParaRPr/>
          </a:p>
        </p:txBody>
      </p:sp>
      <p:pic>
        <p:nvPicPr>
          <p:cNvPr descr="HÃ¬nh áº£nh cÃ³ liÃªn quan" id="912" name="Google Shape;912;p133"/>
          <p:cNvPicPr preferRelativeResize="0"/>
          <p:nvPr/>
        </p:nvPicPr>
        <p:blipFill rotWithShape="1">
          <a:blip r:embed="rId4">
            <a:alphaModFix/>
          </a:blip>
          <a:srcRect b="0" l="0" r="0" t="0"/>
          <a:stretch/>
        </p:blipFill>
        <p:spPr>
          <a:xfrm>
            <a:off x="0" y="357187"/>
            <a:ext cx="9144000" cy="5300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500"/>
                                        <p:tgtEl>
                                          <p:spTgt spid="9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60"/>
          <p:cNvSpPr txBox="1"/>
          <p:nvPr/>
        </p:nvSpPr>
        <p:spPr>
          <a:xfrm>
            <a:off x="593725" y="6477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201" name="Google Shape;1201;p160"/>
          <p:cNvSpPr txBox="1"/>
          <p:nvPr/>
        </p:nvSpPr>
        <p:spPr>
          <a:xfrm>
            <a:off x="325437" y="228600"/>
            <a:ext cx="8361362" cy="954087"/>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 ? Hãy tìm thêm dẫn chứng nêu rõ trong không khí có chứa một ít hơi nước ?</a:t>
            </a:r>
            <a:endParaRPr/>
          </a:p>
        </p:txBody>
      </p:sp>
      <p:sp>
        <p:nvSpPr>
          <p:cNvPr id="1202" name="Google Shape;1202;p160"/>
          <p:cNvSpPr txBox="1"/>
          <p:nvPr/>
        </p:nvSpPr>
        <p:spPr>
          <a:xfrm>
            <a:off x="7620000" y="1981200"/>
            <a:ext cx="15240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Sương mù</a:t>
            </a:r>
            <a:endParaRPr/>
          </a:p>
        </p:txBody>
      </p:sp>
      <p:pic>
        <p:nvPicPr>
          <p:cNvPr id="1203" name="Google Shape;1203;p160"/>
          <p:cNvPicPr preferRelativeResize="0"/>
          <p:nvPr/>
        </p:nvPicPr>
        <p:blipFill rotWithShape="1">
          <a:blip r:embed="rId3">
            <a:alphaModFix/>
          </a:blip>
          <a:srcRect b="0" l="0" r="0" t="0"/>
          <a:stretch/>
        </p:blipFill>
        <p:spPr>
          <a:xfrm>
            <a:off x="508000" y="1271587"/>
            <a:ext cx="3624262" cy="2606675"/>
          </a:xfrm>
          <a:prstGeom prst="rect">
            <a:avLst/>
          </a:prstGeom>
          <a:noFill/>
          <a:ln>
            <a:noFill/>
          </a:ln>
        </p:spPr>
      </p:pic>
      <p:pic>
        <p:nvPicPr>
          <p:cNvPr id="1204" name="Google Shape;1204;p160"/>
          <p:cNvPicPr preferRelativeResize="0"/>
          <p:nvPr/>
        </p:nvPicPr>
        <p:blipFill rotWithShape="1">
          <a:blip r:embed="rId4">
            <a:alphaModFix/>
          </a:blip>
          <a:srcRect b="0" l="0" r="0" t="0"/>
          <a:stretch/>
        </p:blipFill>
        <p:spPr>
          <a:xfrm>
            <a:off x="4267200" y="1271587"/>
            <a:ext cx="3470275" cy="2606675"/>
          </a:xfrm>
          <a:prstGeom prst="rect">
            <a:avLst/>
          </a:prstGeom>
          <a:noFill/>
          <a:ln>
            <a:noFill/>
          </a:ln>
        </p:spPr>
      </p:pic>
      <p:pic>
        <p:nvPicPr>
          <p:cNvPr id="1205" name="Google Shape;1205;p160"/>
          <p:cNvPicPr preferRelativeResize="0"/>
          <p:nvPr/>
        </p:nvPicPr>
        <p:blipFill rotWithShape="1">
          <a:blip r:embed="rId5">
            <a:alphaModFix/>
          </a:blip>
          <a:srcRect b="0" l="0" r="0" t="0"/>
          <a:stretch/>
        </p:blipFill>
        <p:spPr>
          <a:xfrm>
            <a:off x="777875" y="4162425"/>
            <a:ext cx="7434262" cy="2038350"/>
          </a:xfrm>
          <a:prstGeom prst="rect">
            <a:avLst/>
          </a:prstGeom>
          <a:noFill/>
          <a:ln>
            <a:noFill/>
          </a:ln>
        </p:spPr>
      </p:pic>
      <p:sp>
        <p:nvSpPr>
          <p:cNvPr id="1206" name="Google Shape;1206;p160"/>
          <p:cNvSpPr txBox="1"/>
          <p:nvPr/>
        </p:nvSpPr>
        <p:spPr>
          <a:xfrm>
            <a:off x="2895600" y="6211887"/>
            <a:ext cx="3540125"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Tuyết rơi</a:t>
            </a:r>
            <a:endParaRPr/>
          </a:p>
        </p:txBody>
      </p:sp>
      <p:sp>
        <p:nvSpPr>
          <p:cNvPr id="1207" name="Google Shape;1207;p160"/>
          <p:cNvSpPr txBox="1"/>
          <p:nvPr>
            <p:ph idx="1" type="body"/>
          </p:nvPr>
        </p:nvSpPr>
        <p:spPr>
          <a:xfrm>
            <a:off x="4648200" y="1524000"/>
            <a:ext cx="4059237" cy="4572000"/>
          </a:xfrm>
          <a:prstGeom prst="rect">
            <a:avLst/>
          </a:prstGeom>
          <a:noFill/>
          <a:ln>
            <a:noFill/>
          </a:ln>
        </p:spPr>
        <p:txBody>
          <a:bodyPr anchorCtr="0" anchor="t" bIns="45700" lIns="91425" spcFirstLastPara="1" rIns="91425" wrap="square" tIns="45700">
            <a:noAutofit/>
          </a:bodyPr>
          <a:lstStyle/>
          <a:p>
            <a:pPr indent="-132715" lvl="0" marL="273050" marR="0" rtl="0" algn="l">
              <a:spcBef>
                <a:spcPts val="0"/>
              </a:spcBef>
              <a:spcAft>
                <a:spcPts val="0"/>
              </a:spcAft>
              <a:buClr>
                <a:schemeClr val="accent2"/>
              </a:buClr>
              <a:buSzPts val="2210"/>
              <a:buFont typeface="Noto Sans Symbols"/>
              <a:buNone/>
            </a:pPr>
            <a:r>
              <a:t/>
            </a:r>
            <a:endParaRPr sz="26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01"/>
                                        </p:tgtEl>
                                        <p:attrNameLst>
                                          <p:attrName>style.visibility</p:attrName>
                                        </p:attrNameLst>
                                      </p:cBhvr>
                                      <p:to>
                                        <p:strVal val="visible"/>
                                      </p:to>
                                    </p:set>
                                    <p:anim calcmode="lin" valueType="num">
                                      <p:cBhvr additive="base">
                                        <p:cTn dur="500"/>
                                        <p:tgtEl>
                                          <p:spTgt spid="1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500"/>
                                        <p:tgtEl>
                                          <p:spTgt spid="1203"/>
                                        </p:tgtEl>
                                      </p:cBhvr>
                                    </p:animEffect>
                                  </p:childTnLst>
                                </p:cTn>
                              </p:par>
                              <p:par>
                                <p:cTn fill="hold" nodeType="withEffect" presetClass="entr" presetID="10" presetSubtype="0">
                                  <p:stCondLst>
                                    <p:cond delay="0"/>
                                  </p:stCondLst>
                                  <p:childTnLst>
                                    <p:set>
                                      <p:cBhvr>
                                        <p:cTn dur="1" fill="hold">
                                          <p:stCondLst>
                                            <p:cond delay="0"/>
                                          </p:stCondLst>
                                        </p:cTn>
                                        <p:tgtEl>
                                          <p:spTgt spid="1204"/>
                                        </p:tgtEl>
                                        <p:attrNameLst>
                                          <p:attrName>style.visibility</p:attrName>
                                        </p:attrNameLst>
                                      </p:cBhvr>
                                      <p:to>
                                        <p:strVal val="visible"/>
                                      </p:to>
                                    </p:set>
                                    <p:animEffect filter="fade" transition="in">
                                      <p:cBhvr>
                                        <p:cTn dur="500"/>
                                        <p:tgtEl>
                                          <p:spTgt spid="1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2"/>
                                        </p:tgtEl>
                                        <p:attrNameLst>
                                          <p:attrName>style.visibility</p:attrName>
                                        </p:attrNameLst>
                                      </p:cBhvr>
                                      <p:to>
                                        <p:strVal val="visible"/>
                                      </p:to>
                                    </p:set>
                                    <p:animEffect filter="fade" transition="in">
                                      <p:cBhvr>
                                        <p:cTn dur="500"/>
                                        <p:tgtEl>
                                          <p:spTgt spid="1202"/>
                                        </p:tgtEl>
                                      </p:cBhvr>
                                    </p:animEffect>
                                  </p:childTnLst>
                                </p:cTn>
                              </p:par>
                              <p:par>
                                <p:cTn fill="hold" nodeType="withEffect" presetClass="entr" presetID="10" presetSubtype="0">
                                  <p:stCondLst>
                                    <p:cond delay="0"/>
                                  </p:stCondLst>
                                  <p:childTnLst>
                                    <p:set>
                                      <p:cBhvr>
                                        <p:cTn dur="1" fill="hold">
                                          <p:stCondLst>
                                            <p:cond delay="0"/>
                                          </p:stCondLst>
                                        </p:cTn>
                                        <p:tgtEl>
                                          <p:spTgt spid="1206"/>
                                        </p:tgtEl>
                                        <p:attrNameLst>
                                          <p:attrName>style.visibility</p:attrName>
                                        </p:attrNameLst>
                                      </p:cBhvr>
                                      <p:to>
                                        <p:strVal val="visible"/>
                                      </p:to>
                                    </p:set>
                                    <p:animEffect filter="fade" transition="in">
                                      <p:cBhvr>
                                        <p:cTn dur="500"/>
                                        <p:tgtEl>
                                          <p:spTgt spid="1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11" name="Shape 1211"/>
        <p:cNvGrpSpPr/>
        <p:nvPr/>
      </p:nvGrpSpPr>
      <p:grpSpPr>
        <a:xfrm>
          <a:off x="0" y="0"/>
          <a:ext cx="0" cy="0"/>
          <a:chOff x="0" y="0"/>
          <a:chExt cx="0" cy="0"/>
        </a:xfrm>
      </p:grpSpPr>
      <p:sp>
        <p:nvSpPr>
          <p:cNvPr id="1212" name="Google Shape;1212;p161"/>
          <p:cNvSpPr txBox="1"/>
          <p:nvPr/>
        </p:nvSpPr>
        <p:spPr>
          <a:xfrm>
            <a:off x="1114425" y="2819400"/>
            <a:ext cx="7529512" cy="523875"/>
          </a:xfrm>
          <a:prstGeom prst="rect">
            <a:avLst/>
          </a:prstGeom>
          <a:noFill/>
          <a:ln cap="flat" cmpd="sng" w="38100">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QUAN SÁT THÍ NGHIỆM </a:t>
            </a:r>
            <a:endParaRPr/>
          </a:p>
        </p:txBody>
      </p:sp>
      <p:sp>
        <p:nvSpPr>
          <p:cNvPr id="1213" name="Google Shape;1213;p161"/>
          <p:cNvSpPr txBox="1"/>
          <p:nvPr/>
        </p:nvSpPr>
        <p:spPr>
          <a:xfrm>
            <a:off x="374650" y="5334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Times New Roman"/>
              <a:buNone/>
            </a:pPr>
            <a:r>
              <a:rPr b="1" i="0" lang="en-US" sz="3200" u="sng">
                <a:solidFill>
                  <a:srgbClr val="FFFF00"/>
                </a:solidFill>
                <a:latin typeface="Times New Roman"/>
                <a:ea typeface="Times New Roman"/>
                <a:cs typeface="Times New Roman"/>
                <a:sym typeface="Times New Roman"/>
              </a:rPr>
              <a:t>III. Thành phần của không khí</a:t>
            </a:r>
            <a:endParaRPr/>
          </a:p>
        </p:txBody>
      </p:sp>
      <p:sp>
        <p:nvSpPr>
          <p:cNvPr id="1214" name="Google Shape;1214;p161"/>
          <p:cNvSpPr txBox="1"/>
          <p:nvPr/>
        </p:nvSpPr>
        <p:spPr>
          <a:xfrm>
            <a:off x="304800" y="1066800"/>
            <a:ext cx="7315200" cy="107791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00"/>
              </a:buClr>
              <a:buSzPts val="3200"/>
              <a:buFont typeface="Times New Roman"/>
              <a:buNone/>
            </a:pPr>
            <a:r>
              <a:rPr b="1" i="1" lang="en-US" sz="3200" u="none">
                <a:solidFill>
                  <a:srgbClr val="FFFF00"/>
                </a:solidFill>
                <a:latin typeface="Times New Roman"/>
                <a:ea typeface="Times New Roman"/>
                <a:cs typeface="Times New Roman"/>
                <a:sym typeface="Times New Roman"/>
              </a:rPr>
              <a:t>2. Xác định thành phần thể tích oxygen trong không khí</a:t>
            </a:r>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pic>
        <p:nvPicPr>
          <p:cNvPr id="1219" name="Google Shape;1219;p162"/>
          <p:cNvPicPr preferRelativeResize="0"/>
          <p:nvPr/>
        </p:nvPicPr>
        <p:blipFill rotWithShape="1">
          <a:blip r:embed="rId3">
            <a:alphaModFix/>
          </a:blip>
          <a:srcRect b="0" l="0" r="0" t="0"/>
          <a:stretch/>
        </p:blipFill>
        <p:spPr>
          <a:xfrm>
            <a:off x="0" y="857250"/>
            <a:ext cx="9144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223" name="Shape 1223"/>
        <p:cNvGrpSpPr/>
        <p:nvPr/>
      </p:nvGrpSpPr>
      <p:grpSpPr>
        <a:xfrm>
          <a:off x="0" y="0"/>
          <a:ext cx="0" cy="0"/>
          <a:chOff x="0" y="0"/>
          <a:chExt cx="0" cy="0"/>
        </a:xfrm>
      </p:grpSpPr>
      <p:sp>
        <p:nvSpPr>
          <p:cNvPr id="1224" name="Google Shape;1224;p163"/>
          <p:cNvSpPr txBox="1"/>
          <p:nvPr/>
        </p:nvSpPr>
        <p:spPr>
          <a:xfrm>
            <a:off x="762000" y="1524000"/>
            <a:ext cx="7634287" cy="2033587"/>
          </a:xfrm>
          <a:prstGeom prst="rect">
            <a:avLst/>
          </a:prstGeom>
          <a:solidFill>
            <a:schemeClr val="accent1"/>
          </a:solidFill>
          <a:ln cap="flat" cmpd="sng" w="381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1. Sau khi ngọn nến tắt, mực nước trong cốc thủy tinh thay đổi như thế nào? Giải thích?</a:t>
            </a:r>
            <a:endParaRPr b="0" i="0" sz="2800" u="none">
              <a:solidFill>
                <a:srgbClr val="FFFFFF"/>
              </a:solidFill>
              <a:latin typeface="Times New Roman"/>
              <a:ea typeface="Times New Roman"/>
              <a:cs typeface="Times New Roman"/>
              <a:sym typeface="Times New Roman"/>
            </a:endParaRPr>
          </a:p>
          <a:p>
            <a:pPr indent="0" lvl="0" marL="0" marR="0" rtl="0" algn="just">
              <a:lnSpc>
                <a:spcPct val="100000"/>
              </a:lnSpc>
              <a:spcBef>
                <a:spcPts val="160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2. Từ thí nghiệm trên, suy ra oxygen chiếm bao nhiêu phần trăm thể tích trong không khí?</a:t>
            </a:r>
            <a:endParaRPr/>
          </a:p>
        </p:txBody>
      </p:sp>
      <p:sp>
        <p:nvSpPr>
          <p:cNvPr id="1225" name="Google Shape;1225;p163"/>
          <p:cNvSpPr txBox="1"/>
          <p:nvPr/>
        </p:nvSpPr>
        <p:spPr>
          <a:xfrm>
            <a:off x="852487" y="312737"/>
            <a:ext cx="7772400" cy="954087"/>
          </a:xfrm>
          <a:prstGeom prst="rect">
            <a:avLst/>
          </a:prstGeom>
          <a:solidFill>
            <a:srgbClr val="92D050"/>
          </a:solidFill>
          <a:ln cap="flat" cmpd="sng" w="38100">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THÍ NGHIỆM XÁC ĐỊNH THÀNH PHẦN CỦA KHÔNG KHÍ</a:t>
            </a:r>
            <a:endParaRPr/>
          </a:p>
        </p:txBody>
      </p:sp>
      <p:sp>
        <p:nvSpPr>
          <p:cNvPr id="1226" name="Google Shape;1226;p163"/>
          <p:cNvSpPr txBox="1"/>
          <p:nvPr/>
        </p:nvSpPr>
        <p:spPr>
          <a:xfrm>
            <a:off x="166687" y="5551487"/>
            <a:ext cx="82296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2. Chứng tỏ khí oxygen chiếm khoảng 1/5 thể tích không khí</a:t>
            </a:r>
            <a:endParaRPr/>
          </a:p>
        </p:txBody>
      </p:sp>
      <p:sp>
        <p:nvSpPr>
          <p:cNvPr id="1227" name="Google Shape;1227;p163"/>
          <p:cNvSpPr txBox="1"/>
          <p:nvPr/>
        </p:nvSpPr>
        <p:spPr>
          <a:xfrm>
            <a:off x="77787" y="3989387"/>
            <a:ext cx="8788400" cy="156845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FF0000"/>
              </a:buClr>
              <a:buSzPts val="3200"/>
              <a:buFont typeface="Times New Roman"/>
              <a:buAutoNum type="arabicPeriod"/>
            </a:pPr>
            <a:r>
              <a:rPr b="0" i="0" lang="en-US" sz="3200" u="none">
                <a:solidFill>
                  <a:srgbClr val="FF0000"/>
                </a:solidFill>
                <a:latin typeface="Times New Roman"/>
                <a:ea typeface="Times New Roman"/>
                <a:cs typeface="Times New Roman"/>
                <a:sym typeface="Times New Roman"/>
              </a:rPr>
              <a:t>Sau khi ngọn nến tắt, mực nước trong cốc thủy </a:t>
            </a:r>
            <a:endParaRPr/>
          </a:p>
          <a:p>
            <a:pPr indent="-514350" lvl="0" marL="514350" marR="0" rtl="0" algn="l">
              <a:lnSpc>
                <a:spcPct val="100000"/>
              </a:lnSpc>
              <a:spcBef>
                <a:spcPts val="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tinh dâng lên vạch số 1. Vì lượng oxi bị cháy, chất lỏng dâng lên chiếm chỗ oxygen bị cháy.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2000"/>
                                        <p:tgtEl>
                                          <p:spTgt spid="1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xEl>
                                              <p:pRg end="0" st="0"/>
                                            </p:txEl>
                                          </p:spTgt>
                                        </p:tgtEl>
                                        <p:attrNameLst>
                                          <p:attrName>style.visibility</p:attrName>
                                        </p:attrNameLst>
                                      </p:cBhvr>
                                      <p:to>
                                        <p:strVal val="visible"/>
                                      </p:to>
                                    </p:set>
                                    <p:animEffect filter="fade" transition="in">
                                      <p:cBhvr>
                                        <p:cTn dur="500"/>
                                        <p:tgtEl>
                                          <p:spTgt spid="12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164"/>
          <p:cNvSpPr txBox="1"/>
          <p:nvPr/>
        </p:nvSpPr>
        <p:spPr>
          <a:xfrm>
            <a:off x="457200" y="457200"/>
            <a:ext cx="82296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Times New Roman"/>
              <a:buNone/>
            </a:pPr>
            <a:r>
              <a:rPr b="1" i="0" lang="en-US" sz="3200" u="sng">
                <a:solidFill>
                  <a:srgbClr val="FFFF00"/>
                </a:solidFill>
                <a:latin typeface="Times New Roman"/>
                <a:ea typeface="Times New Roman"/>
                <a:cs typeface="Times New Roman"/>
                <a:sym typeface="Times New Roman"/>
              </a:rPr>
              <a:t>III. Thành phần của không khí</a:t>
            </a:r>
            <a:endParaRPr/>
          </a:p>
        </p:txBody>
      </p:sp>
      <p:sp>
        <p:nvSpPr>
          <p:cNvPr id="1233" name="Google Shape;1233;p164"/>
          <p:cNvSpPr txBox="1"/>
          <p:nvPr/>
        </p:nvSpPr>
        <p:spPr>
          <a:xfrm>
            <a:off x="568325" y="990600"/>
            <a:ext cx="5527675" cy="58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00"/>
              </a:buClr>
              <a:buSzPts val="3200"/>
              <a:buFont typeface="Times New Roman"/>
              <a:buNone/>
            </a:pPr>
            <a:r>
              <a:rPr b="1" i="1" lang="en-US" sz="3200" u="none">
                <a:solidFill>
                  <a:srgbClr val="FFFF00"/>
                </a:solidFill>
                <a:latin typeface="Times New Roman"/>
                <a:ea typeface="Times New Roman"/>
                <a:cs typeface="Times New Roman"/>
                <a:sym typeface="Times New Roman"/>
              </a:rPr>
              <a:t>3. Kết luận.</a:t>
            </a:r>
            <a:endParaRPr/>
          </a:p>
        </p:txBody>
      </p:sp>
      <p:sp>
        <p:nvSpPr>
          <p:cNvPr id="1234" name="Google Shape;1234;p164"/>
          <p:cNvSpPr txBox="1"/>
          <p:nvPr/>
        </p:nvSpPr>
        <p:spPr>
          <a:xfrm>
            <a:off x="762000" y="1600200"/>
            <a:ext cx="8229600" cy="138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800"/>
              <a:buFont typeface="Times New Roman"/>
              <a:buNone/>
            </a:pPr>
            <a:r>
              <a:rPr b="0" i="0" lang="en-US" sz="2800" u="none">
                <a:solidFill>
                  <a:srgbClr val="FFFFFF"/>
                </a:solidFill>
                <a:latin typeface="Times New Roman"/>
                <a:ea typeface="Times New Roman"/>
                <a:cs typeface="Times New Roman"/>
                <a:sym typeface="Times New Roman"/>
              </a:rPr>
              <a:t>- Không khí là một hỗn hợp khí, trong đó có:</a:t>
            </a:r>
            <a:endParaRPr/>
          </a:p>
          <a:p>
            <a:pPr indent="0" lvl="0" marL="0" marR="0" rtl="0" algn="just">
              <a:lnSpc>
                <a:spcPct val="100000"/>
              </a:lnSpc>
              <a:spcBef>
                <a:spcPts val="0"/>
              </a:spcBef>
              <a:spcAft>
                <a:spcPts val="0"/>
              </a:spcAft>
              <a:buClr>
                <a:srgbClr val="FFFFFF"/>
              </a:buClr>
              <a:buSzPts val="2800"/>
              <a:buFont typeface="Times New Roman"/>
              <a:buNone/>
            </a:pPr>
            <a:r>
              <a:rPr b="0" i="0" lang="en-US" sz="2800" u="none">
                <a:solidFill>
                  <a:srgbClr val="FFFFFF"/>
                </a:solidFill>
                <a:latin typeface="Times New Roman"/>
                <a:ea typeface="Times New Roman"/>
                <a:cs typeface="Times New Roman"/>
                <a:sym typeface="Times New Roman"/>
              </a:rPr>
              <a:t>+ 21% khí oxygen</a:t>
            </a:r>
            <a:r>
              <a:rPr b="0" baseline="-25000" i="0" lang="en-US" sz="2800" u="none">
                <a:solidFill>
                  <a:srgbClr val="FFFFFF"/>
                </a:solidFill>
                <a:latin typeface="Times New Roman"/>
                <a:ea typeface="Times New Roman"/>
                <a:cs typeface="Times New Roman"/>
                <a:sym typeface="Times New Roman"/>
              </a:rPr>
              <a:t> </a:t>
            </a:r>
            <a:r>
              <a:rPr b="0" i="0" lang="en-US" sz="2800" u="none">
                <a:solidFill>
                  <a:srgbClr val="FFFFFF"/>
                </a:solidFill>
                <a:latin typeface="Times New Roman"/>
                <a:ea typeface="Times New Roman"/>
                <a:cs typeface="Times New Roman"/>
                <a:sym typeface="Times New Roman"/>
              </a:rPr>
              <a:t>(Chiếm khoảng 1/5 thể tích không khí)</a:t>
            </a:r>
            <a:endParaRPr/>
          </a:p>
        </p:txBody>
      </p:sp>
      <p:sp>
        <p:nvSpPr>
          <p:cNvPr id="1235" name="Google Shape;1235;p164"/>
          <p:cNvSpPr txBox="1"/>
          <p:nvPr/>
        </p:nvSpPr>
        <p:spPr>
          <a:xfrm>
            <a:off x="685800" y="3429000"/>
            <a:ext cx="7837487" cy="1570037"/>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1" i="0" lang="en-US" sz="3200" u="none">
                <a:solidFill>
                  <a:srgbClr val="000000"/>
                </a:solidFill>
                <a:latin typeface="Times New Roman"/>
                <a:ea typeface="Times New Roman"/>
                <a:cs typeface="Times New Roman"/>
                <a:sym typeface="Times New Roman"/>
              </a:rPr>
              <a:t>? Ngoài khí Oxi và khí Nitơ, hơi nước thì không khí còn chứa những chất gì khác không?</a:t>
            </a:r>
            <a:endParaRPr/>
          </a:p>
        </p:txBody>
      </p:sp>
      <p:sp>
        <p:nvSpPr>
          <p:cNvPr id="1236" name="Google Shape;1236;p164"/>
          <p:cNvSpPr txBox="1"/>
          <p:nvPr/>
        </p:nvSpPr>
        <p:spPr>
          <a:xfrm>
            <a:off x="762000" y="2876550"/>
            <a:ext cx="8229600" cy="523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800"/>
              <a:buFont typeface="Times New Roman"/>
              <a:buNone/>
            </a:pPr>
            <a:r>
              <a:rPr b="0" i="0" lang="en-US" sz="2800" u="none">
                <a:solidFill>
                  <a:srgbClr val="FFFFFF"/>
                </a:solidFill>
                <a:latin typeface="Times New Roman"/>
                <a:ea typeface="Times New Roman"/>
                <a:cs typeface="Times New Roman"/>
                <a:sym typeface="Times New Roman"/>
              </a:rPr>
              <a:t>+ 78% khí nitrogen</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4"/>
                                        </p:tgtEl>
                                        <p:attrNameLst>
                                          <p:attrName>style.visibility</p:attrName>
                                        </p:attrNameLst>
                                      </p:cBhvr>
                                      <p:to>
                                        <p:strVal val="visible"/>
                                      </p:to>
                                    </p:set>
                                    <p:animEffect filter="fade" transition="in">
                                      <p:cBhvr>
                                        <p:cTn dur="2000"/>
                                        <p:tgtEl>
                                          <p:spTgt spid="1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6"/>
                                        </p:tgtEl>
                                        <p:attrNameLst>
                                          <p:attrName>style.visibility</p:attrName>
                                        </p:attrNameLst>
                                      </p:cBhvr>
                                      <p:to>
                                        <p:strVal val="visible"/>
                                      </p:to>
                                    </p:set>
                                    <p:animEffect filter="fade" transition="in">
                                      <p:cBhvr>
                                        <p:cTn dur="2000"/>
                                        <p:tgtEl>
                                          <p:spTgt spid="1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5"/>
                                        </p:tgtEl>
                                        <p:attrNameLst>
                                          <p:attrName>style.visibility</p:attrName>
                                        </p:attrNameLst>
                                      </p:cBhvr>
                                      <p:to>
                                        <p:strVal val="visible"/>
                                      </p:to>
                                    </p:set>
                                    <p:animEffect filter="fade" transition="in">
                                      <p:cBhvr>
                                        <p:cTn dur="500"/>
                                        <p:tgtEl>
                                          <p:spTgt spid="1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pic>
        <p:nvPicPr>
          <p:cNvPr descr="DSC03616" id="1241" name="Google Shape;1241;p165"/>
          <p:cNvPicPr preferRelativeResize="0"/>
          <p:nvPr>
            <p:ph idx="1" type="body"/>
          </p:nvPr>
        </p:nvPicPr>
        <p:blipFill rotWithShape="1">
          <a:blip r:embed="rId3">
            <a:alphaModFix/>
          </a:blip>
          <a:srcRect b="0" l="0" r="0" t="0"/>
          <a:stretch/>
        </p:blipFill>
        <p:spPr>
          <a:xfrm>
            <a:off x="879475" y="3263900"/>
            <a:ext cx="4373562" cy="2535237"/>
          </a:xfrm>
          <a:prstGeom prst="rect">
            <a:avLst/>
          </a:prstGeom>
          <a:noFill/>
          <a:ln>
            <a:noFill/>
          </a:ln>
        </p:spPr>
      </p:pic>
      <p:pic>
        <p:nvPicPr>
          <p:cNvPr descr="DSC03617" id="1242" name="Google Shape;1242;p165"/>
          <p:cNvPicPr preferRelativeResize="0"/>
          <p:nvPr>
            <p:ph idx="2" type="body"/>
          </p:nvPr>
        </p:nvPicPr>
        <p:blipFill rotWithShape="1">
          <a:blip r:embed="rId4">
            <a:alphaModFix/>
          </a:blip>
          <a:srcRect b="0" l="0" r="0" t="0"/>
          <a:stretch/>
        </p:blipFill>
        <p:spPr>
          <a:xfrm>
            <a:off x="3429000" y="212725"/>
            <a:ext cx="4900612" cy="2930525"/>
          </a:xfrm>
          <a:prstGeom prst="rect">
            <a:avLst/>
          </a:prstGeom>
          <a:noFill/>
          <a:ln>
            <a:noFill/>
          </a:ln>
        </p:spPr>
      </p:pic>
      <p:sp>
        <p:nvSpPr>
          <p:cNvPr id="1243" name="Google Shape;1243;p165"/>
          <p:cNvSpPr txBox="1"/>
          <p:nvPr/>
        </p:nvSpPr>
        <p:spPr>
          <a:xfrm>
            <a:off x="228600" y="5956300"/>
            <a:ext cx="8686800" cy="523875"/>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Màng trắng mỏng do khí CO</a:t>
            </a:r>
            <a:r>
              <a:rPr b="1" baseline="-25000" i="0" lang="en-US" sz="2800" u="none">
                <a:solidFill>
                  <a:srgbClr val="000000"/>
                </a:solidFill>
                <a:latin typeface="Times New Roman"/>
                <a:ea typeface="Times New Roman"/>
                <a:cs typeface="Times New Roman"/>
                <a:sym typeface="Times New Roman"/>
              </a:rPr>
              <a:t>2</a:t>
            </a:r>
            <a:r>
              <a:rPr b="1" i="0" lang="en-US" sz="2800" u="none">
                <a:solidFill>
                  <a:srgbClr val="000000"/>
                </a:solidFill>
                <a:latin typeface="Times New Roman"/>
                <a:ea typeface="Times New Roman"/>
                <a:cs typeface="Times New Roman"/>
                <a:sym typeface="Times New Roman"/>
              </a:rPr>
              <a:t> đã tác dụng với nước vôi. </a:t>
            </a:r>
            <a:endParaRPr/>
          </a:p>
        </p:txBody>
      </p:sp>
      <p:sp>
        <p:nvSpPr>
          <p:cNvPr id="1244" name="Google Shape;1244;p165"/>
          <p:cNvSpPr txBox="1"/>
          <p:nvPr/>
        </p:nvSpPr>
        <p:spPr>
          <a:xfrm>
            <a:off x="552450" y="1058862"/>
            <a:ext cx="2514600" cy="1385887"/>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Hoà tan 1 ít nước vôi tôi vào nước</a:t>
            </a:r>
            <a:endParaRPr/>
          </a:p>
        </p:txBody>
      </p:sp>
      <p:sp>
        <p:nvSpPr>
          <p:cNvPr id="1245" name="Google Shape;1245;p165"/>
          <p:cNvSpPr txBox="1"/>
          <p:nvPr/>
        </p:nvSpPr>
        <p:spPr>
          <a:xfrm>
            <a:off x="5638800" y="4076700"/>
            <a:ext cx="2971800" cy="954087"/>
          </a:xfrm>
          <a:prstGeom prst="rect">
            <a:avLst/>
          </a:prstGeom>
          <a:noFill/>
          <a:ln cap="flat" cmpd="sng" w="3810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Để lâu trong không khí</a:t>
            </a:r>
            <a:endParaRPr/>
          </a:p>
        </p:txBody>
      </p:sp>
      <p:sp>
        <p:nvSpPr>
          <p:cNvPr id="1246" name="Google Shape;1246;p165"/>
          <p:cNvSpPr/>
          <p:nvPr/>
        </p:nvSpPr>
        <p:spPr>
          <a:xfrm rot="2940000">
            <a:off x="1686718" y="3975893"/>
            <a:ext cx="992187" cy="485775"/>
          </a:xfrm>
          <a:prstGeom prst="rightArrow">
            <a:avLst>
              <a:gd fmla="val 16288" name="adj1"/>
              <a:gd fmla="val 50000" name="adj2"/>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500"/>
                                        <p:tgtEl>
                                          <p:spTgt spid="1242"/>
                                        </p:tgtEl>
                                      </p:cBhvr>
                                    </p:animEffect>
                                  </p:childTnLst>
                                </p:cTn>
                              </p:par>
                              <p:par>
                                <p:cTn fill="hold" nodeType="with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500"/>
                                        <p:tgtEl>
                                          <p:spTgt spid="12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500"/>
                                        <p:tgtEl>
                                          <p:spTgt spid="12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6"/>
                                        </p:tgtEl>
                                        <p:attrNameLst>
                                          <p:attrName>style.visibility</p:attrName>
                                        </p:attrNameLst>
                                      </p:cBhvr>
                                      <p:to>
                                        <p:strVal val="visible"/>
                                      </p:to>
                                    </p:set>
                                    <p:animEffect filter="fade" transition="in">
                                      <p:cBhvr>
                                        <p:cTn dur="500"/>
                                        <p:tgtEl>
                                          <p:spTgt spid="1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3">
                                            <p:txEl>
                                              <p:pRg end="0" st="0"/>
                                            </p:txEl>
                                          </p:spTgt>
                                        </p:tgtEl>
                                        <p:attrNameLst>
                                          <p:attrName>style.visibility</p:attrName>
                                        </p:attrNameLst>
                                      </p:cBhvr>
                                      <p:to>
                                        <p:strVal val="visible"/>
                                      </p:to>
                                    </p:set>
                                    <p:animEffect filter="fade" transition="in">
                                      <p:cBhvr>
                                        <p:cTn dur="80"/>
                                        <p:tgtEl>
                                          <p:spTgt spid="12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66"/>
          <p:cNvSpPr txBox="1"/>
          <p:nvPr/>
        </p:nvSpPr>
        <p:spPr>
          <a:xfrm>
            <a:off x="4610100" y="3273425"/>
            <a:ext cx="3581400" cy="1384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1 % các khí khác (CO</a:t>
            </a:r>
            <a:r>
              <a:rPr b="1" baseline="-25000" i="0" lang="en-US" sz="2800" u="none">
                <a:solidFill>
                  <a:srgbClr val="FFFFFF"/>
                </a:solidFill>
                <a:latin typeface="Times New Roman"/>
                <a:ea typeface="Times New Roman"/>
                <a:cs typeface="Times New Roman"/>
                <a:sym typeface="Times New Roman"/>
              </a:rPr>
              <a:t>2</a:t>
            </a:r>
            <a:r>
              <a:rPr b="1" i="0" lang="en-US" sz="2800" u="none">
                <a:solidFill>
                  <a:srgbClr val="FFFFFF"/>
                </a:solidFill>
                <a:latin typeface="Times New Roman"/>
                <a:ea typeface="Times New Roman"/>
                <a:cs typeface="Times New Roman"/>
                <a:sym typeface="Times New Roman"/>
              </a:rPr>
              <a:t>, hơi nước, bụi khói, khí Ne, Ar, …)</a:t>
            </a:r>
            <a:endParaRPr/>
          </a:p>
        </p:txBody>
      </p:sp>
      <p:sp>
        <p:nvSpPr>
          <p:cNvPr id="1252" name="Google Shape;1252;p166"/>
          <p:cNvSpPr txBox="1"/>
          <p:nvPr/>
        </p:nvSpPr>
        <p:spPr>
          <a:xfrm>
            <a:off x="381000" y="5895975"/>
            <a:ext cx="8686800" cy="492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Times New Roman"/>
              <a:buNone/>
            </a:pPr>
            <a:r>
              <a:rPr b="1" i="0" lang="en-US" sz="2600" u="none">
                <a:solidFill>
                  <a:srgbClr val="000000"/>
                </a:solidFill>
                <a:latin typeface="Times New Roman"/>
                <a:ea typeface="Times New Roman"/>
                <a:cs typeface="Times New Roman"/>
                <a:sym typeface="Times New Roman"/>
              </a:rPr>
              <a:t>Tỉ lệ (%) về thành phần thể tích các khí trong không khí.</a:t>
            </a:r>
            <a:endParaRPr/>
          </a:p>
        </p:txBody>
      </p:sp>
      <p:pic>
        <p:nvPicPr>
          <p:cNvPr id="1253" name="Google Shape;1253;p166"/>
          <p:cNvPicPr preferRelativeResize="0"/>
          <p:nvPr/>
        </p:nvPicPr>
        <p:blipFill rotWithShape="1">
          <a:blip r:embed="rId3">
            <a:alphaModFix/>
          </a:blip>
          <a:srcRect b="0" l="0" r="0" t="0"/>
          <a:stretch/>
        </p:blipFill>
        <p:spPr>
          <a:xfrm>
            <a:off x="381000" y="2082800"/>
            <a:ext cx="3886200" cy="3581400"/>
          </a:xfrm>
          <a:prstGeom prst="rect">
            <a:avLst/>
          </a:prstGeom>
          <a:noFill/>
          <a:ln>
            <a:noFill/>
          </a:ln>
        </p:spPr>
      </p:pic>
      <p:sp>
        <p:nvSpPr>
          <p:cNvPr id="1254" name="Google Shape;1254;p166"/>
          <p:cNvSpPr txBox="1"/>
          <p:nvPr/>
        </p:nvSpPr>
        <p:spPr>
          <a:xfrm>
            <a:off x="4581525" y="4906962"/>
            <a:ext cx="3609975" cy="523875"/>
          </a:xfrm>
          <a:prstGeom prst="rect">
            <a:avLst/>
          </a:prstGeom>
          <a:solidFill>
            <a:srgbClr val="809EC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21% khí oxi</a:t>
            </a:r>
            <a:endParaRPr/>
          </a:p>
        </p:txBody>
      </p:sp>
      <p:sp>
        <p:nvSpPr>
          <p:cNvPr id="1255" name="Google Shape;1255;p166"/>
          <p:cNvSpPr txBox="1"/>
          <p:nvPr/>
        </p:nvSpPr>
        <p:spPr>
          <a:xfrm>
            <a:off x="952500" y="2968625"/>
            <a:ext cx="2705100" cy="522287"/>
          </a:xfrm>
          <a:prstGeom prst="rect">
            <a:avLst/>
          </a:prstGeom>
          <a:solidFill>
            <a:srgbClr val="809EC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78% khí Nitơ</a:t>
            </a:r>
            <a:endParaRPr/>
          </a:p>
        </p:txBody>
      </p:sp>
      <p:cxnSp>
        <p:nvCxnSpPr>
          <p:cNvPr id="1256" name="Google Shape;1256;p166"/>
          <p:cNvCxnSpPr/>
          <p:nvPr/>
        </p:nvCxnSpPr>
        <p:spPr>
          <a:xfrm flipH="1" rot="10800000">
            <a:off x="3848100" y="3873500"/>
            <a:ext cx="685800" cy="457200"/>
          </a:xfrm>
          <a:prstGeom prst="straightConnector1">
            <a:avLst/>
          </a:prstGeom>
          <a:noFill/>
          <a:ln cap="flat" cmpd="sng" w="28575">
            <a:solidFill>
              <a:schemeClr val="lt1"/>
            </a:solidFill>
            <a:prstDash val="solid"/>
            <a:miter lim="800000"/>
            <a:headEnd len="med" w="med" type="none"/>
            <a:tailEnd len="med" w="med" type="triangle"/>
          </a:ln>
        </p:spPr>
      </p:cxnSp>
      <p:sp>
        <p:nvSpPr>
          <p:cNvPr id="1257" name="Google Shape;1257;p166"/>
          <p:cNvSpPr txBox="1"/>
          <p:nvPr/>
        </p:nvSpPr>
        <p:spPr>
          <a:xfrm>
            <a:off x="152400" y="1447800"/>
            <a:ext cx="8686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 </a:t>
            </a:r>
            <a:r>
              <a:rPr b="1" i="0" lang="en-US" sz="2800" u="sng">
                <a:solidFill>
                  <a:srgbClr val="FFFF00"/>
                </a:solidFill>
                <a:latin typeface="Times New Roman"/>
                <a:ea typeface="Times New Roman"/>
                <a:cs typeface="Times New Roman"/>
                <a:sym typeface="Times New Roman"/>
              </a:rPr>
              <a:t>Kết luận :</a:t>
            </a:r>
            <a:r>
              <a:rPr b="1" i="0" lang="en-US" sz="2800" u="none">
                <a:solidFill>
                  <a:srgbClr val="FFFF00"/>
                </a:solidFill>
                <a:latin typeface="Times New Roman"/>
                <a:ea typeface="Times New Roman"/>
                <a:cs typeface="Times New Roman"/>
                <a:sym typeface="Times New Roman"/>
              </a:rPr>
              <a:t>    </a:t>
            </a:r>
            <a:r>
              <a:rPr b="1" i="0" lang="en-US" sz="2800" u="none">
                <a:solidFill>
                  <a:srgbClr val="FFFFFF"/>
                </a:solidFill>
                <a:latin typeface="Times New Roman"/>
                <a:ea typeface="Times New Roman"/>
                <a:cs typeface="Times New Roman"/>
                <a:sym typeface="Times New Roman"/>
              </a:rPr>
              <a:t>Không khí là một hỗn hợp khí trong đó :</a:t>
            </a:r>
            <a:endParaRPr/>
          </a:p>
        </p:txBody>
      </p:sp>
      <p:cxnSp>
        <p:nvCxnSpPr>
          <p:cNvPr id="1258" name="Google Shape;1258;p166"/>
          <p:cNvCxnSpPr/>
          <p:nvPr/>
        </p:nvCxnSpPr>
        <p:spPr>
          <a:xfrm>
            <a:off x="3505200" y="4800600"/>
            <a:ext cx="1057275" cy="304800"/>
          </a:xfrm>
          <a:prstGeom prst="straightConnector1">
            <a:avLst/>
          </a:prstGeom>
          <a:noFill/>
          <a:ln cap="flat" cmpd="sng" w="38100">
            <a:solidFill>
              <a:srgbClr val="080808"/>
            </a:solidFill>
            <a:prstDash val="solid"/>
            <a:miter lim="800000"/>
            <a:headEnd len="med" w="med" type="none"/>
            <a:tailEnd len="med" w="med" type="triangle"/>
          </a:ln>
        </p:spPr>
      </p:cxnSp>
      <p:sp>
        <p:nvSpPr>
          <p:cNvPr id="1259" name="Google Shape;1259;p166"/>
          <p:cNvSpPr txBox="1"/>
          <p:nvPr/>
        </p:nvSpPr>
        <p:spPr>
          <a:xfrm>
            <a:off x="400050" y="265112"/>
            <a:ext cx="8362950" cy="523875"/>
          </a:xfrm>
          <a:prstGeom prst="rect">
            <a:avLst/>
          </a:prstGeom>
          <a:noFill/>
          <a:ln cap="flat" cmpd="sng" w="1905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Rút ra kết luận chung về thành phần của không khí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9"/>
                                        </p:tgtEl>
                                        <p:attrNameLst>
                                          <p:attrName>style.visibility</p:attrName>
                                        </p:attrNameLst>
                                      </p:cBhvr>
                                      <p:to>
                                        <p:strVal val="visible"/>
                                      </p:to>
                                    </p:set>
                                    <p:animEffect filter="fade" transition="in">
                                      <p:cBhvr>
                                        <p:cTn dur="500"/>
                                        <p:tgtEl>
                                          <p:spTgt spid="1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59"/>
                                        </p:tgtEl>
                                      </p:cBhvr>
                                    </p:animEffect>
                                    <p:set>
                                      <p:cBhvr>
                                        <p:cTn dur="1" fill="hold">
                                          <p:stCondLst>
                                            <p:cond delay="500"/>
                                          </p:stCondLst>
                                        </p:cTn>
                                        <p:tgtEl>
                                          <p:spTgt spid="12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7"/>
                                        </p:tgtEl>
                                        <p:attrNameLst>
                                          <p:attrName>style.visibility</p:attrName>
                                        </p:attrNameLst>
                                      </p:cBhvr>
                                      <p:to>
                                        <p:strVal val="visible"/>
                                      </p:to>
                                    </p:set>
                                    <p:animEffect filter="fade" transition="in">
                                      <p:cBhvr>
                                        <p:cTn dur="500"/>
                                        <p:tgtEl>
                                          <p:spTgt spid="12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500"/>
                                        <p:tgtEl>
                                          <p:spTgt spid="12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55"/>
                                        </p:tgtEl>
                                        <p:attrNameLst>
                                          <p:attrName>style.visibility</p:attrName>
                                        </p:attrNameLst>
                                      </p:cBhvr>
                                      <p:to>
                                        <p:strVal val="visible"/>
                                      </p:to>
                                    </p:set>
                                    <p:animEffect filter="fade" transition="in">
                                      <p:cBhvr>
                                        <p:cTn dur="500"/>
                                        <p:tgtEl>
                                          <p:spTgt spid="1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8"/>
                                        </p:tgtEl>
                                        <p:attrNameLst>
                                          <p:attrName>style.visibility</p:attrName>
                                        </p:attrNameLst>
                                      </p:cBhvr>
                                      <p:to>
                                        <p:strVal val="visible"/>
                                      </p:to>
                                    </p:set>
                                    <p:animEffect filter="fade" transition="in">
                                      <p:cBhvr>
                                        <p:cTn dur="500"/>
                                        <p:tgtEl>
                                          <p:spTgt spid="12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54"/>
                                        </p:tgtEl>
                                        <p:attrNameLst>
                                          <p:attrName>style.visibility</p:attrName>
                                        </p:attrNameLst>
                                      </p:cBhvr>
                                      <p:to>
                                        <p:strVal val="visible"/>
                                      </p:to>
                                    </p:set>
                                    <p:animEffect filter="fade" transition="in">
                                      <p:cBhvr>
                                        <p:cTn dur="500"/>
                                        <p:tgtEl>
                                          <p:spTgt spid="12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56"/>
                                        </p:tgtEl>
                                        <p:attrNameLst>
                                          <p:attrName>style.visibility</p:attrName>
                                        </p:attrNameLst>
                                      </p:cBhvr>
                                      <p:to>
                                        <p:strVal val="visible"/>
                                      </p:to>
                                    </p:set>
                                    <p:animEffect filter="fade" transition="in">
                                      <p:cBhvr>
                                        <p:cTn dur="500"/>
                                        <p:tgtEl>
                                          <p:spTgt spid="125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51"/>
                                        </p:tgtEl>
                                        <p:attrNameLst>
                                          <p:attrName>style.visibility</p:attrName>
                                        </p:attrNameLst>
                                      </p:cBhvr>
                                      <p:to>
                                        <p:strVal val="visible"/>
                                      </p:to>
                                    </p:set>
                                    <p:animEffect filter="fade" transition="in">
                                      <p:cBhvr>
                                        <p:cTn dur="1000"/>
                                        <p:tgtEl>
                                          <p:spTgt spid="1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57"/>
                                        </p:tgtEl>
                                      </p:cBhvr>
                                    </p:animEffect>
                                    <p:set>
                                      <p:cBhvr>
                                        <p:cTn dur="1" fill="hold">
                                          <p:stCondLst>
                                            <p:cond delay="500"/>
                                          </p:stCondLst>
                                        </p:cTn>
                                        <p:tgtEl>
                                          <p:spTgt spid="12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67"/>
          <p:cNvSpPr txBox="1"/>
          <p:nvPr/>
        </p:nvSpPr>
        <p:spPr>
          <a:xfrm>
            <a:off x="492125" y="381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1265" name="Google Shape;1265;p167"/>
          <p:cNvSpPr txBox="1"/>
          <p:nvPr/>
        </p:nvSpPr>
        <p:spPr>
          <a:xfrm>
            <a:off x="395287" y="9588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1266" name="Google Shape;1266;p167"/>
          <p:cNvSpPr txBox="1"/>
          <p:nvPr/>
        </p:nvSpPr>
        <p:spPr>
          <a:xfrm>
            <a:off x="423862" y="15430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1. Tính chất vật lí</a:t>
            </a:r>
            <a:endParaRPr/>
          </a:p>
        </p:txBody>
      </p:sp>
      <p:sp>
        <p:nvSpPr>
          <p:cNvPr id="1267" name="Google Shape;1267;p167"/>
          <p:cNvSpPr txBox="1"/>
          <p:nvPr/>
        </p:nvSpPr>
        <p:spPr>
          <a:xfrm>
            <a:off x="415925" y="2268537"/>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2. Tầm quan trọng của oxygen</a:t>
            </a:r>
            <a:endParaRPr/>
          </a:p>
        </p:txBody>
      </p:sp>
      <p:sp>
        <p:nvSpPr>
          <p:cNvPr id="1268" name="Google Shape;1268;p167"/>
          <p:cNvSpPr txBox="1"/>
          <p:nvPr/>
        </p:nvSpPr>
        <p:spPr>
          <a:xfrm>
            <a:off x="187325" y="3719512"/>
            <a:ext cx="8769350" cy="1568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1" i="0" lang="en-US" sz="3200" u="none">
                <a:solidFill>
                  <a:srgbClr val="000000"/>
                </a:solidFill>
                <a:latin typeface="Times New Roman"/>
                <a:ea typeface="Times New Roman"/>
                <a:cs typeface="Times New Roman"/>
                <a:sym typeface="Times New Roman"/>
              </a:rPr>
              <a:t>        Không khí chứa 78% nitrogen, 21% oxygen về thể tích, còn lại là carbon dioxide, hơi nước và các khí khác.</a:t>
            </a:r>
            <a:endParaRPr/>
          </a:p>
        </p:txBody>
      </p:sp>
      <p:sp>
        <p:nvSpPr>
          <p:cNvPr id="1269" name="Google Shape;1269;p167"/>
          <p:cNvSpPr txBox="1"/>
          <p:nvPr/>
        </p:nvSpPr>
        <p:spPr>
          <a:xfrm>
            <a:off x="374650" y="2994025"/>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III. Thành phần của không khí</a:t>
            </a:r>
            <a:endParaRPr/>
          </a:p>
        </p:txBody>
      </p:sp>
      <p:sp>
        <p:nvSpPr>
          <p:cNvPr id="1270" name="Google Shape;1270;p167"/>
          <p:cNvSpPr txBox="1"/>
          <p:nvPr/>
        </p:nvSpPr>
        <p:spPr>
          <a:xfrm>
            <a:off x="409575" y="54292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IV. Vai trò của không khí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4"/>
                                        </p:tgtEl>
                                      </p:cBhvr>
                                    </p:animEffect>
                                    <p:set>
                                      <p:cBhvr>
                                        <p:cTn dur="1" fill="hold">
                                          <p:stCondLst>
                                            <p:cond delay="500"/>
                                          </p:stCondLst>
                                        </p:cTn>
                                        <p:tgtEl>
                                          <p:spTgt spid="12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16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1276" name="Google Shape;1276;p16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888888"/>
              </a:solidFill>
            </a:endParaRPr>
          </a:p>
        </p:txBody>
      </p:sp>
      <p:pic>
        <p:nvPicPr>
          <p:cNvPr id="1277" name="Google Shape;1277;p16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78" name="Google Shape;1278;p168"/>
          <p:cNvSpPr txBox="1"/>
          <p:nvPr/>
        </p:nvSpPr>
        <p:spPr>
          <a:xfrm>
            <a:off x="76200" y="1600200"/>
            <a:ext cx="8412162"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BÀI 11: </a:t>
            </a:r>
            <a:endParaRPr/>
          </a:p>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     OXYGEN. KHÔNG KHÍ</a:t>
            </a:r>
            <a:endParaRPr/>
          </a:p>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                         (tiết 3)</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69"/>
          <p:cNvSpPr txBox="1"/>
          <p:nvPr/>
        </p:nvSpPr>
        <p:spPr>
          <a:xfrm>
            <a:off x="374650" y="384175"/>
            <a:ext cx="815975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sng">
                <a:solidFill>
                  <a:srgbClr val="FF0000"/>
                </a:solidFill>
                <a:latin typeface="Times New Roman"/>
                <a:ea typeface="Times New Roman"/>
                <a:cs typeface="Times New Roman"/>
                <a:sym typeface="Times New Roman"/>
              </a:rPr>
              <a:t>BÀI CŨ</a:t>
            </a:r>
            <a:endParaRPr/>
          </a:p>
        </p:txBody>
      </p:sp>
      <p:sp>
        <p:nvSpPr>
          <p:cNvPr id="1284" name="Google Shape;1284;p169"/>
          <p:cNvSpPr txBox="1"/>
          <p:nvPr/>
        </p:nvSpPr>
        <p:spPr>
          <a:xfrm>
            <a:off x="374650" y="903287"/>
            <a:ext cx="876935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1. Nêu tính chất vật lí của oxygen? Vì sao người ta phải sục khí oxygen trong bể nuôi cá cảnh? </a:t>
            </a:r>
            <a:endParaRPr/>
          </a:p>
        </p:txBody>
      </p:sp>
      <p:sp>
        <p:nvSpPr>
          <p:cNvPr id="1285" name="Google Shape;1285;p169"/>
          <p:cNvSpPr txBox="1"/>
          <p:nvPr/>
        </p:nvSpPr>
        <p:spPr>
          <a:xfrm>
            <a:off x="415925" y="2268537"/>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2. Nêu tầm quan trọng của oxygen?</a:t>
            </a:r>
            <a:endParaRPr/>
          </a:p>
        </p:txBody>
      </p:sp>
      <p:sp>
        <p:nvSpPr>
          <p:cNvPr id="1286" name="Google Shape;1286;p169"/>
          <p:cNvSpPr txBox="1"/>
          <p:nvPr/>
        </p:nvSpPr>
        <p:spPr>
          <a:xfrm>
            <a:off x="187325" y="3719512"/>
            <a:ext cx="8769350" cy="1568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1" i="0" lang="en-US" sz="3200" u="none">
                <a:solidFill>
                  <a:srgbClr val="000000"/>
                </a:solidFill>
                <a:latin typeface="Times New Roman"/>
                <a:ea typeface="Times New Roman"/>
                <a:cs typeface="Times New Roman"/>
                <a:sym typeface="Times New Roman"/>
              </a:rPr>
              <a:t>        Không khí chứa 78% nitrogen, 21% oxygen về thể tích, còn lại là carbon dioxide, hơi nước và các khí khác.</a:t>
            </a:r>
            <a:endParaRPr/>
          </a:p>
        </p:txBody>
      </p:sp>
      <p:sp>
        <p:nvSpPr>
          <p:cNvPr id="1287" name="Google Shape;1287;p169"/>
          <p:cNvSpPr txBox="1"/>
          <p:nvPr/>
        </p:nvSpPr>
        <p:spPr>
          <a:xfrm>
            <a:off x="374650" y="2994025"/>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3. Nêu thành phần của không khí?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83"/>
                                        </p:tgtEl>
                                      </p:cBhvr>
                                    </p:animEffect>
                                    <p:set>
                                      <p:cBhvr>
                                        <p:cTn dur="1" fill="hold">
                                          <p:stCondLst>
                                            <p:cond delay="500"/>
                                          </p:stCondLst>
                                        </p:cTn>
                                        <p:tgtEl>
                                          <p:spTgt spid="12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5"/>
                                        </p:tgtEl>
                                        <p:attrNameLst>
                                          <p:attrName>style.visibility</p:attrName>
                                        </p:attrNameLst>
                                      </p:cBhvr>
                                      <p:to>
                                        <p:strVal val="visible"/>
                                      </p:to>
                                    </p:set>
                                    <p:animEffect filter="fade" transition="in">
                                      <p:cBhvr>
                                        <p:cTn dur="2000"/>
                                        <p:tgtEl>
                                          <p:spTgt spid="1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7"/>
                                        </p:tgtEl>
                                        <p:attrNameLst>
                                          <p:attrName>style.visibility</p:attrName>
                                        </p:attrNameLst>
                                      </p:cBhvr>
                                      <p:to>
                                        <p:strVal val="visible"/>
                                      </p:to>
                                    </p:set>
                                    <p:animEffect filter="fade" transition="in">
                                      <p:cBhvr>
                                        <p:cTn dur="2000"/>
                                        <p:tgtEl>
                                          <p:spTgt spid="1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6"/>
                                        </p:tgtEl>
                                        <p:attrNameLst>
                                          <p:attrName>style.visibility</p:attrName>
                                        </p:attrNameLst>
                                      </p:cBhvr>
                                      <p:to>
                                        <p:strVal val="visible"/>
                                      </p:to>
                                    </p:set>
                                    <p:animEffect filter="fade" transition="in">
                                      <p:cBhvr>
                                        <p:cTn dur="2000"/>
                                        <p:tgtEl>
                                          <p:spTgt spid="1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grpSp>
        <p:nvGrpSpPr>
          <p:cNvPr id="917" name="Google Shape;917;p134"/>
          <p:cNvGrpSpPr/>
          <p:nvPr/>
        </p:nvGrpSpPr>
        <p:grpSpPr>
          <a:xfrm>
            <a:off x="1219200" y="5578475"/>
            <a:ext cx="944562" cy="868362"/>
            <a:chOff x="829725" y="2526421"/>
            <a:chExt cx="944563" cy="867980"/>
          </a:xfrm>
        </p:grpSpPr>
        <p:grpSp>
          <p:nvGrpSpPr>
            <p:cNvPr id="918" name="Google Shape;918;p134"/>
            <p:cNvGrpSpPr/>
            <p:nvPr/>
          </p:nvGrpSpPr>
          <p:grpSpPr>
            <a:xfrm>
              <a:off x="829725" y="2526421"/>
              <a:ext cx="944563" cy="867980"/>
              <a:chOff x="1188" y="1705"/>
              <a:chExt cx="330" cy="332"/>
            </a:xfrm>
          </p:grpSpPr>
          <p:sp>
            <p:nvSpPr>
              <p:cNvPr id="919" name="Google Shape;919;p134"/>
              <p:cNvSpPr/>
              <p:nvPr/>
            </p:nvSpPr>
            <p:spPr>
              <a:xfrm>
                <a:off x="1188" y="1706"/>
                <a:ext cx="330" cy="33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20" name="Google Shape;920;p134"/>
              <p:cNvPicPr preferRelativeResize="0"/>
              <p:nvPr/>
            </p:nvPicPr>
            <p:blipFill rotWithShape="1">
              <a:blip r:embed="rId3">
                <a:alphaModFix/>
              </a:blip>
              <a:srcRect b="0" l="0" r="0" t="0"/>
              <a:stretch/>
            </p:blipFill>
            <p:spPr>
              <a:xfrm>
                <a:off x="1190" y="1705"/>
                <a:ext cx="328" cy="329"/>
              </a:xfrm>
              <a:prstGeom prst="rect">
                <a:avLst/>
              </a:prstGeom>
              <a:noFill/>
              <a:ln>
                <a:noFill/>
              </a:ln>
            </p:spPr>
          </p:pic>
        </p:grpSp>
        <p:sp>
          <p:nvSpPr>
            <p:cNvPr id="921" name="Google Shape;921;p134"/>
            <p:cNvSpPr txBox="1"/>
            <p:nvPr/>
          </p:nvSpPr>
          <p:spPr>
            <a:xfrm>
              <a:off x="1135084" y="2710468"/>
              <a:ext cx="31908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2</a:t>
              </a:r>
              <a:endParaRPr/>
            </a:p>
          </p:txBody>
        </p:sp>
      </p:grpSp>
      <p:sp>
        <p:nvSpPr>
          <p:cNvPr id="922" name="Google Shape;922;p134"/>
          <p:cNvSpPr/>
          <p:nvPr/>
        </p:nvSpPr>
        <p:spPr>
          <a:xfrm>
            <a:off x="2401887" y="5665787"/>
            <a:ext cx="5575300" cy="811212"/>
          </a:xfrm>
          <a:prstGeom prst="flowChartAlternateProcess">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Tôi có mặt ở khắp mọi nơi trên trái đất.</a:t>
            </a:r>
            <a:endParaRPr/>
          </a:p>
        </p:txBody>
      </p:sp>
      <p:sp>
        <p:nvSpPr>
          <p:cNvPr id="923" name="Google Shape;923;p134"/>
          <p:cNvSpPr/>
          <p:nvPr/>
        </p:nvSpPr>
        <p:spPr>
          <a:xfrm>
            <a:off x="3273853" y="76200"/>
            <a:ext cx="2824299"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A15D"/>
              </a:buClr>
              <a:buSzPts val="5400"/>
              <a:buFont typeface="Calibri"/>
              <a:buNone/>
            </a:pPr>
            <a:r>
              <a:rPr b="1" i="0" lang="en-US" sz="5400" u="none" cap="none" strike="noStrike">
                <a:solidFill>
                  <a:srgbClr val="FFA15D"/>
                </a:solidFill>
                <a:latin typeface="Calibri"/>
                <a:ea typeface="Calibri"/>
                <a:cs typeface="Calibri"/>
                <a:sym typeface="Calibri"/>
              </a:rPr>
              <a:t>Tôi là ai ?</a:t>
            </a:r>
            <a:endParaRPr/>
          </a:p>
        </p:txBody>
      </p:sp>
      <p:pic>
        <p:nvPicPr>
          <p:cNvPr descr="D:\moi truong.PNG" id="924" name="Google Shape;924;p134"/>
          <p:cNvPicPr preferRelativeResize="0"/>
          <p:nvPr/>
        </p:nvPicPr>
        <p:blipFill rotWithShape="1">
          <a:blip r:embed="rId4">
            <a:alphaModFix/>
          </a:blip>
          <a:srcRect b="0" l="0" r="0" t="0"/>
          <a:stretch/>
        </p:blipFill>
        <p:spPr>
          <a:xfrm>
            <a:off x="685800" y="1000125"/>
            <a:ext cx="7848600" cy="4662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2000"/>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p170"/>
          <p:cNvPicPr preferRelativeResize="0"/>
          <p:nvPr/>
        </p:nvPicPr>
        <p:blipFill rotWithShape="1">
          <a:blip r:embed="rId3">
            <a:alphaModFix/>
          </a:blip>
          <a:srcRect b="0" l="0" r="0" t="0"/>
          <a:stretch/>
        </p:blipFill>
        <p:spPr>
          <a:xfrm>
            <a:off x="-19050" y="381000"/>
            <a:ext cx="9144000" cy="6269037"/>
          </a:xfrm>
          <a:prstGeom prst="rect">
            <a:avLst/>
          </a:prstGeom>
          <a:noFill/>
          <a:ln>
            <a:noFill/>
          </a:ln>
        </p:spPr>
      </p:pic>
      <p:sp>
        <p:nvSpPr>
          <p:cNvPr id="1293" name="Google Shape;1293;p170"/>
          <p:cNvSpPr txBox="1"/>
          <p:nvPr/>
        </p:nvSpPr>
        <p:spPr>
          <a:xfrm>
            <a:off x="0" y="88900"/>
            <a:ext cx="8305800" cy="584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Nêu vai trò của không khí đối với sự sống</a:t>
            </a:r>
            <a:r>
              <a:rPr b="0" i="0" lang="en-US" sz="3200" u="none">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71"/>
          <p:cNvSpPr txBox="1"/>
          <p:nvPr/>
        </p:nvSpPr>
        <p:spPr>
          <a:xfrm>
            <a:off x="492125" y="381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1299" name="Google Shape;1299;p171"/>
          <p:cNvSpPr txBox="1"/>
          <p:nvPr/>
        </p:nvSpPr>
        <p:spPr>
          <a:xfrm>
            <a:off x="395287" y="9588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1300" name="Google Shape;1300;p171"/>
          <p:cNvSpPr txBox="1"/>
          <p:nvPr/>
        </p:nvSpPr>
        <p:spPr>
          <a:xfrm>
            <a:off x="423862" y="154305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1. Tính chất vật lí</a:t>
            </a:r>
            <a:endParaRPr/>
          </a:p>
        </p:txBody>
      </p:sp>
      <p:sp>
        <p:nvSpPr>
          <p:cNvPr id="1301" name="Google Shape;1301;p171"/>
          <p:cNvSpPr txBox="1"/>
          <p:nvPr/>
        </p:nvSpPr>
        <p:spPr>
          <a:xfrm>
            <a:off x="415925" y="2268537"/>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2. Tầm quan trọng của oxygen</a:t>
            </a:r>
            <a:endParaRPr/>
          </a:p>
        </p:txBody>
      </p:sp>
      <p:sp>
        <p:nvSpPr>
          <p:cNvPr id="1302" name="Google Shape;1302;p171"/>
          <p:cNvSpPr txBox="1"/>
          <p:nvPr/>
        </p:nvSpPr>
        <p:spPr>
          <a:xfrm>
            <a:off x="374650" y="2994025"/>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III. Thành phần của không khí</a:t>
            </a:r>
            <a:endParaRPr/>
          </a:p>
        </p:txBody>
      </p:sp>
      <p:sp>
        <p:nvSpPr>
          <p:cNvPr id="1303" name="Google Shape;1303;p171"/>
          <p:cNvSpPr txBox="1"/>
          <p:nvPr/>
        </p:nvSpPr>
        <p:spPr>
          <a:xfrm>
            <a:off x="381000" y="3578225"/>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IV. Vai trò của không khí  (SGK)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98"/>
                                        </p:tgtEl>
                                      </p:cBhvr>
                                    </p:animEffect>
                                    <p:set>
                                      <p:cBhvr>
                                        <p:cTn dur="1" fill="hold">
                                          <p:stCondLst>
                                            <p:cond delay="500"/>
                                          </p:stCondLst>
                                        </p:cTn>
                                        <p:tgtEl>
                                          <p:spTgt spid="12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72"/>
          <p:cNvSpPr txBox="1"/>
          <p:nvPr/>
        </p:nvSpPr>
        <p:spPr>
          <a:xfrm>
            <a:off x="457200" y="2590800"/>
            <a:ext cx="8229600" cy="523875"/>
          </a:xfrm>
          <a:prstGeom prst="rect">
            <a:avLst/>
          </a:prstGeom>
          <a:no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1. Nguyên nhân nào làm cho không khí bị ô nhiễm ?</a:t>
            </a:r>
            <a:endParaRPr/>
          </a:p>
        </p:txBody>
      </p:sp>
      <p:sp>
        <p:nvSpPr>
          <p:cNvPr id="1309" name="Google Shape;1309;p172"/>
          <p:cNvSpPr txBox="1"/>
          <p:nvPr/>
        </p:nvSpPr>
        <p:spPr>
          <a:xfrm>
            <a:off x="381000" y="381000"/>
            <a:ext cx="8382000" cy="584200"/>
          </a:xfrm>
          <a:prstGeom prst="rect">
            <a:avLst/>
          </a:prstGeom>
          <a:no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Times New Roman"/>
              <a:buNone/>
            </a:pPr>
            <a:r>
              <a:rPr b="1" i="0" lang="en-US" sz="3200" u="none">
                <a:solidFill>
                  <a:srgbClr val="FFFFFF"/>
                </a:solidFill>
                <a:latin typeface="Times New Roman"/>
                <a:ea typeface="Times New Roman"/>
                <a:cs typeface="Times New Roman"/>
                <a:sym typeface="Times New Roman"/>
              </a:rPr>
              <a:t>V. SỰ Ô NHIỄM KHÔNG KHÍ</a:t>
            </a:r>
            <a:endParaRPr/>
          </a:p>
        </p:txBody>
      </p:sp>
      <p:sp>
        <p:nvSpPr>
          <p:cNvPr id="1310" name="Google Shape;1310;p172"/>
          <p:cNvSpPr txBox="1"/>
          <p:nvPr/>
        </p:nvSpPr>
        <p:spPr>
          <a:xfrm>
            <a:off x="457200" y="3335337"/>
            <a:ext cx="8229600" cy="523875"/>
          </a:xfrm>
          <a:prstGeom prst="rect">
            <a:avLst/>
          </a:prstGeom>
          <a:no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2. Không khí bị ô nhiễm gây ra những hậu quả gì ?</a:t>
            </a:r>
            <a:endParaRPr/>
          </a:p>
        </p:txBody>
      </p:sp>
      <p:sp>
        <p:nvSpPr>
          <p:cNvPr id="1311" name="Google Shape;1311;p172"/>
          <p:cNvSpPr txBox="1"/>
          <p:nvPr/>
        </p:nvSpPr>
        <p:spPr>
          <a:xfrm>
            <a:off x="457200" y="4124325"/>
            <a:ext cx="8229600" cy="523875"/>
          </a:xfrm>
          <a:prstGeom prst="rect">
            <a:avLst/>
          </a:prstGeom>
          <a:no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3. Biện pháp bảo vệ môi trường không khí?</a:t>
            </a:r>
            <a:endParaRPr/>
          </a:p>
        </p:txBody>
      </p:sp>
      <p:sp>
        <p:nvSpPr>
          <p:cNvPr id="1312" name="Google Shape;1312;p172"/>
          <p:cNvSpPr txBox="1"/>
          <p:nvPr/>
        </p:nvSpPr>
        <p:spPr>
          <a:xfrm>
            <a:off x="3048000" y="1516062"/>
            <a:ext cx="3810000" cy="523875"/>
          </a:xfrm>
          <a:prstGeom prst="rect">
            <a:avLst/>
          </a:prstGeom>
          <a:no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THẢO LUẬN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1000"/>
                                        <p:tgtEl>
                                          <p:spTgt spid="1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8"/>
                                        </p:tgtEl>
                                        <p:attrNameLst>
                                          <p:attrName>style.visibility</p:attrName>
                                        </p:attrNameLst>
                                      </p:cBhvr>
                                      <p:to>
                                        <p:strVal val="visible"/>
                                      </p:to>
                                    </p:set>
                                    <p:animEffect filter="fade" transition="in">
                                      <p:cBhvr>
                                        <p:cTn dur="1000"/>
                                        <p:tgtEl>
                                          <p:spTgt spid="1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1000"/>
                                        <p:tgtEl>
                                          <p:spTgt spid="1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1000"/>
                                        <p:tgtEl>
                                          <p:spTgt spid="1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7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Phiếu học tập</a:t>
            </a:r>
            <a:endParaRPr/>
          </a:p>
        </p:txBody>
      </p:sp>
      <p:graphicFrame>
        <p:nvGraphicFramePr>
          <p:cNvPr id="1318" name="Google Shape;1318;p173"/>
          <p:cNvGraphicFramePr/>
          <p:nvPr/>
        </p:nvGraphicFramePr>
        <p:xfrm>
          <a:off x="457200" y="762000"/>
          <a:ext cx="3000000" cy="3000000"/>
        </p:xfrm>
        <a:graphic>
          <a:graphicData uri="http://schemas.openxmlformats.org/drawingml/2006/table">
            <a:tbl>
              <a:tblPr>
                <a:noFill/>
                <a:tableStyleId>{97B2EC56-5FE9-4096-8217-22AB831CDECA}</a:tableStyleId>
              </a:tblPr>
              <a:tblGrid>
                <a:gridCol w="2743200"/>
                <a:gridCol w="2971800"/>
                <a:gridCol w="2590800"/>
              </a:tblGrid>
              <a:tr h="1727200">
                <a:tc>
                  <a:txBody>
                    <a:bodyPr/>
                    <a:lstStyle/>
                    <a:p>
                      <a:pPr indent="0" lvl="0" marL="0" marR="0" rtl="0" algn="ctr">
                        <a:lnSpc>
                          <a:spcPct val="100000"/>
                        </a:lnSpc>
                        <a:spcBef>
                          <a:spcPts val="0"/>
                        </a:spcBef>
                        <a:spcAft>
                          <a:spcPts val="0"/>
                        </a:spcAft>
                        <a:buClr>
                          <a:srgbClr val="FFFFFF"/>
                        </a:buClr>
                        <a:buSzPts val="2600"/>
                        <a:buFont typeface="Times New Roman"/>
                        <a:buNone/>
                      </a:pPr>
                      <a:r>
                        <a:rPr b="1" i="0" lang="en-US" sz="2600" u="none">
                          <a:solidFill>
                            <a:srgbClr val="FFFFFF"/>
                          </a:solidFill>
                          <a:latin typeface="Times New Roman"/>
                          <a:ea typeface="Times New Roman"/>
                          <a:cs typeface="Times New Roman"/>
                          <a:sym typeface="Times New Roman"/>
                        </a:rPr>
                        <a:t>Nguyên nhân gây ô nhiễm </a:t>
                      </a:r>
                      <a:endParaRPr/>
                    </a:p>
                    <a:p>
                      <a:pPr indent="0" lvl="0" marL="0" marR="0" rtl="0" algn="ctr">
                        <a:lnSpc>
                          <a:spcPct val="100000"/>
                        </a:lnSpc>
                        <a:spcBef>
                          <a:spcPts val="0"/>
                        </a:spcBef>
                        <a:spcAft>
                          <a:spcPts val="0"/>
                        </a:spcAft>
                        <a:buClr>
                          <a:srgbClr val="FFFFFF"/>
                        </a:buClr>
                        <a:buSzPts val="2600"/>
                        <a:buFont typeface="Times New Roman"/>
                        <a:buNone/>
                      </a:pPr>
                      <a:r>
                        <a:rPr b="1" i="0" lang="en-US" sz="2600" u="none">
                          <a:solidFill>
                            <a:srgbClr val="FFFFFF"/>
                          </a:solidFill>
                          <a:latin typeface="Times New Roman"/>
                          <a:ea typeface="Times New Roman"/>
                          <a:cs typeface="Times New Roman"/>
                          <a:sym typeface="Times New Roman"/>
                        </a:rPr>
                        <a:t>môi trường không khí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600"/>
                        <a:buFont typeface="Times New Roman"/>
                        <a:buNone/>
                      </a:pPr>
                      <a:r>
                        <a:rPr b="1" i="0" lang="en-US" sz="2600" u="none">
                          <a:solidFill>
                            <a:srgbClr val="FFFFFF"/>
                          </a:solidFill>
                          <a:latin typeface="Times New Roman"/>
                          <a:ea typeface="Times New Roman"/>
                          <a:cs typeface="Times New Roman"/>
                          <a:sym typeface="Times New Roman"/>
                        </a:rPr>
                        <a:t>Hậu quả do</a:t>
                      </a:r>
                      <a:endParaRPr/>
                    </a:p>
                    <a:p>
                      <a:pPr indent="0" lvl="0" marL="0" marR="0" rtl="0" algn="ctr">
                        <a:lnSpc>
                          <a:spcPct val="100000"/>
                        </a:lnSpc>
                        <a:spcBef>
                          <a:spcPts val="0"/>
                        </a:spcBef>
                        <a:spcAft>
                          <a:spcPts val="0"/>
                        </a:spcAft>
                        <a:buClr>
                          <a:srgbClr val="FFFFFF"/>
                        </a:buClr>
                        <a:buSzPts val="2600"/>
                        <a:buFont typeface="Times New Roman"/>
                        <a:buNone/>
                      </a:pPr>
                      <a:r>
                        <a:rPr b="1" i="0" lang="en-US" sz="2600" u="none">
                          <a:solidFill>
                            <a:srgbClr val="FFFFFF"/>
                          </a:solidFill>
                          <a:latin typeface="Times New Roman"/>
                          <a:ea typeface="Times New Roman"/>
                          <a:cs typeface="Times New Roman"/>
                          <a:sym typeface="Times New Roman"/>
                        </a:rPr>
                        <a:t> ô nhiễm môi</a:t>
                      </a:r>
                      <a:endParaRPr/>
                    </a:p>
                    <a:p>
                      <a:pPr indent="0" lvl="0" marL="0" marR="0" rtl="0" algn="ctr">
                        <a:lnSpc>
                          <a:spcPct val="100000"/>
                        </a:lnSpc>
                        <a:spcBef>
                          <a:spcPts val="0"/>
                        </a:spcBef>
                        <a:spcAft>
                          <a:spcPts val="0"/>
                        </a:spcAft>
                        <a:buClr>
                          <a:srgbClr val="FFFFFF"/>
                        </a:buClr>
                        <a:buSzPts val="2600"/>
                        <a:buFont typeface="Times New Roman"/>
                        <a:buNone/>
                      </a:pPr>
                      <a:r>
                        <a:rPr b="1" i="0" lang="en-US" sz="2600" u="none">
                          <a:solidFill>
                            <a:srgbClr val="FFFFFF"/>
                          </a:solidFill>
                          <a:latin typeface="Times New Roman"/>
                          <a:ea typeface="Times New Roman"/>
                          <a:cs typeface="Times New Roman"/>
                          <a:sym typeface="Times New Roman"/>
                        </a:rPr>
                        <a:t> trường không khí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600"/>
                        <a:buFont typeface="Times New Roman"/>
                        <a:buNone/>
                      </a:pPr>
                      <a:r>
                        <a:rPr b="1" i="0" lang="en-US" sz="2600" u="none">
                          <a:solidFill>
                            <a:srgbClr val="FFFFFF"/>
                          </a:solidFill>
                          <a:latin typeface="Times New Roman"/>
                          <a:ea typeface="Times New Roman"/>
                          <a:cs typeface="Times New Roman"/>
                          <a:sym typeface="Times New Roman"/>
                        </a:rPr>
                        <a:t>Biện pháp bao vệ môi trường không khí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382950">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800" u="non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bl>
          </a:graphicData>
        </a:graphic>
      </p:graphicFrame>
      <p:sp>
        <p:nvSpPr>
          <p:cNvPr id="1319" name="Google Shape;1319;p173"/>
          <p:cNvSpPr txBox="1"/>
          <p:nvPr/>
        </p:nvSpPr>
        <p:spPr>
          <a:xfrm>
            <a:off x="228600" y="6172200"/>
            <a:ext cx="86106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libri"/>
              <a:buNone/>
            </a:pPr>
            <a:r>
              <a:rPr b="0" i="0" lang="en-US" sz="3200" u="none">
                <a:solidFill>
                  <a:srgbClr val="FF0000"/>
                </a:solidFill>
                <a:latin typeface="Calibri"/>
                <a:ea typeface="Calibri"/>
                <a:cs typeface="Calibri"/>
                <a:sym typeface="Calibri"/>
              </a:rPr>
              <a:t>Thắc mắc cần được giải đáp</a:t>
            </a:r>
            <a:r>
              <a:rPr b="0" i="0" lang="en-US" sz="1800" u="none">
                <a:solidFill>
                  <a:schemeClr val="dk1"/>
                </a:solidFill>
                <a:latin typeface="Calibri"/>
                <a:ea typeface="Calibri"/>
                <a:cs typeface="Calibri"/>
                <a:sym typeface="Calibri"/>
              </a:rPr>
              <a: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pic>
        <p:nvPicPr>
          <p:cNvPr id="1324" name="Google Shape;1324;p174"/>
          <p:cNvPicPr preferRelativeResize="0"/>
          <p:nvPr/>
        </p:nvPicPr>
        <p:blipFill rotWithShape="1">
          <a:blip r:embed="rId3">
            <a:alphaModFix/>
          </a:blip>
          <a:srcRect b="0" l="0" r="0" t="0"/>
          <a:stretch/>
        </p:blipFill>
        <p:spPr>
          <a:xfrm>
            <a:off x="409575" y="1165225"/>
            <a:ext cx="2667000" cy="1917700"/>
          </a:xfrm>
          <a:prstGeom prst="rect">
            <a:avLst/>
          </a:prstGeom>
          <a:noFill/>
          <a:ln>
            <a:noFill/>
          </a:ln>
        </p:spPr>
      </p:pic>
      <p:pic>
        <p:nvPicPr>
          <p:cNvPr id="1325" name="Google Shape;1325;p174"/>
          <p:cNvPicPr preferRelativeResize="0"/>
          <p:nvPr/>
        </p:nvPicPr>
        <p:blipFill rotWithShape="1">
          <a:blip r:embed="rId4">
            <a:alphaModFix/>
          </a:blip>
          <a:srcRect b="0" l="0" r="0" t="0"/>
          <a:stretch/>
        </p:blipFill>
        <p:spPr>
          <a:xfrm>
            <a:off x="6096000" y="1177925"/>
            <a:ext cx="2895600" cy="1882775"/>
          </a:xfrm>
          <a:prstGeom prst="rect">
            <a:avLst/>
          </a:prstGeom>
          <a:noFill/>
          <a:ln>
            <a:noFill/>
          </a:ln>
        </p:spPr>
      </p:pic>
      <p:pic>
        <p:nvPicPr>
          <p:cNvPr id="1326" name="Google Shape;1326;p174"/>
          <p:cNvPicPr preferRelativeResize="0"/>
          <p:nvPr/>
        </p:nvPicPr>
        <p:blipFill rotWithShape="1">
          <a:blip r:embed="rId5">
            <a:alphaModFix/>
          </a:blip>
          <a:srcRect b="0" l="0" r="0" t="0"/>
          <a:stretch/>
        </p:blipFill>
        <p:spPr>
          <a:xfrm>
            <a:off x="3200400" y="1177925"/>
            <a:ext cx="2743200" cy="1917700"/>
          </a:xfrm>
          <a:prstGeom prst="rect">
            <a:avLst/>
          </a:prstGeom>
          <a:noFill/>
          <a:ln>
            <a:noFill/>
          </a:ln>
        </p:spPr>
      </p:pic>
      <p:pic>
        <p:nvPicPr>
          <p:cNvPr id="1327" name="Google Shape;1327;p174"/>
          <p:cNvPicPr preferRelativeResize="0"/>
          <p:nvPr/>
        </p:nvPicPr>
        <p:blipFill rotWithShape="1">
          <a:blip r:embed="rId6">
            <a:alphaModFix/>
          </a:blip>
          <a:srcRect b="0" l="0" r="0" t="0"/>
          <a:stretch/>
        </p:blipFill>
        <p:spPr>
          <a:xfrm>
            <a:off x="269875" y="3346450"/>
            <a:ext cx="2667000" cy="2066925"/>
          </a:xfrm>
          <a:prstGeom prst="rect">
            <a:avLst/>
          </a:prstGeom>
          <a:noFill/>
          <a:ln>
            <a:noFill/>
          </a:ln>
        </p:spPr>
      </p:pic>
      <p:pic>
        <p:nvPicPr>
          <p:cNvPr id="1328" name="Google Shape;1328;p174"/>
          <p:cNvPicPr preferRelativeResize="0"/>
          <p:nvPr/>
        </p:nvPicPr>
        <p:blipFill rotWithShape="1">
          <a:blip r:embed="rId7">
            <a:alphaModFix/>
          </a:blip>
          <a:srcRect b="0" l="0" r="0" t="0"/>
          <a:stretch/>
        </p:blipFill>
        <p:spPr>
          <a:xfrm>
            <a:off x="3076575" y="3317875"/>
            <a:ext cx="3006725" cy="2095500"/>
          </a:xfrm>
          <a:prstGeom prst="rect">
            <a:avLst/>
          </a:prstGeom>
          <a:noFill/>
          <a:ln>
            <a:noFill/>
          </a:ln>
        </p:spPr>
      </p:pic>
      <p:pic>
        <p:nvPicPr>
          <p:cNvPr id="1329" name="Google Shape;1329;p174"/>
          <p:cNvPicPr preferRelativeResize="0"/>
          <p:nvPr>
            <p:ph idx="1" type="body"/>
          </p:nvPr>
        </p:nvPicPr>
        <p:blipFill rotWithShape="1">
          <a:blip r:embed="rId8">
            <a:alphaModFix/>
          </a:blip>
          <a:srcRect b="0" l="0" r="0" t="0"/>
          <a:stretch/>
        </p:blipFill>
        <p:spPr>
          <a:xfrm>
            <a:off x="6223000" y="3311525"/>
            <a:ext cx="2803525" cy="2101850"/>
          </a:xfrm>
          <a:prstGeom prst="rect">
            <a:avLst/>
          </a:prstGeom>
          <a:noFill/>
          <a:ln>
            <a:noFill/>
          </a:ln>
        </p:spPr>
      </p:pic>
      <p:sp>
        <p:nvSpPr>
          <p:cNvPr id="1330" name="Google Shape;1330;p174"/>
          <p:cNvSpPr txBox="1"/>
          <p:nvPr/>
        </p:nvSpPr>
        <p:spPr>
          <a:xfrm>
            <a:off x="82550" y="5500687"/>
            <a:ext cx="9061450" cy="954087"/>
          </a:xfrm>
          <a:prstGeom prst="rect">
            <a:avLst/>
          </a:prstGeom>
          <a:solidFill>
            <a:schemeClr val="dk2"/>
          </a:solidFill>
          <a:ln cap="flat" cmpd="sng" w="38100">
            <a:solidFill>
              <a:schemeClr val="dk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 Nguyên nhân: Khí thải của các nhà máy, các lò đốt, các phương tiện giao thông, cháy rừng, núi lửa phun trào…</a:t>
            </a:r>
            <a:endParaRPr/>
          </a:p>
        </p:txBody>
      </p:sp>
      <p:sp>
        <p:nvSpPr>
          <p:cNvPr id="1331" name="Google Shape;1331;p174"/>
          <p:cNvSpPr txBox="1"/>
          <p:nvPr/>
        </p:nvSpPr>
        <p:spPr>
          <a:xfrm>
            <a:off x="533400" y="371475"/>
            <a:ext cx="8382000" cy="584200"/>
          </a:xfrm>
          <a:prstGeom prst="rect">
            <a:avLst/>
          </a:prstGeom>
          <a:no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Times New Roman"/>
              <a:buNone/>
            </a:pPr>
            <a:r>
              <a:rPr b="1" i="0" lang="en-US" sz="3200" u="none">
                <a:solidFill>
                  <a:srgbClr val="FFFFFF"/>
                </a:solidFill>
                <a:latin typeface="Times New Roman"/>
                <a:ea typeface="Times New Roman"/>
                <a:cs typeface="Times New Roman"/>
                <a:sym typeface="Times New Roman"/>
              </a:rPr>
              <a:t>V. SỰ Ô NHIỄM KHÔNG KHÍ.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331"/>
                                        </p:tgtEl>
                                      </p:cBhvr>
                                    </p:animEffect>
                                    <p:set>
                                      <p:cBhvr>
                                        <p:cTn dur="1" fill="hold">
                                          <p:stCondLst>
                                            <p:cond delay="2000"/>
                                          </p:stCondLst>
                                        </p:cTn>
                                        <p:tgtEl>
                                          <p:spTgt spid="13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4"/>
                                        </p:tgtEl>
                                        <p:attrNameLst>
                                          <p:attrName>style.visibility</p:attrName>
                                        </p:attrNameLst>
                                      </p:cBhvr>
                                      <p:to>
                                        <p:strVal val="visible"/>
                                      </p:to>
                                    </p:set>
                                    <p:anim calcmode="lin" valueType="num">
                                      <p:cBhvr additive="base">
                                        <p:cTn dur="500"/>
                                        <p:tgtEl>
                                          <p:spTgt spid="1324"/>
                                        </p:tgtEl>
                                        <p:attrNameLst>
                                          <p:attrName>ppt_w</p:attrName>
                                        </p:attrNameLst>
                                      </p:cBhvr>
                                      <p:tavLst>
                                        <p:tav fmla="" tm="0">
                                          <p:val>
                                            <p:strVal val="0"/>
                                          </p:val>
                                        </p:tav>
                                        <p:tav fmla="" tm="100000">
                                          <p:val>
                                            <p:strVal val="#ppt_w"/>
                                          </p:val>
                                        </p:tav>
                                      </p:tavLst>
                                    </p:anim>
                                    <p:anim calcmode="lin" valueType="num">
                                      <p:cBhvr additive="base">
                                        <p:cTn dur="500"/>
                                        <p:tgtEl>
                                          <p:spTgt spid="132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326"/>
                                        </p:tgtEl>
                                        <p:attrNameLst>
                                          <p:attrName>style.visibility</p:attrName>
                                        </p:attrNameLst>
                                      </p:cBhvr>
                                      <p:to>
                                        <p:strVal val="visible"/>
                                      </p:to>
                                    </p:set>
                                    <p:anim calcmode="lin" valueType="num">
                                      <p:cBhvr additive="base">
                                        <p:cTn dur="500"/>
                                        <p:tgtEl>
                                          <p:spTgt spid="1326"/>
                                        </p:tgtEl>
                                        <p:attrNameLst>
                                          <p:attrName>ppt_w</p:attrName>
                                        </p:attrNameLst>
                                      </p:cBhvr>
                                      <p:tavLst>
                                        <p:tav fmla="" tm="0">
                                          <p:val>
                                            <p:strVal val="0"/>
                                          </p:val>
                                        </p:tav>
                                        <p:tav fmla="" tm="100000">
                                          <p:val>
                                            <p:strVal val="#ppt_w"/>
                                          </p:val>
                                        </p:tav>
                                      </p:tavLst>
                                    </p:anim>
                                    <p:anim calcmode="lin" valueType="num">
                                      <p:cBhvr additive="base">
                                        <p:cTn dur="500"/>
                                        <p:tgtEl>
                                          <p:spTgt spid="132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25"/>
                                        </p:tgtEl>
                                        <p:attrNameLst>
                                          <p:attrName>style.visibility</p:attrName>
                                        </p:attrNameLst>
                                      </p:cBhvr>
                                      <p:to>
                                        <p:strVal val="visible"/>
                                      </p:to>
                                    </p:set>
                                    <p:anim calcmode="lin" valueType="num">
                                      <p:cBhvr additive="base">
                                        <p:cTn dur="500"/>
                                        <p:tgtEl>
                                          <p:spTgt spid="1325"/>
                                        </p:tgtEl>
                                        <p:attrNameLst>
                                          <p:attrName>ppt_w</p:attrName>
                                        </p:attrNameLst>
                                      </p:cBhvr>
                                      <p:tavLst>
                                        <p:tav fmla="" tm="0">
                                          <p:val>
                                            <p:strVal val="0"/>
                                          </p:val>
                                        </p:tav>
                                        <p:tav fmla="" tm="100000">
                                          <p:val>
                                            <p:strVal val="#ppt_w"/>
                                          </p:val>
                                        </p:tav>
                                      </p:tavLst>
                                    </p:anim>
                                    <p:anim calcmode="lin" valueType="num">
                                      <p:cBhvr additive="base">
                                        <p:cTn dur="500"/>
                                        <p:tgtEl>
                                          <p:spTgt spid="132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327"/>
                                        </p:tgtEl>
                                        <p:attrNameLst>
                                          <p:attrName>style.visibility</p:attrName>
                                        </p:attrNameLst>
                                      </p:cBhvr>
                                      <p:to>
                                        <p:strVal val="visible"/>
                                      </p:to>
                                    </p:set>
                                    <p:anim calcmode="lin" valueType="num">
                                      <p:cBhvr additive="base">
                                        <p:cTn dur="500"/>
                                        <p:tgtEl>
                                          <p:spTgt spid="1327"/>
                                        </p:tgtEl>
                                        <p:attrNameLst>
                                          <p:attrName>ppt_w</p:attrName>
                                        </p:attrNameLst>
                                      </p:cBhvr>
                                      <p:tavLst>
                                        <p:tav fmla="" tm="0">
                                          <p:val>
                                            <p:strVal val="0"/>
                                          </p:val>
                                        </p:tav>
                                        <p:tav fmla="" tm="100000">
                                          <p:val>
                                            <p:strVal val="#ppt_w"/>
                                          </p:val>
                                        </p:tav>
                                      </p:tavLst>
                                    </p:anim>
                                    <p:anim calcmode="lin" valueType="num">
                                      <p:cBhvr additive="base">
                                        <p:cTn dur="500"/>
                                        <p:tgtEl>
                                          <p:spTgt spid="132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328"/>
                                        </p:tgtEl>
                                        <p:attrNameLst>
                                          <p:attrName>style.visibility</p:attrName>
                                        </p:attrNameLst>
                                      </p:cBhvr>
                                      <p:to>
                                        <p:strVal val="visible"/>
                                      </p:to>
                                    </p:set>
                                    <p:anim calcmode="lin" valueType="num">
                                      <p:cBhvr additive="base">
                                        <p:cTn dur="500"/>
                                        <p:tgtEl>
                                          <p:spTgt spid="1328"/>
                                        </p:tgtEl>
                                        <p:attrNameLst>
                                          <p:attrName>ppt_w</p:attrName>
                                        </p:attrNameLst>
                                      </p:cBhvr>
                                      <p:tavLst>
                                        <p:tav fmla="" tm="0">
                                          <p:val>
                                            <p:strVal val="0"/>
                                          </p:val>
                                        </p:tav>
                                        <p:tav fmla="" tm="100000">
                                          <p:val>
                                            <p:strVal val="#ppt_w"/>
                                          </p:val>
                                        </p:tav>
                                      </p:tavLst>
                                    </p:anim>
                                    <p:anim calcmode="lin" valueType="num">
                                      <p:cBhvr additive="base">
                                        <p:cTn dur="500"/>
                                        <p:tgtEl>
                                          <p:spTgt spid="1328"/>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29"/>
                                        </p:tgtEl>
                                        <p:attrNameLst>
                                          <p:attrName>style.visibility</p:attrName>
                                        </p:attrNameLst>
                                      </p:cBhvr>
                                      <p:to>
                                        <p:strVal val="visible"/>
                                      </p:to>
                                    </p:set>
                                    <p:animEffect filter="fade" transition="in">
                                      <p:cBhvr>
                                        <p:cTn dur="500"/>
                                        <p:tgtEl>
                                          <p:spTgt spid="1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0"/>
                                        </p:tgtEl>
                                        <p:attrNameLst>
                                          <p:attrName>style.visibility</p:attrName>
                                        </p:attrNameLst>
                                      </p:cBhvr>
                                      <p:to>
                                        <p:strVal val="visible"/>
                                      </p:to>
                                    </p:set>
                                    <p:animEffect filter="fade" transition="in">
                                      <p:cBhvr>
                                        <p:cTn dur="500"/>
                                        <p:tgtEl>
                                          <p:spTgt spid="1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pic>
        <p:nvPicPr>
          <p:cNvPr id="1336" name="Google Shape;1336;p175"/>
          <p:cNvPicPr preferRelativeResize="0"/>
          <p:nvPr/>
        </p:nvPicPr>
        <p:blipFill rotWithShape="1">
          <a:blip r:embed="rId3">
            <a:alphaModFix/>
          </a:blip>
          <a:srcRect b="0" l="0" r="0" t="0"/>
          <a:stretch/>
        </p:blipFill>
        <p:spPr>
          <a:xfrm>
            <a:off x="3014662" y="738187"/>
            <a:ext cx="2852737" cy="1471612"/>
          </a:xfrm>
          <a:prstGeom prst="rect">
            <a:avLst/>
          </a:prstGeom>
          <a:noFill/>
          <a:ln>
            <a:noFill/>
          </a:ln>
        </p:spPr>
      </p:pic>
      <p:pic>
        <p:nvPicPr>
          <p:cNvPr id="1337" name="Google Shape;1337;p175"/>
          <p:cNvPicPr preferRelativeResize="0"/>
          <p:nvPr/>
        </p:nvPicPr>
        <p:blipFill rotWithShape="1">
          <a:blip r:embed="rId4">
            <a:alphaModFix/>
          </a:blip>
          <a:srcRect b="0" l="0" r="0" t="0"/>
          <a:stretch/>
        </p:blipFill>
        <p:spPr>
          <a:xfrm>
            <a:off x="587375" y="738187"/>
            <a:ext cx="2206625" cy="1471612"/>
          </a:xfrm>
          <a:prstGeom prst="rect">
            <a:avLst/>
          </a:prstGeom>
          <a:noFill/>
          <a:ln>
            <a:noFill/>
          </a:ln>
        </p:spPr>
      </p:pic>
      <p:pic>
        <p:nvPicPr>
          <p:cNvPr id="1338" name="Google Shape;1338;p175"/>
          <p:cNvPicPr preferRelativeResize="0"/>
          <p:nvPr/>
        </p:nvPicPr>
        <p:blipFill rotWithShape="1">
          <a:blip r:embed="rId5">
            <a:alphaModFix/>
          </a:blip>
          <a:srcRect b="8008" l="0" r="0" t="8009"/>
          <a:stretch/>
        </p:blipFill>
        <p:spPr>
          <a:xfrm>
            <a:off x="6186487" y="738187"/>
            <a:ext cx="2517775" cy="1498600"/>
          </a:xfrm>
          <a:prstGeom prst="rect">
            <a:avLst/>
          </a:prstGeom>
          <a:noFill/>
          <a:ln>
            <a:noFill/>
          </a:ln>
        </p:spPr>
      </p:pic>
      <p:pic>
        <p:nvPicPr>
          <p:cNvPr id="1339" name="Google Shape;1339;p175"/>
          <p:cNvPicPr preferRelativeResize="0"/>
          <p:nvPr/>
        </p:nvPicPr>
        <p:blipFill rotWithShape="1">
          <a:blip r:embed="rId6">
            <a:alphaModFix/>
          </a:blip>
          <a:srcRect b="0" l="0" r="0" t="0"/>
          <a:stretch/>
        </p:blipFill>
        <p:spPr>
          <a:xfrm>
            <a:off x="3346450" y="2595562"/>
            <a:ext cx="2379662" cy="1590675"/>
          </a:xfrm>
          <a:prstGeom prst="rect">
            <a:avLst/>
          </a:prstGeom>
          <a:noFill/>
          <a:ln>
            <a:noFill/>
          </a:ln>
        </p:spPr>
      </p:pic>
      <p:pic>
        <p:nvPicPr>
          <p:cNvPr id="1340" name="Google Shape;1340;p175"/>
          <p:cNvPicPr preferRelativeResize="0"/>
          <p:nvPr/>
        </p:nvPicPr>
        <p:blipFill rotWithShape="1">
          <a:blip r:embed="rId7">
            <a:alphaModFix/>
          </a:blip>
          <a:srcRect b="0" l="0" r="0" t="0"/>
          <a:stretch/>
        </p:blipFill>
        <p:spPr>
          <a:xfrm>
            <a:off x="590550" y="2590800"/>
            <a:ext cx="2398712" cy="1598612"/>
          </a:xfrm>
          <a:prstGeom prst="rect">
            <a:avLst/>
          </a:prstGeom>
          <a:noFill/>
          <a:ln>
            <a:noFill/>
          </a:ln>
        </p:spPr>
      </p:pic>
      <p:pic>
        <p:nvPicPr>
          <p:cNvPr id="1341" name="Google Shape;1341;p175"/>
          <p:cNvPicPr preferRelativeResize="0"/>
          <p:nvPr/>
        </p:nvPicPr>
        <p:blipFill rotWithShape="1">
          <a:blip r:embed="rId8">
            <a:alphaModFix/>
          </a:blip>
          <a:srcRect b="0" l="0" r="0" t="0"/>
          <a:stretch/>
        </p:blipFill>
        <p:spPr>
          <a:xfrm>
            <a:off x="6307137" y="2590800"/>
            <a:ext cx="2397125" cy="1600200"/>
          </a:xfrm>
          <a:prstGeom prst="rect">
            <a:avLst/>
          </a:prstGeom>
          <a:noFill/>
          <a:ln>
            <a:noFill/>
          </a:ln>
        </p:spPr>
      </p:pic>
      <p:sp>
        <p:nvSpPr>
          <p:cNvPr id="1342" name="Google Shape;1342;p175"/>
          <p:cNvSpPr txBox="1"/>
          <p:nvPr/>
        </p:nvSpPr>
        <p:spPr>
          <a:xfrm>
            <a:off x="495300" y="117475"/>
            <a:ext cx="8153400" cy="523875"/>
          </a:xfrm>
          <a:prstGeom prst="rect">
            <a:avLst/>
          </a:prstGeom>
          <a:solidFill>
            <a:schemeClr val="accent1"/>
          </a:solidFill>
          <a:ln cap="flat" cmpd="sng" w="952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Times New Roman"/>
              <a:buNone/>
            </a:pPr>
            <a:r>
              <a:rPr b="1" i="0" lang="en-US" sz="2800" u="none">
                <a:solidFill>
                  <a:srgbClr val="FFFFFF"/>
                </a:solidFill>
                <a:latin typeface="Times New Roman"/>
                <a:ea typeface="Times New Roman"/>
                <a:cs typeface="Times New Roman"/>
                <a:sym typeface="Times New Roman"/>
              </a:rPr>
              <a:t>- Tác hại của ô nhiễm môi trường không khí: </a:t>
            </a:r>
            <a:endParaRPr/>
          </a:p>
        </p:txBody>
      </p:sp>
      <p:pic>
        <p:nvPicPr>
          <p:cNvPr descr="images[48]" id="1343" name="Google Shape;1343;p175"/>
          <p:cNvPicPr preferRelativeResize="0"/>
          <p:nvPr>
            <p:ph idx="1" type="body"/>
          </p:nvPr>
        </p:nvPicPr>
        <p:blipFill rotWithShape="1">
          <a:blip r:embed="rId9">
            <a:alphaModFix/>
          </a:blip>
          <a:srcRect b="0" l="0" r="0" t="0"/>
          <a:stretch/>
        </p:blipFill>
        <p:spPr>
          <a:xfrm>
            <a:off x="6577012" y="4616450"/>
            <a:ext cx="2332037" cy="1784350"/>
          </a:xfrm>
          <a:prstGeom prst="rect">
            <a:avLst/>
          </a:prstGeom>
          <a:noFill/>
          <a:ln>
            <a:noFill/>
          </a:ln>
        </p:spPr>
      </p:pic>
      <p:pic>
        <p:nvPicPr>
          <p:cNvPr id="1344" name="Google Shape;1344;p175"/>
          <p:cNvPicPr preferRelativeResize="0"/>
          <p:nvPr>
            <p:ph idx="2" type="body"/>
          </p:nvPr>
        </p:nvPicPr>
        <p:blipFill rotWithShape="1">
          <a:blip r:embed="rId10">
            <a:alphaModFix/>
          </a:blip>
          <a:srcRect b="0" l="0" r="0" t="0"/>
          <a:stretch/>
        </p:blipFill>
        <p:spPr>
          <a:xfrm>
            <a:off x="615950" y="4530725"/>
            <a:ext cx="2251075" cy="1825625"/>
          </a:xfrm>
          <a:prstGeom prst="rect">
            <a:avLst/>
          </a:prstGeom>
          <a:noFill/>
          <a:ln>
            <a:noFill/>
          </a:ln>
        </p:spPr>
      </p:pic>
      <p:sp>
        <p:nvSpPr>
          <p:cNvPr id="1345" name="Google Shape;1345;p175"/>
          <p:cNvSpPr txBox="1"/>
          <p:nvPr/>
        </p:nvSpPr>
        <p:spPr>
          <a:xfrm>
            <a:off x="569912" y="2133600"/>
            <a:ext cx="8345487"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 Gây tác hại đến sức khoẻ con người, đời sống động vật, thực vật…</a:t>
            </a:r>
            <a:endParaRPr/>
          </a:p>
        </p:txBody>
      </p:sp>
      <p:sp>
        <p:nvSpPr>
          <p:cNvPr id="1346" name="Google Shape;1346;p175"/>
          <p:cNvSpPr txBox="1"/>
          <p:nvPr/>
        </p:nvSpPr>
        <p:spPr>
          <a:xfrm>
            <a:off x="1735137" y="4124325"/>
            <a:ext cx="59039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 Phá hoại dần những công trình xây dựng.</a:t>
            </a:r>
            <a:endParaRPr/>
          </a:p>
        </p:txBody>
      </p:sp>
      <p:cxnSp>
        <p:nvCxnSpPr>
          <p:cNvPr id="1347" name="Google Shape;1347;p175"/>
          <p:cNvCxnSpPr/>
          <p:nvPr/>
        </p:nvCxnSpPr>
        <p:spPr>
          <a:xfrm>
            <a:off x="2895600" y="5416550"/>
            <a:ext cx="1143000" cy="0"/>
          </a:xfrm>
          <a:prstGeom prst="straightConnector1">
            <a:avLst/>
          </a:prstGeom>
          <a:noFill/>
          <a:ln cap="flat" cmpd="sng" w="38100">
            <a:solidFill>
              <a:srgbClr val="080808"/>
            </a:solidFill>
            <a:prstDash val="solid"/>
            <a:miter lim="800000"/>
            <a:headEnd len="med" w="med" type="none"/>
            <a:tailEnd len="med" w="med" type="triangle"/>
          </a:ln>
        </p:spPr>
      </p:cxnSp>
      <p:sp>
        <p:nvSpPr>
          <p:cNvPr id="1348" name="Google Shape;1348;p175"/>
          <p:cNvSpPr txBox="1"/>
          <p:nvPr/>
        </p:nvSpPr>
        <p:spPr>
          <a:xfrm>
            <a:off x="1581150" y="6396037"/>
            <a:ext cx="5984875"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 Ảnh hưởng đến thời tiết, khí hậu.</a:t>
            </a:r>
            <a:endParaRPr/>
          </a:p>
        </p:txBody>
      </p:sp>
      <p:pic>
        <p:nvPicPr>
          <p:cNvPr id="1349" name="Google Shape;1349;p175"/>
          <p:cNvPicPr preferRelativeResize="0"/>
          <p:nvPr/>
        </p:nvPicPr>
        <p:blipFill rotWithShape="1">
          <a:blip r:embed="rId11">
            <a:alphaModFix/>
          </a:blip>
          <a:srcRect b="0" l="0" r="0" t="0"/>
          <a:stretch/>
        </p:blipFill>
        <p:spPr>
          <a:xfrm>
            <a:off x="4114800" y="4624387"/>
            <a:ext cx="2454275" cy="17764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7"/>
                                        </p:tgtEl>
                                        <p:attrNameLst>
                                          <p:attrName>style.visibility</p:attrName>
                                        </p:attrNameLst>
                                      </p:cBhvr>
                                      <p:to>
                                        <p:strVal val="visible"/>
                                      </p:to>
                                    </p:set>
                                    <p:anim calcmode="lin" valueType="num">
                                      <p:cBhvr additive="base">
                                        <p:cTn dur="500"/>
                                        <p:tgtEl>
                                          <p:spTgt spid="1337"/>
                                        </p:tgtEl>
                                        <p:attrNameLst>
                                          <p:attrName>ppt_w</p:attrName>
                                        </p:attrNameLst>
                                      </p:cBhvr>
                                      <p:tavLst>
                                        <p:tav fmla="" tm="0">
                                          <p:val>
                                            <p:strVal val="0"/>
                                          </p:val>
                                        </p:tav>
                                        <p:tav fmla="" tm="100000">
                                          <p:val>
                                            <p:strVal val="#ppt_w"/>
                                          </p:val>
                                        </p:tav>
                                      </p:tavLst>
                                    </p:anim>
                                    <p:anim calcmode="lin" valueType="num">
                                      <p:cBhvr additive="base">
                                        <p:cTn dur="500"/>
                                        <p:tgtEl>
                                          <p:spTgt spid="133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336"/>
                                        </p:tgtEl>
                                        <p:attrNameLst>
                                          <p:attrName>style.visibility</p:attrName>
                                        </p:attrNameLst>
                                      </p:cBhvr>
                                      <p:to>
                                        <p:strVal val="visible"/>
                                      </p:to>
                                    </p:set>
                                    <p:anim calcmode="lin" valueType="num">
                                      <p:cBhvr additive="base">
                                        <p:cTn dur="500"/>
                                        <p:tgtEl>
                                          <p:spTgt spid="1336"/>
                                        </p:tgtEl>
                                        <p:attrNameLst>
                                          <p:attrName>ppt_w</p:attrName>
                                        </p:attrNameLst>
                                      </p:cBhvr>
                                      <p:tavLst>
                                        <p:tav fmla="" tm="0">
                                          <p:val>
                                            <p:strVal val="0"/>
                                          </p:val>
                                        </p:tav>
                                        <p:tav fmla="" tm="100000">
                                          <p:val>
                                            <p:strVal val="#ppt_w"/>
                                          </p:val>
                                        </p:tav>
                                      </p:tavLst>
                                    </p:anim>
                                    <p:anim calcmode="lin" valueType="num">
                                      <p:cBhvr additive="base">
                                        <p:cTn dur="500"/>
                                        <p:tgtEl>
                                          <p:spTgt spid="133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38"/>
                                        </p:tgtEl>
                                        <p:attrNameLst>
                                          <p:attrName>style.visibility</p:attrName>
                                        </p:attrNameLst>
                                      </p:cBhvr>
                                      <p:to>
                                        <p:strVal val="visible"/>
                                      </p:to>
                                    </p:set>
                                    <p:anim calcmode="lin" valueType="num">
                                      <p:cBhvr additive="base">
                                        <p:cTn dur="500"/>
                                        <p:tgtEl>
                                          <p:spTgt spid="1338"/>
                                        </p:tgtEl>
                                        <p:attrNameLst>
                                          <p:attrName>ppt_w</p:attrName>
                                        </p:attrNameLst>
                                      </p:cBhvr>
                                      <p:tavLst>
                                        <p:tav fmla="" tm="0">
                                          <p:val>
                                            <p:strVal val="0"/>
                                          </p:val>
                                        </p:tav>
                                        <p:tav fmla="" tm="100000">
                                          <p:val>
                                            <p:strVal val="#ppt_w"/>
                                          </p:val>
                                        </p:tav>
                                      </p:tavLst>
                                    </p:anim>
                                    <p:anim calcmode="lin" valueType="num">
                                      <p:cBhvr additive="base">
                                        <p:cTn dur="500"/>
                                        <p:tgtEl>
                                          <p:spTgt spid="133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340"/>
                                        </p:tgtEl>
                                        <p:attrNameLst>
                                          <p:attrName>style.visibility</p:attrName>
                                        </p:attrNameLst>
                                      </p:cBhvr>
                                      <p:to>
                                        <p:strVal val="visible"/>
                                      </p:to>
                                    </p:set>
                                    <p:anim calcmode="lin" valueType="num">
                                      <p:cBhvr additive="base">
                                        <p:cTn dur="500"/>
                                        <p:tgtEl>
                                          <p:spTgt spid="1340"/>
                                        </p:tgtEl>
                                        <p:attrNameLst>
                                          <p:attrName>ppt_w</p:attrName>
                                        </p:attrNameLst>
                                      </p:cBhvr>
                                      <p:tavLst>
                                        <p:tav fmla="" tm="0">
                                          <p:val>
                                            <p:strVal val="0"/>
                                          </p:val>
                                        </p:tav>
                                        <p:tav fmla="" tm="100000">
                                          <p:val>
                                            <p:strVal val="#ppt_w"/>
                                          </p:val>
                                        </p:tav>
                                      </p:tavLst>
                                    </p:anim>
                                    <p:anim calcmode="lin" valueType="num">
                                      <p:cBhvr additive="base">
                                        <p:cTn dur="500"/>
                                        <p:tgtEl>
                                          <p:spTgt spid="1340"/>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339"/>
                                        </p:tgtEl>
                                        <p:attrNameLst>
                                          <p:attrName>style.visibility</p:attrName>
                                        </p:attrNameLst>
                                      </p:cBhvr>
                                      <p:to>
                                        <p:strVal val="visible"/>
                                      </p:to>
                                    </p:set>
                                    <p:anim calcmode="lin" valueType="num">
                                      <p:cBhvr additive="base">
                                        <p:cTn dur="500"/>
                                        <p:tgtEl>
                                          <p:spTgt spid="1339"/>
                                        </p:tgtEl>
                                        <p:attrNameLst>
                                          <p:attrName>ppt_w</p:attrName>
                                        </p:attrNameLst>
                                      </p:cBhvr>
                                      <p:tavLst>
                                        <p:tav fmla="" tm="0">
                                          <p:val>
                                            <p:strVal val="0"/>
                                          </p:val>
                                        </p:tav>
                                        <p:tav fmla="" tm="100000">
                                          <p:val>
                                            <p:strVal val="#ppt_w"/>
                                          </p:val>
                                        </p:tav>
                                      </p:tavLst>
                                    </p:anim>
                                    <p:anim calcmode="lin" valueType="num">
                                      <p:cBhvr additive="base">
                                        <p:cTn dur="500"/>
                                        <p:tgtEl>
                                          <p:spTgt spid="133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341"/>
                                        </p:tgtEl>
                                        <p:attrNameLst>
                                          <p:attrName>style.visibility</p:attrName>
                                        </p:attrNameLst>
                                      </p:cBhvr>
                                      <p:to>
                                        <p:strVal val="visible"/>
                                      </p:to>
                                    </p:set>
                                    <p:anim calcmode="lin" valueType="num">
                                      <p:cBhvr additive="base">
                                        <p:cTn dur="500"/>
                                        <p:tgtEl>
                                          <p:spTgt spid="1341"/>
                                        </p:tgtEl>
                                        <p:attrNameLst>
                                          <p:attrName>ppt_w</p:attrName>
                                        </p:attrNameLst>
                                      </p:cBhvr>
                                      <p:tavLst>
                                        <p:tav fmla="" tm="0">
                                          <p:val>
                                            <p:strVal val="0"/>
                                          </p:val>
                                        </p:tav>
                                        <p:tav fmla="" tm="100000">
                                          <p:val>
                                            <p:strVal val="#ppt_w"/>
                                          </p:val>
                                        </p:tav>
                                      </p:tavLst>
                                    </p:anim>
                                    <p:anim calcmode="lin" valueType="num">
                                      <p:cBhvr additive="base">
                                        <p:cTn dur="500"/>
                                        <p:tgtEl>
                                          <p:spTgt spid="13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gtEl>
                                        <p:attrNameLst>
                                          <p:attrName>style.visibility</p:attrName>
                                        </p:attrNameLst>
                                      </p:cBhvr>
                                      <p:to>
                                        <p:strVal val="visible"/>
                                      </p:to>
                                    </p:set>
                                    <p:animEffect filter="fade" transition="in">
                                      <p:cBhvr>
                                        <p:cTn dur="500"/>
                                        <p:tgtEl>
                                          <p:spTgt spid="1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6"/>
                                        </p:tgtEl>
                                        <p:attrNameLst>
                                          <p:attrName>style.visibility</p:attrName>
                                        </p:attrNameLst>
                                      </p:cBhvr>
                                      <p:to>
                                        <p:strVal val="visible"/>
                                      </p:to>
                                    </p:set>
                                    <p:animEffect filter="fade" transition="in">
                                      <p:cBhvr>
                                        <p:cTn dur="2000"/>
                                        <p:tgtEl>
                                          <p:spTgt spid="1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8"/>
                                        </p:tgtEl>
                                        <p:attrNameLst>
                                          <p:attrName>style.visibility</p:attrName>
                                        </p:attrNameLst>
                                      </p:cBhvr>
                                      <p:to>
                                        <p:strVal val="visible"/>
                                      </p:to>
                                    </p:set>
                                    <p:animEffect filter="fade" transition="in">
                                      <p:cBhvr>
                                        <p:cTn dur="2000"/>
                                        <p:tgtEl>
                                          <p:spTgt spid="1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7"/>
                                        </p:tgtEl>
                                        <p:attrNameLst>
                                          <p:attrName>style.visibility</p:attrName>
                                        </p:attrNameLst>
                                      </p:cBhvr>
                                      <p:to>
                                        <p:strVal val="visible"/>
                                      </p:to>
                                    </p:set>
                                    <p:animEffect filter="fade" transition="in">
                                      <p:cBhvr>
                                        <p:cTn dur="500"/>
                                        <p:tgtEl>
                                          <p:spTgt spid="13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44"/>
                                        </p:tgtEl>
                                        <p:attrNameLst>
                                          <p:attrName>style.visibility</p:attrName>
                                        </p:attrNameLst>
                                      </p:cBhvr>
                                      <p:to>
                                        <p:strVal val="visible"/>
                                      </p:to>
                                    </p:set>
                                    <p:animEffect filter="fade" transition="in">
                                      <p:cBhvr>
                                        <p:cTn dur="500"/>
                                        <p:tgtEl>
                                          <p:spTgt spid="1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9"/>
                                        </p:tgtEl>
                                        <p:attrNameLst>
                                          <p:attrName>style.visibility</p:attrName>
                                        </p:attrNameLst>
                                      </p:cBhvr>
                                      <p:to>
                                        <p:strVal val="visible"/>
                                      </p:to>
                                    </p:set>
                                    <p:animEffect filter="fade" transition="in">
                                      <p:cBhvr>
                                        <p:cTn dur="500"/>
                                        <p:tgtEl>
                                          <p:spTgt spid="13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43"/>
                                        </p:tgtEl>
                                        <p:attrNameLst>
                                          <p:attrName>style.visibility</p:attrName>
                                        </p:attrNameLst>
                                      </p:cBhvr>
                                      <p:to>
                                        <p:strVal val="visible"/>
                                      </p:to>
                                    </p:set>
                                    <p:animEffect filter="fade" transition="in">
                                      <p:cBhvr>
                                        <p:cTn dur="500"/>
                                        <p:tgtEl>
                                          <p:spTgt spid="1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pic>
        <p:nvPicPr>
          <p:cNvPr id="1354" name="Google Shape;1354;p176"/>
          <p:cNvPicPr preferRelativeResize="0"/>
          <p:nvPr/>
        </p:nvPicPr>
        <p:blipFill rotWithShape="1">
          <a:blip r:embed="rId3">
            <a:alphaModFix/>
          </a:blip>
          <a:srcRect b="0" l="0" r="0" t="0"/>
          <a:stretch/>
        </p:blipFill>
        <p:spPr>
          <a:xfrm>
            <a:off x="4441825" y="1295400"/>
            <a:ext cx="4419600" cy="3960812"/>
          </a:xfrm>
          <a:prstGeom prst="rect">
            <a:avLst/>
          </a:prstGeom>
          <a:noFill/>
          <a:ln cap="flat" cmpd="sng" w="28575">
            <a:solidFill>
              <a:schemeClr val="dk1"/>
            </a:solidFill>
            <a:prstDash val="solid"/>
            <a:miter lim="800000"/>
            <a:headEnd len="sm" w="sm" type="none"/>
            <a:tailEnd len="sm" w="sm" type="none"/>
          </a:ln>
        </p:spPr>
      </p:pic>
      <p:sp>
        <p:nvSpPr>
          <p:cNvPr id="1355" name="Google Shape;1355;p176"/>
          <p:cNvSpPr txBox="1"/>
          <p:nvPr/>
        </p:nvSpPr>
        <p:spPr>
          <a:xfrm>
            <a:off x="4876800" y="5256212"/>
            <a:ext cx="3087687"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Bệnh viêm mũi dị ứng</a:t>
            </a:r>
            <a:endParaRPr/>
          </a:p>
        </p:txBody>
      </p:sp>
      <p:sp>
        <p:nvSpPr>
          <p:cNvPr id="1356" name="Google Shape;1356;p176"/>
          <p:cNvSpPr txBox="1"/>
          <p:nvPr/>
        </p:nvSpPr>
        <p:spPr>
          <a:xfrm>
            <a:off x="381000" y="4762"/>
            <a:ext cx="84582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Hậu quả của việc ô nhiễm môi trường</a:t>
            </a:r>
            <a:endParaRPr/>
          </a:p>
        </p:txBody>
      </p:sp>
      <p:sp>
        <p:nvSpPr>
          <p:cNvPr id="1357" name="Google Shape;1357;p176"/>
          <p:cNvSpPr txBox="1"/>
          <p:nvPr/>
        </p:nvSpPr>
        <p:spPr>
          <a:xfrm>
            <a:off x="38100" y="538162"/>
            <a:ext cx="9105900" cy="9969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Các bệnh liên quan đến hô hấp</a:t>
            </a:r>
            <a:endParaRPr/>
          </a:p>
        </p:txBody>
      </p:sp>
      <p:pic>
        <p:nvPicPr>
          <p:cNvPr descr="C:\Users\Administrator\Desktop\tải xuống (1).jpg" id="1358" name="Google Shape;1358;p176"/>
          <p:cNvPicPr preferRelativeResize="0"/>
          <p:nvPr/>
        </p:nvPicPr>
        <p:blipFill rotWithShape="1">
          <a:blip r:embed="rId4">
            <a:alphaModFix/>
          </a:blip>
          <a:srcRect b="0" l="0" r="0" t="0"/>
          <a:stretch/>
        </p:blipFill>
        <p:spPr>
          <a:xfrm>
            <a:off x="381000" y="1271587"/>
            <a:ext cx="3657600" cy="42148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56"/>
                                        </p:tgtEl>
                                      </p:cBhvr>
                                    </p:animEffect>
                                    <p:set>
                                      <p:cBhvr>
                                        <p:cTn dur="1" fill="hold">
                                          <p:stCondLst>
                                            <p:cond delay="500"/>
                                          </p:stCondLst>
                                        </p:cTn>
                                        <p:tgtEl>
                                          <p:spTgt spid="13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7"/>
                                        </p:tgtEl>
                                        <p:attrNameLst>
                                          <p:attrName>style.visibility</p:attrName>
                                        </p:attrNameLst>
                                      </p:cBhvr>
                                      <p:to>
                                        <p:strVal val="visible"/>
                                      </p:to>
                                    </p:set>
                                    <p:animEffect filter="fade" transition="in">
                                      <p:cBhvr>
                                        <p:cTn dur="500"/>
                                        <p:tgtEl>
                                          <p:spTgt spid="1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gtEl>
                                        <p:attrNameLst>
                                          <p:attrName>style.visibility</p:attrName>
                                        </p:attrNameLst>
                                      </p:cBhvr>
                                      <p:to>
                                        <p:strVal val="visible"/>
                                      </p:to>
                                    </p:set>
                                    <p:animEffect filter="fade" transition="in">
                                      <p:cBhvr>
                                        <p:cTn dur="2000"/>
                                        <p:tgtEl>
                                          <p:spTgt spid="1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4"/>
                                        </p:tgtEl>
                                        <p:attrNameLst>
                                          <p:attrName>style.visibility</p:attrName>
                                        </p:attrNameLst>
                                      </p:cBhvr>
                                      <p:to>
                                        <p:strVal val="visible"/>
                                      </p:to>
                                    </p:set>
                                    <p:animEffect filter="fade" transition="in">
                                      <p:cBhvr>
                                        <p:cTn dur="500"/>
                                        <p:tgtEl>
                                          <p:spTgt spid="1354"/>
                                        </p:tgtEl>
                                      </p:cBhvr>
                                    </p:animEffect>
                                  </p:childTnLst>
                                </p:cTn>
                              </p:par>
                              <p:par>
                                <p:cTn fill="hold" nodeType="withEffect" presetClass="entr" presetID="10" presetSubtype="0">
                                  <p:stCondLst>
                                    <p:cond delay="0"/>
                                  </p:stCondLst>
                                  <p:childTnLst>
                                    <p:set>
                                      <p:cBhvr>
                                        <p:cTn dur="1" fill="hold">
                                          <p:stCondLst>
                                            <p:cond delay="0"/>
                                          </p:stCondLst>
                                        </p:cTn>
                                        <p:tgtEl>
                                          <p:spTgt spid="1355"/>
                                        </p:tgtEl>
                                        <p:attrNameLst>
                                          <p:attrName>style.visibility</p:attrName>
                                        </p:attrNameLst>
                                      </p:cBhvr>
                                      <p:to>
                                        <p:strVal val="visible"/>
                                      </p:to>
                                    </p:set>
                                    <p:animEffect filter="fade" transition="in">
                                      <p:cBhvr>
                                        <p:cTn dur="500"/>
                                        <p:tgtEl>
                                          <p:spTgt spid="1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77"/>
          <p:cNvSpPr txBox="1"/>
          <p:nvPr>
            <p:ph type="title"/>
          </p:nvPr>
        </p:nvSpPr>
        <p:spPr>
          <a:xfrm>
            <a:off x="152400" y="76200"/>
            <a:ext cx="8915400"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Hậu quả của việc ô nhiễm môi trường </a:t>
            </a:r>
            <a:r>
              <a:rPr b="1" i="0" lang="en-US" sz="3200" u="none">
                <a:solidFill>
                  <a:srgbClr val="FF0000"/>
                </a:solidFill>
                <a:latin typeface="Times New Roman"/>
                <a:ea typeface="Times New Roman"/>
                <a:cs typeface="Times New Roman"/>
                <a:sym typeface="Times New Roman"/>
              </a:rPr>
              <a:t>không khí</a:t>
            </a:r>
            <a:endParaRPr/>
          </a:p>
        </p:txBody>
      </p:sp>
      <p:pic>
        <p:nvPicPr>
          <p:cNvPr descr="C:\Users\Administrator\Desktop\tải xuống.jpg" id="1364" name="Google Shape;1364;p177"/>
          <p:cNvPicPr preferRelativeResize="0"/>
          <p:nvPr/>
        </p:nvPicPr>
        <p:blipFill rotWithShape="1">
          <a:blip r:embed="rId3">
            <a:alphaModFix/>
          </a:blip>
          <a:srcRect b="0" l="0" r="0" t="0"/>
          <a:stretch/>
        </p:blipFill>
        <p:spPr>
          <a:xfrm>
            <a:off x="762000" y="762000"/>
            <a:ext cx="7200900" cy="3657600"/>
          </a:xfrm>
          <a:prstGeom prst="rect">
            <a:avLst/>
          </a:prstGeom>
          <a:noFill/>
          <a:ln>
            <a:noFill/>
          </a:ln>
        </p:spPr>
      </p:pic>
      <p:sp>
        <p:nvSpPr>
          <p:cNvPr id="1365" name="Google Shape;1365;p177"/>
          <p:cNvSpPr txBox="1"/>
          <p:nvPr/>
        </p:nvSpPr>
        <p:spPr>
          <a:xfrm>
            <a:off x="304800" y="4822825"/>
            <a:ext cx="8610600"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Times New Roman"/>
              <a:buNone/>
            </a:pPr>
            <a:r>
              <a:rPr b="1" i="0" lang="en-US" sz="2000" u="none">
                <a:solidFill>
                  <a:srgbClr val="000000"/>
                </a:solidFill>
                <a:latin typeface="Times New Roman"/>
                <a:ea typeface="Times New Roman"/>
                <a:cs typeface="Times New Roman"/>
                <a:sym typeface="Times New Roman"/>
              </a:rPr>
              <a:t>Nếu như chúng ta không ngăn chặn được hiện tượng hiệu ứng nhà kính thì trong vòng 30 năm tới mặt nước biển sẽ dâng lên từ 1,5 – 3,5 m. Điều này sẽ thúc đẩy quá trình </a:t>
            </a:r>
            <a:r>
              <a:rPr b="1" i="0" lang="en-US" sz="2000" u="sng">
                <a:solidFill>
                  <a:srgbClr val="00B050"/>
                </a:solidFill>
                <a:latin typeface="Times New Roman"/>
                <a:ea typeface="Times New Roman"/>
                <a:cs typeface="Times New Roman"/>
                <a:sym typeface="Times New Roman"/>
              </a:rPr>
              <a:t>nóng lên </a:t>
            </a:r>
            <a:r>
              <a:rPr b="1" i="0" lang="en-US" sz="2000" u="none">
                <a:solidFill>
                  <a:srgbClr val="000000"/>
                </a:solidFill>
                <a:latin typeface="Times New Roman"/>
                <a:ea typeface="Times New Roman"/>
                <a:cs typeface="Times New Roman"/>
                <a:sym typeface="Times New Roman"/>
              </a:rPr>
              <a:t>của </a:t>
            </a:r>
            <a:r>
              <a:rPr b="1" i="0" lang="en-US" sz="2000" u="sng">
                <a:solidFill>
                  <a:schemeClr val="hlink"/>
                </a:solidFill>
                <a:latin typeface="Calibri"/>
                <a:ea typeface="Calibri"/>
                <a:cs typeface="Calibri"/>
                <a:sym typeface="Calibri"/>
                <a:hlinkClick r:id="rId4"/>
              </a:rPr>
              <a:t>Trái Đất</a:t>
            </a:r>
            <a:r>
              <a:rPr b="1" i="0" lang="en-US" sz="2000" u="none">
                <a:solidFill>
                  <a:srgbClr val="00B050"/>
                </a:solidFill>
                <a:latin typeface="Times New Roman"/>
                <a:ea typeface="Times New Roman"/>
                <a:cs typeface="Times New Roman"/>
                <a:sym typeface="Times New Roman"/>
              </a:rPr>
              <a:t> </a:t>
            </a:r>
            <a:r>
              <a:rPr b="1" i="0" lang="en-US" sz="2000" u="none">
                <a:solidFill>
                  <a:srgbClr val="000000"/>
                </a:solidFill>
                <a:latin typeface="Times New Roman"/>
                <a:ea typeface="Times New Roman"/>
                <a:cs typeface="Times New Roman"/>
                <a:sym typeface="Times New Roman"/>
              </a:rPr>
              <a:t>diễn ra nhanh chóng. Nhiệt độ trung bình của Trái Đất sẽ tăng khoảng 3,60°C, và mỗi thập kỷ sẽ tăng 0,30°C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pic>
        <p:nvPicPr>
          <p:cNvPr id="1370" name="Google Shape;1370;p178"/>
          <p:cNvPicPr preferRelativeResize="0"/>
          <p:nvPr/>
        </p:nvPicPr>
        <p:blipFill rotWithShape="1">
          <a:blip r:embed="rId3">
            <a:alphaModFix/>
          </a:blip>
          <a:srcRect b="0" l="0" r="0" t="0"/>
          <a:stretch/>
        </p:blipFill>
        <p:spPr>
          <a:xfrm>
            <a:off x="228600" y="1066800"/>
            <a:ext cx="3200400" cy="2157412"/>
          </a:xfrm>
          <a:prstGeom prst="rect">
            <a:avLst/>
          </a:prstGeom>
          <a:noFill/>
          <a:ln>
            <a:noFill/>
          </a:ln>
        </p:spPr>
      </p:pic>
      <p:pic>
        <p:nvPicPr>
          <p:cNvPr id="1371" name="Google Shape;1371;p178"/>
          <p:cNvPicPr preferRelativeResize="0"/>
          <p:nvPr/>
        </p:nvPicPr>
        <p:blipFill rotWithShape="1">
          <a:blip r:embed="rId4">
            <a:alphaModFix/>
          </a:blip>
          <a:srcRect b="0" l="0" r="0" t="0"/>
          <a:stretch/>
        </p:blipFill>
        <p:spPr>
          <a:xfrm>
            <a:off x="228600" y="3429000"/>
            <a:ext cx="3144837" cy="2095500"/>
          </a:xfrm>
          <a:prstGeom prst="rect">
            <a:avLst/>
          </a:prstGeom>
          <a:noFill/>
          <a:ln>
            <a:noFill/>
          </a:ln>
        </p:spPr>
      </p:pic>
      <p:pic>
        <p:nvPicPr>
          <p:cNvPr id="1372" name="Google Shape;1372;p178"/>
          <p:cNvPicPr preferRelativeResize="0"/>
          <p:nvPr/>
        </p:nvPicPr>
        <p:blipFill rotWithShape="1">
          <a:blip r:embed="rId5">
            <a:alphaModFix/>
          </a:blip>
          <a:srcRect b="0" l="0" r="0" t="0"/>
          <a:stretch/>
        </p:blipFill>
        <p:spPr>
          <a:xfrm>
            <a:off x="3925887" y="1090612"/>
            <a:ext cx="3581400" cy="2076450"/>
          </a:xfrm>
          <a:prstGeom prst="rect">
            <a:avLst/>
          </a:prstGeom>
          <a:noFill/>
          <a:ln>
            <a:noFill/>
          </a:ln>
        </p:spPr>
      </p:pic>
      <p:pic>
        <p:nvPicPr>
          <p:cNvPr id="1373" name="Google Shape;1373;p178"/>
          <p:cNvPicPr preferRelativeResize="0"/>
          <p:nvPr/>
        </p:nvPicPr>
        <p:blipFill rotWithShape="1">
          <a:blip r:embed="rId6">
            <a:alphaModFix/>
          </a:blip>
          <a:srcRect b="0" l="0" r="0" t="0"/>
          <a:stretch/>
        </p:blipFill>
        <p:spPr>
          <a:xfrm>
            <a:off x="4281487" y="3281362"/>
            <a:ext cx="2252662" cy="2252662"/>
          </a:xfrm>
          <a:prstGeom prst="rect">
            <a:avLst/>
          </a:prstGeom>
          <a:noFill/>
          <a:ln>
            <a:noFill/>
          </a:ln>
        </p:spPr>
      </p:pic>
      <p:sp>
        <p:nvSpPr>
          <p:cNvPr id="1374" name="Google Shape;1374;p178"/>
          <p:cNvSpPr txBox="1"/>
          <p:nvPr/>
        </p:nvSpPr>
        <p:spPr>
          <a:xfrm>
            <a:off x="228600" y="228600"/>
            <a:ext cx="8763000" cy="492125"/>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Times New Roman"/>
              <a:buNone/>
            </a:pPr>
            <a:r>
              <a:rPr b="1" i="0" lang="en-US" sz="2600" u="none">
                <a:solidFill>
                  <a:srgbClr val="000000"/>
                </a:solidFill>
                <a:latin typeface="Times New Roman"/>
                <a:ea typeface="Times New Roman"/>
                <a:cs typeface="Times New Roman"/>
                <a:sym typeface="Times New Roman"/>
              </a:rPr>
              <a:t>- Biện pháp bảo vệ môi trường không khí: </a:t>
            </a:r>
            <a:endParaRPr/>
          </a:p>
        </p:txBody>
      </p:sp>
      <p:pic>
        <p:nvPicPr>
          <p:cNvPr descr="images[64]" id="1375" name="Google Shape;1375;p178"/>
          <p:cNvPicPr preferRelativeResize="0"/>
          <p:nvPr>
            <p:ph idx="1" type="body"/>
          </p:nvPr>
        </p:nvPicPr>
        <p:blipFill rotWithShape="1">
          <a:blip r:embed="rId7">
            <a:alphaModFix/>
          </a:blip>
          <a:srcRect b="0" l="0" r="0" t="0"/>
          <a:stretch/>
        </p:blipFill>
        <p:spPr>
          <a:xfrm>
            <a:off x="3133725" y="2876550"/>
            <a:ext cx="1019175" cy="1181100"/>
          </a:xfrm>
          <a:prstGeom prst="rect">
            <a:avLst/>
          </a:prstGeom>
          <a:noFill/>
          <a:ln>
            <a:noFill/>
          </a:ln>
        </p:spPr>
      </p:pic>
      <p:sp>
        <p:nvSpPr>
          <p:cNvPr id="1376" name="Google Shape;1376;p178"/>
          <p:cNvSpPr txBox="1"/>
          <p:nvPr/>
        </p:nvSpPr>
        <p:spPr>
          <a:xfrm>
            <a:off x="131762" y="5638800"/>
            <a:ext cx="6551612" cy="461962"/>
          </a:xfrm>
          <a:prstGeom prst="rect">
            <a:avLst/>
          </a:prstGeom>
          <a:noFill/>
          <a:ln cap="flat" cmpd="sng" w="381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 Bảo vệ rừng, trồng rừng, trồng nhiều cây xanh</a:t>
            </a:r>
            <a:endParaRPr/>
          </a:p>
        </p:txBody>
      </p:sp>
      <p:sp>
        <p:nvSpPr>
          <p:cNvPr id="1377" name="Google Shape;1377;p178"/>
          <p:cNvSpPr txBox="1"/>
          <p:nvPr/>
        </p:nvSpPr>
        <p:spPr>
          <a:xfrm>
            <a:off x="6858000" y="5718175"/>
            <a:ext cx="1871662" cy="830262"/>
          </a:xfrm>
          <a:prstGeom prst="rect">
            <a:avLst/>
          </a:prstGeom>
          <a:noFill/>
          <a:ln cap="flat" cmpd="sng" w="381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 Nói không với CO</a:t>
            </a:r>
            <a:r>
              <a:rPr b="1" baseline="-25000" i="0" lang="en-US" sz="2400" u="none">
                <a:solidFill>
                  <a:srgbClr val="FFFFFF"/>
                </a:solidFill>
                <a:latin typeface="Times New Roman"/>
                <a:ea typeface="Times New Roman"/>
                <a:cs typeface="Times New Roman"/>
                <a:sym typeface="Times New Roman"/>
              </a:rPr>
              <a:t>2</a:t>
            </a:r>
            <a:endParaRPr/>
          </a:p>
        </p:txBody>
      </p:sp>
      <p:sp>
        <p:nvSpPr>
          <p:cNvPr id="1378" name="Google Shape;1378;p178"/>
          <p:cNvSpPr txBox="1"/>
          <p:nvPr/>
        </p:nvSpPr>
        <p:spPr>
          <a:xfrm>
            <a:off x="131762" y="6265862"/>
            <a:ext cx="6551612" cy="461962"/>
          </a:xfrm>
          <a:prstGeom prst="rect">
            <a:avLst/>
          </a:prstGeom>
          <a:noFill/>
          <a:ln cap="flat" cmpd="sng" w="381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 Xử lí rác thải nhà máy, xí nghiệp</a:t>
            </a:r>
            <a:endParaRPr/>
          </a:p>
        </p:txBody>
      </p:sp>
      <p:sp>
        <p:nvSpPr>
          <p:cNvPr id="1379" name="Google Shape;1379;p178"/>
          <p:cNvSpPr txBox="1"/>
          <p:nvPr/>
        </p:nvSpPr>
        <p:spPr>
          <a:xfrm>
            <a:off x="6683375" y="3806825"/>
            <a:ext cx="2252662" cy="1200150"/>
          </a:xfrm>
          <a:prstGeom prst="rect">
            <a:avLst/>
          </a:prstGeom>
          <a:noFill/>
          <a:ln cap="flat" cmpd="sng" w="381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 Tuyên truyền, chấp hành luật BVMT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4"/>
                                        </p:tgtEl>
                                        <p:attrNameLst>
                                          <p:attrName>style.visibility</p:attrName>
                                        </p:attrNameLst>
                                      </p:cBhvr>
                                      <p:to>
                                        <p:strVal val="visible"/>
                                      </p:to>
                                    </p:set>
                                    <p:anim calcmode="lin" valueType="num">
                                      <p:cBhvr additive="base">
                                        <p:cTn dur="500"/>
                                        <p:tgtEl>
                                          <p:spTgt spid="1374"/>
                                        </p:tgtEl>
                                        <p:attrNameLst>
                                          <p:attrName>ppt_w</p:attrName>
                                        </p:attrNameLst>
                                      </p:cBhvr>
                                      <p:tavLst>
                                        <p:tav fmla="" tm="0">
                                          <p:val>
                                            <p:strVal val="0"/>
                                          </p:val>
                                        </p:tav>
                                        <p:tav fmla="" tm="100000">
                                          <p:val>
                                            <p:strVal val="#ppt_w"/>
                                          </p:val>
                                        </p:tav>
                                      </p:tavLst>
                                    </p:anim>
                                    <p:anim calcmode="lin" valueType="num">
                                      <p:cBhvr additive="base">
                                        <p:cTn dur="500"/>
                                        <p:tgtEl>
                                          <p:spTgt spid="13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0"/>
                                        </p:tgtEl>
                                        <p:attrNameLst>
                                          <p:attrName>style.visibility</p:attrName>
                                        </p:attrNameLst>
                                      </p:cBhvr>
                                      <p:to>
                                        <p:strVal val="visible"/>
                                      </p:to>
                                    </p:set>
                                    <p:anim calcmode="lin" valueType="num">
                                      <p:cBhvr additive="base">
                                        <p:cTn dur="500"/>
                                        <p:tgtEl>
                                          <p:spTgt spid="1370"/>
                                        </p:tgtEl>
                                        <p:attrNameLst>
                                          <p:attrName>ppt_w</p:attrName>
                                        </p:attrNameLst>
                                      </p:cBhvr>
                                      <p:tavLst>
                                        <p:tav fmla="" tm="0">
                                          <p:val>
                                            <p:strVal val="0"/>
                                          </p:val>
                                        </p:tav>
                                        <p:tav fmla="" tm="100000">
                                          <p:val>
                                            <p:strVal val="#ppt_w"/>
                                          </p:val>
                                        </p:tav>
                                      </p:tavLst>
                                    </p:anim>
                                    <p:anim calcmode="lin" valueType="num">
                                      <p:cBhvr additive="base">
                                        <p:cTn dur="500"/>
                                        <p:tgtEl>
                                          <p:spTgt spid="137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372"/>
                                        </p:tgtEl>
                                        <p:attrNameLst>
                                          <p:attrName>style.visibility</p:attrName>
                                        </p:attrNameLst>
                                      </p:cBhvr>
                                      <p:to>
                                        <p:strVal val="visible"/>
                                      </p:to>
                                    </p:set>
                                    <p:anim calcmode="lin" valueType="num">
                                      <p:cBhvr additive="base">
                                        <p:cTn dur="500"/>
                                        <p:tgtEl>
                                          <p:spTgt spid="1372"/>
                                        </p:tgtEl>
                                        <p:attrNameLst>
                                          <p:attrName>ppt_w</p:attrName>
                                        </p:attrNameLst>
                                      </p:cBhvr>
                                      <p:tavLst>
                                        <p:tav fmla="" tm="0">
                                          <p:val>
                                            <p:strVal val="0"/>
                                          </p:val>
                                        </p:tav>
                                        <p:tav fmla="" tm="100000">
                                          <p:val>
                                            <p:strVal val="#ppt_w"/>
                                          </p:val>
                                        </p:tav>
                                      </p:tavLst>
                                    </p:anim>
                                    <p:anim calcmode="lin" valueType="num">
                                      <p:cBhvr additive="base">
                                        <p:cTn dur="500"/>
                                        <p:tgtEl>
                                          <p:spTgt spid="137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71"/>
                                        </p:tgtEl>
                                        <p:attrNameLst>
                                          <p:attrName>style.visibility</p:attrName>
                                        </p:attrNameLst>
                                      </p:cBhvr>
                                      <p:to>
                                        <p:strVal val="visible"/>
                                      </p:to>
                                    </p:set>
                                    <p:anim calcmode="lin" valueType="num">
                                      <p:cBhvr additive="base">
                                        <p:cTn dur="500"/>
                                        <p:tgtEl>
                                          <p:spTgt spid="1371"/>
                                        </p:tgtEl>
                                        <p:attrNameLst>
                                          <p:attrName>ppt_w</p:attrName>
                                        </p:attrNameLst>
                                      </p:cBhvr>
                                      <p:tavLst>
                                        <p:tav fmla="" tm="0">
                                          <p:val>
                                            <p:strVal val="0"/>
                                          </p:val>
                                        </p:tav>
                                        <p:tav fmla="" tm="100000">
                                          <p:val>
                                            <p:strVal val="#ppt_w"/>
                                          </p:val>
                                        </p:tav>
                                      </p:tavLst>
                                    </p:anim>
                                    <p:anim calcmode="lin" valueType="num">
                                      <p:cBhvr additive="base">
                                        <p:cTn dur="500"/>
                                        <p:tgtEl>
                                          <p:spTgt spid="137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373"/>
                                        </p:tgtEl>
                                        <p:attrNameLst>
                                          <p:attrName>style.visibility</p:attrName>
                                        </p:attrNameLst>
                                      </p:cBhvr>
                                      <p:to>
                                        <p:strVal val="visible"/>
                                      </p:to>
                                    </p:set>
                                    <p:anim calcmode="lin" valueType="num">
                                      <p:cBhvr additive="base">
                                        <p:cTn dur="500"/>
                                        <p:tgtEl>
                                          <p:spTgt spid="1373"/>
                                        </p:tgtEl>
                                        <p:attrNameLst>
                                          <p:attrName>ppt_w</p:attrName>
                                        </p:attrNameLst>
                                      </p:cBhvr>
                                      <p:tavLst>
                                        <p:tav fmla="" tm="0">
                                          <p:val>
                                            <p:strVal val="0"/>
                                          </p:val>
                                        </p:tav>
                                        <p:tav fmla="" tm="100000">
                                          <p:val>
                                            <p:strVal val="#ppt_w"/>
                                          </p:val>
                                        </p:tav>
                                      </p:tavLst>
                                    </p:anim>
                                    <p:anim calcmode="lin" valueType="num">
                                      <p:cBhvr additive="base">
                                        <p:cTn dur="500"/>
                                        <p:tgtEl>
                                          <p:spTgt spid="13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6"/>
                                        </p:tgtEl>
                                        <p:attrNameLst>
                                          <p:attrName>style.visibility</p:attrName>
                                        </p:attrNameLst>
                                      </p:cBhvr>
                                      <p:to>
                                        <p:strVal val="visible"/>
                                      </p:to>
                                    </p:set>
                                    <p:animEffect filter="fade" transition="in">
                                      <p:cBhvr>
                                        <p:cTn dur="500"/>
                                        <p:tgtEl>
                                          <p:spTgt spid="1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5"/>
                                        </p:tgtEl>
                                        <p:attrNameLst>
                                          <p:attrName>style.visibility</p:attrName>
                                        </p:attrNameLst>
                                      </p:cBhvr>
                                      <p:to>
                                        <p:strVal val="visible"/>
                                      </p:to>
                                    </p:set>
                                    <p:animEffect filter="fade" transition="in">
                                      <p:cBhvr>
                                        <p:cTn dur="500"/>
                                        <p:tgtEl>
                                          <p:spTgt spid="1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8"/>
                                        </p:tgtEl>
                                        <p:attrNameLst>
                                          <p:attrName>style.visibility</p:attrName>
                                        </p:attrNameLst>
                                      </p:cBhvr>
                                      <p:to>
                                        <p:strVal val="visible"/>
                                      </p:to>
                                    </p:set>
                                    <p:animEffect filter="fade" transition="in">
                                      <p:cBhvr>
                                        <p:cTn dur="500"/>
                                        <p:tgtEl>
                                          <p:spTgt spid="1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377"/>
                                        </p:tgtEl>
                                        <p:attrNameLst>
                                          <p:attrName>style.visibility</p:attrName>
                                        </p:attrNameLst>
                                      </p:cBhvr>
                                      <p:to>
                                        <p:strVal val="visible"/>
                                      </p:to>
                                    </p:set>
                                    <p:animEffect filter="fade" transition="in">
                                      <p:cBhvr>
                                        <p:cTn dur="500"/>
                                        <p:tgtEl>
                                          <p:spTgt spid="1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79"/>
          <p:cNvSpPr txBox="1"/>
          <p:nvPr/>
        </p:nvSpPr>
        <p:spPr>
          <a:xfrm>
            <a:off x="0" y="127000"/>
            <a:ext cx="9185275" cy="1177925"/>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1. Quan sát hình 11.7 và nêu ra các nguyên nhân gây ô nhiễm không khí.</a:t>
            </a:r>
            <a:endParaRPr b="0" i="0" sz="24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a:solidFill>
                <a:srgbClr val="000000"/>
              </a:solidFill>
              <a:latin typeface="Calibri"/>
              <a:ea typeface="Calibri"/>
              <a:cs typeface="Calibri"/>
              <a:sym typeface="Calibri"/>
            </a:endParaRPr>
          </a:p>
        </p:txBody>
      </p:sp>
      <p:pic>
        <p:nvPicPr>
          <p:cNvPr descr="Hình 11.7 " id="1385" name="Google Shape;1385;p179"/>
          <p:cNvPicPr preferRelativeResize="0"/>
          <p:nvPr/>
        </p:nvPicPr>
        <p:blipFill rotWithShape="1">
          <a:blip r:embed="rId3">
            <a:alphaModFix/>
          </a:blip>
          <a:srcRect b="0" l="0" r="0" t="0"/>
          <a:stretch/>
        </p:blipFill>
        <p:spPr>
          <a:xfrm>
            <a:off x="41275" y="844550"/>
            <a:ext cx="9144000" cy="3657600"/>
          </a:xfrm>
          <a:prstGeom prst="rect">
            <a:avLst/>
          </a:prstGeom>
          <a:noFill/>
          <a:ln>
            <a:noFill/>
          </a:ln>
        </p:spPr>
      </p:pic>
      <p:sp>
        <p:nvSpPr>
          <p:cNvPr id="1386" name="Google Shape;1386;p179"/>
          <p:cNvSpPr txBox="1"/>
          <p:nvPr/>
        </p:nvSpPr>
        <p:spPr>
          <a:xfrm>
            <a:off x="76200" y="4495800"/>
            <a:ext cx="9296400" cy="2170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2. Ô nhiễm không khí có tác hại gì với đời sống?</a:t>
            </a:r>
            <a:endParaRPr b="0" i="0" sz="2400" u="none">
              <a:solidFill>
                <a:srgbClr val="000000"/>
              </a:solidFill>
              <a:latin typeface="Times New Roman"/>
              <a:ea typeface="Times New Roman"/>
              <a:cs typeface="Times New Roman"/>
              <a:sym typeface="Times New Roman"/>
            </a:endParaRPr>
          </a:p>
          <a:p>
            <a:pPr indent="0" lvl="0" marL="0" marR="0" rtl="0" algn="just">
              <a:lnSpc>
                <a:spcPct val="100000"/>
              </a:lnSpc>
              <a:spcBef>
                <a:spcPts val="9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3. Em có thể làm gì để góp phần giảm ô nhiễm không khí?</a:t>
            </a:r>
            <a:endParaRPr b="0" i="0" sz="2400" u="none">
              <a:solidFill>
                <a:srgbClr val="000000"/>
              </a:solidFill>
              <a:latin typeface="Times New Roman"/>
              <a:ea typeface="Times New Roman"/>
              <a:cs typeface="Times New Roman"/>
              <a:sym typeface="Times New Roman"/>
            </a:endParaRPr>
          </a:p>
          <a:p>
            <a:pPr indent="0" lvl="0" marL="0" marR="0" rtl="0" algn="l">
              <a:lnSpc>
                <a:spcPct val="100000"/>
              </a:lnSpc>
              <a:spcBef>
                <a:spcPts val="9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4. Một bạn nói: "Carbon dioxide không phải là khí độc nhưng có nhiều trong không khí thì không khí cũng bị ô nhiễm, có hại cho sức khỏe". Ý kiến của bạn đó có đúng không?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grpSp>
        <p:nvGrpSpPr>
          <p:cNvPr id="929" name="Google Shape;929;p135"/>
          <p:cNvGrpSpPr/>
          <p:nvPr/>
        </p:nvGrpSpPr>
        <p:grpSpPr>
          <a:xfrm>
            <a:off x="1300162" y="5897562"/>
            <a:ext cx="906462" cy="808037"/>
            <a:chOff x="875796" y="3592999"/>
            <a:chExt cx="905754" cy="808037"/>
          </a:xfrm>
        </p:grpSpPr>
        <p:grpSp>
          <p:nvGrpSpPr>
            <p:cNvPr id="930" name="Google Shape;930;p135"/>
            <p:cNvGrpSpPr/>
            <p:nvPr/>
          </p:nvGrpSpPr>
          <p:grpSpPr>
            <a:xfrm>
              <a:off x="875796" y="3592999"/>
              <a:ext cx="905754" cy="808037"/>
              <a:chOff x="1188" y="2112"/>
              <a:chExt cx="330" cy="332"/>
            </a:xfrm>
          </p:grpSpPr>
          <p:sp>
            <p:nvSpPr>
              <p:cNvPr id="931" name="Google Shape;931;p135"/>
              <p:cNvSpPr/>
              <p:nvPr/>
            </p:nvSpPr>
            <p:spPr>
              <a:xfrm>
                <a:off x="1188" y="2113"/>
                <a:ext cx="330" cy="331"/>
              </a:xfrm>
              <a:prstGeom prst="ellipse">
                <a:avLst/>
              </a:prstGeom>
              <a:solidFill>
                <a:schemeClr va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32" name="Google Shape;932;p135"/>
              <p:cNvPicPr preferRelativeResize="0"/>
              <p:nvPr/>
            </p:nvPicPr>
            <p:blipFill rotWithShape="1">
              <a:blip r:embed="rId3">
                <a:alphaModFix/>
              </a:blip>
              <a:srcRect b="0" l="0" r="0" t="0"/>
              <a:stretch/>
            </p:blipFill>
            <p:spPr>
              <a:xfrm>
                <a:off x="1190" y="2112"/>
                <a:ext cx="328" cy="329"/>
              </a:xfrm>
              <a:prstGeom prst="rect">
                <a:avLst/>
              </a:prstGeom>
              <a:noFill/>
              <a:ln cap="flat" cmpd="sng" w="9525">
                <a:solidFill>
                  <a:schemeClr val="lt1"/>
                </a:solidFill>
                <a:prstDash val="solid"/>
                <a:miter lim="800000"/>
                <a:headEnd len="sm" w="sm" type="none"/>
                <a:tailEnd len="sm" w="sm" type="none"/>
              </a:ln>
            </p:spPr>
          </p:pic>
        </p:grpSp>
        <p:sp>
          <p:nvSpPr>
            <p:cNvPr id="933" name="Google Shape;933;p135"/>
            <p:cNvSpPr txBox="1"/>
            <p:nvPr/>
          </p:nvSpPr>
          <p:spPr>
            <a:xfrm>
              <a:off x="1135084" y="3652837"/>
              <a:ext cx="314325" cy="579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3</a:t>
              </a:r>
              <a:endParaRPr/>
            </a:p>
          </p:txBody>
        </p:sp>
      </p:grpSp>
      <p:sp>
        <p:nvSpPr>
          <p:cNvPr id="934" name="Google Shape;934;p135"/>
          <p:cNvSpPr/>
          <p:nvPr/>
        </p:nvSpPr>
        <p:spPr>
          <a:xfrm>
            <a:off x="2427287" y="5834062"/>
            <a:ext cx="5497512" cy="871537"/>
          </a:xfrm>
          <a:prstGeom prst="flowChartAlternateProcess">
            <a:avLst/>
          </a:prstGeom>
          <a:gradFill>
            <a:gsLst>
              <a:gs pos="0">
                <a:srgbClr val="2C5D98"/>
              </a:gs>
              <a:gs pos="80000">
                <a:srgbClr val="3C7BC7"/>
              </a:gs>
              <a:gs pos="100000">
                <a:srgbClr val="3A7CCB"/>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Tôi là một thành phần của không khí</a:t>
            </a:r>
            <a:r>
              <a:rPr b="1" i="0" lang="en-US" sz="1800" u="none">
                <a:solidFill>
                  <a:srgbClr val="000000"/>
                </a:solidFill>
                <a:latin typeface="Calibri"/>
                <a:ea typeface="Calibri"/>
                <a:cs typeface="Calibri"/>
                <a:sym typeface="Calibri"/>
              </a:rPr>
              <a:t>.</a:t>
            </a:r>
            <a:endParaRPr/>
          </a:p>
        </p:txBody>
      </p:sp>
      <p:sp>
        <p:nvSpPr>
          <p:cNvPr id="935" name="Google Shape;935;p135"/>
          <p:cNvSpPr/>
          <p:nvPr/>
        </p:nvSpPr>
        <p:spPr>
          <a:xfrm>
            <a:off x="3273853" y="228600"/>
            <a:ext cx="2824299"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A15D"/>
              </a:buClr>
              <a:buSzPts val="5400"/>
              <a:buFont typeface="Calibri"/>
              <a:buNone/>
            </a:pPr>
            <a:r>
              <a:rPr b="1" i="0" lang="en-US" sz="5400" u="none" cap="none" strike="noStrike">
                <a:solidFill>
                  <a:srgbClr val="FFA15D"/>
                </a:solidFill>
                <a:latin typeface="Calibri"/>
                <a:ea typeface="Calibri"/>
                <a:cs typeface="Calibri"/>
                <a:sym typeface="Calibri"/>
              </a:rPr>
              <a:t>Tôi là ai ?</a:t>
            </a:r>
            <a:endParaRPr/>
          </a:p>
        </p:txBody>
      </p:sp>
      <p:pic>
        <p:nvPicPr>
          <p:cNvPr descr="C:\Users\Public\Documents\khong khi.jpg" id="936" name="Google Shape;936;p135"/>
          <p:cNvPicPr preferRelativeResize="0"/>
          <p:nvPr/>
        </p:nvPicPr>
        <p:blipFill rotWithShape="1">
          <a:blip r:embed="rId4">
            <a:alphaModFix/>
          </a:blip>
          <a:srcRect b="0" l="0" r="0" t="0"/>
          <a:stretch/>
        </p:blipFill>
        <p:spPr>
          <a:xfrm>
            <a:off x="0" y="428625"/>
            <a:ext cx="9144000" cy="5040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180"/>
          <p:cNvSpPr txBox="1"/>
          <p:nvPr>
            <p:ph type="title"/>
          </p:nvPr>
        </p:nvSpPr>
        <p:spPr>
          <a:xfrm>
            <a:off x="1257300" y="1063625"/>
            <a:ext cx="6629400" cy="8572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2700"/>
              <a:buFont typeface="Times New Roman"/>
              <a:buNone/>
            </a:pPr>
            <a:r>
              <a:rPr b="1" i="0" lang="en-US" sz="2700" u="none">
                <a:solidFill>
                  <a:srgbClr val="FF0000"/>
                </a:solidFill>
                <a:latin typeface="Times New Roman"/>
                <a:ea typeface="Times New Roman"/>
                <a:cs typeface="Times New Roman"/>
                <a:sym typeface="Times New Roman"/>
              </a:rPr>
              <a:t>Hãy lập kế hoạch các công việc mà em có thể làm để bảo vệ môi trường không khí</a:t>
            </a:r>
            <a:endParaRPr/>
          </a:p>
        </p:txBody>
      </p:sp>
      <p:sp>
        <p:nvSpPr>
          <p:cNvPr id="1392" name="Google Shape;1392;p180"/>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38100" lvl="0" marL="171450" marR="0" rtl="0" algn="l">
              <a:lnSpc>
                <a:spcPct val="90000"/>
              </a:lnSpc>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pic>
        <p:nvPicPr>
          <p:cNvPr id="1393" name="Google Shape;1393;p180"/>
          <p:cNvPicPr preferRelativeResize="0"/>
          <p:nvPr/>
        </p:nvPicPr>
        <p:blipFill rotWithShape="1">
          <a:blip r:embed="rId3">
            <a:alphaModFix/>
          </a:blip>
          <a:srcRect b="0" l="0" r="0" t="0"/>
          <a:stretch/>
        </p:blipFill>
        <p:spPr>
          <a:xfrm>
            <a:off x="1371600" y="2000250"/>
            <a:ext cx="6229350" cy="37147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181"/>
          <p:cNvSpPr txBox="1"/>
          <p:nvPr/>
        </p:nvSpPr>
        <p:spPr>
          <a:xfrm>
            <a:off x="381000" y="2819400"/>
            <a:ext cx="8839200" cy="28622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Mỗi học sinh chọn 3 ô số.</a:t>
            </a:r>
            <a:endParaRPr/>
          </a:p>
          <a:p>
            <a:pPr indent="-152400" lvl="0" marL="0" marR="0" rtl="0" algn="l">
              <a:lnSpc>
                <a:spcPct val="100000"/>
              </a:lnSpc>
              <a:spcBef>
                <a:spcPts val="1200"/>
              </a:spcBef>
              <a:spcAft>
                <a:spcPts val="0"/>
              </a:spcAft>
              <a:buClr>
                <a:srgbClr val="FFFFFF"/>
              </a:buClr>
              <a:buSzPts val="2400"/>
              <a:buFont typeface="Times New Roman"/>
              <a:buChar char="-"/>
            </a:pPr>
            <a:r>
              <a:rPr b="1" i="0" lang="en-US" sz="2400" u="none">
                <a:solidFill>
                  <a:srgbClr val="FFFFFF"/>
                </a:solidFill>
                <a:latin typeface="Times New Roman"/>
                <a:ea typeface="Times New Roman"/>
                <a:cs typeface="Times New Roman"/>
                <a:sym typeface="Times New Roman"/>
              </a:rPr>
              <a:t> Chọn ô nào thì phải trả lời câu hỏi tương ứng của ô đó . Trả lời đúng 3/3 câu được 9 điểm.</a:t>
            </a:r>
            <a:endParaRPr/>
          </a:p>
          <a:p>
            <a:pPr indent="0" lvl="0" marL="0" marR="0" rtl="0" algn="l">
              <a:lnSpc>
                <a:spcPct val="100000"/>
              </a:lnSpc>
              <a:spcBef>
                <a:spcPts val="120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 Có 10 giây để suy nghĩ và trả lời cho mỗi câu hỏi.</a:t>
            </a:r>
            <a:endParaRPr/>
          </a:p>
          <a:p>
            <a:pPr indent="0" lvl="0" marL="0" marR="0" rtl="0" algn="l">
              <a:lnSpc>
                <a:spcPct val="100000"/>
              </a:lnSpc>
              <a:spcBef>
                <a:spcPts val="120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 Trong 8 ô có 3 ô màu đỏ và 5 ô màu xanh . Nếu chọn trúng ô màu đỏ sẽ được bớt 1 câu hỏi  nÕu tr¶ lêi ®óng.</a:t>
            </a:r>
            <a:endParaRPr/>
          </a:p>
        </p:txBody>
      </p:sp>
      <p:sp>
        <p:nvSpPr>
          <p:cNvPr id="1399" name="Google Shape;1399;p181"/>
          <p:cNvSpPr txBox="1"/>
          <p:nvPr/>
        </p:nvSpPr>
        <p:spPr>
          <a:xfrm>
            <a:off x="2743200" y="428625"/>
            <a:ext cx="3276600" cy="495300"/>
          </a:xfrm>
          <a:prstGeom prst="rect">
            <a:avLst/>
          </a:prstGeom>
          <a:solidFill>
            <a:srgbClr val="CCFFFF"/>
          </a:solidFill>
          <a:ln cap="flat" cmpd="sng" w="38100">
            <a:solidFill>
              <a:schemeClr va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TRÒ CHƠI CHỌN SỐ</a:t>
            </a:r>
            <a:endParaRPr/>
          </a:p>
        </p:txBody>
      </p:sp>
      <p:sp>
        <p:nvSpPr>
          <p:cNvPr id="1400" name="Google Shape;1400;p181"/>
          <p:cNvSpPr txBox="1"/>
          <p:nvPr/>
        </p:nvSpPr>
        <p:spPr>
          <a:xfrm>
            <a:off x="935037"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1</a:t>
            </a:r>
            <a:endParaRPr/>
          </a:p>
        </p:txBody>
      </p:sp>
      <p:sp>
        <p:nvSpPr>
          <p:cNvPr id="1401" name="Google Shape;1401;p181"/>
          <p:cNvSpPr txBox="1"/>
          <p:nvPr/>
        </p:nvSpPr>
        <p:spPr>
          <a:xfrm>
            <a:off x="1828800"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2</a:t>
            </a:r>
            <a:endParaRPr/>
          </a:p>
        </p:txBody>
      </p:sp>
      <p:sp>
        <p:nvSpPr>
          <p:cNvPr id="1402" name="Google Shape;1402;p181"/>
          <p:cNvSpPr txBox="1"/>
          <p:nvPr/>
        </p:nvSpPr>
        <p:spPr>
          <a:xfrm>
            <a:off x="2722562"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3</a:t>
            </a:r>
            <a:endParaRPr/>
          </a:p>
        </p:txBody>
      </p:sp>
      <p:sp>
        <p:nvSpPr>
          <p:cNvPr id="1403" name="Google Shape;1403;p181"/>
          <p:cNvSpPr txBox="1"/>
          <p:nvPr/>
        </p:nvSpPr>
        <p:spPr>
          <a:xfrm>
            <a:off x="3622675"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4</a:t>
            </a:r>
            <a:endParaRPr/>
          </a:p>
        </p:txBody>
      </p:sp>
      <p:sp>
        <p:nvSpPr>
          <p:cNvPr id="1404" name="Google Shape;1404;p181"/>
          <p:cNvSpPr txBox="1"/>
          <p:nvPr/>
        </p:nvSpPr>
        <p:spPr>
          <a:xfrm>
            <a:off x="4530725"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5</a:t>
            </a:r>
            <a:endParaRPr/>
          </a:p>
        </p:txBody>
      </p:sp>
      <p:sp>
        <p:nvSpPr>
          <p:cNvPr id="1405" name="Google Shape;1405;p181"/>
          <p:cNvSpPr txBox="1"/>
          <p:nvPr/>
        </p:nvSpPr>
        <p:spPr>
          <a:xfrm>
            <a:off x="5424487"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6</a:t>
            </a:r>
            <a:endParaRPr/>
          </a:p>
        </p:txBody>
      </p:sp>
      <p:sp>
        <p:nvSpPr>
          <p:cNvPr id="1406" name="Google Shape;1406;p181"/>
          <p:cNvSpPr txBox="1"/>
          <p:nvPr/>
        </p:nvSpPr>
        <p:spPr>
          <a:xfrm>
            <a:off x="6318250"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7</a:t>
            </a:r>
            <a:endParaRPr/>
          </a:p>
        </p:txBody>
      </p:sp>
      <p:sp>
        <p:nvSpPr>
          <p:cNvPr id="1407" name="Google Shape;1407;p181"/>
          <p:cNvSpPr txBox="1"/>
          <p:nvPr/>
        </p:nvSpPr>
        <p:spPr>
          <a:xfrm>
            <a:off x="7212012" y="1219200"/>
            <a:ext cx="838200" cy="838200"/>
          </a:xfrm>
          <a:prstGeom prst="rect">
            <a:avLst/>
          </a:prstGeom>
          <a:solidFill>
            <a:schemeClr val="lt1"/>
          </a:solidFill>
          <a:ln cap="flat" cmpd="sng" w="57150">
            <a:solidFill>
              <a:srgbClr val="FF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8</a:t>
            </a:r>
            <a:endParaRPr/>
          </a:p>
        </p:txBody>
      </p:sp>
      <p:sp>
        <p:nvSpPr>
          <p:cNvPr id="1408" name="Google Shape;1408;p181"/>
          <p:cNvSpPr txBox="1"/>
          <p:nvPr/>
        </p:nvSpPr>
        <p:spPr>
          <a:xfrm>
            <a:off x="609600" y="2833687"/>
            <a:ext cx="7696200" cy="366712"/>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Chọn câu trả lời đúng trong các câu sau đây về thành phần của không khí:</a:t>
            </a:r>
            <a:endParaRPr/>
          </a:p>
        </p:txBody>
      </p:sp>
      <p:sp>
        <p:nvSpPr>
          <p:cNvPr id="1409" name="Google Shape;1409;p181"/>
          <p:cNvSpPr/>
          <p:nvPr/>
        </p:nvSpPr>
        <p:spPr>
          <a:xfrm>
            <a:off x="1447800" y="35814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78% khí Nitơ; 1% khí Oxi; 21% các khí khác</a:t>
            </a:r>
            <a:endParaRPr/>
          </a:p>
        </p:txBody>
      </p:sp>
      <p:sp>
        <p:nvSpPr>
          <p:cNvPr id="1410" name="Google Shape;1410;p181"/>
          <p:cNvSpPr/>
          <p:nvPr/>
        </p:nvSpPr>
        <p:spPr>
          <a:xfrm>
            <a:off x="1447800" y="40386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 21% khí Nitơ; 78% khí Oxi; 1% các khí khác</a:t>
            </a:r>
            <a:endParaRPr/>
          </a:p>
        </p:txBody>
      </p:sp>
      <p:sp>
        <p:nvSpPr>
          <p:cNvPr id="1411" name="Google Shape;1411;p181"/>
          <p:cNvSpPr/>
          <p:nvPr/>
        </p:nvSpPr>
        <p:spPr>
          <a:xfrm>
            <a:off x="1447800" y="44958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 78% khí Nitơ; 21% khí Oxi; 1% các khí khác</a:t>
            </a:r>
            <a:endParaRPr/>
          </a:p>
        </p:txBody>
      </p:sp>
      <p:sp>
        <p:nvSpPr>
          <p:cNvPr id="1412" name="Google Shape;1412;p181"/>
          <p:cNvSpPr/>
          <p:nvPr/>
        </p:nvSpPr>
        <p:spPr>
          <a:xfrm>
            <a:off x="1447800" y="49530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 1% khí Nitơ; 21% khí Oxi; 78% các khí khác</a:t>
            </a:r>
            <a:endParaRPr/>
          </a:p>
        </p:txBody>
      </p:sp>
      <p:sp>
        <p:nvSpPr>
          <p:cNvPr id="1413" name="Google Shape;1413;p181"/>
          <p:cNvSpPr/>
          <p:nvPr/>
        </p:nvSpPr>
        <p:spPr>
          <a:xfrm>
            <a:off x="1447800" y="35814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Quá trình đốt than và khí đốt</a:t>
            </a:r>
            <a:endParaRPr/>
          </a:p>
        </p:txBody>
      </p:sp>
      <p:sp>
        <p:nvSpPr>
          <p:cNvPr id="1414" name="Google Shape;1414;p181"/>
          <p:cNvSpPr/>
          <p:nvPr/>
        </p:nvSpPr>
        <p:spPr>
          <a:xfrm>
            <a:off x="1447800" y="4035425"/>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 Quá trình quang hợp của cây xanh</a:t>
            </a:r>
            <a:endParaRPr/>
          </a:p>
        </p:txBody>
      </p:sp>
      <p:sp>
        <p:nvSpPr>
          <p:cNvPr id="1415" name="Google Shape;1415;p181"/>
          <p:cNvSpPr/>
          <p:nvPr/>
        </p:nvSpPr>
        <p:spPr>
          <a:xfrm>
            <a:off x="1447800" y="44958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 Quá trình hô hấp của người và động vật</a:t>
            </a:r>
            <a:endParaRPr/>
          </a:p>
        </p:txBody>
      </p:sp>
      <p:sp>
        <p:nvSpPr>
          <p:cNvPr id="1416" name="Google Shape;1416;p181"/>
          <p:cNvSpPr/>
          <p:nvPr/>
        </p:nvSpPr>
        <p:spPr>
          <a:xfrm>
            <a:off x="1447800" y="49530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 Quá trình sản xuất vôi</a:t>
            </a:r>
            <a:endParaRPr/>
          </a:p>
        </p:txBody>
      </p:sp>
      <p:sp>
        <p:nvSpPr>
          <p:cNvPr id="1417" name="Google Shape;1417;p181"/>
          <p:cNvSpPr txBox="1"/>
          <p:nvPr/>
        </p:nvSpPr>
        <p:spPr>
          <a:xfrm>
            <a:off x="533400" y="2743200"/>
            <a:ext cx="8077200" cy="6413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Quá trình nào sau đây làm giảm lượng khí CO</a:t>
            </a:r>
            <a:r>
              <a:rPr b="1" baseline="-25000" i="0" lang="en-US" sz="1800" u="none">
                <a:solidFill>
                  <a:srgbClr val="000000"/>
                </a:solidFill>
                <a:latin typeface="Times New Roman"/>
                <a:ea typeface="Times New Roman"/>
                <a:cs typeface="Times New Roman"/>
                <a:sym typeface="Times New Roman"/>
              </a:rPr>
              <a:t>2</a:t>
            </a:r>
            <a:r>
              <a:rPr b="1" i="0" lang="en-US" sz="1800" u="none">
                <a:solidFill>
                  <a:srgbClr val="000000"/>
                </a:solidFill>
                <a:latin typeface="Times New Roman"/>
                <a:ea typeface="Times New Roman"/>
                <a:cs typeface="Times New Roman"/>
                <a:sym typeface="Times New Roman"/>
              </a:rPr>
              <a:t> và tăng lượng khí O</a:t>
            </a:r>
            <a:r>
              <a:rPr b="1" baseline="-25000" i="0" lang="en-US" sz="1800" u="none">
                <a:solidFill>
                  <a:srgbClr val="000000"/>
                </a:solidFill>
                <a:latin typeface="Times New Roman"/>
                <a:ea typeface="Times New Roman"/>
                <a:cs typeface="Times New Roman"/>
                <a:sym typeface="Times New Roman"/>
              </a:rPr>
              <a:t>2</a:t>
            </a:r>
            <a:r>
              <a:rPr b="1" i="0" lang="en-US" sz="1800" u="none">
                <a:solidFill>
                  <a:srgbClr val="000000"/>
                </a:solidFill>
                <a:latin typeface="Times New Roman"/>
                <a:ea typeface="Times New Roman"/>
                <a:cs typeface="Times New Roman"/>
                <a:sym typeface="Times New Roman"/>
              </a:rPr>
              <a:t> trong không khí</a:t>
            </a:r>
            <a:endParaRPr/>
          </a:p>
        </p:txBody>
      </p:sp>
      <p:sp>
        <p:nvSpPr>
          <p:cNvPr id="1418" name="Google Shape;1418;p181"/>
          <p:cNvSpPr txBox="1"/>
          <p:nvPr/>
        </p:nvSpPr>
        <p:spPr>
          <a:xfrm>
            <a:off x="838200" y="2757487"/>
            <a:ext cx="6858000" cy="366712"/>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Không khí bị ô nhiễm sẽ gây ra những tác hại gì sau đây?</a:t>
            </a:r>
            <a:endParaRPr/>
          </a:p>
        </p:txBody>
      </p:sp>
      <p:sp>
        <p:nvSpPr>
          <p:cNvPr id="1419" name="Google Shape;1419;p181"/>
          <p:cNvSpPr/>
          <p:nvPr/>
        </p:nvSpPr>
        <p:spPr>
          <a:xfrm>
            <a:off x="838200" y="3505200"/>
            <a:ext cx="7239000" cy="3810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Ảnh hưởng đến sức kh</a:t>
            </a:r>
            <a:r>
              <a:rPr b="1" i="0" lang="en-US" sz="1600" u="none">
                <a:solidFill>
                  <a:srgbClr val="FFFFFF"/>
                </a:solidFill>
                <a:latin typeface="Times New Roman"/>
                <a:ea typeface="Times New Roman"/>
                <a:cs typeface="Times New Roman"/>
                <a:sym typeface="Times New Roman"/>
              </a:rPr>
              <a:t>ỏe</a:t>
            </a:r>
            <a:r>
              <a:rPr b="1" i="0" lang="en-US" sz="1800" u="none">
                <a:solidFill>
                  <a:srgbClr val="FFFFFF"/>
                </a:solidFill>
                <a:latin typeface="Times New Roman"/>
                <a:ea typeface="Times New Roman"/>
                <a:cs typeface="Times New Roman"/>
                <a:sym typeface="Times New Roman"/>
              </a:rPr>
              <a:t> của người và đời sống của độnh vật ,th</a:t>
            </a:r>
            <a:r>
              <a:rPr b="1" i="0" lang="en-US" sz="1600" u="none">
                <a:solidFill>
                  <a:srgbClr val="FFFFFF"/>
                </a:solidFill>
                <a:latin typeface="Times New Roman"/>
                <a:ea typeface="Times New Roman"/>
                <a:cs typeface="Times New Roman"/>
                <a:sym typeface="Times New Roman"/>
              </a:rPr>
              <a:t>ực vật</a:t>
            </a:r>
            <a:endParaRPr/>
          </a:p>
        </p:txBody>
      </p:sp>
      <p:sp>
        <p:nvSpPr>
          <p:cNvPr id="1420" name="Google Shape;1420;p181"/>
          <p:cNvSpPr/>
          <p:nvPr/>
        </p:nvSpPr>
        <p:spPr>
          <a:xfrm>
            <a:off x="831850" y="3962400"/>
            <a:ext cx="7321550" cy="3810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.Phá hoại dần những công trình xây dựng như cầu cống nhà cửa,… </a:t>
            </a:r>
            <a:endParaRPr/>
          </a:p>
        </p:txBody>
      </p:sp>
      <p:sp>
        <p:nvSpPr>
          <p:cNvPr id="1421" name="Google Shape;1421;p181"/>
          <p:cNvSpPr/>
          <p:nvPr/>
        </p:nvSpPr>
        <p:spPr>
          <a:xfrm>
            <a:off x="838200" y="4419600"/>
            <a:ext cx="7315200" cy="3810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        Ảnh hưởng xấu đến thời tiết và khí hậu</a:t>
            </a:r>
            <a:endParaRPr/>
          </a:p>
        </p:txBody>
      </p:sp>
      <p:sp>
        <p:nvSpPr>
          <p:cNvPr id="1422" name="Google Shape;1422;p181"/>
          <p:cNvSpPr/>
          <p:nvPr/>
        </p:nvSpPr>
        <p:spPr>
          <a:xfrm>
            <a:off x="914400" y="4911725"/>
            <a:ext cx="7239000" cy="3810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Cả A , B ,C  đều đúng</a:t>
            </a:r>
            <a:endParaRPr/>
          </a:p>
        </p:txBody>
      </p:sp>
      <p:sp>
        <p:nvSpPr>
          <p:cNvPr id="1423" name="Google Shape;1423;p181"/>
          <p:cNvSpPr txBox="1"/>
          <p:nvPr/>
        </p:nvSpPr>
        <p:spPr>
          <a:xfrm>
            <a:off x="457200" y="2514600"/>
            <a:ext cx="8382000" cy="6413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Tính xem trong 1 m</a:t>
            </a:r>
            <a:r>
              <a:rPr b="1" baseline="30000" i="0" lang="en-US" sz="1800" u="none">
                <a:solidFill>
                  <a:srgbClr val="000000"/>
                </a:solidFill>
                <a:latin typeface="Times New Roman"/>
                <a:ea typeface="Times New Roman"/>
                <a:cs typeface="Times New Roman"/>
                <a:sym typeface="Times New Roman"/>
              </a:rPr>
              <a:t>3</a:t>
            </a:r>
            <a:r>
              <a:rPr b="1" i="0" lang="en-US" sz="1800" u="none">
                <a:solidFill>
                  <a:srgbClr val="000000"/>
                </a:solidFill>
                <a:latin typeface="Times New Roman"/>
                <a:ea typeface="Times New Roman"/>
                <a:cs typeface="Times New Roman"/>
                <a:sym typeface="Times New Roman"/>
              </a:rPr>
              <a:t> không khí có bao nhiêu lít khí Oxi . Biết Oxi chiếm 21% thể tích không khí</a:t>
            </a:r>
            <a:endParaRPr/>
          </a:p>
        </p:txBody>
      </p:sp>
      <p:sp>
        <p:nvSpPr>
          <p:cNvPr id="1424" name="Google Shape;1424;p181"/>
          <p:cNvSpPr/>
          <p:nvPr/>
        </p:nvSpPr>
        <p:spPr>
          <a:xfrm>
            <a:off x="1600200" y="3546475"/>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310 lít</a:t>
            </a:r>
            <a:endParaRPr/>
          </a:p>
        </p:txBody>
      </p:sp>
      <p:sp>
        <p:nvSpPr>
          <p:cNvPr id="1425" name="Google Shape;1425;p181"/>
          <p:cNvSpPr/>
          <p:nvPr/>
        </p:nvSpPr>
        <p:spPr>
          <a:xfrm>
            <a:off x="1608137" y="3983037"/>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   210 lít </a:t>
            </a:r>
            <a:endParaRPr/>
          </a:p>
        </p:txBody>
      </p:sp>
      <p:sp>
        <p:nvSpPr>
          <p:cNvPr id="1426" name="Google Shape;1426;p181"/>
          <p:cNvSpPr/>
          <p:nvPr/>
        </p:nvSpPr>
        <p:spPr>
          <a:xfrm>
            <a:off x="1600200" y="44196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    200 lít</a:t>
            </a:r>
            <a:endParaRPr/>
          </a:p>
        </p:txBody>
      </p:sp>
      <p:sp>
        <p:nvSpPr>
          <p:cNvPr id="1427" name="Google Shape;1427;p181"/>
          <p:cNvSpPr/>
          <p:nvPr/>
        </p:nvSpPr>
        <p:spPr>
          <a:xfrm>
            <a:off x="1600200" y="49530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   220 lít</a:t>
            </a:r>
            <a:endParaRPr/>
          </a:p>
        </p:txBody>
      </p:sp>
      <p:sp>
        <p:nvSpPr>
          <p:cNvPr id="1428" name="Google Shape;1428;p181"/>
          <p:cNvSpPr txBox="1"/>
          <p:nvPr/>
        </p:nvSpPr>
        <p:spPr>
          <a:xfrm>
            <a:off x="381000" y="2635250"/>
            <a:ext cx="8382000" cy="6413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Trên bề mặt hồ nước vôi lâu ngày th</a:t>
            </a:r>
            <a:r>
              <a:rPr b="1" i="0" lang="en-US" sz="1600" u="none">
                <a:solidFill>
                  <a:srgbClr val="000000"/>
                </a:solidFill>
                <a:latin typeface="Times New Roman"/>
                <a:ea typeface="Times New Roman"/>
                <a:cs typeface="Times New Roman"/>
                <a:sym typeface="Times New Roman"/>
              </a:rPr>
              <a:t>ấ</a:t>
            </a:r>
            <a:r>
              <a:rPr b="1" i="0" lang="en-US" sz="1800" u="none">
                <a:solidFill>
                  <a:srgbClr val="000000"/>
                </a:solidFill>
                <a:latin typeface="Times New Roman"/>
                <a:ea typeface="Times New Roman"/>
                <a:cs typeface="Times New Roman"/>
                <a:sym typeface="Times New Roman"/>
              </a:rPr>
              <a:t>y có lớp màng màu trắng, mỏng . Hiện tượng trên xảy ra là do phản ứng của khí nào trong không khí với nước vôi.</a:t>
            </a:r>
            <a:endParaRPr/>
          </a:p>
        </p:txBody>
      </p:sp>
      <p:sp>
        <p:nvSpPr>
          <p:cNvPr id="1429" name="Google Shape;1429;p181"/>
          <p:cNvSpPr/>
          <p:nvPr/>
        </p:nvSpPr>
        <p:spPr>
          <a:xfrm>
            <a:off x="1592262" y="3525837"/>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Khí Oxi</a:t>
            </a:r>
            <a:endParaRPr/>
          </a:p>
        </p:txBody>
      </p:sp>
      <p:sp>
        <p:nvSpPr>
          <p:cNvPr id="1430" name="Google Shape;1430;p181"/>
          <p:cNvSpPr/>
          <p:nvPr/>
        </p:nvSpPr>
        <p:spPr>
          <a:xfrm>
            <a:off x="1600200" y="39624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         Khí Nitơ</a:t>
            </a:r>
            <a:endParaRPr/>
          </a:p>
        </p:txBody>
      </p:sp>
      <p:sp>
        <p:nvSpPr>
          <p:cNvPr id="1431" name="Google Shape;1431;p181"/>
          <p:cNvSpPr/>
          <p:nvPr/>
        </p:nvSpPr>
        <p:spPr>
          <a:xfrm>
            <a:off x="1600200" y="44196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 Khí Cacbonic</a:t>
            </a:r>
            <a:endParaRPr/>
          </a:p>
        </p:txBody>
      </p:sp>
      <p:sp>
        <p:nvSpPr>
          <p:cNvPr id="1432" name="Google Shape;1432;p181"/>
          <p:cNvSpPr/>
          <p:nvPr/>
        </p:nvSpPr>
        <p:spPr>
          <a:xfrm>
            <a:off x="1600200" y="49530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 Cả 3 Khí trên </a:t>
            </a:r>
            <a:endParaRPr/>
          </a:p>
        </p:txBody>
      </p:sp>
      <p:sp>
        <p:nvSpPr>
          <p:cNvPr id="1433" name="Google Shape;1433;p181"/>
          <p:cNvSpPr txBox="1"/>
          <p:nvPr/>
        </p:nvSpPr>
        <p:spPr>
          <a:xfrm>
            <a:off x="457200" y="2452687"/>
            <a:ext cx="8686800" cy="6413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Để bảo vệ không khí trong lành, tránh ô nhiễm cần thực hiện các biện pháp nào sau đây?</a:t>
            </a:r>
            <a:endParaRPr/>
          </a:p>
        </p:txBody>
      </p:sp>
      <p:sp>
        <p:nvSpPr>
          <p:cNvPr id="1434" name="Google Shape;1434;p181"/>
          <p:cNvSpPr/>
          <p:nvPr/>
        </p:nvSpPr>
        <p:spPr>
          <a:xfrm>
            <a:off x="1524000" y="3429000"/>
            <a:ext cx="6553200" cy="3810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Xử lí  khí thải của các nhà máy, các phương tiện giao thông</a:t>
            </a:r>
            <a:endParaRPr/>
          </a:p>
        </p:txBody>
      </p:sp>
      <p:sp>
        <p:nvSpPr>
          <p:cNvPr id="1435" name="Google Shape;1435;p181"/>
          <p:cNvSpPr/>
          <p:nvPr/>
        </p:nvSpPr>
        <p:spPr>
          <a:xfrm>
            <a:off x="1468437" y="3927475"/>
            <a:ext cx="6664325" cy="415925"/>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       Tích cực trồng và bảo vệ cây  xanh</a:t>
            </a:r>
            <a:endParaRPr/>
          </a:p>
        </p:txBody>
      </p:sp>
      <p:sp>
        <p:nvSpPr>
          <p:cNvPr id="1436" name="Google Shape;1436;p181"/>
          <p:cNvSpPr/>
          <p:nvPr/>
        </p:nvSpPr>
        <p:spPr>
          <a:xfrm>
            <a:off x="1482725" y="4460875"/>
            <a:ext cx="6670675" cy="415925"/>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.Vận động mọi người cùng có ý thức bảo vệ không khí trong lành</a:t>
            </a:r>
            <a:endParaRPr/>
          </a:p>
        </p:txBody>
      </p:sp>
      <p:sp>
        <p:nvSpPr>
          <p:cNvPr id="1437" name="Google Shape;1437;p181"/>
          <p:cNvSpPr/>
          <p:nvPr/>
        </p:nvSpPr>
        <p:spPr>
          <a:xfrm>
            <a:off x="1482725" y="4953000"/>
            <a:ext cx="6670675" cy="3810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      Cả 3 biện pháp trên</a:t>
            </a:r>
            <a:endParaRPr/>
          </a:p>
        </p:txBody>
      </p:sp>
      <p:sp>
        <p:nvSpPr>
          <p:cNvPr id="1438" name="Google Shape;1438;p181"/>
          <p:cNvSpPr txBox="1"/>
          <p:nvPr/>
        </p:nvSpPr>
        <p:spPr>
          <a:xfrm>
            <a:off x="381000" y="2559050"/>
            <a:ext cx="8534400" cy="6413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Tính xem trong 200 lít không khí có bao nhiêu lít khí Oxi . Biết Oxi chiếm </a:t>
            </a:r>
            <a:r>
              <a:rPr b="1" baseline="30000" i="0" lang="en-US" sz="1800" u="none">
                <a:solidFill>
                  <a:srgbClr val="000000"/>
                </a:solidFill>
                <a:latin typeface="Times New Roman"/>
                <a:ea typeface="Times New Roman"/>
                <a:cs typeface="Times New Roman"/>
                <a:sym typeface="Times New Roman"/>
              </a:rPr>
              <a:t>1</a:t>
            </a:r>
            <a:r>
              <a:rPr b="1" i="0" lang="en-US" sz="1800" u="none">
                <a:solidFill>
                  <a:srgbClr val="000000"/>
                </a:solidFill>
                <a:latin typeface="Times New Roman"/>
                <a:ea typeface="Times New Roman"/>
                <a:cs typeface="Times New Roman"/>
                <a:sym typeface="Times New Roman"/>
              </a:rPr>
              <a:t>/</a:t>
            </a:r>
            <a:r>
              <a:rPr b="1" baseline="-25000" i="0" lang="en-US" sz="1800" u="none">
                <a:solidFill>
                  <a:srgbClr val="000000"/>
                </a:solidFill>
                <a:latin typeface="Times New Roman"/>
                <a:ea typeface="Times New Roman"/>
                <a:cs typeface="Times New Roman"/>
                <a:sym typeface="Times New Roman"/>
              </a:rPr>
              <a:t>5  </a:t>
            </a:r>
            <a:r>
              <a:rPr b="1" i="0" lang="en-US" sz="1800" u="none">
                <a:solidFill>
                  <a:srgbClr val="000000"/>
                </a:solidFill>
                <a:latin typeface="Times New Roman"/>
                <a:ea typeface="Times New Roman"/>
                <a:cs typeface="Times New Roman"/>
                <a:sym typeface="Times New Roman"/>
              </a:rPr>
              <a:t>thể tích không khí</a:t>
            </a:r>
            <a:endParaRPr/>
          </a:p>
        </p:txBody>
      </p:sp>
      <p:sp>
        <p:nvSpPr>
          <p:cNvPr id="1439" name="Google Shape;1439;p181"/>
          <p:cNvSpPr/>
          <p:nvPr/>
        </p:nvSpPr>
        <p:spPr>
          <a:xfrm>
            <a:off x="1981200" y="3525837"/>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a:t>
            </a:r>
            <a:r>
              <a:rPr b="0" i="0" lang="en-US" sz="1800" u="none">
                <a:solidFill>
                  <a:srgbClr val="FFFFFF"/>
                </a:solidFill>
                <a:latin typeface="Times New Roman"/>
                <a:ea typeface="Times New Roman"/>
                <a:cs typeface="Times New Roman"/>
                <a:sym typeface="Times New Roman"/>
              </a:rPr>
              <a:t>40 lit</a:t>
            </a:r>
            <a:endParaRPr/>
          </a:p>
        </p:txBody>
      </p:sp>
      <p:sp>
        <p:nvSpPr>
          <p:cNvPr id="1440" name="Google Shape;1440;p181"/>
          <p:cNvSpPr/>
          <p:nvPr/>
        </p:nvSpPr>
        <p:spPr>
          <a:xfrm>
            <a:off x="1981200" y="40386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B .  </a:t>
            </a:r>
            <a:r>
              <a:rPr b="0" i="0" lang="en-US" sz="1800" u="none">
                <a:solidFill>
                  <a:srgbClr val="FFFFFF"/>
                </a:solidFill>
                <a:latin typeface="Times New Roman"/>
                <a:ea typeface="Times New Roman"/>
                <a:cs typeface="Times New Roman"/>
                <a:sym typeface="Times New Roman"/>
              </a:rPr>
              <a:t>30 lít</a:t>
            </a:r>
            <a:endParaRPr/>
          </a:p>
        </p:txBody>
      </p:sp>
      <p:sp>
        <p:nvSpPr>
          <p:cNvPr id="1441" name="Google Shape;1441;p181"/>
          <p:cNvSpPr/>
          <p:nvPr/>
        </p:nvSpPr>
        <p:spPr>
          <a:xfrm>
            <a:off x="1995487" y="44958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C .  </a:t>
            </a:r>
            <a:r>
              <a:rPr b="0" i="0" lang="en-US" sz="1800" u="none">
                <a:solidFill>
                  <a:srgbClr val="FFFFFF"/>
                </a:solidFill>
                <a:latin typeface="Times New Roman"/>
                <a:ea typeface="Times New Roman"/>
                <a:cs typeface="Times New Roman"/>
                <a:sym typeface="Times New Roman"/>
              </a:rPr>
              <a:t>20 lít</a:t>
            </a:r>
            <a:endParaRPr/>
          </a:p>
        </p:txBody>
      </p:sp>
      <p:sp>
        <p:nvSpPr>
          <p:cNvPr id="1442" name="Google Shape;1442;p181"/>
          <p:cNvSpPr/>
          <p:nvPr/>
        </p:nvSpPr>
        <p:spPr>
          <a:xfrm>
            <a:off x="1981200" y="5008562"/>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D .   </a:t>
            </a:r>
            <a:r>
              <a:rPr b="0" i="0" lang="en-US" sz="1800" u="none">
                <a:solidFill>
                  <a:srgbClr val="FFFFFF"/>
                </a:solidFill>
                <a:latin typeface="Times New Roman"/>
                <a:ea typeface="Times New Roman"/>
                <a:cs typeface="Times New Roman"/>
                <a:sym typeface="Times New Roman"/>
              </a:rPr>
              <a:t>10 lít</a:t>
            </a:r>
            <a:endParaRPr/>
          </a:p>
        </p:txBody>
      </p:sp>
      <p:sp>
        <p:nvSpPr>
          <p:cNvPr id="1443" name="Google Shape;1443;p181"/>
          <p:cNvSpPr txBox="1"/>
          <p:nvPr/>
        </p:nvSpPr>
        <p:spPr>
          <a:xfrm>
            <a:off x="1600200" y="2528887"/>
            <a:ext cx="5867400" cy="366712"/>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1" i="0" lang="en-US" sz="1800" u="none">
                <a:solidFill>
                  <a:srgbClr val="000000"/>
                </a:solidFill>
                <a:latin typeface="Times New Roman"/>
                <a:ea typeface="Times New Roman"/>
                <a:cs typeface="Times New Roman"/>
                <a:sym typeface="Times New Roman"/>
              </a:rPr>
              <a:t>Hoạt động nào sau đây gây ô nhiễm không khí</a:t>
            </a:r>
            <a:endParaRPr/>
          </a:p>
        </p:txBody>
      </p:sp>
      <p:sp>
        <p:nvSpPr>
          <p:cNvPr id="1444" name="Google Shape;1444;p181"/>
          <p:cNvSpPr/>
          <p:nvPr/>
        </p:nvSpPr>
        <p:spPr>
          <a:xfrm>
            <a:off x="1925637" y="3525837"/>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A . </a:t>
            </a:r>
            <a:r>
              <a:rPr b="0" i="0" lang="en-US" sz="1800" u="none">
                <a:solidFill>
                  <a:srgbClr val="FFFFFF"/>
                </a:solidFill>
                <a:latin typeface="Times New Roman"/>
                <a:ea typeface="Times New Roman"/>
                <a:cs typeface="Times New Roman"/>
                <a:sym typeface="Times New Roman"/>
              </a:rPr>
              <a:t>Hoạt động của các nhà máy , lò đốt</a:t>
            </a:r>
            <a:endParaRPr/>
          </a:p>
        </p:txBody>
      </p:sp>
      <p:sp>
        <p:nvSpPr>
          <p:cNvPr id="1445" name="Google Shape;1445;p181"/>
          <p:cNvSpPr/>
          <p:nvPr/>
        </p:nvSpPr>
        <p:spPr>
          <a:xfrm>
            <a:off x="1981200" y="40386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          B .      </a:t>
            </a:r>
            <a:r>
              <a:rPr b="0" i="0" lang="en-US" sz="1800" u="none">
                <a:solidFill>
                  <a:srgbClr val="FFFFFF"/>
                </a:solidFill>
                <a:latin typeface="Times New Roman"/>
                <a:ea typeface="Times New Roman"/>
                <a:cs typeface="Times New Roman"/>
                <a:sym typeface="Times New Roman"/>
              </a:rPr>
              <a:t>Các phương tiện giao thông</a:t>
            </a:r>
            <a:endParaRPr/>
          </a:p>
        </p:txBody>
      </p:sp>
      <p:sp>
        <p:nvSpPr>
          <p:cNvPr id="1446" name="Google Shape;1446;p181"/>
          <p:cNvSpPr/>
          <p:nvPr/>
        </p:nvSpPr>
        <p:spPr>
          <a:xfrm>
            <a:off x="1981200" y="44958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          C .         </a:t>
            </a:r>
            <a:r>
              <a:rPr b="0" i="0" lang="en-US" sz="1800" u="none">
                <a:solidFill>
                  <a:srgbClr val="FFFFFF"/>
                </a:solidFill>
                <a:latin typeface="Times New Roman"/>
                <a:ea typeface="Times New Roman"/>
                <a:cs typeface="Times New Roman"/>
                <a:sym typeface="Times New Roman"/>
              </a:rPr>
              <a:t>Đốt, phá rừng bừa bãi</a:t>
            </a:r>
            <a:endParaRPr/>
          </a:p>
        </p:txBody>
      </p:sp>
      <p:sp>
        <p:nvSpPr>
          <p:cNvPr id="1447" name="Google Shape;1447;p181"/>
          <p:cNvSpPr/>
          <p:nvPr/>
        </p:nvSpPr>
        <p:spPr>
          <a:xfrm>
            <a:off x="1981200" y="4953000"/>
            <a:ext cx="5105400" cy="304800"/>
          </a:xfrm>
          <a:prstGeom prst="plaque">
            <a:avLst>
              <a:gd fmla="val 16667" name="adj"/>
            </a:avLst>
          </a:prstGeom>
          <a:solidFill>
            <a:srgbClr val="0000FF"/>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Times New Roman"/>
              <a:buNone/>
            </a:pPr>
            <a:r>
              <a:rPr b="1" i="0" lang="en-US" sz="1800" u="none">
                <a:solidFill>
                  <a:srgbClr val="FFFFFF"/>
                </a:solidFill>
                <a:latin typeface="Times New Roman"/>
                <a:ea typeface="Times New Roman"/>
                <a:cs typeface="Times New Roman"/>
                <a:sym typeface="Times New Roman"/>
              </a:rPr>
              <a:t>          D .       </a:t>
            </a:r>
            <a:r>
              <a:rPr b="0" i="0" lang="en-US" sz="1800" u="none">
                <a:solidFill>
                  <a:srgbClr val="FFFFFF"/>
                </a:solidFill>
                <a:latin typeface="Times New Roman"/>
                <a:ea typeface="Times New Roman"/>
                <a:cs typeface="Times New Roman"/>
                <a:sym typeface="Times New Roman"/>
              </a:rPr>
              <a:t>Cả  A, B ,C đều đúng</a:t>
            </a:r>
            <a:endParaRPr/>
          </a:p>
        </p:txBody>
      </p:sp>
      <p:sp>
        <p:nvSpPr>
          <p:cNvPr id="1448" name="Google Shape;1448;p181"/>
          <p:cNvSpPr/>
          <p:nvPr/>
        </p:nvSpPr>
        <p:spPr>
          <a:xfrm>
            <a:off x="304800" y="304800"/>
            <a:ext cx="762000" cy="381000"/>
          </a:xfrm>
          <a:prstGeom prst="ellipse">
            <a:avLst/>
          </a:prstGeom>
          <a:gradFill>
            <a:gsLst>
              <a:gs pos="0">
                <a:srgbClr val="66FF33"/>
              </a:gs>
              <a:gs pos="100000">
                <a:srgbClr val="2F7618"/>
              </a:gs>
            </a:gsLst>
            <a:path path="circle">
              <a:fillToRect b="50%" l="50%" r="50%" t="50%"/>
            </a:path>
            <a:tileRect/>
          </a:gradFill>
          <a:ln cap="flat" cmpd="sng" w="57150">
            <a:solidFill>
              <a:srgbClr val="FFFF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ThÓ lÖ</a:t>
            </a:r>
            <a:endParaRPr/>
          </a:p>
        </p:txBody>
      </p:sp>
      <p:pic>
        <p:nvPicPr>
          <p:cNvPr descr="j0234131" id="1449" name="Google Shape;1449;p181"/>
          <p:cNvPicPr preferRelativeResize="0"/>
          <p:nvPr>
            <p:ph idx="1" type="body"/>
          </p:nvPr>
        </p:nvPicPr>
        <p:blipFill rotWithShape="1">
          <a:blip r:embed="rId3">
            <a:alphaModFix/>
          </a:blip>
          <a:srcRect b="0" l="0" r="0" t="0"/>
          <a:stretch/>
        </p:blipFill>
        <p:spPr>
          <a:xfrm>
            <a:off x="7621587" y="0"/>
            <a:ext cx="1522412" cy="1009650"/>
          </a:xfrm>
          <a:prstGeom prst="rect">
            <a:avLst/>
          </a:prstGeom>
          <a:noFill/>
          <a:ln>
            <a:noFill/>
          </a:ln>
        </p:spPr>
      </p:pic>
      <p:sp>
        <p:nvSpPr>
          <p:cNvPr id="1450" name="Google Shape;1450;p181"/>
          <p:cNvSpPr txBox="1"/>
          <p:nvPr/>
        </p:nvSpPr>
        <p:spPr>
          <a:xfrm>
            <a:off x="6400800" y="38100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1</a:t>
            </a:r>
            <a:endParaRPr/>
          </a:p>
        </p:txBody>
      </p:sp>
      <p:sp>
        <p:nvSpPr>
          <p:cNvPr id="1451" name="Google Shape;1451;p181"/>
          <p:cNvSpPr txBox="1"/>
          <p:nvPr/>
        </p:nvSpPr>
        <p:spPr>
          <a:xfrm>
            <a:off x="6400800" y="38100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2</a:t>
            </a:r>
            <a:endParaRPr/>
          </a:p>
        </p:txBody>
      </p:sp>
      <p:sp>
        <p:nvSpPr>
          <p:cNvPr id="1452" name="Google Shape;1452;p181"/>
          <p:cNvSpPr txBox="1"/>
          <p:nvPr/>
        </p:nvSpPr>
        <p:spPr>
          <a:xfrm>
            <a:off x="6400800" y="38100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3</a:t>
            </a:r>
            <a:endParaRPr/>
          </a:p>
        </p:txBody>
      </p:sp>
      <p:sp>
        <p:nvSpPr>
          <p:cNvPr id="1453" name="Google Shape;1453;p181"/>
          <p:cNvSpPr txBox="1"/>
          <p:nvPr/>
        </p:nvSpPr>
        <p:spPr>
          <a:xfrm>
            <a:off x="6400800" y="38100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4</a:t>
            </a:r>
            <a:endParaRPr/>
          </a:p>
        </p:txBody>
      </p:sp>
      <p:sp>
        <p:nvSpPr>
          <p:cNvPr id="1454" name="Google Shape;1454;p181"/>
          <p:cNvSpPr txBox="1"/>
          <p:nvPr/>
        </p:nvSpPr>
        <p:spPr>
          <a:xfrm>
            <a:off x="6400800" y="34925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5</a:t>
            </a:r>
            <a:endParaRPr/>
          </a:p>
        </p:txBody>
      </p:sp>
      <p:sp>
        <p:nvSpPr>
          <p:cNvPr id="1455" name="Google Shape;1455;p181"/>
          <p:cNvSpPr txBox="1"/>
          <p:nvPr/>
        </p:nvSpPr>
        <p:spPr>
          <a:xfrm>
            <a:off x="6400800" y="34925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6</a:t>
            </a:r>
            <a:endParaRPr/>
          </a:p>
        </p:txBody>
      </p:sp>
      <p:sp>
        <p:nvSpPr>
          <p:cNvPr id="1456" name="Google Shape;1456;p181"/>
          <p:cNvSpPr txBox="1"/>
          <p:nvPr/>
        </p:nvSpPr>
        <p:spPr>
          <a:xfrm>
            <a:off x="6400800" y="38100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7</a:t>
            </a:r>
            <a:endParaRPr/>
          </a:p>
        </p:txBody>
      </p:sp>
      <p:sp>
        <p:nvSpPr>
          <p:cNvPr id="1457" name="Google Shape;1457;p181"/>
          <p:cNvSpPr txBox="1"/>
          <p:nvPr/>
        </p:nvSpPr>
        <p:spPr>
          <a:xfrm>
            <a:off x="6400800" y="34925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8</a:t>
            </a:r>
            <a:endParaRPr/>
          </a:p>
        </p:txBody>
      </p:sp>
      <p:sp>
        <p:nvSpPr>
          <p:cNvPr id="1458" name="Google Shape;1458;p181"/>
          <p:cNvSpPr txBox="1"/>
          <p:nvPr/>
        </p:nvSpPr>
        <p:spPr>
          <a:xfrm>
            <a:off x="6400800" y="349250"/>
            <a:ext cx="606425"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9</a:t>
            </a:r>
            <a:endParaRPr/>
          </a:p>
        </p:txBody>
      </p:sp>
      <p:sp>
        <p:nvSpPr>
          <p:cNvPr id="1459" name="Google Shape;1459;p181"/>
          <p:cNvSpPr txBox="1"/>
          <p:nvPr/>
        </p:nvSpPr>
        <p:spPr>
          <a:xfrm>
            <a:off x="6019800" y="533400"/>
            <a:ext cx="16002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HÕt giê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80"/>
                                        <p:tgtEl>
                                          <p:spTgt spid="1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100"/>
                                        <p:tgtEl>
                                          <p:spTgt spid="1400"/>
                                        </p:tgtEl>
                                      </p:cBhvr>
                                    </p:animEffect>
                                  </p:childTnLst>
                                </p:cTn>
                              </p:par>
                            </p:childTnLst>
                          </p:cTn>
                        </p:par>
                        <p:par>
                          <p:cTn fill="hold">
                            <p:stCondLst>
                              <p:cond delay="100"/>
                            </p:stCondLst>
                            <p:childTnLst>
                              <p:par>
                                <p:cTn fill="hold" nodeType="afterEffect" presetClass="entr" presetID="10" presetSubtype="0">
                                  <p:stCondLst>
                                    <p:cond delay="0"/>
                                  </p:stCondLst>
                                  <p:childTnLst>
                                    <p:set>
                                      <p:cBhvr>
                                        <p:cTn dur="1" fill="hold">
                                          <p:stCondLst>
                                            <p:cond delay="0"/>
                                          </p:stCondLst>
                                        </p:cTn>
                                        <p:tgtEl>
                                          <p:spTgt spid="1401"/>
                                        </p:tgtEl>
                                        <p:attrNameLst>
                                          <p:attrName>style.visibility</p:attrName>
                                        </p:attrNameLst>
                                      </p:cBhvr>
                                      <p:to>
                                        <p:strVal val="visible"/>
                                      </p:to>
                                    </p:set>
                                    <p:animEffect filter="fade" transition="in">
                                      <p:cBhvr>
                                        <p:cTn dur="200"/>
                                        <p:tgtEl>
                                          <p:spTgt spid="1401"/>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1402"/>
                                        </p:tgtEl>
                                        <p:attrNameLst>
                                          <p:attrName>style.visibility</p:attrName>
                                        </p:attrNameLst>
                                      </p:cBhvr>
                                      <p:to>
                                        <p:strVal val="visible"/>
                                      </p:to>
                                    </p:set>
                                    <p:animEffect filter="fade" transition="in">
                                      <p:cBhvr>
                                        <p:cTn dur="200"/>
                                        <p:tgtEl>
                                          <p:spTgt spid="14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200"/>
                                        <p:tgtEl>
                                          <p:spTgt spid="1403"/>
                                        </p:tgtEl>
                                      </p:cBhvr>
                                    </p:animEffect>
                                  </p:childTnLst>
                                </p:cTn>
                              </p:par>
                            </p:childTnLst>
                          </p:cTn>
                        </p:par>
                        <p:par>
                          <p:cTn fill="hold">
                            <p:stCondLst>
                              <p:cond delay="700"/>
                            </p:stCondLst>
                            <p:childTnLst>
                              <p:par>
                                <p:cTn fill="hold" nodeType="after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200"/>
                                        <p:tgtEl>
                                          <p:spTgt spid="1404"/>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200"/>
                                        <p:tgtEl>
                                          <p:spTgt spid="1405"/>
                                        </p:tgtEl>
                                      </p:cBhvr>
                                    </p:animEffect>
                                  </p:childTnLst>
                                </p:cTn>
                              </p:par>
                            </p:childTnLst>
                          </p:cTn>
                        </p:par>
                        <p:par>
                          <p:cTn fill="hold">
                            <p:stCondLst>
                              <p:cond delay="1100"/>
                            </p:stCondLst>
                            <p:childTnLst>
                              <p:par>
                                <p:cTn fill="hold" nodeType="afterEffect" presetClass="entr" presetID="10" presetSubtype="0">
                                  <p:stCondLst>
                                    <p:cond delay="0"/>
                                  </p:stCondLst>
                                  <p:childTnLst>
                                    <p:set>
                                      <p:cBhvr>
                                        <p:cTn dur="1" fill="hold">
                                          <p:stCondLst>
                                            <p:cond delay="0"/>
                                          </p:stCondLst>
                                        </p:cTn>
                                        <p:tgtEl>
                                          <p:spTgt spid="1406"/>
                                        </p:tgtEl>
                                        <p:attrNameLst>
                                          <p:attrName>style.visibility</p:attrName>
                                        </p:attrNameLst>
                                      </p:cBhvr>
                                      <p:to>
                                        <p:strVal val="visible"/>
                                      </p:to>
                                    </p:set>
                                    <p:animEffect filter="fade" transition="in">
                                      <p:cBhvr>
                                        <p:cTn dur="200"/>
                                        <p:tgtEl>
                                          <p:spTgt spid="1406"/>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1407"/>
                                        </p:tgtEl>
                                        <p:attrNameLst>
                                          <p:attrName>style.visibility</p:attrName>
                                        </p:attrNameLst>
                                      </p:cBhvr>
                                      <p:to>
                                        <p:strVal val="visible"/>
                                      </p:to>
                                    </p:set>
                                    <p:animEffect filter="fade" transition="in">
                                      <p:cBhvr>
                                        <p:cTn dur="200"/>
                                        <p:tgtEl>
                                          <p:spTgt spid="1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8"/>
                                        </p:tgtEl>
                                        <p:attrNameLst>
                                          <p:attrName>style.visibility</p:attrName>
                                        </p:attrNameLst>
                                      </p:cBhvr>
                                      <p:to>
                                        <p:strVal val="visible"/>
                                      </p:to>
                                    </p:set>
                                    <p:animEffect filter="fade" transition="in">
                                      <p:cBhvr>
                                        <p:cTn dur="1000"/>
                                        <p:tgtEl>
                                          <p:spTgt spid="1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9"/>
                                        </p:tgtEl>
                                        <p:attrNameLst>
                                          <p:attrName>style.visibility</p:attrName>
                                        </p:attrNameLst>
                                      </p:cBhvr>
                                      <p:to>
                                        <p:strVal val="visible"/>
                                      </p:to>
                                    </p:set>
                                    <p:animEffect filter="fade" transition="in">
                                      <p:cBhvr>
                                        <p:cTn dur="500"/>
                                        <p:tgtEl>
                                          <p:spTgt spid="1409"/>
                                        </p:tgtEl>
                                      </p:cBhvr>
                                    </p:animEffect>
                                  </p:childTnLst>
                                </p:cTn>
                              </p:par>
                              <p:par>
                                <p:cTn fill="hold" nodeType="withEffect" presetClass="entr" presetID="10" presetSubtype="0">
                                  <p:stCondLst>
                                    <p:cond delay="0"/>
                                  </p:stCondLst>
                                  <p:childTnLst>
                                    <p:set>
                                      <p:cBhvr>
                                        <p:cTn dur="1" fill="hold">
                                          <p:stCondLst>
                                            <p:cond delay="0"/>
                                          </p:stCondLst>
                                        </p:cTn>
                                        <p:tgtEl>
                                          <p:spTgt spid="1410"/>
                                        </p:tgtEl>
                                        <p:attrNameLst>
                                          <p:attrName>style.visibility</p:attrName>
                                        </p:attrNameLst>
                                      </p:cBhvr>
                                      <p:to>
                                        <p:strVal val="visible"/>
                                      </p:to>
                                    </p:set>
                                    <p:animEffect filter="fade" transition="in">
                                      <p:cBhvr>
                                        <p:cTn dur="500"/>
                                        <p:tgtEl>
                                          <p:spTgt spid="1410"/>
                                        </p:tgtEl>
                                      </p:cBhvr>
                                    </p:animEffect>
                                  </p:childTnLst>
                                </p:cTn>
                              </p:par>
                              <p:par>
                                <p:cTn fill="hold" nodeType="with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500"/>
                                        <p:tgtEl>
                                          <p:spTgt spid="1411"/>
                                        </p:tgtEl>
                                      </p:cBhvr>
                                    </p:animEffect>
                                  </p:childTnLst>
                                </p:cTn>
                              </p:par>
                              <p:par>
                                <p:cTn fill="hold" nodeType="withEffect" presetClass="entr" presetID="10" presetSubtype="0">
                                  <p:stCondLst>
                                    <p:cond delay="0"/>
                                  </p:stCondLst>
                                  <p:childTnLst>
                                    <p:set>
                                      <p:cBhvr>
                                        <p:cTn dur="1" fill="hold">
                                          <p:stCondLst>
                                            <p:cond delay="0"/>
                                          </p:stCondLst>
                                        </p:cTn>
                                        <p:tgtEl>
                                          <p:spTgt spid="1412"/>
                                        </p:tgtEl>
                                        <p:attrNameLst>
                                          <p:attrName>style.visibility</p:attrName>
                                        </p:attrNameLst>
                                      </p:cBhvr>
                                      <p:to>
                                        <p:strVal val="visible"/>
                                      </p:to>
                                    </p:set>
                                    <p:animEffect filter="fade" transition="in">
                                      <p:cBhvr>
                                        <p:cTn dur="500"/>
                                        <p:tgtEl>
                                          <p:spTgt spid="1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12"/>
                                        </p:tgtEl>
                                        <p:attrNameLst>
                                          <p:attrName>ppt_y</p:attrName>
                                        </p:attrNameLst>
                                      </p:cBhvr>
                                      <p:tavLst>
                                        <p:tav fmla="" tm="0">
                                          <p:val>
                                            <p:strVal val="#ppt_y"/>
                                          </p:val>
                                        </p:tav>
                                        <p:tav fmla="" tm="100000">
                                          <p:val>
                                            <p:strVal val="#ppt_y+1"/>
                                          </p:val>
                                        </p:tav>
                                      </p:tavLst>
                                    </p:anim>
                                    <p:set>
                                      <p:cBhvr>
                                        <p:cTn dur="1" fill="hold">
                                          <p:stCondLst>
                                            <p:cond delay="500"/>
                                          </p:stCondLst>
                                        </p:cTn>
                                        <p:tgtEl>
                                          <p:spTgt spid="141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11"/>
                                        </p:tgtEl>
                                        <p:attrNameLst>
                                          <p:attrName>ppt_y</p:attrName>
                                        </p:attrNameLst>
                                      </p:cBhvr>
                                      <p:tavLst>
                                        <p:tav fmla="" tm="0">
                                          <p:val>
                                            <p:strVal val="#ppt_y"/>
                                          </p:val>
                                        </p:tav>
                                        <p:tav fmla="" tm="100000">
                                          <p:val>
                                            <p:strVal val="#ppt_y+1"/>
                                          </p:val>
                                        </p:tav>
                                      </p:tavLst>
                                    </p:anim>
                                    <p:set>
                                      <p:cBhvr>
                                        <p:cTn dur="1" fill="hold">
                                          <p:stCondLst>
                                            <p:cond delay="500"/>
                                          </p:stCondLst>
                                        </p:cTn>
                                        <p:tgtEl>
                                          <p:spTgt spid="141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10"/>
                                        </p:tgtEl>
                                        <p:attrNameLst>
                                          <p:attrName>ppt_y</p:attrName>
                                        </p:attrNameLst>
                                      </p:cBhvr>
                                      <p:tavLst>
                                        <p:tav fmla="" tm="0">
                                          <p:val>
                                            <p:strVal val="#ppt_y"/>
                                          </p:val>
                                        </p:tav>
                                        <p:tav fmla="" tm="100000">
                                          <p:val>
                                            <p:strVal val="#ppt_y+1"/>
                                          </p:val>
                                        </p:tav>
                                      </p:tavLst>
                                    </p:anim>
                                    <p:set>
                                      <p:cBhvr>
                                        <p:cTn dur="1" fill="hold">
                                          <p:stCondLst>
                                            <p:cond delay="500"/>
                                          </p:stCondLst>
                                        </p:cTn>
                                        <p:tgtEl>
                                          <p:spTgt spid="141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09"/>
                                        </p:tgtEl>
                                        <p:attrNameLst>
                                          <p:attrName>ppt_y</p:attrName>
                                        </p:attrNameLst>
                                      </p:cBhvr>
                                      <p:tavLst>
                                        <p:tav fmla="" tm="0">
                                          <p:val>
                                            <p:strVal val="#ppt_y"/>
                                          </p:val>
                                        </p:tav>
                                        <p:tav fmla="" tm="100000">
                                          <p:val>
                                            <p:strVal val="#ppt_y+1"/>
                                          </p:val>
                                        </p:tav>
                                      </p:tavLst>
                                    </p:anim>
                                    <p:set>
                                      <p:cBhvr>
                                        <p:cTn dur="1" fill="hold">
                                          <p:stCondLst>
                                            <p:cond delay="500"/>
                                          </p:stCondLst>
                                        </p:cTn>
                                        <p:tgtEl>
                                          <p:spTgt spid="140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08"/>
                                        </p:tgtEl>
                                        <p:attrNameLst>
                                          <p:attrName>ppt_y</p:attrName>
                                        </p:attrNameLst>
                                      </p:cBhvr>
                                      <p:tavLst>
                                        <p:tav fmla="" tm="0">
                                          <p:val>
                                            <p:strVal val="#ppt_y"/>
                                          </p:val>
                                        </p:tav>
                                        <p:tav fmla="" tm="100000">
                                          <p:val>
                                            <p:strVal val="#ppt_y+1"/>
                                          </p:val>
                                        </p:tav>
                                      </p:tavLst>
                                    </p:anim>
                                    <p:set>
                                      <p:cBhvr>
                                        <p:cTn dur="1" fill="hold">
                                          <p:stCondLst>
                                            <p:cond delay="500"/>
                                          </p:stCondLst>
                                        </p:cTn>
                                        <p:tgtEl>
                                          <p:spTgt spid="14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7"/>
                                        </p:tgtEl>
                                        <p:attrNameLst>
                                          <p:attrName>style.visibility</p:attrName>
                                        </p:attrNameLst>
                                      </p:cBhvr>
                                      <p:to>
                                        <p:strVal val="visible"/>
                                      </p:to>
                                    </p:set>
                                    <p:animEffect filter="fade" transition="in">
                                      <p:cBhvr>
                                        <p:cTn dur="500"/>
                                        <p:tgtEl>
                                          <p:spTgt spid="1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gtEl>
                                        <p:attrNameLst>
                                          <p:attrName>style.visibility</p:attrName>
                                        </p:attrNameLst>
                                      </p:cBhvr>
                                      <p:to>
                                        <p:strVal val="visible"/>
                                      </p:to>
                                    </p:set>
                                    <p:animEffect filter="fade" transition="in">
                                      <p:cBhvr>
                                        <p:cTn dur="500"/>
                                        <p:tgtEl>
                                          <p:spTgt spid="1413"/>
                                        </p:tgtEl>
                                      </p:cBhvr>
                                    </p:animEffect>
                                  </p:childTnLst>
                                </p:cTn>
                              </p:par>
                              <p:par>
                                <p:cTn fill="hold" nodeType="with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500"/>
                                        <p:tgtEl>
                                          <p:spTgt spid="1414"/>
                                        </p:tgtEl>
                                      </p:cBhvr>
                                    </p:animEffect>
                                  </p:childTnLst>
                                </p:cTn>
                              </p:par>
                              <p:par>
                                <p:cTn fill="hold" nodeType="withEffect" presetClass="entr" presetID="10" presetSubtype="0">
                                  <p:stCondLst>
                                    <p:cond delay="0"/>
                                  </p:stCondLst>
                                  <p:childTnLst>
                                    <p:set>
                                      <p:cBhvr>
                                        <p:cTn dur="1" fill="hold">
                                          <p:stCondLst>
                                            <p:cond delay="0"/>
                                          </p:stCondLst>
                                        </p:cTn>
                                        <p:tgtEl>
                                          <p:spTgt spid="1415"/>
                                        </p:tgtEl>
                                        <p:attrNameLst>
                                          <p:attrName>style.visibility</p:attrName>
                                        </p:attrNameLst>
                                      </p:cBhvr>
                                      <p:to>
                                        <p:strVal val="visible"/>
                                      </p:to>
                                    </p:set>
                                    <p:animEffect filter="fade" transition="in">
                                      <p:cBhvr>
                                        <p:cTn dur="500"/>
                                        <p:tgtEl>
                                          <p:spTgt spid="1415"/>
                                        </p:tgtEl>
                                      </p:cBhvr>
                                    </p:animEffect>
                                  </p:childTnLst>
                                </p:cTn>
                              </p:par>
                              <p:par>
                                <p:cTn fill="hold" nodeType="withEffect" presetClass="entr" presetID="10" presetSubtype="0">
                                  <p:stCondLst>
                                    <p:cond delay="0"/>
                                  </p:stCondLst>
                                  <p:childTnLst>
                                    <p:set>
                                      <p:cBhvr>
                                        <p:cTn dur="1" fill="hold">
                                          <p:stCondLst>
                                            <p:cond delay="0"/>
                                          </p:stCondLst>
                                        </p:cTn>
                                        <p:tgtEl>
                                          <p:spTgt spid="1416"/>
                                        </p:tgtEl>
                                        <p:attrNameLst>
                                          <p:attrName>style.visibility</p:attrName>
                                        </p:attrNameLst>
                                      </p:cBhvr>
                                      <p:to>
                                        <p:strVal val="visible"/>
                                      </p:to>
                                    </p:set>
                                    <p:animEffect filter="fade" transition="in">
                                      <p:cBhvr>
                                        <p:cTn dur="500"/>
                                        <p:tgtEl>
                                          <p:spTgt spid="1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16"/>
                                        </p:tgtEl>
                                        <p:attrNameLst>
                                          <p:attrName>ppt_y</p:attrName>
                                        </p:attrNameLst>
                                      </p:cBhvr>
                                      <p:tavLst>
                                        <p:tav fmla="" tm="0">
                                          <p:val>
                                            <p:strVal val="#ppt_y"/>
                                          </p:val>
                                        </p:tav>
                                        <p:tav fmla="" tm="100000">
                                          <p:val>
                                            <p:strVal val="#ppt_y+1"/>
                                          </p:val>
                                        </p:tav>
                                      </p:tavLst>
                                    </p:anim>
                                    <p:set>
                                      <p:cBhvr>
                                        <p:cTn dur="1" fill="hold">
                                          <p:stCondLst>
                                            <p:cond delay="500"/>
                                          </p:stCondLst>
                                        </p:cTn>
                                        <p:tgtEl>
                                          <p:spTgt spid="141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15"/>
                                        </p:tgtEl>
                                        <p:attrNameLst>
                                          <p:attrName>ppt_y</p:attrName>
                                        </p:attrNameLst>
                                      </p:cBhvr>
                                      <p:tavLst>
                                        <p:tav fmla="" tm="0">
                                          <p:val>
                                            <p:strVal val="#ppt_y"/>
                                          </p:val>
                                        </p:tav>
                                        <p:tav fmla="" tm="100000">
                                          <p:val>
                                            <p:strVal val="#ppt_y+1"/>
                                          </p:val>
                                        </p:tav>
                                      </p:tavLst>
                                    </p:anim>
                                    <p:set>
                                      <p:cBhvr>
                                        <p:cTn dur="1" fill="hold">
                                          <p:stCondLst>
                                            <p:cond delay="500"/>
                                          </p:stCondLst>
                                        </p:cTn>
                                        <p:tgtEl>
                                          <p:spTgt spid="141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14"/>
                                        </p:tgtEl>
                                        <p:attrNameLst>
                                          <p:attrName>ppt_y</p:attrName>
                                        </p:attrNameLst>
                                      </p:cBhvr>
                                      <p:tavLst>
                                        <p:tav fmla="" tm="0">
                                          <p:val>
                                            <p:strVal val="#ppt_y"/>
                                          </p:val>
                                        </p:tav>
                                        <p:tav fmla="" tm="100000">
                                          <p:val>
                                            <p:strVal val="#ppt_y+1"/>
                                          </p:val>
                                        </p:tav>
                                      </p:tavLst>
                                    </p:anim>
                                    <p:set>
                                      <p:cBhvr>
                                        <p:cTn dur="1" fill="hold">
                                          <p:stCondLst>
                                            <p:cond delay="500"/>
                                          </p:stCondLst>
                                        </p:cTn>
                                        <p:tgtEl>
                                          <p:spTgt spid="141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13"/>
                                        </p:tgtEl>
                                        <p:attrNameLst>
                                          <p:attrName>ppt_y</p:attrName>
                                        </p:attrNameLst>
                                      </p:cBhvr>
                                      <p:tavLst>
                                        <p:tav fmla="" tm="0">
                                          <p:val>
                                            <p:strVal val="#ppt_y"/>
                                          </p:val>
                                        </p:tav>
                                        <p:tav fmla="" tm="100000">
                                          <p:val>
                                            <p:strVal val="#ppt_y+1"/>
                                          </p:val>
                                        </p:tav>
                                      </p:tavLst>
                                    </p:anim>
                                    <p:set>
                                      <p:cBhvr>
                                        <p:cTn dur="1" fill="hold">
                                          <p:stCondLst>
                                            <p:cond delay="500"/>
                                          </p:stCondLst>
                                        </p:cTn>
                                        <p:tgtEl>
                                          <p:spTgt spid="141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17"/>
                                        </p:tgtEl>
                                        <p:attrNameLst>
                                          <p:attrName>ppt_y</p:attrName>
                                        </p:attrNameLst>
                                      </p:cBhvr>
                                      <p:tavLst>
                                        <p:tav fmla="" tm="0">
                                          <p:val>
                                            <p:strVal val="#ppt_y"/>
                                          </p:val>
                                        </p:tav>
                                        <p:tav fmla="" tm="100000">
                                          <p:val>
                                            <p:strVal val="#ppt_y+1"/>
                                          </p:val>
                                        </p:tav>
                                      </p:tavLst>
                                    </p:anim>
                                    <p:set>
                                      <p:cBhvr>
                                        <p:cTn dur="1" fill="hold">
                                          <p:stCondLst>
                                            <p:cond delay="500"/>
                                          </p:stCondLst>
                                        </p:cTn>
                                        <p:tgtEl>
                                          <p:spTgt spid="141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8"/>
                                        </p:tgtEl>
                                        <p:attrNameLst>
                                          <p:attrName>style.visibility</p:attrName>
                                        </p:attrNameLst>
                                      </p:cBhvr>
                                      <p:to>
                                        <p:strVal val="visible"/>
                                      </p:to>
                                    </p:set>
                                    <p:animEffect filter="fade" transition="in">
                                      <p:cBhvr>
                                        <p:cTn dur="1000"/>
                                        <p:tgtEl>
                                          <p:spTgt spid="1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9"/>
                                        </p:tgtEl>
                                        <p:attrNameLst>
                                          <p:attrName>style.visibility</p:attrName>
                                        </p:attrNameLst>
                                      </p:cBhvr>
                                      <p:to>
                                        <p:strVal val="visible"/>
                                      </p:to>
                                    </p:set>
                                    <p:animEffect filter="fade" transition="in">
                                      <p:cBhvr>
                                        <p:cTn dur="500"/>
                                        <p:tgtEl>
                                          <p:spTgt spid="1419"/>
                                        </p:tgtEl>
                                      </p:cBhvr>
                                    </p:animEffect>
                                  </p:childTnLst>
                                </p:cTn>
                              </p:par>
                              <p:par>
                                <p:cTn fill="hold" nodeType="withEffect" presetClass="entr" presetID="10" presetSubtype="0">
                                  <p:stCondLst>
                                    <p:cond delay="0"/>
                                  </p:stCondLst>
                                  <p:childTnLst>
                                    <p:set>
                                      <p:cBhvr>
                                        <p:cTn dur="1" fill="hold">
                                          <p:stCondLst>
                                            <p:cond delay="0"/>
                                          </p:stCondLst>
                                        </p:cTn>
                                        <p:tgtEl>
                                          <p:spTgt spid="1420"/>
                                        </p:tgtEl>
                                        <p:attrNameLst>
                                          <p:attrName>style.visibility</p:attrName>
                                        </p:attrNameLst>
                                      </p:cBhvr>
                                      <p:to>
                                        <p:strVal val="visible"/>
                                      </p:to>
                                    </p:set>
                                    <p:animEffect filter="fade" transition="in">
                                      <p:cBhvr>
                                        <p:cTn dur="500"/>
                                        <p:tgtEl>
                                          <p:spTgt spid="1420"/>
                                        </p:tgtEl>
                                      </p:cBhvr>
                                    </p:animEffect>
                                  </p:childTnLst>
                                </p:cTn>
                              </p:par>
                              <p:par>
                                <p:cTn fill="hold" nodeType="with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500"/>
                                        <p:tgtEl>
                                          <p:spTgt spid="1421"/>
                                        </p:tgtEl>
                                      </p:cBhvr>
                                    </p:animEffect>
                                  </p:childTnLst>
                                </p:cTn>
                              </p:par>
                              <p:par>
                                <p:cTn fill="hold" nodeType="withEffect" presetClass="entr" presetID="10" presetSubtype="0">
                                  <p:stCondLst>
                                    <p:cond delay="0"/>
                                  </p:stCondLst>
                                  <p:childTnLst>
                                    <p:set>
                                      <p:cBhvr>
                                        <p:cTn dur="1" fill="hold">
                                          <p:stCondLst>
                                            <p:cond delay="0"/>
                                          </p:stCondLst>
                                        </p:cTn>
                                        <p:tgtEl>
                                          <p:spTgt spid="1422"/>
                                        </p:tgtEl>
                                        <p:attrNameLst>
                                          <p:attrName>style.visibility</p:attrName>
                                        </p:attrNameLst>
                                      </p:cBhvr>
                                      <p:to>
                                        <p:strVal val="visible"/>
                                      </p:to>
                                    </p:set>
                                    <p:animEffect filter="fade" transition="in">
                                      <p:cBhvr>
                                        <p:cTn dur="500"/>
                                        <p:tgtEl>
                                          <p:spTgt spid="1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22"/>
                                        </p:tgtEl>
                                      </p:cBhvr>
                                    </p:animEffect>
                                    <p:set>
                                      <p:cBhvr>
                                        <p:cTn dur="1" fill="hold">
                                          <p:stCondLst>
                                            <p:cond delay="1000"/>
                                          </p:stCondLst>
                                        </p:cTn>
                                        <p:tgtEl>
                                          <p:spTgt spid="14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21"/>
                                        </p:tgtEl>
                                      </p:cBhvr>
                                    </p:animEffect>
                                    <p:set>
                                      <p:cBhvr>
                                        <p:cTn dur="1" fill="hold">
                                          <p:stCondLst>
                                            <p:cond delay="1000"/>
                                          </p:stCondLst>
                                        </p:cTn>
                                        <p:tgtEl>
                                          <p:spTgt spid="14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20"/>
                                        </p:tgtEl>
                                      </p:cBhvr>
                                    </p:animEffect>
                                    <p:set>
                                      <p:cBhvr>
                                        <p:cTn dur="1" fill="hold">
                                          <p:stCondLst>
                                            <p:cond delay="1000"/>
                                          </p:stCondLst>
                                        </p:cTn>
                                        <p:tgtEl>
                                          <p:spTgt spid="14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19"/>
                                        </p:tgtEl>
                                      </p:cBhvr>
                                    </p:animEffect>
                                    <p:set>
                                      <p:cBhvr>
                                        <p:cTn dur="1" fill="hold">
                                          <p:stCondLst>
                                            <p:cond delay="1000"/>
                                          </p:stCondLst>
                                        </p:cTn>
                                        <p:tgtEl>
                                          <p:spTgt spid="14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18"/>
                                        </p:tgtEl>
                                      </p:cBhvr>
                                    </p:animEffect>
                                    <p:set>
                                      <p:cBhvr>
                                        <p:cTn dur="1" fill="hold">
                                          <p:stCondLst>
                                            <p:cond delay="1000"/>
                                          </p:stCondLst>
                                        </p:cTn>
                                        <p:tgtEl>
                                          <p:spTgt spid="14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gtEl>
                                        <p:attrNameLst>
                                          <p:attrName>style.visibility</p:attrName>
                                        </p:attrNameLst>
                                      </p:cBhvr>
                                      <p:to>
                                        <p:strVal val="visible"/>
                                      </p:to>
                                    </p:set>
                                    <p:animEffect filter="fade" transition="in">
                                      <p:cBhvr>
                                        <p:cTn dur="1000"/>
                                        <p:tgtEl>
                                          <p:spTgt spid="1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4"/>
                                        </p:tgtEl>
                                        <p:attrNameLst>
                                          <p:attrName>style.visibility</p:attrName>
                                        </p:attrNameLst>
                                      </p:cBhvr>
                                      <p:to>
                                        <p:strVal val="visible"/>
                                      </p:to>
                                    </p:set>
                                    <p:animEffect filter="fade" transition="in">
                                      <p:cBhvr>
                                        <p:cTn dur="500"/>
                                        <p:tgtEl>
                                          <p:spTgt spid="1424"/>
                                        </p:tgtEl>
                                      </p:cBhvr>
                                    </p:animEffect>
                                  </p:childTnLst>
                                </p:cTn>
                              </p:par>
                              <p:par>
                                <p:cTn fill="hold" nodeType="withEffect" presetClass="entr" presetID="10" presetSubtype="0">
                                  <p:stCondLst>
                                    <p:cond delay="0"/>
                                  </p:stCondLst>
                                  <p:childTnLst>
                                    <p:set>
                                      <p:cBhvr>
                                        <p:cTn dur="1" fill="hold">
                                          <p:stCondLst>
                                            <p:cond delay="0"/>
                                          </p:stCondLst>
                                        </p:cTn>
                                        <p:tgtEl>
                                          <p:spTgt spid="1425"/>
                                        </p:tgtEl>
                                        <p:attrNameLst>
                                          <p:attrName>style.visibility</p:attrName>
                                        </p:attrNameLst>
                                      </p:cBhvr>
                                      <p:to>
                                        <p:strVal val="visible"/>
                                      </p:to>
                                    </p:set>
                                    <p:animEffect filter="fade" transition="in">
                                      <p:cBhvr>
                                        <p:cTn dur="500"/>
                                        <p:tgtEl>
                                          <p:spTgt spid="1425"/>
                                        </p:tgtEl>
                                      </p:cBhvr>
                                    </p:animEffect>
                                  </p:childTnLst>
                                </p:cTn>
                              </p:par>
                              <p:par>
                                <p:cTn fill="hold" nodeType="withEffect" presetClass="entr" presetID="10" presetSubtype="0">
                                  <p:stCondLst>
                                    <p:cond delay="0"/>
                                  </p:stCondLst>
                                  <p:childTnLst>
                                    <p:set>
                                      <p:cBhvr>
                                        <p:cTn dur="1" fill="hold">
                                          <p:stCondLst>
                                            <p:cond delay="0"/>
                                          </p:stCondLst>
                                        </p:cTn>
                                        <p:tgtEl>
                                          <p:spTgt spid="1426"/>
                                        </p:tgtEl>
                                        <p:attrNameLst>
                                          <p:attrName>style.visibility</p:attrName>
                                        </p:attrNameLst>
                                      </p:cBhvr>
                                      <p:to>
                                        <p:strVal val="visible"/>
                                      </p:to>
                                    </p:set>
                                    <p:animEffect filter="fade" transition="in">
                                      <p:cBhvr>
                                        <p:cTn dur="500"/>
                                        <p:tgtEl>
                                          <p:spTgt spid="1426"/>
                                        </p:tgtEl>
                                      </p:cBhvr>
                                    </p:animEffect>
                                  </p:childTnLst>
                                </p:cTn>
                              </p:par>
                              <p:par>
                                <p:cTn fill="hold" nodeType="withEffect" presetClass="entr" presetID="10" presetSubtype="0">
                                  <p:stCondLst>
                                    <p:cond delay="0"/>
                                  </p:stCondLst>
                                  <p:childTnLst>
                                    <p:set>
                                      <p:cBhvr>
                                        <p:cTn dur="1" fill="hold">
                                          <p:stCondLst>
                                            <p:cond delay="0"/>
                                          </p:stCondLst>
                                        </p:cTn>
                                        <p:tgtEl>
                                          <p:spTgt spid="1427"/>
                                        </p:tgtEl>
                                        <p:attrNameLst>
                                          <p:attrName>style.visibility</p:attrName>
                                        </p:attrNameLst>
                                      </p:cBhvr>
                                      <p:to>
                                        <p:strVal val="visible"/>
                                      </p:to>
                                    </p:set>
                                    <p:animEffect filter="fade" transition="in">
                                      <p:cBhvr>
                                        <p:cTn dur="500"/>
                                        <p:tgtEl>
                                          <p:spTgt spid="1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27"/>
                                        </p:tgtEl>
                                      </p:cBhvr>
                                    </p:animEffect>
                                    <p:set>
                                      <p:cBhvr>
                                        <p:cTn dur="1" fill="hold">
                                          <p:stCondLst>
                                            <p:cond delay="1000"/>
                                          </p:stCondLst>
                                        </p:cTn>
                                        <p:tgtEl>
                                          <p:spTgt spid="14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26"/>
                                        </p:tgtEl>
                                      </p:cBhvr>
                                    </p:animEffect>
                                    <p:set>
                                      <p:cBhvr>
                                        <p:cTn dur="1" fill="hold">
                                          <p:stCondLst>
                                            <p:cond delay="1000"/>
                                          </p:stCondLst>
                                        </p:cTn>
                                        <p:tgtEl>
                                          <p:spTgt spid="14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25"/>
                                        </p:tgtEl>
                                      </p:cBhvr>
                                    </p:animEffect>
                                    <p:set>
                                      <p:cBhvr>
                                        <p:cTn dur="1" fill="hold">
                                          <p:stCondLst>
                                            <p:cond delay="1000"/>
                                          </p:stCondLst>
                                        </p:cTn>
                                        <p:tgtEl>
                                          <p:spTgt spid="14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24"/>
                                        </p:tgtEl>
                                      </p:cBhvr>
                                    </p:animEffect>
                                    <p:set>
                                      <p:cBhvr>
                                        <p:cTn dur="1" fill="hold">
                                          <p:stCondLst>
                                            <p:cond delay="1000"/>
                                          </p:stCondLst>
                                        </p:cTn>
                                        <p:tgtEl>
                                          <p:spTgt spid="14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23"/>
                                        </p:tgtEl>
                                      </p:cBhvr>
                                    </p:animEffect>
                                    <p:set>
                                      <p:cBhvr>
                                        <p:cTn dur="1" fill="hold">
                                          <p:stCondLst>
                                            <p:cond delay="1000"/>
                                          </p:stCondLst>
                                        </p:cTn>
                                        <p:tgtEl>
                                          <p:spTgt spid="14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8"/>
                                        </p:tgtEl>
                                        <p:attrNameLst>
                                          <p:attrName>style.visibility</p:attrName>
                                        </p:attrNameLst>
                                      </p:cBhvr>
                                      <p:to>
                                        <p:strVal val="visible"/>
                                      </p:to>
                                    </p:set>
                                    <p:animEffect filter="fade" transition="in">
                                      <p:cBhvr>
                                        <p:cTn dur="1000"/>
                                        <p:tgtEl>
                                          <p:spTgt spid="1428"/>
                                        </p:tgtEl>
                                      </p:cBhvr>
                                    </p:animEffect>
                                  </p:childTnLst>
                                </p:cTn>
                              </p:par>
                              <p:par>
                                <p:cTn fill="hold" nodeType="with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500"/>
                                        <p:tgtEl>
                                          <p:spTgt spid="1429"/>
                                        </p:tgtEl>
                                      </p:cBhvr>
                                    </p:animEffect>
                                  </p:childTnLst>
                                </p:cTn>
                              </p:par>
                              <p:par>
                                <p:cTn fill="hold" nodeType="withEffect" presetClass="entr" presetID="10" presetSubtype="0">
                                  <p:stCondLst>
                                    <p:cond delay="0"/>
                                  </p:stCondLst>
                                  <p:childTnLst>
                                    <p:set>
                                      <p:cBhvr>
                                        <p:cTn dur="1" fill="hold">
                                          <p:stCondLst>
                                            <p:cond delay="0"/>
                                          </p:stCondLst>
                                        </p:cTn>
                                        <p:tgtEl>
                                          <p:spTgt spid="1430"/>
                                        </p:tgtEl>
                                        <p:attrNameLst>
                                          <p:attrName>style.visibility</p:attrName>
                                        </p:attrNameLst>
                                      </p:cBhvr>
                                      <p:to>
                                        <p:strVal val="visible"/>
                                      </p:to>
                                    </p:set>
                                    <p:animEffect filter="fade" transition="in">
                                      <p:cBhvr>
                                        <p:cTn dur="500"/>
                                        <p:tgtEl>
                                          <p:spTgt spid="1430"/>
                                        </p:tgtEl>
                                      </p:cBhvr>
                                    </p:animEffect>
                                  </p:childTnLst>
                                </p:cTn>
                              </p:par>
                              <p:par>
                                <p:cTn fill="hold" nodeType="withEffect" presetClass="entr" presetID="10" presetSubtype="0">
                                  <p:stCondLst>
                                    <p:cond delay="0"/>
                                  </p:stCondLst>
                                  <p:childTnLst>
                                    <p:set>
                                      <p:cBhvr>
                                        <p:cTn dur="1" fill="hold">
                                          <p:stCondLst>
                                            <p:cond delay="0"/>
                                          </p:stCondLst>
                                        </p:cTn>
                                        <p:tgtEl>
                                          <p:spTgt spid="1431"/>
                                        </p:tgtEl>
                                        <p:attrNameLst>
                                          <p:attrName>style.visibility</p:attrName>
                                        </p:attrNameLst>
                                      </p:cBhvr>
                                      <p:to>
                                        <p:strVal val="visible"/>
                                      </p:to>
                                    </p:set>
                                    <p:animEffect filter="fade" transition="in">
                                      <p:cBhvr>
                                        <p:cTn dur="500"/>
                                        <p:tgtEl>
                                          <p:spTgt spid="1431"/>
                                        </p:tgtEl>
                                      </p:cBhvr>
                                    </p:animEffect>
                                  </p:childTnLst>
                                </p:cTn>
                              </p:par>
                              <p:par>
                                <p:cTn fill="hold" nodeType="withEffect" presetClass="entr" presetID="10" presetSubtype="0">
                                  <p:stCondLst>
                                    <p:cond delay="0"/>
                                  </p:stCondLst>
                                  <p:childTnLst>
                                    <p:set>
                                      <p:cBhvr>
                                        <p:cTn dur="1" fill="hold">
                                          <p:stCondLst>
                                            <p:cond delay="0"/>
                                          </p:stCondLst>
                                        </p:cTn>
                                        <p:tgtEl>
                                          <p:spTgt spid="1432"/>
                                        </p:tgtEl>
                                        <p:attrNameLst>
                                          <p:attrName>style.visibility</p:attrName>
                                        </p:attrNameLst>
                                      </p:cBhvr>
                                      <p:to>
                                        <p:strVal val="visible"/>
                                      </p:to>
                                    </p:set>
                                    <p:animEffect filter="fade" transition="in">
                                      <p:cBhvr>
                                        <p:cTn dur="500"/>
                                        <p:tgtEl>
                                          <p:spTgt spid="1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32"/>
                                        </p:tgtEl>
                                      </p:cBhvr>
                                    </p:animEffect>
                                    <p:set>
                                      <p:cBhvr>
                                        <p:cTn dur="1" fill="hold">
                                          <p:stCondLst>
                                            <p:cond delay="500"/>
                                          </p:stCondLst>
                                        </p:cTn>
                                        <p:tgtEl>
                                          <p:spTgt spid="14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31"/>
                                        </p:tgtEl>
                                      </p:cBhvr>
                                    </p:animEffect>
                                    <p:set>
                                      <p:cBhvr>
                                        <p:cTn dur="1" fill="hold">
                                          <p:stCondLst>
                                            <p:cond delay="500"/>
                                          </p:stCondLst>
                                        </p:cTn>
                                        <p:tgtEl>
                                          <p:spTgt spid="14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30"/>
                                        </p:tgtEl>
                                      </p:cBhvr>
                                    </p:animEffect>
                                    <p:set>
                                      <p:cBhvr>
                                        <p:cTn dur="1" fill="hold">
                                          <p:stCondLst>
                                            <p:cond delay="500"/>
                                          </p:stCondLst>
                                        </p:cTn>
                                        <p:tgtEl>
                                          <p:spTgt spid="14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29"/>
                                        </p:tgtEl>
                                      </p:cBhvr>
                                    </p:animEffect>
                                    <p:set>
                                      <p:cBhvr>
                                        <p:cTn dur="1" fill="hold">
                                          <p:stCondLst>
                                            <p:cond delay="500"/>
                                          </p:stCondLst>
                                        </p:cTn>
                                        <p:tgtEl>
                                          <p:spTgt spid="14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28"/>
                                        </p:tgtEl>
                                      </p:cBhvr>
                                    </p:animEffect>
                                    <p:set>
                                      <p:cBhvr>
                                        <p:cTn dur="1" fill="hold">
                                          <p:stCondLst>
                                            <p:cond delay="500"/>
                                          </p:stCondLst>
                                        </p:cTn>
                                        <p:tgtEl>
                                          <p:spTgt spid="14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3"/>
                                        </p:tgtEl>
                                        <p:attrNameLst>
                                          <p:attrName>style.visibility</p:attrName>
                                        </p:attrNameLst>
                                      </p:cBhvr>
                                      <p:to>
                                        <p:strVal val="visible"/>
                                      </p:to>
                                    </p:set>
                                    <p:animEffect filter="fade" transition="in">
                                      <p:cBhvr>
                                        <p:cTn dur="1000"/>
                                        <p:tgtEl>
                                          <p:spTgt spid="1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4"/>
                                        </p:tgtEl>
                                        <p:attrNameLst>
                                          <p:attrName>style.visibility</p:attrName>
                                        </p:attrNameLst>
                                      </p:cBhvr>
                                      <p:to>
                                        <p:strVal val="visible"/>
                                      </p:to>
                                    </p:set>
                                    <p:animEffect filter="fade" transition="in">
                                      <p:cBhvr>
                                        <p:cTn dur="500"/>
                                        <p:tgtEl>
                                          <p:spTgt spid="1434"/>
                                        </p:tgtEl>
                                      </p:cBhvr>
                                    </p:animEffect>
                                  </p:childTnLst>
                                </p:cTn>
                              </p:par>
                              <p:par>
                                <p:cTn fill="hold" nodeType="withEffect" presetClass="entr" presetID="10" presetSubtype="0">
                                  <p:stCondLst>
                                    <p:cond delay="0"/>
                                  </p:stCondLst>
                                  <p:childTnLst>
                                    <p:set>
                                      <p:cBhvr>
                                        <p:cTn dur="1" fill="hold">
                                          <p:stCondLst>
                                            <p:cond delay="0"/>
                                          </p:stCondLst>
                                        </p:cTn>
                                        <p:tgtEl>
                                          <p:spTgt spid="1435"/>
                                        </p:tgtEl>
                                        <p:attrNameLst>
                                          <p:attrName>style.visibility</p:attrName>
                                        </p:attrNameLst>
                                      </p:cBhvr>
                                      <p:to>
                                        <p:strVal val="visible"/>
                                      </p:to>
                                    </p:set>
                                    <p:animEffect filter="fade" transition="in">
                                      <p:cBhvr>
                                        <p:cTn dur="500"/>
                                        <p:tgtEl>
                                          <p:spTgt spid="1435"/>
                                        </p:tgtEl>
                                      </p:cBhvr>
                                    </p:animEffect>
                                  </p:childTnLst>
                                </p:cTn>
                              </p:par>
                              <p:par>
                                <p:cTn fill="hold" nodeType="withEffect" presetClass="entr" presetID="10" presetSubtype="0">
                                  <p:stCondLst>
                                    <p:cond delay="0"/>
                                  </p:stCondLst>
                                  <p:childTnLst>
                                    <p:set>
                                      <p:cBhvr>
                                        <p:cTn dur="1" fill="hold">
                                          <p:stCondLst>
                                            <p:cond delay="0"/>
                                          </p:stCondLst>
                                        </p:cTn>
                                        <p:tgtEl>
                                          <p:spTgt spid="1436"/>
                                        </p:tgtEl>
                                        <p:attrNameLst>
                                          <p:attrName>style.visibility</p:attrName>
                                        </p:attrNameLst>
                                      </p:cBhvr>
                                      <p:to>
                                        <p:strVal val="visible"/>
                                      </p:to>
                                    </p:set>
                                    <p:animEffect filter="fade" transition="in">
                                      <p:cBhvr>
                                        <p:cTn dur="500"/>
                                        <p:tgtEl>
                                          <p:spTgt spid="1436"/>
                                        </p:tgtEl>
                                      </p:cBhvr>
                                    </p:animEffect>
                                  </p:childTnLst>
                                </p:cTn>
                              </p:par>
                              <p:par>
                                <p:cTn fill="hold" nodeType="withEffect" presetClass="entr" presetID="10" presetSubtype="0">
                                  <p:stCondLst>
                                    <p:cond delay="0"/>
                                  </p:stCondLst>
                                  <p:childTnLst>
                                    <p:set>
                                      <p:cBhvr>
                                        <p:cTn dur="1" fill="hold">
                                          <p:stCondLst>
                                            <p:cond delay="0"/>
                                          </p:stCondLst>
                                        </p:cTn>
                                        <p:tgtEl>
                                          <p:spTgt spid="1437"/>
                                        </p:tgtEl>
                                        <p:attrNameLst>
                                          <p:attrName>style.visibility</p:attrName>
                                        </p:attrNameLst>
                                      </p:cBhvr>
                                      <p:to>
                                        <p:strVal val="visible"/>
                                      </p:to>
                                    </p:set>
                                    <p:animEffect filter="fade" transition="in">
                                      <p:cBhvr>
                                        <p:cTn dur="500"/>
                                        <p:tgtEl>
                                          <p:spTgt spid="1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37"/>
                                        </p:tgtEl>
                                        <p:attrNameLst>
                                          <p:attrName>ppt_y</p:attrName>
                                        </p:attrNameLst>
                                      </p:cBhvr>
                                      <p:tavLst>
                                        <p:tav fmla="" tm="0">
                                          <p:val>
                                            <p:strVal val="#ppt_y"/>
                                          </p:val>
                                        </p:tav>
                                        <p:tav fmla="" tm="100000">
                                          <p:val>
                                            <p:strVal val="#ppt_y+1"/>
                                          </p:val>
                                        </p:tav>
                                      </p:tavLst>
                                    </p:anim>
                                    <p:set>
                                      <p:cBhvr>
                                        <p:cTn dur="1" fill="hold">
                                          <p:stCondLst>
                                            <p:cond delay="500"/>
                                          </p:stCondLst>
                                        </p:cTn>
                                        <p:tgtEl>
                                          <p:spTgt spid="143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36"/>
                                        </p:tgtEl>
                                        <p:attrNameLst>
                                          <p:attrName>ppt_y</p:attrName>
                                        </p:attrNameLst>
                                      </p:cBhvr>
                                      <p:tavLst>
                                        <p:tav fmla="" tm="0">
                                          <p:val>
                                            <p:strVal val="#ppt_y"/>
                                          </p:val>
                                        </p:tav>
                                        <p:tav fmla="" tm="100000">
                                          <p:val>
                                            <p:strVal val="#ppt_y+1"/>
                                          </p:val>
                                        </p:tav>
                                      </p:tavLst>
                                    </p:anim>
                                    <p:set>
                                      <p:cBhvr>
                                        <p:cTn dur="1" fill="hold">
                                          <p:stCondLst>
                                            <p:cond delay="500"/>
                                          </p:stCondLst>
                                        </p:cTn>
                                        <p:tgtEl>
                                          <p:spTgt spid="143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35"/>
                                        </p:tgtEl>
                                        <p:attrNameLst>
                                          <p:attrName>ppt_y</p:attrName>
                                        </p:attrNameLst>
                                      </p:cBhvr>
                                      <p:tavLst>
                                        <p:tav fmla="" tm="0">
                                          <p:val>
                                            <p:strVal val="#ppt_y"/>
                                          </p:val>
                                        </p:tav>
                                        <p:tav fmla="" tm="100000">
                                          <p:val>
                                            <p:strVal val="#ppt_y+1"/>
                                          </p:val>
                                        </p:tav>
                                      </p:tavLst>
                                    </p:anim>
                                    <p:set>
                                      <p:cBhvr>
                                        <p:cTn dur="1" fill="hold">
                                          <p:stCondLst>
                                            <p:cond delay="500"/>
                                          </p:stCondLst>
                                        </p:cTn>
                                        <p:tgtEl>
                                          <p:spTgt spid="143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34"/>
                                        </p:tgtEl>
                                        <p:attrNameLst>
                                          <p:attrName>ppt_y</p:attrName>
                                        </p:attrNameLst>
                                      </p:cBhvr>
                                      <p:tavLst>
                                        <p:tav fmla="" tm="0">
                                          <p:val>
                                            <p:strVal val="#ppt_y"/>
                                          </p:val>
                                        </p:tav>
                                        <p:tav fmla="" tm="100000">
                                          <p:val>
                                            <p:strVal val="#ppt_y+1"/>
                                          </p:val>
                                        </p:tav>
                                      </p:tavLst>
                                    </p:anim>
                                    <p:set>
                                      <p:cBhvr>
                                        <p:cTn dur="1" fill="hold">
                                          <p:stCondLst>
                                            <p:cond delay="500"/>
                                          </p:stCondLst>
                                        </p:cTn>
                                        <p:tgtEl>
                                          <p:spTgt spid="143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33"/>
                                        </p:tgtEl>
                                        <p:attrNameLst>
                                          <p:attrName>ppt_y</p:attrName>
                                        </p:attrNameLst>
                                      </p:cBhvr>
                                      <p:tavLst>
                                        <p:tav fmla="" tm="0">
                                          <p:val>
                                            <p:strVal val="#ppt_y"/>
                                          </p:val>
                                        </p:tav>
                                        <p:tav fmla="" tm="100000">
                                          <p:val>
                                            <p:strVal val="#ppt_y+1"/>
                                          </p:val>
                                        </p:tav>
                                      </p:tavLst>
                                    </p:anim>
                                    <p:set>
                                      <p:cBhvr>
                                        <p:cTn dur="1" fill="hold">
                                          <p:stCondLst>
                                            <p:cond delay="500"/>
                                          </p:stCondLst>
                                        </p:cTn>
                                        <p:tgtEl>
                                          <p:spTgt spid="14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gtEl>
                                        <p:attrNameLst>
                                          <p:attrName>style.visibility</p:attrName>
                                        </p:attrNameLst>
                                      </p:cBhvr>
                                      <p:to>
                                        <p:strVal val="visible"/>
                                      </p:to>
                                    </p:set>
                                    <p:animEffect filter="fade" transition="in">
                                      <p:cBhvr>
                                        <p:cTn dur="1000"/>
                                        <p:tgtEl>
                                          <p:spTgt spid="1438"/>
                                        </p:tgtEl>
                                      </p:cBhvr>
                                    </p:animEffect>
                                  </p:childTnLst>
                                </p:cTn>
                              </p:par>
                              <p:par>
                                <p:cTn fill="hold" nodeType="withEffect" presetClass="entr" presetID="10" presetSubtype="0">
                                  <p:stCondLst>
                                    <p:cond delay="0"/>
                                  </p:stCondLst>
                                  <p:childTnLst>
                                    <p:set>
                                      <p:cBhvr>
                                        <p:cTn dur="1" fill="hold">
                                          <p:stCondLst>
                                            <p:cond delay="0"/>
                                          </p:stCondLst>
                                        </p:cTn>
                                        <p:tgtEl>
                                          <p:spTgt spid="1439"/>
                                        </p:tgtEl>
                                        <p:attrNameLst>
                                          <p:attrName>style.visibility</p:attrName>
                                        </p:attrNameLst>
                                      </p:cBhvr>
                                      <p:to>
                                        <p:strVal val="visible"/>
                                      </p:to>
                                    </p:set>
                                    <p:animEffect filter="fade" transition="in">
                                      <p:cBhvr>
                                        <p:cTn dur="500"/>
                                        <p:tgtEl>
                                          <p:spTgt spid="1439"/>
                                        </p:tgtEl>
                                      </p:cBhvr>
                                    </p:animEffect>
                                  </p:childTnLst>
                                </p:cTn>
                              </p:par>
                              <p:par>
                                <p:cTn fill="hold" nodeType="withEffect" presetClass="entr" presetID="10" presetSubtype="0">
                                  <p:stCondLst>
                                    <p:cond delay="0"/>
                                  </p:stCondLst>
                                  <p:childTnLst>
                                    <p:set>
                                      <p:cBhvr>
                                        <p:cTn dur="1" fill="hold">
                                          <p:stCondLst>
                                            <p:cond delay="0"/>
                                          </p:stCondLst>
                                        </p:cTn>
                                        <p:tgtEl>
                                          <p:spTgt spid="1440"/>
                                        </p:tgtEl>
                                        <p:attrNameLst>
                                          <p:attrName>style.visibility</p:attrName>
                                        </p:attrNameLst>
                                      </p:cBhvr>
                                      <p:to>
                                        <p:strVal val="visible"/>
                                      </p:to>
                                    </p:set>
                                    <p:animEffect filter="fade" transition="in">
                                      <p:cBhvr>
                                        <p:cTn dur="500"/>
                                        <p:tgtEl>
                                          <p:spTgt spid="1440"/>
                                        </p:tgtEl>
                                      </p:cBhvr>
                                    </p:animEffect>
                                  </p:childTnLst>
                                </p:cTn>
                              </p:par>
                              <p:par>
                                <p:cTn fill="hold" nodeType="with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500"/>
                                        <p:tgtEl>
                                          <p:spTgt spid="1441"/>
                                        </p:tgtEl>
                                      </p:cBhvr>
                                    </p:animEffect>
                                  </p:childTnLst>
                                </p:cTn>
                              </p:par>
                              <p:par>
                                <p:cTn fill="hold" nodeType="withEffect" presetClass="entr" presetID="10" presetSubtype="0">
                                  <p:stCondLst>
                                    <p:cond delay="0"/>
                                  </p:stCondLst>
                                  <p:childTnLst>
                                    <p:set>
                                      <p:cBhvr>
                                        <p:cTn dur="1" fill="hold">
                                          <p:stCondLst>
                                            <p:cond delay="0"/>
                                          </p:stCondLst>
                                        </p:cTn>
                                        <p:tgtEl>
                                          <p:spTgt spid="1442"/>
                                        </p:tgtEl>
                                        <p:attrNameLst>
                                          <p:attrName>style.visibility</p:attrName>
                                        </p:attrNameLst>
                                      </p:cBhvr>
                                      <p:to>
                                        <p:strVal val="visible"/>
                                      </p:to>
                                    </p:set>
                                    <p:animEffect filter="fade" transition="in">
                                      <p:cBhvr>
                                        <p:cTn dur="500"/>
                                        <p:tgtEl>
                                          <p:spTgt spid="1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42"/>
                                        </p:tgtEl>
                                        <p:attrNameLst>
                                          <p:attrName>ppt_y</p:attrName>
                                        </p:attrNameLst>
                                      </p:cBhvr>
                                      <p:tavLst>
                                        <p:tav fmla="" tm="0">
                                          <p:val>
                                            <p:strVal val="#ppt_y"/>
                                          </p:val>
                                        </p:tav>
                                        <p:tav fmla="" tm="100000">
                                          <p:val>
                                            <p:strVal val="#ppt_y+1"/>
                                          </p:val>
                                        </p:tav>
                                      </p:tavLst>
                                    </p:anim>
                                    <p:set>
                                      <p:cBhvr>
                                        <p:cTn dur="1" fill="hold">
                                          <p:stCondLst>
                                            <p:cond delay="500"/>
                                          </p:stCondLst>
                                        </p:cTn>
                                        <p:tgtEl>
                                          <p:spTgt spid="144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41"/>
                                        </p:tgtEl>
                                        <p:attrNameLst>
                                          <p:attrName>ppt_y</p:attrName>
                                        </p:attrNameLst>
                                      </p:cBhvr>
                                      <p:tavLst>
                                        <p:tav fmla="" tm="0">
                                          <p:val>
                                            <p:strVal val="#ppt_y"/>
                                          </p:val>
                                        </p:tav>
                                        <p:tav fmla="" tm="100000">
                                          <p:val>
                                            <p:strVal val="#ppt_y+1"/>
                                          </p:val>
                                        </p:tav>
                                      </p:tavLst>
                                    </p:anim>
                                    <p:set>
                                      <p:cBhvr>
                                        <p:cTn dur="1" fill="hold">
                                          <p:stCondLst>
                                            <p:cond delay="500"/>
                                          </p:stCondLst>
                                        </p:cTn>
                                        <p:tgtEl>
                                          <p:spTgt spid="144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40"/>
                                        </p:tgtEl>
                                        <p:attrNameLst>
                                          <p:attrName>ppt_y</p:attrName>
                                        </p:attrNameLst>
                                      </p:cBhvr>
                                      <p:tavLst>
                                        <p:tav fmla="" tm="0">
                                          <p:val>
                                            <p:strVal val="#ppt_y"/>
                                          </p:val>
                                        </p:tav>
                                        <p:tav fmla="" tm="100000">
                                          <p:val>
                                            <p:strVal val="#ppt_y+1"/>
                                          </p:val>
                                        </p:tav>
                                      </p:tavLst>
                                    </p:anim>
                                    <p:set>
                                      <p:cBhvr>
                                        <p:cTn dur="1" fill="hold">
                                          <p:stCondLst>
                                            <p:cond delay="500"/>
                                          </p:stCondLst>
                                        </p:cTn>
                                        <p:tgtEl>
                                          <p:spTgt spid="144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39"/>
                                        </p:tgtEl>
                                        <p:attrNameLst>
                                          <p:attrName>ppt_y</p:attrName>
                                        </p:attrNameLst>
                                      </p:cBhvr>
                                      <p:tavLst>
                                        <p:tav fmla="" tm="0">
                                          <p:val>
                                            <p:strVal val="#ppt_y"/>
                                          </p:val>
                                        </p:tav>
                                        <p:tav fmla="" tm="100000">
                                          <p:val>
                                            <p:strVal val="#ppt_y+1"/>
                                          </p:val>
                                        </p:tav>
                                      </p:tavLst>
                                    </p:anim>
                                    <p:set>
                                      <p:cBhvr>
                                        <p:cTn dur="1" fill="hold">
                                          <p:stCondLst>
                                            <p:cond delay="500"/>
                                          </p:stCondLst>
                                        </p:cTn>
                                        <p:tgtEl>
                                          <p:spTgt spid="143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38"/>
                                        </p:tgtEl>
                                        <p:attrNameLst>
                                          <p:attrName>ppt_y</p:attrName>
                                        </p:attrNameLst>
                                      </p:cBhvr>
                                      <p:tavLst>
                                        <p:tav fmla="" tm="0">
                                          <p:val>
                                            <p:strVal val="#ppt_y"/>
                                          </p:val>
                                        </p:tav>
                                        <p:tav fmla="" tm="100000">
                                          <p:val>
                                            <p:strVal val="#ppt_y+1"/>
                                          </p:val>
                                        </p:tav>
                                      </p:tavLst>
                                    </p:anim>
                                    <p:set>
                                      <p:cBhvr>
                                        <p:cTn dur="1" fill="hold">
                                          <p:stCondLst>
                                            <p:cond delay="500"/>
                                          </p:stCondLst>
                                        </p:cTn>
                                        <p:tgtEl>
                                          <p:spTgt spid="14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3"/>
                                        </p:tgtEl>
                                        <p:attrNameLst>
                                          <p:attrName>style.visibility</p:attrName>
                                        </p:attrNameLst>
                                      </p:cBhvr>
                                      <p:to>
                                        <p:strVal val="visible"/>
                                      </p:to>
                                    </p:set>
                                    <p:animEffect filter="fade" transition="in">
                                      <p:cBhvr>
                                        <p:cTn dur="1000"/>
                                        <p:tgtEl>
                                          <p:spTgt spid="1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4"/>
                                        </p:tgtEl>
                                        <p:attrNameLst>
                                          <p:attrName>style.visibility</p:attrName>
                                        </p:attrNameLst>
                                      </p:cBhvr>
                                      <p:to>
                                        <p:strVal val="visible"/>
                                      </p:to>
                                    </p:set>
                                    <p:animEffect filter="fade" transition="in">
                                      <p:cBhvr>
                                        <p:cTn dur="500"/>
                                        <p:tgtEl>
                                          <p:spTgt spid="1444"/>
                                        </p:tgtEl>
                                      </p:cBhvr>
                                    </p:animEffect>
                                  </p:childTnLst>
                                </p:cTn>
                              </p:par>
                              <p:par>
                                <p:cTn fill="hold" nodeType="with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500"/>
                                        <p:tgtEl>
                                          <p:spTgt spid="1445"/>
                                        </p:tgtEl>
                                      </p:cBhvr>
                                    </p:animEffect>
                                  </p:childTnLst>
                                </p:cTn>
                              </p:par>
                              <p:par>
                                <p:cTn fill="hold" nodeType="with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500"/>
                                        <p:tgtEl>
                                          <p:spTgt spid="1446"/>
                                        </p:tgtEl>
                                      </p:cBhvr>
                                    </p:animEffect>
                                  </p:childTnLst>
                                </p:cTn>
                              </p:par>
                              <p:par>
                                <p:cTn fill="hold" nodeType="with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500"/>
                                        <p:tgtEl>
                                          <p:spTgt spid="1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2000"/>
                                        <p:tgtEl>
                                          <p:spTgt spid="1447"/>
                                        </p:tgtEl>
                                        <p:attrNameLst>
                                          <p:attrName>ppt_y</p:attrName>
                                        </p:attrNameLst>
                                      </p:cBhvr>
                                      <p:tavLst>
                                        <p:tav fmla="" tm="0">
                                          <p:val>
                                            <p:strVal val="#ppt_y"/>
                                          </p:val>
                                        </p:tav>
                                        <p:tav fmla="" tm="100000">
                                          <p:val>
                                            <p:strVal val="#ppt_y+1"/>
                                          </p:val>
                                        </p:tav>
                                      </p:tavLst>
                                    </p:anim>
                                    <p:set>
                                      <p:cBhvr>
                                        <p:cTn dur="1" fill="hold">
                                          <p:stCondLst>
                                            <p:cond delay="2000"/>
                                          </p:stCondLst>
                                        </p:cTn>
                                        <p:tgtEl>
                                          <p:spTgt spid="144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2000"/>
                                        <p:tgtEl>
                                          <p:spTgt spid="1446"/>
                                        </p:tgtEl>
                                        <p:attrNameLst>
                                          <p:attrName>ppt_y</p:attrName>
                                        </p:attrNameLst>
                                      </p:cBhvr>
                                      <p:tavLst>
                                        <p:tav fmla="" tm="0">
                                          <p:val>
                                            <p:strVal val="#ppt_y"/>
                                          </p:val>
                                        </p:tav>
                                        <p:tav fmla="" tm="100000">
                                          <p:val>
                                            <p:strVal val="#ppt_y+1"/>
                                          </p:val>
                                        </p:tav>
                                      </p:tavLst>
                                    </p:anim>
                                    <p:set>
                                      <p:cBhvr>
                                        <p:cTn dur="1" fill="hold">
                                          <p:stCondLst>
                                            <p:cond delay="2000"/>
                                          </p:stCondLst>
                                        </p:cTn>
                                        <p:tgtEl>
                                          <p:spTgt spid="144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2000"/>
                                        <p:tgtEl>
                                          <p:spTgt spid="1445"/>
                                        </p:tgtEl>
                                        <p:attrNameLst>
                                          <p:attrName>ppt_y</p:attrName>
                                        </p:attrNameLst>
                                      </p:cBhvr>
                                      <p:tavLst>
                                        <p:tav fmla="" tm="0">
                                          <p:val>
                                            <p:strVal val="#ppt_y"/>
                                          </p:val>
                                        </p:tav>
                                        <p:tav fmla="" tm="100000">
                                          <p:val>
                                            <p:strVal val="#ppt_y+1"/>
                                          </p:val>
                                        </p:tav>
                                      </p:tavLst>
                                    </p:anim>
                                    <p:set>
                                      <p:cBhvr>
                                        <p:cTn dur="1" fill="hold">
                                          <p:stCondLst>
                                            <p:cond delay="2000"/>
                                          </p:stCondLst>
                                        </p:cTn>
                                        <p:tgtEl>
                                          <p:spTgt spid="144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2000"/>
                                        <p:tgtEl>
                                          <p:spTgt spid="1444"/>
                                        </p:tgtEl>
                                        <p:attrNameLst>
                                          <p:attrName>ppt_y</p:attrName>
                                        </p:attrNameLst>
                                      </p:cBhvr>
                                      <p:tavLst>
                                        <p:tav fmla="" tm="0">
                                          <p:val>
                                            <p:strVal val="#ppt_y"/>
                                          </p:val>
                                        </p:tav>
                                        <p:tav fmla="" tm="100000">
                                          <p:val>
                                            <p:strVal val="#ppt_y+1"/>
                                          </p:val>
                                        </p:tav>
                                      </p:tavLst>
                                    </p:anim>
                                    <p:set>
                                      <p:cBhvr>
                                        <p:cTn dur="1" fill="hold">
                                          <p:stCondLst>
                                            <p:cond delay="2000"/>
                                          </p:stCondLst>
                                        </p:cTn>
                                        <p:tgtEl>
                                          <p:spTgt spid="144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2000"/>
                                        <p:tgtEl>
                                          <p:spTgt spid="1443"/>
                                        </p:tgtEl>
                                        <p:attrNameLst>
                                          <p:attrName>ppt_y</p:attrName>
                                        </p:attrNameLst>
                                      </p:cBhvr>
                                      <p:tavLst>
                                        <p:tav fmla="" tm="0">
                                          <p:val>
                                            <p:strVal val="#ppt_y"/>
                                          </p:val>
                                        </p:tav>
                                        <p:tav fmla="" tm="100000">
                                          <p:val>
                                            <p:strVal val="#ppt_y+1"/>
                                          </p:val>
                                        </p:tav>
                                      </p:tavLst>
                                    </p:anim>
                                    <p:set>
                                      <p:cBhvr>
                                        <p:cTn dur="1" fill="hold">
                                          <p:stCondLst>
                                            <p:cond delay="2000"/>
                                          </p:stCondLst>
                                        </p:cTn>
                                        <p:tgtEl>
                                          <p:spTgt spid="14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8"/>
                                        </p:tgtEl>
                                        <p:attrNameLst>
                                          <p:attrName>style.visibility</p:attrName>
                                        </p:attrNameLst>
                                      </p:cBhvr>
                                      <p:to>
                                        <p:strVal val="visible"/>
                                      </p:to>
                                    </p:set>
                                    <p:animEffect filter="fade" transition="in">
                                      <p:cBhvr>
                                        <p:cTn dur="80"/>
                                        <p:tgtEl>
                                          <p:spTgt spid="1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1398"/>
                                        </p:tgtEl>
                                        <p:attrNameLst>
                                          <p:attrName>ppt_y</p:attrName>
                                        </p:attrNameLst>
                                      </p:cBhvr>
                                      <p:tavLst>
                                        <p:tav fmla="" tm="0">
                                          <p:val>
                                            <p:strVal val="#ppt_y"/>
                                          </p:val>
                                        </p:tav>
                                        <p:tav fmla="" tm="100000">
                                          <p:val>
                                            <p:strVal val="#ppt_y+1"/>
                                          </p:val>
                                        </p:tav>
                                      </p:tavLst>
                                    </p:anim>
                                    <p:set>
                                      <p:cBhvr>
                                        <p:cTn dur="1" fill="hold">
                                          <p:stCondLst>
                                            <p:cond delay="1000"/>
                                          </p:stCondLst>
                                        </p:cTn>
                                        <p:tgtEl>
                                          <p:spTgt spid="13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gtEl>
                                        <p:attrNameLst>
                                          <p:attrName>style.visibility</p:attrName>
                                        </p:attrNameLst>
                                      </p:cBhvr>
                                      <p:to>
                                        <p:strVal val="visible"/>
                                      </p:to>
                                    </p:set>
                                  </p:childTnLst>
                                </p:cTn>
                              </p:par>
                            </p:childTnLst>
                          </p:cTn>
                        </p:par>
                        <p:par>
                          <p:cTn fill="hold">
                            <p:stCondLst>
                              <p:cond delay="1"/>
                            </p:stCondLst>
                            <p:childTnLst>
                              <p:par>
                                <p:cTn fill="hold" nodeType="afterEffect" presetClass="exit" presetID="23" presetSubtype="32">
                                  <p:stCondLst>
                                    <p:cond delay="0"/>
                                  </p:stCondLst>
                                  <p:childTnLst>
                                    <p:anim calcmode="lin" valueType="num">
                                      <p:cBhvr additive="base">
                                        <p:cTn dur="500"/>
                                        <p:tgtEl>
                                          <p:spTgt spid="1450"/>
                                        </p:tgtEl>
                                        <p:attrNameLst>
                                          <p:attrName>ppt_w</p:attrName>
                                        </p:attrNameLst>
                                      </p:cBhvr>
                                      <p:tavLst>
                                        <p:tav fmla="" tm="0">
                                          <p:val>
                                            <p:strVal val="#ppt_w"/>
                                          </p:val>
                                        </p:tav>
                                        <p:tav fmla="" tm="100000">
                                          <p:val>
                                            <p:strVal val="0"/>
                                          </p:val>
                                        </p:tav>
                                      </p:tavLst>
                                    </p:anim>
                                    <p:anim calcmode="lin" valueType="num">
                                      <p:cBhvr additive="base">
                                        <p:cTn dur="500"/>
                                        <p:tgtEl>
                                          <p:spTgt spid="1450"/>
                                        </p:tgtEl>
                                        <p:attrNameLst>
                                          <p:attrName>ppt_h</p:attrName>
                                        </p:attrNameLst>
                                      </p:cBhvr>
                                      <p:tavLst>
                                        <p:tav fmla="" tm="0">
                                          <p:val>
                                            <p:strVal val="#ppt_h"/>
                                          </p:val>
                                        </p:tav>
                                        <p:tav fmla="" tm="100000">
                                          <p:val>
                                            <p:strVal val="0"/>
                                          </p:val>
                                        </p:tav>
                                      </p:tavLst>
                                    </p:anim>
                                    <p:set>
                                      <p:cBhvr>
                                        <p:cTn dur="1" fill="hold">
                                          <p:stCondLst>
                                            <p:cond delay="500"/>
                                          </p:stCondLst>
                                        </p:cTn>
                                        <p:tgtEl>
                                          <p:spTgt spid="1450"/>
                                        </p:tgtEl>
                                        <p:attrNameLst>
                                          <p:attrName>style.visibility</p:attrName>
                                        </p:attrNameLst>
                                      </p:cBhvr>
                                      <p:to>
                                        <p:strVal val="hidden"/>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1451"/>
                                        </p:tgtEl>
                                        <p:attrNameLst>
                                          <p:attrName>style.visibility</p:attrName>
                                        </p:attrNameLst>
                                      </p:cBhvr>
                                      <p:to>
                                        <p:strVal val="visible"/>
                                      </p:to>
                                    </p:set>
                                  </p:childTnLst>
                                </p:cTn>
                              </p:par>
                            </p:childTnLst>
                          </p:cTn>
                        </p:par>
                        <p:par>
                          <p:cTn fill="hold">
                            <p:stCondLst>
                              <p:cond delay="502"/>
                            </p:stCondLst>
                            <p:childTnLst>
                              <p:par>
                                <p:cTn fill="hold" nodeType="afterEffect" presetClass="exit" presetID="23" presetSubtype="32">
                                  <p:stCondLst>
                                    <p:cond delay="0"/>
                                  </p:stCondLst>
                                  <p:childTnLst>
                                    <p:anim calcmode="lin" valueType="num">
                                      <p:cBhvr additive="base">
                                        <p:cTn dur="500"/>
                                        <p:tgtEl>
                                          <p:spTgt spid="1451"/>
                                        </p:tgtEl>
                                        <p:attrNameLst>
                                          <p:attrName>ppt_w</p:attrName>
                                        </p:attrNameLst>
                                      </p:cBhvr>
                                      <p:tavLst>
                                        <p:tav fmla="" tm="0">
                                          <p:val>
                                            <p:strVal val="#ppt_w"/>
                                          </p:val>
                                        </p:tav>
                                        <p:tav fmla="" tm="100000">
                                          <p:val>
                                            <p:strVal val="0"/>
                                          </p:val>
                                        </p:tav>
                                      </p:tavLst>
                                    </p:anim>
                                    <p:anim calcmode="lin" valueType="num">
                                      <p:cBhvr additive="base">
                                        <p:cTn dur="500"/>
                                        <p:tgtEl>
                                          <p:spTgt spid="1451"/>
                                        </p:tgtEl>
                                        <p:attrNameLst>
                                          <p:attrName>ppt_h</p:attrName>
                                        </p:attrNameLst>
                                      </p:cBhvr>
                                      <p:tavLst>
                                        <p:tav fmla="" tm="0">
                                          <p:val>
                                            <p:strVal val="#ppt_h"/>
                                          </p:val>
                                        </p:tav>
                                        <p:tav fmla="" tm="100000">
                                          <p:val>
                                            <p:strVal val="0"/>
                                          </p:val>
                                        </p:tav>
                                      </p:tavLst>
                                    </p:anim>
                                    <p:set>
                                      <p:cBhvr>
                                        <p:cTn dur="1" fill="hold">
                                          <p:stCondLst>
                                            <p:cond delay="500"/>
                                          </p:stCondLst>
                                        </p:cTn>
                                        <p:tgtEl>
                                          <p:spTgt spid="1451"/>
                                        </p:tgtEl>
                                        <p:attrNameLst>
                                          <p:attrName>style.visibility</p:attrName>
                                        </p:attrNameLst>
                                      </p:cBhvr>
                                      <p:to>
                                        <p:strVal val="hidden"/>
                                      </p:to>
                                    </p:set>
                                  </p:childTnLst>
                                </p:cTn>
                              </p:par>
                            </p:childTnLst>
                          </p:cTn>
                        </p:par>
                        <p:par>
                          <p:cTn fill="hold">
                            <p:stCondLst>
                              <p:cond delay="1002"/>
                            </p:stCondLst>
                            <p:childTnLst>
                              <p:par>
                                <p:cTn fill="hold" nodeType="afterEffect" presetClass="entr" presetID="1" presetSubtype="0">
                                  <p:stCondLst>
                                    <p:cond delay="0"/>
                                  </p:stCondLst>
                                  <p:childTnLst>
                                    <p:set>
                                      <p:cBhvr>
                                        <p:cTn dur="1" fill="hold">
                                          <p:stCondLst>
                                            <p:cond delay="0"/>
                                          </p:stCondLst>
                                        </p:cTn>
                                        <p:tgtEl>
                                          <p:spTgt spid="1452"/>
                                        </p:tgtEl>
                                        <p:attrNameLst>
                                          <p:attrName>style.visibility</p:attrName>
                                        </p:attrNameLst>
                                      </p:cBhvr>
                                      <p:to>
                                        <p:strVal val="visible"/>
                                      </p:to>
                                    </p:set>
                                  </p:childTnLst>
                                </p:cTn>
                              </p:par>
                            </p:childTnLst>
                          </p:cTn>
                        </p:par>
                        <p:par>
                          <p:cTn fill="hold">
                            <p:stCondLst>
                              <p:cond delay="1003"/>
                            </p:stCondLst>
                            <p:childTnLst>
                              <p:par>
                                <p:cTn fill="hold" nodeType="afterEffect" presetClass="exit" presetID="23" presetSubtype="32">
                                  <p:stCondLst>
                                    <p:cond delay="0"/>
                                  </p:stCondLst>
                                  <p:childTnLst>
                                    <p:anim calcmode="lin" valueType="num">
                                      <p:cBhvr additive="base">
                                        <p:cTn dur="500"/>
                                        <p:tgtEl>
                                          <p:spTgt spid="1452"/>
                                        </p:tgtEl>
                                        <p:attrNameLst>
                                          <p:attrName>ppt_w</p:attrName>
                                        </p:attrNameLst>
                                      </p:cBhvr>
                                      <p:tavLst>
                                        <p:tav fmla="" tm="0">
                                          <p:val>
                                            <p:strVal val="#ppt_w"/>
                                          </p:val>
                                        </p:tav>
                                        <p:tav fmla="" tm="100000">
                                          <p:val>
                                            <p:strVal val="0"/>
                                          </p:val>
                                        </p:tav>
                                      </p:tavLst>
                                    </p:anim>
                                    <p:anim calcmode="lin" valueType="num">
                                      <p:cBhvr additive="base">
                                        <p:cTn dur="500"/>
                                        <p:tgtEl>
                                          <p:spTgt spid="1452"/>
                                        </p:tgtEl>
                                        <p:attrNameLst>
                                          <p:attrName>ppt_h</p:attrName>
                                        </p:attrNameLst>
                                      </p:cBhvr>
                                      <p:tavLst>
                                        <p:tav fmla="" tm="0">
                                          <p:val>
                                            <p:strVal val="#ppt_h"/>
                                          </p:val>
                                        </p:tav>
                                        <p:tav fmla="" tm="100000">
                                          <p:val>
                                            <p:strVal val="0"/>
                                          </p:val>
                                        </p:tav>
                                      </p:tavLst>
                                    </p:anim>
                                    <p:set>
                                      <p:cBhvr>
                                        <p:cTn dur="1" fill="hold">
                                          <p:stCondLst>
                                            <p:cond delay="500"/>
                                          </p:stCondLst>
                                        </p:cTn>
                                        <p:tgtEl>
                                          <p:spTgt spid="1452"/>
                                        </p:tgtEl>
                                        <p:attrNameLst>
                                          <p:attrName>style.visibility</p:attrName>
                                        </p:attrNameLst>
                                      </p:cBhvr>
                                      <p:to>
                                        <p:strVal val="hidden"/>
                                      </p:to>
                                    </p:set>
                                  </p:childTnLst>
                                </p:cTn>
                              </p:par>
                            </p:childTnLst>
                          </p:cTn>
                        </p:par>
                        <p:par>
                          <p:cTn fill="hold">
                            <p:stCondLst>
                              <p:cond delay="1503"/>
                            </p:stCondLst>
                            <p:childTnLst>
                              <p:par>
                                <p:cTn fill="hold" nodeType="afterEffect" presetClass="entr" presetID="1" presetSubtype="0">
                                  <p:stCondLst>
                                    <p:cond delay="0"/>
                                  </p:stCondLst>
                                  <p:childTnLst>
                                    <p:set>
                                      <p:cBhvr>
                                        <p:cTn dur="1" fill="hold">
                                          <p:stCondLst>
                                            <p:cond delay="0"/>
                                          </p:stCondLst>
                                        </p:cTn>
                                        <p:tgtEl>
                                          <p:spTgt spid="1453"/>
                                        </p:tgtEl>
                                        <p:attrNameLst>
                                          <p:attrName>style.visibility</p:attrName>
                                        </p:attrNameLst>
                                      </p:cBhvr>
                                      <p:to>
                                        <p:strVal val="visible"/>
                                      </p:to>
                                    </p:set>
                                  </p:childTnLst>
                                </p:cTn>
                              </p:par>
                            </p:childTnLst>
                          </p:cTn>
                        </p:par>
                        <p:par>
                          <p:cTn fill="hold">
                            <p:stCondLst>
                              <p:cond delay="1504"/>
                            </p:stCondLst>
                            <p:childTnLst>
                              <p:par>
                                <p:cTn fill="hold" nodeType="afterEffect" presetClass="exit" presetID="23" presetSubtype="32">
                                  <p:stCondLst>
                                    <p:cond delay="0"/>
                                  </p:stCondLst>
                                  <p:childTnLst>
                                    <p:anim calcmode="lin" valueType="num">
                                      <p:cBhvr additive="base">
                                        <p:cTn dur="500"/>
                                        <p:tgtEl>
                                          <p:spTgt spid="1453"/>
                                        </p:tgtEl>
                                        <p:attrNameLst>
                                          <p:attrName>ppt_w</p:attrName>
                                        </p:attrNameLst>
                                      </p:cBhvr>
                                      <p:tavLst>
                                        <p:tav fmla="" tm="0">
                                          <p:val>
                                            <p:strVal val="#ppt_w"/>
                                          </p:val>
                                        </p:tav>
                                        <p:tav fmla="" tm="100000">
                                          <p:val>
                                            <p:strVal val="0"/>
                                          </p:val>
                                        </p:tav>
                                      </p:tavLst>
                                    </p:anim>
                                    <p:anim calcmode="lin" valueType="num">
                                      <p:cBhvr additive="base">
                                        <p:cTn dur="500"/>
                                        <p:tgtEl>
                                          <p:spTgt spid="1453"/>
                                        </p:tgtEl>
                                        <p:attrNameLst>
                                          <p:attrName>ppt_h</p:attrName>
                                        </p:attrNameLst>
                                      </p:cBhvr>
                                      <p:tavLst>
                                        <p:tav fmla="" tm="0">
                                          <p:val>
                                            <p:strVal val="#ppt_h"/>
                                          </p:val>
                                        </p:tav>
                                        <p:tav fmla="" tm="100000">
                                          <p:val>
                                            <p:strVal val="0"/>
                                          </p:val>
                                        </p:tav>
                                      </p:tavLst>
                                    </p:anim>
                                    <p:set>
                                      <p:cBhvr>
                                        <p:cTn dur="1" fill="hold">
                                          <p:stCondLst>
                                            <p:cond delay="500"/>
                                          </p:stCondLst>
                                        </p:cTn>
                                        <p:tgtEl>
                                          <p:spTgt spid="1453"/>
                                        </p:tgtEl>
                                        <p:attrNameLst>
                                          <p:attrName>style.visibility</p:attrName>
                                        </p:attrNameLst>
                                      </p:cBhvr>
                                      <p:to>
                                        <p:strVal val="hidden"/>
                                      </p:to>
                                    </p:set>
                                  </p:childTnLst>
                                </p:cTn>
                              </p:par>
                            </p:childTnLst>
                          </p:cTn>
                        </p:par>
                        <p:par>
                          <p:cTn fill="hold">
                            <p:stCondLst>
                              <p:cond delay="2004"/>
                            </p:stCondLst>
                            <p:childTnLst>
                              <p:par>
                                <p:cTn fill="hold" nodeType="afterEffect" presetClass="entr" presetID="1" presetSubtype="0">
                                  <p:stCondLst>
                                    <p:cond delay="0"/>
                                  </p:stCondLst>
                                  <p:childTnLst>
                                    <p:set>
                                      <p:cBhvr>
                                        <p:cTn dur="1" fill="hold">
                                          <p:stCondLst>
                                            <p:cond delay="0"/>
                                          </p:stCondLst>
                                        </p:cTn>
                                        <p:tgtEl>
                                          <p:spTgt spid="1454"/>
                                        </p:tgtEl>
                                        <p:attrNameLst>
                                          <p:attrName>style.visibility</p:attrName>
                                        </p:attrNameLst>
                                      </p:cBhvr>
                                      <p:to>
                                        <p:strVal val="visible"/>
                                      </p:to>
                                    </p:set>
                                  </p:childTnLst>
                                </p:cTn>
                              </p:par>
                            </p:childTnLst>
                          </p:cTn>
                        </p:par>
                        <p:par>
                          <p:cTn fill="hold">
                            <p:stCondLst>
                              <p:cond delay="2005"/>
                            </p:stCondLst>
                            <p:childTnLst>
                              <p:par>
                                <p:cTn fill="hold" nodeType="afterEffect" presetClass="exit" presetID="23" presetSubtype="32">
                                  <p:stCondLst>
                                    <p:cond delay="0"/>
                                  </p:stCondLst>
                                  <p:childTnLst>
                                    <p:anim calcmode="lin" valueType="num">
                                      <p:cBhvr additive="base">
                                        <p:cTn dur="500"/>
                                        <p:tgtEl>
                                          <p:spTgt spid="1454"/>
                                        </p:tgtEl>
                                        <p:attrNameLst>
                                          <p:attrName>ppt_w</p:attrName>
                                        </p:attrNameLst>
                                      </p:cBhvr>
                                      <p:tavLst>
                                        <p:tav fmla="" tm="0">
                                          <p:val>
                                            <p:strVal val="#ppt_w"/>
                                          </p:val>
                                        </p:tav>
                                        <p:tav fmla="" tm="100000">
                                          <p:val>
                                            <p:strVal val="0"/>
                                          </p:val>
                                        </p:tav>
                                      </p:tavLst>
                                    </p:anim>
                                    <p:anim calcmode="lin" valueType="num">
                                      <p:cBhvr additive="base">
                                        <p:cTn dur="500"/>
                                        <p:tgtEl>
                                          <p:spTgt spid="1454"/>
                                        </p:tgtEl>
                                        <p:attrNameLst>
                                          <p:attrName>ppt_h</p:attrName>
                                        </p:attrNameLst>
                                      </p:cBhvr>
                                      <p:tavLst>
                                        <p:tav fmla="" tm="0">
                                          <p:val>
                                            <p:strVal val="#ppt_h"/>
                                          </p:val>
                                        </p:tav>
                                        <p:tav fmla="" tm="100000">
                                          <p:val>
                                            <p:strVal val="0"/>
                                          </p:val>
                                        </p:tav>
                                      </p:tavLst>
                                    </p:anim>
                                    <p:set>
                                      <p:cBhvr>
                                        <p:cTn dur="1" fill="hold">
                                          <p:stCondLst>
                                            <p:cond delay="500"/>
                                          </p:stCondLst>
                                        </p:cTn>
                                        <p:tgtEl>
                                          <p:spTgt spid="1454"/>
                                        </p:tgtEl>
                                        <p:attrNameLst>
                                          <p:attrName>style.visibility</p:attrName>
                                        </p:attrNameLst>
                                      </p:cBhvr>
                                      <p:to>
                                        <p:strVal val="hidden"/>
                                      </p:to>
                                    </p:set>
                                  </p:childTnLst>
                                </p:cTn>
                              </p:par>
                            </p:childTnLst>
                          </p:cTn>
                        </p:par>
                        <p:par>
                          <p:cTn fill="hold">
                            <p:stCondLst>
                              <p:cond delay="2505"/>
                            </p:stCondLst>
                            <p:childTnLst>
                              <p:par>
                                <p:cTn fill="hold" nodeType="afterEffect" presetClass="entr" presetID="1" presetSubtype="0">
                                  <p:stCondLst>
                                    <p:cond delay="0"/>
                                  </p:stCondLst>
                                  <p:childTnLst>
                                    <p:set>
                                      <p:cBhvr>
                                        <p:cTn dur="1" fill="hold">
                                          <p:stCondLst>
                                            <p:cond delay="0"/>
                                          </p:stCondLst>
                                        </p:cTn>
                                        <p:tgtEl>
                                          <p:spTgt spid="1455"/>
                                        </p:tgtEl>
                                        <p:attrNameLst>
                                          <p:attrName>style.visibility</p:attrName>
                                        </p:attrNameLst>
                                      </p:cBhvr>
                                      <p:to>
                                        <p:strVal val="visible"/>
                                      </p:to>
                                    </p:set>
                                  </p:childTnLst>
                                </p:cTn>
                              </p:par>
                            </p:childTnLst>
                          </p:cTn>
                        </p:par>
                        <p:par>
                          <p:cTn fill="hold">
                            <p:stCondLst>
                              <p:cond delay="2506"/>
                            </p:stCondLst>
                            <p:childTnLst>
                              <p:par>
                                <p:cTn fill="hold" nodeType="afterEffect" presetClass="exit" presetID="23" presetSubtype="32">
                                  <p:stCondLst>
                                    <p:cond delay="0"/>
                                  </p:stCondLst>
                                  <p:childTnLst>
                                    <p:anim calcmode="lin" valueType="num">
                                      <p:cBhvr additive="base">
                                        <p:cTn dur="500"/>
                                        <p:tgtEl>
                                          <p:spTgt spid="1455"/>
                                        </p:tgtEl>
                                        <p:attrNameLst>
                                          <p:attrName>ppt_w</p:attrName>
                                        </p:attrNameLst>
                                      </p:cBhvr>
                                      <p:tavLst>
                                        <p:tav fmla="" tm="0">
                                          <p:val>
                                            <p:strVal val="#ppt_w"/>
                                          </p:val>
                                        </p:tav>
                                        <p:tav fmla="" tm="100000">
                                          <p:val>
                                            <p:strVal val="0"/>
                                          </p:val>
                                        </p:tav>
                                      </p:tavLst>
                                    </p:anim>
                                    <p:anim calcmode="lin" valueType="num">
                                      <p:cBhvr additive="base">
                                        <p:cTn dur="500"/>
                                        <p:tgtEl>
                                          <p:spTgt spid="1455"/>
                                        </p:tgtEl>
                                        <p:attrNameLst>
                                          <p:attrName>ppt_h</p:attrName>
                                        </p:attrNameLst>
                                      </p:cBhvr>
                                      <p:tavLst>
                                        <p:tav fmla="" tm="0">
                                          <p:val>
                                            <p:strVal val="#ppt_h"/>
                                          </p:val>
                                        </p:tav>
                                        <p:tav fmla="" tm="100000">
                                          <p:val>
                                            <p:strVal val="0"/>
                                          </p:val>
                                        </p:tav>
                                      </p:tavLst>
                                    </p:anim>
                                    <p:set>
                                      <p:cBhvr>
                                        <p:cTn dur="1" fill="hold">
                                          <p:stCondLst>
                                            <p:cond delay="500"/>
                                          </p:stCondLst>
                                        </p:cTn>
                                        <p:tgtEl>
                                          <p:spTgt spid="1455"/>
                                        </p:tgtEl>
                                        <p:attrNameLst>
                                          <p:attrName>style.visibility</p:attrName>
                                        </p:attrNameLst>
                                      </p:cBhvr>
                                      <p:to>
                                        <p:strVal val="hidden"/>
                                      </p:to>
                                    </p:set>
                                  </p:childTnLst>
                                </p:cTn>
                              </p:par>
                            </p:childTnLst>
                          </p:cTn>
                        </p:par>
                        <p:par>
                          <p:cTn fill="hold">
                            <p:stCondLst>
                              <p:cond delay="3006"/>
                            </p:stCondLst>
                            <p:childTnLst>
                              <p:par>
                                <p:cTn fill="hold" nodeType="afterEffect" presetClass="entr" presetID="1" presetSubtype="0">
                                  <p:stCondLst>
                                    <p:cond delay="0"/>
                                  </p:stCondLst>
                                  <p:childTnLst>
                                    <p:set>
                                      <p:cBhvr>
                                        <p:cTn dur="1" fill="hold">
                                          <p:stCondLst>
                                            <p:cond delay="0"/>
                                          </p:stCondLst>
                                        </p:cTn>
                                        <p:tgtEl>
                                          <p:spTgt spid="1456"/>
                                        </p:tgtEl>
                                        <p:attrNameLst>
                                          <p:attrName>style.visibility</p:attrName>
                                        </p:attrNameLst>
                                      </p:cBhvr>
                                      <p:to>
                                        <p:strVal val="visible"/>
                                      </p:to>
                                    </p:set>
                                  </p:childTnLst>
                                </p:cTn>
                              </p:par>
                            </p:childTnLst>
                          </p:cTn>
                        </p:par>
                        <p:par>
                          <p:cTn fill="hold">
                            <p:stCondLst>
                              <p:cond delay="3007"/>
                            </p:stCondLst>
                            <p:childTnLst>
                              <p:par>
                                <p:cTn fill="hold" nodeType="afterEffect" presetClass="exit" presetID="23" presetSubtype="32">
                                  <p:stCondLst>
                                    <p:cond delay="0"/>
                                  </p:stCondLst>
                                  <p:childTnLst>
                                    <p:anim calcmode="lin" valueType="num">
                                      <p:cBhvr additive="base">
                                        <p:cTn dur="500"/>
                                        <p:tgtEl>
                                          <p:spTgt spid="1456"/>
                                        </p:tgtEl>
                                        <p:attrNameLst>
                                          <p:attrName>ppt_w</p:attrName>
                                        </p:attrNameLst>
                                      </p:cBhvr>
                                      <p:tavLst>
                                        <p:tav fmla="" tm="0">
                                          <p:val>
                                            <p:strVal val="#ppt_w"/>
                                          </p:val>
                                        </p:tav>
                                        <p:tav fmla="" tm="100000">
                                          <p:val>
                                            <p:strVal val="0"/>
                                          </p:val>
                                        </p:tav>
                                      </p:tavLst>
                                    </p:anim>
                                    <p:anim calcmode="lin" valueType="num">
                                      <p:cBhvr additive="base">
                                        <p:cTn dur="500"/>
                                        <p:tgtEl>
                                          <p:spTgt spid="1456"/>
                                        </p:tgtEl>
                                        <p:attrNameLst>
                                          <p:attrName>ppt_h</p:attrName>
                                        </p:attrNameLst>
                                      </p:cBhvr>
                                      <p:tavLst>
                                        <p:tav fmla="" tm="0">
                                          <p:val>
                                            <p:strVal val="#ppt_h"/>
                                          </p:val>
                                        </p:tav>
                                        <p:tav fmla="" tm="100000">
                                          <p:val>
                                            <p:strVal val="0"/>
                                          </p:val>
                                        </p:tav>
                                      </p:tavLst>
                                    </p:anim>
                                    <p:set>
                                      <p:cBhvr>
                                        <p:cTn dur="1" fill="hold">
                                          <p:stCondLst>
                                            <p:cond delay="500"/>
                                          </p:stCondLst>
                                        </p:cTn>
                                        <p:tgtEl>
                                          <p:spTgt spid="1456"/>
                                        </p:tgtEl>
                                        <p:attrNameLst>
                                          <p:attrName>style.visibility</p:attrName>
                                        </p:attrNameLst>
                                      </p:cBhvr>
                                      <p:to>
                                        <p:strVal val="hidden"/>
                                      </p:to>
                                    </p:set>
                                  </p:childTnLst>
                                </p:cTn>
                              </p:par>
                            </p:childTnLst>
                          </p:cTn>
                        </p:par>
                        <p:par>
                          <p:cTn fill="hold">
                            <p:stCondLst>
                              <p:cond delay="3507"/>
                            </p:stCondLst>
                            <p:childTnLst>
                              <p:par>
                                <p:cTn fill="hold" nodeType="afterEffect" presetClass="entr" presetID="1" presetSubtype="0">
                                  <p:stCondLst>
                                    <p:cond delay="0"/>
                                  </p:stCondLst>
                                  <p:childTnLst>
                                    <p:set>
                                      <p:cBhvr>
                                        <p:cTn dur="1" fill="hold">
                                          <p:stCondLst>
                                            <p:cond delay="0"/>
                                          </p:stCondLst>
                                        </p:cTn>
                                        <p:tgtEl>
                                          <p:spTgt spid="1457"/>
                                        </p:tgtEl>
                                        <p:attrNameLst>
                                          <p:attrName>style.visibility</p:attrName>
                                        </p:attrNameLst>
                                      </p:cBhvr>
                                      <p:to>
                                        <p:strVal val="visible"/>
                                      </p:to>
                                    </p:set>
                                  </p:childTnLst>
                                </p:cTn>
                              </p:par>
                            </p:childTnLst>
                          </p:cTn>
                        </p:par>
                        <p:par>
                          <p:cTn fill="hold">
                            <p:stCondLst>
                              <p:cond delay="3508"/>
                            </p:stCondLst>
                            <p:childTnLst>
                              <p:par>
                                <p:cTn fill="hold" nodeType="afterEffect" presetClass="exit" presetID="23" presetSubtype="32">
                                  <p:stCondLst>
                                    <p:cond delay="0"/>
                                  </p:stCondLst>
                                  <p:childTnLst>
                                    <p:anim calcmode="lin" valueType="num">
                                      <p:cBhvr additive="base">
                                        <p:cTn dur="500"/>
                                        <p:tgtEl>
                                          <p:spTgt spid="1457"/>
                                        </p:tgtEl>
                                        <p:attrNameLst>
                                          <p:attrName>ppt_w</p:attrName>
                                        </p:attrNameLst>
                                      </p:cBhvr>
                                      <p:tavLst>
                                        <p:tav fmla="" tm="0">
                                          <p:val>
                                            <p:strVal val="#ppt_w"/>
                                          </p:val>
                                        </p:tav>
                                        <p:tav fmla="" tm="100000">
                                          <p:val>
                                            <p:strVal val="0"/>
                                          </p:val>
                                        </p:tav>
                                      </p:tavLst>
                                    </p:anim>
                                    <p:anim calcmode="lin" valueType="num">
                                      <p:cBhvr additive="base">
                                        <p:cTn dur="500"/>
                                        <p:tgtEl>
                                          <p:spTgt spid="1457"/>
                                        </p:tgtEl>
                                        <p:attrNameLst>
                                          <p:attrName>ppt_h</p:attrName>
                                        </p:attrNameLst>
                                      </p:cBhvr>
                                      <p:tavLst>
                                        <p:tav fmla="" tm="0">
                                          <p:val>
                                            <p:strVal val="#ppt_h"/>
                                          </p:val>
                                        </p:tav>
                                        <p:tav fmla="" tm="100000">
                                          <p:val>
                                            <p:strVal val="0"/>
                                          </p:val>
                                        </p:tav>
                                      </p:tavLst>
                                    </p:anim>
                                    <p:set>
                                      <p:cBhvr>
                                        <p:cTn dur="1" fill="hold">
                                          <p:stCondLst>
                                            <p:cond delay="500"/>
                                          </p:stCondLst>
                                        </p:cTn>
                                        <p:tgtEl>
                                          <p:spTgt spid="1457"/>
                                        </p:tgtEl>
                                        <p:attrNameLst>
                                          <p:attrName>style.visibility</p:attrName>
                                        </p:attrNameLst>
                                      </p:cBhvr>
                                      <p:to>
                                        <p:strVal val="hidden"/>
                                      </p:to>
                                    </p:set>
                                  </p:childTnLst>
                                </p:cTn>
                              </p:par>
                            </p:childTnLst>
                          </p:cTn>
                        </p:par>
                        <p:par>
                          <p:cTn fill="hold">
                            <p:stCondLst>
                              <p:cond delay="4008"/>
                            </p:stCondLst>
                            <p:childTnLst>
                              <p:par>
                                <p:cTn fill="hold" nodeType="afterEffect" presetClass="entr" presetID="1" presetSubtype="0">
                                  <p:stCondLst>
                                    <p:cond delay="0"/>
                                  </p:stCondLst>
                                  <p:childTnLst>
                                    <p:set>
                                      <p:cBhvr>
                                        <p:cTn dur="1" fill="hold">
                                          <p:stCondLst>
                                            <p:cond delay="0"/>
                                          </p:stCondLst>
                                        </p:cTn>
                                        <p:tgtEl>
                                          <p:spTgt spid="1458"/>
                                        </p:tgtEl>
                                        <p:attrNameLst>
                                          <p:attrName>style.visibility</p:attrName>
                                        </p:attrNameLst>
                                      </p:cBhvr>
                                      <p:to>
                                        <p:strVal val="visible"/>
                                      </p:to>
                                    </p:set>
                                  </p:childTnLst>
                                </p:cTn>
                              </p:par>
                            </p:childTnLst>
                          </p:cTn>
                        </p:par>
                        <p:par>
                          <p:cTn fill="hold">
                            <p:stCondLst>
                              <p:cond delay="4009"/>
                            </p:stCondLst>
                            <p:childTnLst>
                              <p:par>
                                <p:cTn fill="hold" nodeType="afterEffect" presetClass="exit" presetID="23" presetSubtype="32">
                                  <p:stCondLst>
                                    <p:cond delay="0"/>
                                  </p:stCondLst>
                                  <p:childTnLst>
                                    <p:anim calcmode="lin" valueType="num">
                                      <p:cBhvr additive="base">
                                        <p:cTn dur="500"/>
                                        <p:tgtEl>
                                          <p:spTgt spid="1458"/>
                                        </p:tgtEl>
                                        <p:attrNameLst>
                                          <p:attrName>ppt_w</p:attrName>
                                        </p:attrNameLst>
                                      </p:cBhvr>
                                      <p:tavLst>
                                        <p:tav fmla="" tm="0">
                                          <p:val>
                                            <p:strVal val="#ppt_w"/>
                                          </p:val>
                                        </p:tav>
                                        <p:tav fmla="" tm="100000">
                                          <p:val>
                                            <p:strVal val="0"/>
                                          </p:val>
                                        </p:tav>
                                      </p:tavLst>
                                    </p:anim>
                                    <p:anim calcmode="lin" valueType="num">
                                      <p:cBhvr additive="base">
                                        <p:cTn dur="500"/>
                                        <p:tgtEl>
                                          <p:spTgt spid="1458"/>
                                        </p:tgtEl>
                                        <p:attrNameLst>
                                          <p:attrName>ppt_h</p:attrName>
                                        </p:attrNameLst>
                                      </p:cBhvr>
                                      <p:tavLst>
                                        <p:tav fmla="" tm="0">
                                          <p:val>
                                            <p:strVal val="#ppt_h"/>
                                          </p:val>
                                        </p:tav>
                                        <p:tav fmla="" tm="100000">
                                          <p:val>
                                            <p:strVal val="0"/>
                                          </p:val>
                                        </p:tav>
                                      </p:tavLst>
                                    </p:anim>
                                    <p:set>
                                      <p:cBhvr>
                                        <p:cTn dur="1" fill="hold">
                                          <p:stCondLst>
                                            <p:cond delay="500"/>
                                          </p:stCondLst>
                                        </p:cTn>
                                        <p:tgtEl>
                                          <p:spTgt spid="1458"/>
                                        </p:tgtEl>
                                        <p:attrNameLst>
                                          <p:attrName>style.visibility</p:attrName>
                                        </p:attrNameLst>
                                      </p:cBhvr>
                                      <p:to>
                                        <p:strVal val="hidden"/>
                                      </p:to>
                                    </p:set>
                                  </p:childTnLst>
                                </p:cTn>
                              </p:par>
                            </p:childTnLst>
                          </p:cTn>
                        </p:par>
                        <p:par>
                          <p:cTn fill="hold">
                            <p:stCondLst>
                              <p:cond delay="4509"/>
                            </p:stCondLst>
                            <p:childTnLst>
                              <p:par>
                                <p:cTn fill="hold" nodeType="afterEffect" presetClass="entr" presetID="1" presetSubtype="0">
                                  <p:stCondLst>
                                    <p:cond delay="0"/>
                                  </p:stCondLst>
                                  <p:childTnLst>
                                    <p:set>
                                      <p:cBhvr>
                                        <p:cTn dur="1" fill="hold">
                                          <p:stCondLst>
                                            <p:cond delay="0"/>
                                          </p:stCondLst>
                                        </p:cTn>
                                        <p:tgtEl>
                                          <p:spTgt spid="1459"/>
                                        </p:tgtEl>
                                        <p:attrNameLst>
                                          <p:attrName>style.visibility</p:attrName>
                                        </p:attrNameLst>
                                      </p:cBhvr>
                                      <p:to>
                                        <p:strVal val="visible"/>
                                      </p:to>
                                    </p:set>
                                  </p:childTnLst>
                                </p:cTn>
                              </p:par>
                            </p:childTnLst>
                          </p:cTn>
                        </p:par>
                        <p:par>
                          <p:cTn fill="hold">
                            <p:stCondLst>
                              <p:cond delay="4510"/>
                            </p:stCondLst>
                            <p:childTnLst>
                              <p:par>
                                <p:cTn fill="hold" nodeType="afterEffect" presetClass="exit" presetID="23" presetSubtype="32">
                                  <p:stCondLst>
                                    <p:cond delay="0"/>
                                  </p:stCondLst>
                                  <p:childTnLst>
                                    <p:anim calcmode="lin" valueType="num">
                                      <p:cBhvr additive="base">
                                        <p:cTn dur="500"/>
                                        <p:tgtEl>
                                          <p:spTgt spid="1459"/>
                                        </p:tgtEl>
                                        <p:attrNameLst>
                                          <p:attrName>ppt_w</p:attrName>
                                        </p:attrNameLst>
                                      </p:cBhvr>
                                      <p:tavLst>
                                        <p:tav fmla="" tm="0">
                                          <p:val>
                                            <p:strVal val="#ppt_w"/>
                                          </p:val>
                                        </p:tav>
                                        <p:tav fmla="" tm="100000">
                                          <p:val>
                                            <p:strVal val="0"/>
                                          </p:val>
                                        </p:tav>
                                      </p:tavLst>
                                    </p:anim>
                                    <p:anim calcmode="lin" valueType="num">
                                      <p:cBhvr additive="base">
                                        <p:cTn dur="500"/>
                                        <p:tgtEl>
                                          <p:spTgt spid="1459"/>
                                        </p:tgtEl>
                                        <p:attrNameLst>
                                          <p:attrName>ppt_h</p:attrName>
                                        </p:attrNameLst>
                                      </p:cBhvr>
                                      <p:tavLst>
                                        <p:tav fmla="" tm="0">
                                          <p:val>
                                            <p:strVal val="#ppt_h"/>
                                          </p:val>
                                        </p:tav>
                                        <p:tav fmla="" tm="100000">
                                          <p:val>
                                            <p:strVal val="0"/>
                                          </p:val>
                                        </p:tav>
                                      </p:tavLst>
                                    </p:anim>
                                    <p:set>
                                      <p:cBhvr>
                                        <p:cTn dur="1" fill="hold">
                                          <p:stCondLst>
                                            <p:cond delay="500"/>
                                          </p:stCondLst>
                                        </p:cTn>
                                        <p:tgtEl>
                                          <p:spTgt spid="14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82"/>
          <p:cNvSpPr/>
          <p:nvPr>
            <p:ph idx="1" type="body"/>
          </p:nvPr>
        </p:nvSpPr>
        <p:spPr>
          <a:xfrm>
            <a:off x="457200" y="228600"/>
            <a:ext cx="8229600" cy="5867400"/>
          </a:xfrm>
          <a:prstGeom prst="wedgeRoundRectCallout">
            <a:avLst>
              <a:gd fmla="val 25843" name="adj1"/>
              <a:gd fmla="val 39938" name="adj2"/>
              <a:gd fmla="val 0" name="adj3"/>
            </a:avLst>
          </a:prstGeom>
          <a:solidFill>
            <a:srgbClr val="DADADA"/>
          </a:solidFill>
          <a:ln cap="flat" cmpd="sng" w="25400">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CỦNG CỐ</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500"/>
                                        <p:tgtEl>
                                          <p:spTgt spid="1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183"/>
          <p:cNvSpPr txBox="1"/>
          <p:nvPr/>
        </p:nvSpPr>
        <p:spPr>
          <a:xfrm>
            <a:off x="457200" y="1828800"/>
            <a:ext cx="8229600" cy="1668462"/>
          </a:xfrm>
          <a:prstGeom prst="rect">
            <a:avLst/>
          </a:prstGeom>
          <a:solidFill>
            <a:srgbClr val="DADADA"/>
          </a:solidFill>
          <a:ln cap="flat" cmpd="sng" w="25400">
            <a:solidFill>
              <a:srgbClr val="A0A0A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63416"/>
              </a:buClr>
              <a:buSzPts val="3200"/>
              <a:buFont typeface="Times New Roman"/>
              <a:buNone/>
            </a:pPr>
            <a:r>
              <a:rPr b="1" i="0" lang="en-US" sz="3200" u="none">
                <a:solidFill>
                  <a:srgbClr val="463416"/>
                </a:solidFill>
                <a:latin typeface="Times New Roman"/>
                <a:ea typeface="Times New Roman"/>
                <a:cs typeface="Times New Roman"/>
                <a:sym typeface="Times New Roman"/>
              </a:rPr>
              <a:t>- Học bài theo nội dung đã học</a:t>
            </a:r>
            <a:endParaRPr/>
          </a:p>
          <a:p>
            <a:pPr indent="-203200" lvl="0" marL="0" marR="0" rtl="0" algn="ctr">
              <a:lnSpc>
                <a:spcPct val="100000"/>
              </a:lnSpc>
              <a:spcBef>
                <a:spcPts val="640"/>
              </a:spcBef>
              <a:spcAft>
                <a:spcPts val="0"/>
              </a:spcAft>
              <a:buClr>
                <a:srgbClr val="E3E3FF"/>
              </a:buClr>
              <a:buSzPts val="3200"/>
              <a:buFont typeface="Times New Roman"/>
              <a:buChar char="•"/>
            </a:pPr>
            <a:r>
              <a:rPr b="1" i="0" lang="en-US" sz="3200" u="none">
                <a:solidFill>
                  <a:srgbClr val="FF0000"/>
                </a:solidFill>
                <a:latin typeface="Times New Roman"/>
                <a:ea typeface="Times New Roman"/>
                <a:cs typeface="Times New Roman"/>
                <a:sym typeface="Times New Roman"/>
              </a:rPr>
              <a:t>Ôn lại kiến thức đã học để tiết sau ôn tập giữa kì </a:t>
            </a:r>
            <a:endParaRPr/>
          </a:p>
        </p:txBody>
      </p:sp>
      <p:sp>
        <p:nvSpPr>
          <p:cNvPr id="1470" name="Google Shape;1470;p183"/>
          <p:cNvSpPr/>
          <p:nvPr/>
        </p:nvSpPr>
        <p:spPr>
          <a:xfrm>
            <a:off x="1295400" y="457200"/>
            <a:ext cx="2667000" cy="762000"/>
          </a:xfrm>
          <a:prstGeom prst="wedgeRoundRectCallout">
            <a:avLst>
              <a:gd fmla="val 25843" name="adj1"/>
              <a:gd fmla="val 39938" name="adj2"/>
              <a:gd fmla="val 0" name="adj3"/>
            </a:avLst>
          </a:prstGeom>
          <a:solidFill>
            <a:srgbClr val="DADADA"/>
          </a:solidFill>
          <a:ln cap="flat" cmpd="sng" w="25400">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DẶN DÒ</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500"/>
                                        <p:tgtEl>
                                          <p:spTgt spid="1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9"/>
                                        </p:tgtEl>
                                        <p:attrNameLst>
                                          <p:attrName>style.visibility</p:attrName>
                                        </p:attrNameLst>
                                      </p:cBhvr>
                                      <p:to>
                                        <p:strVal val="visible"/>
                                      </p:to>
                                    </p:set>
                                    <p:animEffect filter="fade" transition="in">
                                      <p:cBhvr>
                                        <p:cTn dur="500"/>
                                        <p:tgtEl>
                                          <p:spTgt spid="1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grpSp>
        <p:nvGrpSpPr>
          <p:cNvPr id="941" name="Google Shape;941;p136"/>
          <p:cNvGrpSpPr/>
          <p:nvPr/>
        </p:nvGrpSpPr>
        <p:grpSpPr>
          <a:xfrm>
            <a:off x="914400" y="5621337"/>
            <a:ext cx="868362" cy="855662"/>
            <a:chOff x="858430" y="4723358"/>
            <a:chExt cx="867632" cy="855663"/>
          </a:xfrm>
        </p:grpSpPr>
        <p:grpSp>
          <p:nvGrpSpPr>
            <p:cNvPr id="942" name="Google Shape;942;p136"/>
            <p:cNvGrpSpPr/>
            <p:nvPr/>
          </p:nvGrpSpPr>
          <p:grpSpPr>
            <a:xfrm>
              <a:off x="858430" y="4723358"/>
              <a:ext cx="867632" cy="855663"/>
              <a:chOff x="1188" y="2532"/>
              <a:chExt cx="330" cy="332"/>
            </a:xfrm>
          </p:grpSpPr>
          <p:sp>
            <p:nvSpPr>
              <p:cNvPr id="943" name="Google Shape;943;p136"/>
              <p:cNvSpPr/>
              <p:nvPr/>
            </p:nvSpPr>
            <p:spPr>
              <a:xfrm>
                <a:off x="1188" y="2533"/>
                <a:ext cx="330" cy="331"/>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44" name="Google Shape;944;p136"/>
              <p:cNvPicPr preferRelativeResize="0"/>
              <p:nvPr/>
            </p:nvPicPr>
            <p:blipFill rotWithShape="1">
              <a:blip r:embed="rId3">
                <a:alphaModFix/>
              </a:blip>
              <a:srcRect b="0" l="0" r="0" t="0"/>
              <a:stretch/>
            </p:blipFill>
            <p:spPr>
              <a:xfrm>
                <a:off x="1190" y="2532"/>
                <a:ext cx="328" cy="329"/>
              </a:xfrm>
              <a:prstGeom prst="rect">
                <a:avLst/>
              </a:prstGeom>
              <a:noFill/>
              <a:ln>
                <a:noFill/>
              </a:ln>
            </p:spPr>
          </p:pic>
        </p:grpSp>
        <p:sp>
          <p:nvSpPr>
            <p:cNvPr id="945" name="Google Shape;945;p136"/>
            <p:cNvSpPr txBox="1"/>
            <p:nvPr/>
          </p:nvSpPr>
          <p:spPr>
            <a:xfrm>
              <a:off x="1167904" y="4862759"/>
              <a:ext cx="327025" cy="579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4</a:t>
              </a:r>
              <a:endParaRPr/>
            </a:p>
          </p:txBody>
        </p:sp>
      </p:grpSp>
      <p:sp>
        <p:nvSpPr>
          <p:cNvPr id="946" name="Google Shape;946;p136"/>
          <p:cNvSpPr/>
          <p:nvPr/>
        </p:nvSpPr>
        <p:spPr>
          <a:xfrm>
            <a:off x="2001837" y="5681662"/>
            <a:ext cx="6019800" cy="795337"/>
          </a:xfrm>
          <a:prstGeom prst="flowChartAlternateProcess">
            <a:avLst/>
          </a:prstGeom>
          <a:solidFill>
            <a:srgbClr val="8064A2"/>
          </a:solidFill>
          <a:ln cap="flat" cmpd="sng" w="25400">
            <a:solidFill>
              <a:srgbClr val="5C47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Các bệnh nhân khó thở không thể thiếu tôi</a:t>
            </a:r>
            <a:r>
              <a:rPr b="1" i="0" lang="en-US" sz="1800" u="none">
                <a:solidFill>
                  <a:srgbClr val="000000"/>
                </a:solidFill>
                <a:latin typeface="Calibri"/>
                <a:ea typeface="Calibri"/>
                <a:cs typeface="Calibri"/>
                <a:sym typeface="Calibri"/>
              </a:rPr>
              <a:t>.</a:t>
            </a:r>
            <a:endParaRPr/>
          </a:p>
        </p:txBody>
      </p:sp>
      <p:sp>
        <p:nvSpPr>
          <p:cNvPr id="947" name="Google Shape;947;p136"/>
          <p:cNvSpPr/>
          <p:nvPr/>
        </p:nvSpPr>
        <p:spPr>
          <a:xfrm>
            <a:off x="2895600" y="76200"/>
            <a:ext cx="2824299"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A15D"/>
              </a:buClr>
              <a:buSzPts val="5400"/>
              <a:buFont typeface="Calibri"/>
              <a:buNone/>
            </a:pPr>
            <a:r>
              <a:rPr b="1" i="0" lang="en-US" sz="5400" u="none" cap="none" strike="noStrike">
                <a:solidFill>
                  <a:srgbClr val="FFA15D"/>
                </a:solidFill>
                <a:latin typeface="Calibri"/>
                <a:ea typeface="Calibri"/>
                <a:cs typeface="Calibri"/>
                <a:sym typeface="Calibri"/>
              </a:rPr>
              <a:t>Tôi là ai ?</a:t>
            </a:r>
            <a:endParaRPr/>
          </a:p>
        </p:txBody>
      </p:sp>
      <p:sp>
        <p:nvSpPr>
          <p:cNvPr descr="Liệu pháp oxy là gì? | Vinmec" id="948" name="Google Shape;948;p136"/>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descr="Liệu pháp oxy là gì? | Vinmec" id="949" name="Google Shape;949;p136"/>
          <p:cNvSpPr txBox="1"/>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950" name="Google Shape;950;p136"/>
          <p:cNvPicPr preferRelativeResize="0"/>
          <p:nvPr/>
        </p:nvPicPr>
        <p:blipFill rotWithShape="1">
          <a:blip r:embed="rId4">
            <a:alphaModFix/>
          </a:blip>
          <a:srcRect b="0" l="0" r="0" t="0"/>
          <a:stretch/>
        </p:blipFill>
        <p:spPr>
          <a:xfrm>
            <a:off x="460375" y="1000125"/>
            <a:ext cx="8302625" cy="448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pic>
        <p:nvPicPr>
          <p:cNvPr descr="C:\Users\Hp\Desktop\1279_cr_542fd7f92d11e.jpg" id="955" name="Google Shape;955;p137"/>
          <p:cNvPicPr preferRelativeResize="0"/>
          <p:nvPr/>
        </p:nvPicPr>
        <p:blipFill rotWithShape="1">
          <a:blip r:embed="rId3">
            <a:alphaModFix/>
          </a:blip>
          <a:srcRect b="0" l="0" r="0" t="0"/>
          <a:stretch/>
        </p:blipFill>
        <p:spPr>
          <a:xfrm>
            <a:off x="0" y="39790"/>
            <a:ext cx="9144000" cy="677309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nvGrpSpPr>
          <p:cNvPr id="956" name="Google Shape;956;p137"/>
          <p:cNvGrpSpPr/>
          <p:nvPr/>
        </p:nvGrpSpPr>
        <p:grpSpPr>
          <a:xfrm>
            <a:off x="457200" y="1447800"/>
            <a:ext cx="977900" cy="890587"/>
            <a:chOff x="914464" y="1391443"/>
            <a:chExt cx="977900" cy="890588"/>
          </a:xfrm>
        </p:grpSpPr>
        <p:grpSp>
          <p:nvGrpSpPr>
            <p:cNvPr id="957" name="Google Shape;957;p137"/>
            <p:cNvGrpSpPr/>
            <p:nvPr/>
          </p:nvGrpSpPr>
          <p:grpSpPr>
            <a:xfrm>
              <a:off x="914464" y="1391443"/>
              <a:ext cx="977900" cy="890588"/>
              <a:chOff x="720" y="1488"/>
              <a:chExt cx="806" cy="808"/>
            </a:xfrm>
          </p:grpSpPr>
          <p:sp>
            <p:nvSpPr>
              <p:cNvPr id="958" name="Google Shape;958;p137"/>
              <p:cNvSpPr/>
              <p:nvPr/>
            </p:nvSpPr>
            <p:spPr>
              <a:xfrm>
                <a:off x="720" y="1490"/>
                <a:ext cx="806" cy="80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59" name="Google Shape;959;p137"/>
              <p:cNvPicPr preferRelativeResize="0"/>
              <p:nvPr/>
            </p:nvPicPr>
            <p:blipFill rotWithShape="1">
              <a:blip r:embed="rId4">
                <a:alphaModFix/>
              </a:blip>
              <a:srcRect b="0" l="0" r="0" t="0"/>
              <a:stretch/>
            </p:blipFill>
            <p:spPr>
              <a:xfrm>
                <a:off x="721" y="1488"/>
                <a:ext cx="800" cy="800"/>
              </a:xfrm>
              <a:prstGeom prst="rect">
                <a:avLst/>
              </a:prstGeom>
              <a:noFill/>
              <a:ln>
                <a:noFill/>
              </a:ln>
            </p:spPr>
          </p:pic>
        </p:grpSp>
        <p:sp>
          <p:nvSpPr>
            <p:cNvPr id="960" name="Google Shape;960;p137"/>
            <p:cNvSpPr txBox="1"/>
            <p:nvPr/>
          </p:nvSpPr>
          <p:spPr>
            <a:xfrm>
              <a:off x="1071055" y="1487559"/>
              <a:ext cx="630238"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1</a:t>
              </a:r>
              <a:endParaRPr/>
            </a:p>
          </p:txBody>
        </p:sp>
      </p:grpSp>
      <p:sp>
        <p:nvSpPr>
          <p:cNvPr id="961" name="Google Shape;961;p137"/>
          <p:cNvSpPr/>
          <p:nvPr/>
        </p:nvSpPr>
        <p:spPr>
          <a:xfrm>
            <a:off x="1555750" y="1544637"/>
            <a:ext cx="5226050" cy="793750"/>
          </a:xfrm>
          <a:prstGeom prst="flowChartAlternateProcess">
            <a:avLst/>
          </a:prstGeom>
          <a:solidFill>
            <a:schemeClr val="accent2"/>
          </a:solidFill>
          <a:ln cap="flat" cmpd="sng" w="25400">
            <a:solidFill>
              <a:srgbClr val="8C3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Mọi sinh vật sống đều cần đến tôi</a:t>
            </a:r>
            <a:endParaRPr/>
          </a:p>
        </p:txBody>
      </p:sp>
      <p:grpSp>
        <p:nvGrpSpPr>
          <p:cNvPr id="962" name="Google Shape;962;p137"/>
          <p:cNvGrpSpPr/>
          <p:nvPr/>
        </p:nvGrpSpPr>
        <p:grpSpPr>
          <a:xfrm>
            <a:off x="633412" y="2682875"/>
            <a:ext cx="944562" cy="868362"/>
            <a:chOff x="829725" y="2526421"/>
            <a:chExt cx="944563" cy="867980"/>
          </a:xfrm>
        </p:grpSpPr>
        <p:grpSp>
          <p:nvGrpSpPr>
            <p:cNvPr id="963" name="Google Shape;963;p137"/>
            <p:cNvGrpSpPr/>
            <p:nvPr/>
          </p:nvGrpSpPr>
          <p:grpSpPr>
            <a:xfrm>
              <a:off x="829725" y="2526421"/>
              <a:ext cx="944563" cy="867980"/>
              <a:chOff x="1188" y="1705"/>
              <a:chExt cx="330" cy="332"/>
            </a:xfrm>
          </p:grpSpPr>
          <p:sp>
            <p:nvSpPr>
              <p:cNvPr id="964" name="Google Shape;964;p137"/>
              <p:cNvSpPr/>
              <p:nvPr/>
            </p:nvSpPr>
            <p:spPr>
              <a:xfrm>
                <a:off x="1188" y="1706"/>
                <a:ext cx="330" cy="33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65" name="Google Shape;965;p137"/>
              <p:cNvPicPr preferRelativeResize="0"/>
              <p:nvPr/>
            </p:nvPicPr>
            <p:blipFill rotWithShape="1">
              <a:blip r:embed="rId4">
                <a:alphaModFix/>
              </a:blip>
              <a:srcRect b="0" l="0" r="0" t="0"/>
              <a:stretch/>
            </p:blipFill>
            <p:spPr>
              <a:xfrm>
                <a:off x="1190" y="1705"/>
                <a:ext cx="328" cy="329"/>
              </a:xfrm>
              <a:prstGeom prst="rect">
                <a:avLst/>
              </a:prstGeom>
              <a:noFill/>
              <a:ln>
                <a:noFill/>
              </a:ln>
            </p:spPr>
          </p:pic>
        </p:grpSp>
        <p:sp>
          <p:nvSpPr>
            <p:cNvPr id="966" name="Google Shape;966;p137"/>
            <p:cNvSpPr txBox="1"/>
            <p:nvPr/>
          </p:nvSpPr>
          <p:spPr>
            <a:xfrm>
              <a:off x="1135084" y="2710468"/>
              <a:ext cx="31908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2</a:t>
              </a:r>
              <a:endParaRPr/>
            </a:p>
          </p:txBody>
        </p:sp>
      </p:grpSp>
      <p:sp>
        <p:nvSpPr>
          <p:cNvPr id="967" name="Google Shape;967;p137"/>
          <p:cNvSpPr/>
          <p:nvPr/>
        </p:nvSpPr>
        <p:spPr>
          <a:xfrm>
            <a:off x="1817687" y="2770187"/>
            <a:ext cx="5573712" cy="811212"/>
          </a:xfrm>
          <a:prstGeom prst="flowChartAlternateProcess">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Tôi có mặt ở khắp mọi nơi trên trái đất.</a:t>
            </a:r>
            <a:endParaRPr/>
          </a:p>
        </p:txBody>
      </p:sp>
      <p:grpSp>
        <p:nvGrpSpPr>
          <p:cNvPr id="968" name="Google Shape;968;p137"/>
          <p:cNvGrpSpPr/>
          <p:nvPr/>
        </p:nvGrpSpPr>
        <p:grpSpPr>
          <a:xfrm>
            <a:off x="1600200" y="4068762"/>
            <a:ext cx="906462" cy="808037"/>
            <a:chOff x="875796" y="3592999"/>
            <a:chExt cx="905754" cy="808037"/>
          </a:xfrm>
        </p:grpSpPr>
        <p:grpSp>
          <p:nvGrpSpPr>
            <p:cNvPr id="969" name="Google Shape;969;p137"/>
            <p:cNvGrpSpPr/>
            <p:nvPr/>
          </p:nvGrpSpPr>
          <p:grpSpPr>
            <a:xfrm>
              <a:off x="875796" y="3592999"/>
              <a:ext cx="905754" cy="808037"/>
              <a:chOff x="1188" y="2112"/>
              <a:chExt cx="330" cy="332"/>
            </a:xfrm>
          </p:grpSpPr>
          <p:sp>
            <p:nvSpPr>
              <p:cNvPr id="970" name="Google Shape;970;p137"/>
              <p:cNvSpPr/>
              <p:nvPr/>
            </p:nvSpPr>
            <p:spPr>
              <a:xfrm>
                <a:off x="1188" y="2113"/>
                <a:ext cx="330" cy="331"/>
              </a:xfrm>
              <a:prstGeom prst="ellipse">
                <a:avLst/>
              </a:prstGeom>
              <a:solidFill>
                <a:schemeClr va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71" name="Google Shape;971;p137"/>
              <p:cNvPicPr preferRelativeResize="0"/>
              <p:nvPr/>
            </p:nvPicPr>
            <p:blipFill rotWithShape="1">
              <a:blip r:embed="rId4">
                <a:alphaModFix/>
              </a:blip>
              <a:srcRect b="0" l="0" r="0" t="0"/>
              <a:stretch/>
            </p:blipFill>
            <p:spPr>
              <a:xfrm>
                <a:off x="1190" y="2112"/>
                <a:ext cx="328" cy="329"/>
              </a:xfrm>
              <a:prstGeom prst="rect">
                <a:avLst/>
              </a:prstGeom>
              <a:noFill/>
              <a:ln cap="flat" cmpd="sng" w="9525">
                <a:solidFill>
                  <a:schemeClr val="lt1"/>
                </a:solidFill>
                <a:prstDash val="solid"/>
                <a:miter lim="800000"/>
                <a:headEnd len="sm" w="sm" type="none"/>
                <a:tailEnd len="sm" w="sm" type="none"/>
              </a:ln>
            </p:spPr>
          </p:pic>
        </p:grpSp>
        <p:sp>
          <p:nvSpPr>
            <p:cNvPr id="972" name="Google Shape;972;p137"/>
            <p:cNvSpPr txBox="1"/>
            <p:nvPr/>
          </p:nvSpPr>
          <p:spPr>
            <a:xfrm>
              <a:off x="1135084" y="3652837"/>
              <a:ext cx="314325" cy="579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3</a:t>
              </a:r>
              <a:endParaRPr/>
            </a:p>
          </p:txBody>
        </p:sp>
      </p:grpSp>
      <p:sp>
        <p:nvSpPr>
          <p:cNvPr id="973" name="Google Shape;973;p137"/>
          <p:cNvSpPr/>
          <p:nvPr/>
        </p:nvSpPr>
        <p:spPr>
          <a:xfrm>
            <a:off x="2725737" y="4005262"/>
            <a:ext cx="5499100" cy="871537"/>
          </a:xfrm>
          <a:prstGeom prst="flowChartAlternateProcess">
            <a:avLst/>
          </a:prstGeom>
          <a:gradFill>
            <a:gsLst>
              <a:gs pos="0">
                <a:srgbClr val="2C5D98"/>
              </a:gs>
              <a:gs pos="80000">
                <a:srgbClr val="3C7BC7"/>
              </a:gs>
              <a:gs pos="100000">
                <a:srgbClr val="3A7CCB"/>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Tôi là một thành phần của không khí</a:t>
            </a:r>
            <a:r>
              <a:rPr b="1" i="0" lang="en-US" sz="1800" u="none">
                <a:solidFill>
                  <a:srgbClr val="000000"/>
                </a:solidFill>
                <a:latin typeface="Calibri"/>
                <a:ea typeface="Calibri"/>
                <a:cs typeface="Calibri"/>
                <a:sym typeface="Calibri"/>
              </a:rPr>
              <a:t>.</a:t>
            </a:r>
            <a:endParaRPr/>
          </a:p>
        </p:txBody>
      </p:sp>
      <p:grpSp>
        <p:nvGrpSpPr>
          <p:cNvPr id="974" name="Google Shape;974;p137"/>
          <p:cNvGrpSpPr/>
          <p:nvPr/>
        </p:nvGrpSpPr>
        <p:grpSpPr>
          <a:xfrm>
            <a:off x="1655762" y="5257800"/>
            <a:ext cx="866775" cy="855662"/>
            <a:chOff x="858430" y="4723358"/>
            <a:chExt cx="867632" cy="855663"/>
          </a:xfrm>
        </p:grpSpPr>
        <p:grpSp>
          <p:nvGrpSpPr>
            <p:cNvPr id="975" name="Google Shape;975;p137"/>
            <p:cNvGrpSpPr/>
            <p:nvPr/>
          </p:nvGrpSpPr>
          <p:grpSpPr>
            <a:xfrm>
              <a:off x="858430" y="4723358"/>
              <a:ext cx="867632" cy="855663"/>
              <a:chOff x="1188" y="2532"/>
              <a:chExt cx="330" cy="332"/>
            </a:xfrm>
          </p:grpSpPr>
          <p:sp>
            <p:nvSpPr>
              <p:cNvPr id="976" name="Google Shape;976;p137"/>
              <p:cNvSpPr/>
              <p:nvPr/>
            </p:nvSpPr>
            <p:spPr>
              <a:xfrm>
                <a:off x="1188" y="2533"/>
                <a:ext cx="330" cy="331"/>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drop" id="977" name="Google Shape;977;p137"/>
              <p:cNvPicPr preferRelativeResize="0"/>
              <p:nvPr/>
            </p:nvPicPr>
            <p:blipFill rotWithShape="1">
              <a:blip r:embed="rId4">
                <a:alphaModFix/>
              </a:blip>
              <a:srcRect b="0" l="0" r="0" t="0"/>
              <a:stretch/>
            </p:blipFill>
            <p:spPr>
              <a:xfrm>
                <a:off x="1190" y="2532"/>
                <a:ext cx="328" cy="329"/>
              </a:xfrm>
              <a:prstGeom prst="rect">
                <a:avLst/>
              </a:prstGeom>
              <a:noFill/>
              <a:ln>
                <a:noFill/>
              </a:ln>
            </p:spPr>
          </p:pic>
        </p:grpSp>
        <p:sp>
          <p:nvSpPr>
            <p:cNvPr id="978" name="Google Shape;978;p137"/>
            <p:cNvSpPr txBox="1"/>
            <p:nvPr/>
          </p:nvSpPr>
          <p:spPr>
            <a:xfrm>
              <a:off x="1167904" y="4862759"/>
              <a:ext cx="327025" cy="579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i="1" lang="en-US" sz="3200" u="none">
                  <a:solidFill>
                    <a:srgbClr val="FFFFFF"/>
                  </a:solidFill>
                  <a:latin typeface="Arial"/>
                  <a:ea typeface="Arial"/>
                  <a:cs typeface="Arial"/>
                  <a:sym typeface="Arial"/>
                </a:rPr>
                <a:t>4</a:t>
              </a:r>
              <a:endParaRPr/>
            </a:p>
          </p:txBody>
        </p:sp>
      </p:grpSp>
      <p:sp>
        <p:nvSpPr>
          <p:cNvPr id="979" name="Google Shape;979;p137"/>
          <p:cNvSpPr/>
          <p:nvPr/>
        </p:nvSpPr>
        <p:spPr>
          <a:xfrm>
            <a:off x="2743200" y="5318125"/>
            <a:ext cx="6019800" cy="795337"/>
          </a:xfrm>
          <a:prstGeom prst="flowChartAlternateProcess">
            <a:avLst/>
          </a:prstGeom>
          <a:solidFill>
            <a:srgbClr val="8064A2"/>
          </a:solidFill>
          <a:ln cap="flat" cmpd="sng" w="25400">
            <a:solidFill>
              <a:srgbClr val="5C47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Các bệnh nhân khó thở không thể thiếu tôi</a:t>
            </a:r>
            <a:r>
              <a:rPr b="1" i="0" lang="en-US" sz="1800" u="none">
                <a:solidFill>
                  <a:srgbClr val="000000"/>
                </a:solidFill>
                <a:latin typeface="Calibri"/>
                <a:ea typeface="Calibri"/>
                <a:cs typeface="Calibri"/>
                <a:sym typeface="Calibri"/>
              </a:rPr>
              <a:t>.</a:t>
            </a:r>
            <a:endParaRPr/>
          </a:p>
        </p:txBody>
      </p:sp>
      <p:sp>
        <p:nvSpPr>
          <p:cNvPr id="980" name="Google Shape;980;p137"/>
          <p:cNvSpPr/>
          <p:nvPr/>
        </p:nvSpPr>
        <p:spPr>
          <a:xfrm>
            <a:off x="215496" y="304800"/>
            <a:ext cx="257852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5400"/>
              <a:buFont typeface="Calibri"/>
              <a:buNone/>
            </a:pPr>
            <a:r>
              <a:rPr b="1" i="0" lang="en-US" sz="5400" u="none" cap="none" strike="noStrike">
                <a:solidFill>
                  <a:srgbClr val="00B0F0"/>
                </a:solidFill>
                <a:latin typeface="Calibri"/>
                <a:ea typeface="Calibri"/>
                <a:cs typeface="Calibri"/>
                <a:sym typeface="Calibri"/>
              </a:rPr>
              <a:t>OXYGEN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2000"/>
                                        <p:tgtEl>
                                          <p:spTgt spid="9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986" name="Google Shape;986;p1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888888"/>
              </a:solidFill>
            </a:endParaRPr>
          </a:p>
        </p:txBody>
      </p:sp>
      <p:pic>
        <p:nvPicPr>
          <p:cNvPr id="987" name="Google Shape;987;p1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88" name="Google Shape;988;p138"/>
          <p:cNvSpPr txBox="1"/>
          <p:nvPr/>
        </p:nvSpPr>
        <p:spPr>
          <a:xfrm>
            <a:off x="76200" y="1600200"/>
            <a:ext cx="8412162"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BÀI 11: </a:t>
            </a:r>
            <a:endParaRPr/>
          </a:p>
          <a:p>
            <a:pPr indent="0" lvl="0" marL="0" marR="0" rtl="0" algn="l">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     OXYGEN. KHÔNG KHÍ</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139"/>
          <p:cNvSpPr txBox="1"/>
          <p:nvPr/>
        </p:nvSpPr>
        <p:spPr>
          <a:xfrm>
            <a:off x="374650" y="5334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 Oxygen trên Trái Đất</a:t>
            </a:r>
            <a:endParaRPr/>
          </a:p>
        </p:txBody>
      </p:sp>
      <p:sp>
        <p:nvSpPr>
          <p:cNvPr id="994" name="Google Shape;994;p139"/>
          <p:cNvSpPr txBox="1"/>
          <p:nvPr/>
        </p:nvSpPr>
        <p:spPr>
          <a:xfrm>
            <a:off x="374650" y="1371600"/>
            <a:ext cx="87693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 Tính chất vật lí và tầm quan trọng của oxygen</a:t>
            </a:r>
            <a:endParaRPr/>
          </a:p>
        </p:txBody>
      </p:sp>
      <p:sp>
        <p:nvSpPr>
          <p:cNvPr id="995" name="Google Shape;995;p139"/>
          <p:cNvSpPr txBox="1"/>
          <p:nvPr/>
        </p:nvSpPr>
        <p:spPr>
          <a:xfrm>
            <a:off x="401637" y="22098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III. Thành phần của không khí</a:t>
            </a:r>
            <a:endParaRPr/>
          </a:p>
        </p:txBody>
      </p:sp>
      <p:sp>
        <p:nvSpPr>
          <p:cNvPr id="996" name="Google Shape;996;p139"/>
          <p:cNvSpPr txBox="1"/>
          <p:nvPr/>
        </p:nvSpPr>
        <p:spPr>
          <a:xfrm>
            <a:off x="374650" y="30480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IV. Vai trò của không khí</a:t>
            </a:r>
            <a:endParaRPr/>
          </a:p>
        </p:txBody>
      </p:sp>
      <p:sp>
        <p:nvSpPr>
          <p:cNvPr id="997" name="Google Shape;997;p139"/>
          <p:cNvSpPr txBox="1"/>
          <p:nvPr/>
        </p:nvSpPr>
        <p:spPr>
          <a:xfrm>
            <a:off x="401637" y="3898900"/>
            <a:ext cx="81597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sng">
                <a:solidFill>
                  <a:srgbClr val="0070C0"/>
                </a:solidFill>
                <a:latin typeface="Times New Roman"/>
                <a:ea typeface="Times New Roman"/>
                <a:cs typeface="Times New Roman"/>
                <a:sym typeface="Times New Roman"/>
              </a:rPr>
              <a:t>V. Sự ô nhiễm không khí</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