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62" r:id="rId5"/>
    <p:sldId id="261" r:id="rId6"/>
    <p:sldId id="260" r:id="rId7"/>
    <p:sldId id="269" r:id="rId8"/>
    <p:sldId id="270" r:id="rId9"/>
    <p:sldId id="263" r:id="rId10"/>
    <p:sldId id="273" r:id="rId11"/>
    <p:sldId id="321" r:id="rId12"/>
    <p:sldId id="272" r:id="rId13"/>
    <p:sldId id="304" r:id="rId14"/>
    <p:sldId id="268" r:id="rId15"/>
    <p:sldId id="271" r:id="rId16"/>
    <p:sldId id="275" r:id="rId17"/>
    <p:sldId id="305" r:id="rId18"/>
    <p:sldId id="306" r:id="rId19"/>
    <p:sldId id="319" r:id="rId20"/>
    <p:sldId id="308" r:id="rId21"/>
    <p:sldId id="310" r:id="rId22"/>
    <p:sldId id="309" r:id="rId23"/>
    <p:sldId id="312" r:id="rId24"/>
    <p:sldId id="311" r:id="rId25"/>
    <p:sldId id="313" r:id="rId26"/>
    <p:sldId id="317" r:id="rId27"/>
    <p:sldId id="320" r:id="rId28"/>
    <p:sldId id="318" r:id="rId29"/>
    <p:sldId id="284" r:id="rId30"/>
    <p:sldId id="285" r:id="rId31"/>
    <p:sldId id="286" r:id="rId32"/>
    <p:sldId id="287" r:id="rId33"/>
    <p:sldId id="315" r:id="rId34"/>
    <p:sldId id="316" r:id="rId35"/>
    <p:sldId id="291" r:id="rId36"/>
    <p:sldId id="290" r:id="rId37"/>
    <p:sldId id="303" r:id="rId38"/>
    <p:sldId id="293" r:id="rId39"/>
    <p:sldId id="294" r:id="rId40"/>
    <p:sldId id="295" r:id="rId41"/>
    <p:sldId id="296" r:id="rId42"/>
    <p:sldId id="297" r:id="rId43"/>
    <p:sldId id="298" r:id="rId44"/>
    <p:sldId id="299" r:id="rId45"/>
    <p:sldId id="300" r:id="rId46"/>
    <p:sldId id="301" r:id="rId47"/>
    <p:sldId id="302" r:id="rId48"/>
    <p:sldId id="289" r:id="rId49"/>
    <p:sldId id="281" r:id="rId50"/>
    <p:sldId id="280" r:id="rId51"/>
    <p:sldId id="265" r:id="rId52"/>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p:restoredTop sz="94660"/>
  </p:normalViewPr>
  <p:slideViewPr>
    <p:cSldViewPr snapToGrid="0" showGuides="1">
      <p:cViewPr varScale="1">
        <p:scale>
          <a:sx n="73" d="100"/>
          <a:sy n="73" d="100"/>
        </p:scale>
        <p:origin x="618" y="204"/>
      </p:cViewPr>
      <p:guideLst>
        <p:guide orient="horz" pos="2160"/>
        <p:guide pos="2880"/>
      </p:guideLst>
    </p:cSldViewPr>
  </p:slideViewPr>
  <p:notesTextViewPr>
    <p:cViewPr>
      <p:scale>
        <a:sx n="1" d="1"/>
        <a:sy n="1" d="1"/>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auto"/>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auto"/>
            <a:r>
              <a:rPr lang="en-US" strike="noStrike" noProof="1" smtClean="0"/>
              <a:t>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auto"/>
            <a:r>
              <a:rPr lang="en-US" strike="noStrike" noProof="1" smtClean="0"/>
              <a:t>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trike="noStrike" noProof="1" smtClean="0"/>
              <a:t>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en-US" strike="noStrike" noProof="1" smtClean="0"/>
              <a:t>Edit Master text styles</a:t>
            </a:r>
            <a:endParaRPr lang="en-US" strike="noStrike" noProof="1" smtClean="0"/>
          </a:p>
        </p:txBody>
      </p:sp>
      <p:sp>
        <p:nvSpPr>
          <p:cNvPr id="4" name="Date Placeholder 3"/>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838200" y="1825625"/>
            <a:ext cx="5181600" cy="4351338"/>
          </a:xfrm>
        </p:spPr>
        <p:txBody>
          <a:bodyPr/>
          <a:lstStyle/>
          <a:p>
            <a:pPr lvl="0" fontAlgn="auto"/>
            <a:r>
              <a:rPr lang="en-US" strike="noStrike" noProof="1" smtClean="0"/>
              <a:t>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auto"/>
            <a:r>
              <a:rPr lang="en-US" strike="noStrike" noProof="1" smtClean="0"/>
              <a:t>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Edit Master text styles</a:t>
            </a:r>
            <a:endParaRPr lang="en-US" strike="noStrike" noProof="1" smtClean="0"/>
          </a:p>
        </p:txBody>
      </p:sp>
      <p:sp>
        <p:nvSpPr>
          <p:cNvPr id="4" name="Content Placeholder 3"/>
          <p:cNvSpPr>
            <a:spLocks noGrp="1"/>
          </p:cNvSpPr>
          <p:nvPr>
            <p:ph sz="half" idx="2"/>
          </p:nvPr>
        </p:nvSpPr>
        <p:spPr>
          <a:xfrm>
            <a:off x="839788" y="2505075"/>
            <a:ext cx="5157787" cy="3684588"/>
          </a:xfrm>
        </p:spPr>
        <p:txBody>
          <a:bodyPr/>
          <a:lstStyle/>
          <a:p>
            <a:pPr lvl="0" fontAlgn="auto"/>
            <a:r>
              <a:rPr lang="en-US" strike="noStrike" noProof="1" smtClean="0"/>
              <a:t>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Edit Master text styles</a:t>
            </a:r>
            <a:endParaRPr lang="en-US" strike="noStrike" noProof="1" smtClean="0"/>
          </a:p>
        </p:txBody>
      </p:sp>
      <p:sp>
        <p:nvSpPr>
          <p:cNvPr id="6" name="Content Placeholder 5"/>
          <p:cNvSpPr>
            <a:spLocks noGrp="1"/>
          </p:cNvSpPr>
          <p:nvPr>
            <p:ph sz="quarter" idx="4"/>
          </p:nvPr>
        </p:nvSpPr>
        <p:spPr>
          <a:xfrm>
            <a:off x="6172200" y="2505075"/>
            <a:ext cx="5183188" cy="3684588"/>
          </a:xfrm>
        </p:spPr>
        <p:txBody>
          <a:bodyPr/>
          <a:lstStyle/>
          <a:p>
            <a:pPr lvl="0" fontAlgn="auto"/>
            <a:r>
              <a:rPr lang="en-US" strike="noStrike" noProof="1" smtClean="0"/>
              <a:t>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8" name="Footer Placeholder 7"/>
          <p:cNvSpPr>
            <a:spLocks noGrp="1"/>
          </p:cNvSpPr>
          <p:nvPr>
            <p:ph type="ftr" sz="quarter" idx="11"/>
          </p:nvPr>
        </p:nvSpPr>
        <p:spPr/>
        <p:txBody>
          <a:bodyPr/>
          <a:p>
            <a:pPr fontAlgn="auto"/>
            <a:endParaRPr lang="en-US" strike="noStrike" noProof="1"/>
          </a:p>
        </p:txBody>
      </p:sp>
      <p:sp>
        <p:nvSpPr>
          <p:cNvPr id="9" name="Slide Number Placeholder 8"/>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4" name="Footer Placeholder 3"/>
          <p:cNvSpPr>
            <a:spLocks noGrp="1"/>
          </p:cNvSpPr>
          <p:nvPr>
            <p:ph type="ftr" sz="quarter" idx="11"/>
          </p:nvPr>
        </p:nvSpPr>
        <p:spPr/>
        <p:txBody>
          <a:bodyPr/>
          <a:p>
            <a:pPr fontAlgn="auto"/>
            <a:endParaRPr lang="en-US" strike="noStrike" noProof="1"/>
          </a:p>
        </p:txBody>
      </p:sp>
      <p:sp>
        <p:nvSpPr>
          <p:cNvPr id="5" name="Slide Number Placeholder 4"/>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3" name="Footer Placeholder 2"/>
          <p:cNvSpPr>
            <a:spLocks noGrp="1"/>
          </p:cNvSpPr>
          <p:nvPr>
            <p:ph type="ftr" sz="quarter" idx="11"/>
          </p:nvPr>
        </p:nvSpPr>
        <p:spPr/>
        <p:txBody>
          <a:bodyPr/>
          <a:p>
            <a:pPr fontAlgn="auto"/>
            <a:endParaRPr lang="en-US" strike="noStrike" noProof="1"/>
          </a:p>
        </p:txBody>
      </p:sp>
      <p:sp>
        <p:nvSpPr>
          <p:cNvPr id="4" name="Slide Number Placeholder 3"/>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en-US" strike="noStrike" noProof="1" smtClean="0"/>
              <a:t>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Edit Master text styles</a:t>
            </a:r>
            <a:endParaRPr lang="en-US" strike="noStrike" noProof="1" smtClean="0"/>
          </a:p>
        </p:txBody>
      </p:sp>
      <p:sp>
        <p:nvSpPr>
          <p:cNvPr id="5" name="Date Placeholder 4"/>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Edit Master text styles</a:t>
            </a:r>
            <a:endParaRPr lang="en-US" strike="noStrike" noProof="1" smtClean="0"/>
          </a:p>
        </p:txBody>
      </p:sp>
      <p:sp>
        <p:nvSpPr>
          <p:cNvPr id="5" name="Date Placeholder 4"/>
          <p:cNvSpPr>
            <a:spLocks noGrp="1"/>
          </p:cNvSpPr>
          <p:nvPr>
            <p:ph type="dt" sz="half" idx="10"/>
          </p:nvPr>
        </p:nvSpPr>
        <p:spPr/>
        <p:txBody>
          <a:bodyPr/>
          <a:p>
            <a:pPr fontAlgn="auto"/>
            <a:fld id="{09FF8F13-9EFD-41D8-BFFD-B747105A3CB4}"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2F65F264-29FB-46E3-9925-3589B66A4114}" type="slidenum">
              <a:rPr lang="en-US" strike="noStrike" noProof="1" smtClean="0">
                <a:latin typeface="+mn-lt"/>
                <a:ea typeface="+mn-ea"/>
                <a:cs typeface="+mn-cs"/>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en-US" altLang="zh-CN"/>
              <a:t>Click to edit Master title style</a:t>
            </a:r>
            <a:endParaRPr lang="en-US" altLang="zh-CN"/>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en-US" altLang="zh-CN"/>
              <a:t>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09FF8F13-9EFD-41D8-BFFD-B747105A3CB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2F65F264-29FB-46E3-9925-3589B66A4114}" type="slidenum">
              <a:rPr lang="en-US" strike="noStrike" noProof="1" smtClean="0">
                <a:latin typeface="+mn-lt"/>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36.xml"/><Relationship Id="rId2" Type="http://schemas.openxmlformats.org/officeDocument/2006/relationships/image" Target="../media/image20.jpeg"/><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slide" Target="slide38.xml"/><Relationship Id="rId7" Type="http://schemas.openxmlformats.org/officeDocument/2006/relationships/slide" Target="slide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9" Type="http://schemas.openxmlformats.org/officeDocument/2006/relationships/slideLayout" Target="../slideLayouts/slideLayout2.xml"/><Relationship Id="rId18" Type="http://schemas.openxmlformats.org/officeDocument/2006/relationships/audio" Target="../media/audio1.wav"/><Relationship Id="rId17" Type="http://schemas.openxmlformats.org/officeDocument/2006/relationships/slide" Target="slide47.xml"/><Relationship Id="rId16" Type="http://schemas.openxmlformats.org/officeDocument/2006/relationships/slide" Target="slide46.xml"/><Relationship Id="rId15" Type="http://schemas.openxmlformats.org/officeDocument/2006/relationships/slide" Target="slide45.xml"/><Relationship Id="rId14" Type="http://schemas.openxmlformats.org/officeDocument/2006/relationships/slide" Target="slide44.xml"/><Relationship Id="rId13" Type="http://schemas.openxmlformats.org/officeDocument/2006/relationships/slide" Target="slide43.xml"/><Relationship Id="rId12" Type="http://schemas.openxmlformats.org/officeDocument/2006/relationships/slide" Target="slide42.xml"/><Relationship Id="rId11" Type="http://schemas.openxmlformats.org/officeDocument/2006/relationships/slide" Target="slide41.xml"/><Relationship Id="rId10" Type="http://schemas.openxmlformats.org/officeDocument/2006/relationships/slide" Target="slide40.xml"/><Relationship Id="rId1" Type="http://schemas.openxmlformats.org/officeDocument/2006/relationships/image" Target="../media/image21.jpe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p:sp>
        <p:nvSpPr>
          <p:cNvPr id="3" name="TextBox 2"/>
          <p:cNvSpPr txBox="1"/>
          <p:nvPr/>
        </p:nvSpPr>
        <p:spPr>
          <a:xfrm>
            <a:off x="4518025" y="1154113"/>
            <a:ext cx="6791325" cy="1014412"/>
          </a:xfrm>
          <a:prstGeom prst="rect">
            <a:avLst/>
          </a:prstGeom>
          <a:noFill/>
          <a:ln w="9525">
            <a:noFill/>
          </a:ln>
        </p:spPr>
        <p:txBody>
          <a:bodyPr wrap="none" anchor="t" anchorCtr="0">
            <a:spAutoFit/>
          </a:bodyPr>
          <a:p>
            <a:r>
              <a:rPr lang="en-US" altLang="zh-CN" sz="6000" b="1">
                <a:solidFill>
                  <a:srgbClr val="7030A0"/>
                </a:solidFill>
                <a:latin typeface="Times New Roman" panose="02020603050405020304" pitchFamily="18" charset="0"/>
              </a:rPr>
              <a:t>CON GÁI CỦA MẸ</a:t>
            </a:r>
            <a:endParaRPr lang="en-US" altLang="zh-CN" sz="6000" b="1">
              <a:solidFill>
                <a:srgbClr val="7030A0"/>
              </a:solidFill>
              <a:latin typeface="Times New Roman" panose="02020603050405020304" pitchFamily="18" charset="0"/>
            </a:endParaRPr>
          </a:p>
        </p:txBody>
      </p:sp>
      <p:sp>
        <p:nvSpPr>
          <p:cNvPr id="5" name="TextBox 4"/>
          <p:cNvSpPr txBox="1"/>
          <p:nvPr/>
        </p:nvSpPr>
        <p:spPr>
          <a:xfrm>
            <a:off x="5972175" y="2168525"/>
            <a:ext cx="3881438" cy="831850"/>
          </a:xfrm>
          <a:prstGeom prst="rect">
            <a:avLst/>
          </a:prstGeom>
          <a:noFill/>
          <a:ln w="9525">
            <a:noFill/>
          </a:ln>
        </p:spPr>
        <p:txBody>
          <a:bodyPr wrap="none" anchor="t" anchorCtr="0">
            <a:spAutoFit/>
          </a:bodyPr>
          <a:p>
            <a:r>
              <a:rPr lang="en-US" altLang="zh-CN" sz="4800" b="1">
                <a:solidFill>
                  <a:srgbClr val="7030A0"/>
                </a:solidFill>
                <a:latin typeface="Times New Roman" panose="02020603050405020304" pitchFamily="18" charset="0"/>
              </a:rPr>
              <a:t>Thái Bá Dũng</a:t>
            </a:r>
            <a:endParaRPr lang="en-US" altLang="zh-CN" sz="4800" b="1">
              <a:solidFill>
                <a:srgbClr val="7030A0"/>
              </a:solidFill>
              <a:latin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2" name="Rectangle 1"/>
          <p:cNvSpPr/>
          <p:nvPr/>
        </p:nvSpPr>
        <p:spPr>
          <a:xfrm>
            <a:off x="333375" y="0"/>
            <a:ext cx="2768600" cy="1016000"/>
          </a:xfrm>
          <a:prstGeom prst="rect">
            <a:avLst/>
          </a:prstGeom>
          <a:noFill/>
          <a:ln w="9525">
            <a:noFill/>
          </a:ln>
        </p:spPr>
        <p:txBody>
          <a:bodyPr wrap="none" anchor="t" anchorCtr="0">
            <a:spAutoFit/>
          </a:bodyPr>
          <a:p>
            <a:pPr algn="just">
              <a:lnSpc>
                <a:spcPct val="150000"/>
              </a:lnSpc>
            </a:pPr>
            <a:r>
              <a:rPr lang="nl-NL" altLang="en-US" sz="4000" b="1">
                <a:solidFill>
                  <a:srgbClr val="000000"/>
                </a:solidFill>
                <a:latin typeface="Times New Roman" panose="02020603050405020304" pitchFamily="18" charset="0"/>
              </a:rPr>
              <a:t>* Tác phẩm</a:t>
            </a:r>
            <a:endParaRPr lang="en-US" altLang="zh-CN" sz="4000">
              <a:latin typeface=".VnTime" panose="020B7200000000000000" pitchFamily="34" charset="0"/>
              <a:ea typeface="Times New Roman" panose="02020603050405020304" pitchFamily="18" charset="0"/>
            </a:endParaRPr>
          </a:p>
        </p:txBody>
      </p:sp>
      <p:sp>
        <p:nvSpPr>
          <p:cNvPr id="4" name="Rectangle 3"/>
          <p:cNvSpPr/>
          <p:nvPr/>
        </p:nvSpPr>
        <p:spPr>
          <a:xfrm>
            <a:off x="1176338" y="1520825"/>
            <a:ext cx="7783512" cy="584200"/>
          </a:xfrm>
          <a:prstGeom prst="rect">
            <a:avLst/>
          </a:prstGeom>
          <a:noFill/>
          <a:ln w="9525">
            <a:noFill/>
          </a:ln>
        </p:spPr>
        <p:txBody>
          <a:bodyPr wrap="none" anchor="t" anchorCtr="0">
            <a:spAutoFit/>
          </a:bodyPr>
          <a:p>
            <a:r>
              <a:rPr lang="en-US" altLang="zh-CN" sz="3200">
                <a:latin typeface="Times New Roman" panose="02020603050405020304" pitchFamily="18" charset="0"/>
              </a:rPr>
              <a:t>- Xuất xứ: Báo Tuổi trẻ, số ra ngày 24/8/2019.</a:t>
            </a:r>
            <a:endParaRPr lang="en-US" altLang="zh-CN" sz="3200">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sp>
        <p:nvSpPr>
          <p:cNvPr id="5" name="Title 1"/>
          <p:cNvSpPr txBox="1"/>
          <p:nvPr/>
        </p:nvSpPr>
        <p:spPr>
          <a:xfrm>
            <a:off x="4467225" y="652463"/>
            <a:ext cx="7002463" cy="254793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auto">
              <a:lnSpc>
                <a:spcPct val="100000"/>
              </a:lnSpc>
              <a:defRPr/>
            </a:pPr>
            <a:r>
              <a:rPr lang="en-US" sz="6000" b="1" strike="noStrike" noProof="1">
                <a:solidFill>
                  <a:srgbClr val="7030A0"/>
                </a:solidFill>
                <a:latin typeface="Times New Roman" panose="02020603050405020304" pitchFamily="18" charset="0"/>
                <a:ea typeface="+mj-ea"/>
                <a:cs typeface="Times New Roman" panose="02020603050405020304" pitchFamily="18" charset="0"/>
              </a:rPr>
              <a:t>II. Suy ngẫm và phản </a:t>
            </a:r>
            <a:r>
              <a:rPr lang="en-US" sz="6000" b="1" strike="noStrike" noProof="1" smtClean="0">
                <a:solidFill>
                  <a:srgbClr val="7030A0"/>
                </a:solidFill>
                <a:latin typeface="Times New Roman" panose="02020603050405020304" pitchFamily="18" charset="0"/>
                <a:ea typeface="+mj-ea"/>
                <a:cs typeface="Times New Roman" panose="02020603050405020304" pitchFamily="18" charset="0"/>
              </a:rPr>
              <a:t>hồi</a:t>
            </a:r>
            <a:endParaRPr kumimoji="0" lang="en-US" sz="6000" b="1"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sp>
        <p:nvSpPr>
          <p:cNvPr id="5" name="Title 1"/>
          <p:cNvSpPr txBox="1"/>
          <p:nvPr/>
        </p:nvSpPr>
        <p:spPr>
          <a:xfrm>
            <a:off x="4467225" y="652463"/>
            <a:ext cx="7002463" cy="254793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vi-VN" sz="6000" b="1" i="0" u="none" strike="noStrike" kern="1200" cap="none" spc="0" normalizeH="0" baseline="0" noProof="0">
                <a:ln>
                  <a:noFill/>
                </a:ln>
                <a:solidFill>
                  <a:srgbClr val="7030A0"/>
                </a:solidFill>
                <a:effectLst/>
                <a:uLnTx/>
                <a:uFillTx/>
                <a:latin typeface="Times New Roman" panose="02020603050405020304" pitchFamily="18" charset="0"/>
                <a:ea typeface="+mj-ea"/>
                <a:cs typeface="Times New Roman" panose="02020603050405020304" pitchFamily="18" charset="0"/>
              </a:rPr>
              <a:t>1. Tình cảm của người </a:t>
            </a:r>
            <a:r>
              <a:rPr kumimoji="0" lang="vi-VN" sz="6000" b="1" i="0" u="none" strike="noStrike" kern="1200" cap="none" spc="0" normalizeH="0" baseline="0" noProof="0" smtClean="0">
                <a:ln>
                  <a:noFill/>
                </a:ln>
                <a:solidFill>
                  <a:srgbClr val="7030A0"/>
                </a:solidFill>
                <a:effectLst/>
                <a:uLnTx/>
                <a:uFillTx/>
                <a:latin typeface="Times New Roman" panose="02020603050405020304" pitchFamily="18" charset="0"/>
                <a:ea typeface="+mj-ea"/>
                <a:cs typeface="Times New Roman" panose="02020603050405020304" pitchFamily="18" charset="0"/>
              </a:rPr>
              <a:t>mẹ</a:t>
            </a:r>
            <a:endParaRPr kumimoji="0" lang="vi-VN" sz="6000" b="1" i="0" u="none" strike="noStrike" kern="1200" cap="none" spc="0" normalizeH="0" baseline="0" noProof="0">
              <a:ln>
                <a:noFill/>
              </a:ln>
              <a:solidFill>
                <a:srgbClr val="7030A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grpSp>
        <p:nvGrpSpPr>
          <p:cNvPr id="2" name="Group 1"/>
          <p:cNvGrpSpPr/>
          <p:nvPr/>
        </p:nvGrpSpPr>
        <p:grpSpPr>
          <a:xfrm>
            <a:off x="644525" y="658813"/>
            <a:ext cx="8996363" cy="5532437"/>
            <a:chOff x="-33201" y="200077"/>
            <a:chExt cx="4904912" cy="3346825"/>
          </a:xfrm>
        </p:grpSpPr>
        <p:sp>
          <p:nvSpPr>
            <p:cNvPr id="14339" name="Rectangle 2"/>
            <p:cNvSpPr/>
            <p:nvPr/>
          </p:nvSpPr>
          <p:spPr>
            <a:xfrm>
              <a:off x="-33201" y="200077"/>
              <a:ext cx="4904912" cy="3346825"/>
            </a:xfrm>
            <a:prstGeom prst="rect">
              <a:avLst/>
            </a:prstGeom>
            <a:solidFill>
              <a:srgbClr val="FFFFFF"/>
            </a:solidFill>
            <a:ln w="12700" cap="flat" cmpd="sng">
              <a:solidFill>
                <a:srgbClr val="00B050"/>
              </a:solidFill>
              <a:prstDash val="solid"/>
              <a:miter/>
              <a:headEnd type="none" w="med" len="med"/>
              <a:tailEnd type="none" w="med" len="med"/>
            </a:ln>
          </p:spPr>
          <p:txBody>
            <a:bodyPr wrap="square" lIns="91440" tIns="45720" rIns="91440" bIns="45720" anchor="t" anchorCtr="0"/>
            <a:p>
              <a:pPr algn="ctr"/>
              <a:r>
                <a:rPr lang="en-US" altLang="zh-CN" sz="1300">
                  <a:latin typeface="Times New Roman" panose="02020603050405020304" pitchFamily="18" charset="0"/>
                </a:rPr>
                <a:t> </a:t>
              </a:r>
              <a:endParaRPr lang="en-US" altLang="zh-CN" sz="1200">
                <a:latin typeface=".VnTime" panose="020B7200000000000000" pitchFamily="34" charset="0"/>
                <a:ea typeface="Times New Roman" panose="02020603050405020304" pitchFamily="18" charset="0"/>
              </a:endParaRPr>
            </a:p>
          </p:txBody>
        </p:sp>
        <p:pic>
          <p:nvPicPr>
            <p:cNvPr id="14340" name="Picture 3" descr="Shape&#10;&#10;Description automatically generated"/>
            <p:cNvPicPr>
              <a:picLocks noChangeAspect="1"/>
            </p:cNvPicPr>
            <p:nvPr/>
          </p:nvPicPr>
          <p:blipFill>
            <a:blip r:embed="rId2"/>
            <a:stretch>
              <a:fillRect/>
            </a:stretch>
          </p:blipFill>
          <p:spPr>
            <a:xfrm>
              <a:off x="33867" y="254000"/>
              <a:ext cx="2292985" cy="3282950"/>
            </a:xfrm>
            <a:prstGeom prst="rect">
              <a:avLst/>
            </a:prstGeom>
            <a:noFill/>
            <a:ln w="9525">
              <a:noFill/>
            </a:ln>
          </p:spPr>
        </p:pic>
        <p:pic>
          <p:nvPicPr>
            <p:cNvPr id="14341" name="Picture 4"/>
            <p:cNvPicPr>
              <a:picLocks noChangeAspect="1"/>
            </p:cNvPicPr>
            <p:nvPr/>
          </p:nvPicPr>
          <p:blipFill>
            <a:blip r:embed="rId3"/>
            <a:stretch>
              <a:fillRect/>
            </a:stretch>
          </p:blipFill>
          <p:spPr>
            <a:xfrm>
              <a:off x="2362200" y="313267"/>
              <a:ext cx="2263140" cy="3200400"/>
            </a:xfrm>
            <a:prstGeom prst="rect">
              <a:avLst/>
            </a:prstGeom>
            <a:noFill/>
            <a:ln w="9525">
              <a:noFill/>
            </a:ln>
          </p:spPr>
        </p:pic>
        <p:sp>
          <p:nvSpPr>
            <p:cNvPr id="14342" name="Text Box 63"/>
            <p:cNvSpPr txBox="1"/>
            <p:nvPr/>
          </p:nvSpPr>
          <p:spPr>
            <a:xfrm>
              <a:off x="2861734" y="736600"/>
              <a:ext cx="1356360" cy="533400"/>
            </a:xfrm>
            <a:prstGeom prst="rect">
              <a:avLst/>
            </a:prstGeom>
            <a:solidFill>
              <a:srgbClr val="A9D18E"/>
            </a:solidFill>
            <a:ln w="6350" cap="flat" cmpd="sng">
              <a:solidFill>
                <a:srgbClr val="FFFFFF"/>
              </a:solidFill>
              <a:prstDash val="solid"/>
              <a:round/>
              <a:headEnd type="none" w="med" len="med"/>
              <a:tailEnd type="none" w="med" len="med"/>
            </a:ln>
          </p:spPr>
          <p:txBody>
            <a:bodyPr wrap="square" lIns="91440" tIns="45720" rIns="91440" bIns="45720" anchor="t" anchorCtr="0"/>
            <a:p>
              <a:pPr algn="ctr"/>
              <a:r>
                <a:rPr lang="en-US" altLang="zh-CN" sz="2400">
                  <a:latin typeface="Times New Roman" panose="02020603050405020304" pitchFamily="18" charset="0"/>
                </a:rPr>
                <a:t>Sự đền đáp công ơn của người con</a:t>
              </a:r>
              <a:endParaRPr lang="en-US" altLang="zh-CN" sz="2400">
                <a:latin typeface=".VnTime" panose="020B7200000000000000" pitchFamily="34" charset="0"/>
                <a:ea typeface="Times New Roman" panose="02020603050405020304" pitchFamily="18" charset="0"/>
              </a:endParaRPr>
            </a:p>
          </p:txBody>
        </p:sp>
        <p:sp>
          <p:nvSpPr>
            <p:cNvPr id="14343" name="Text Box 64"/>
            <p:cNvSpPr txBox="1"/>
            <p:nvPr/>
          </p:nvSpPr>
          <p:spPr>
            <a:xfrm>
              <a:off x="448734" y="795867"/>
              <a:ext cx="1356360" cy="533400"/>
            </a:xfrm>
            <a:prstGeom prst="rect">
              <a:avLst/>
            </a:prstGeom>
            <a:solidFill>
              <a:srgbClr val="F18B92"/>
            </a:solidFill>
            <a:ln w="6350" cap="flat" cmpd="sng">
              <a:solidFill>
                <a:srgbClr val="FFFFFF"/>
              </a:solidFill>
              <a:prstDash val="solid"/>
              <a:round/>
              <a:headEnd type="none" w="med" len="med"/>
              <a:tailEnd type="none" w="med" len="med"/>
            </a:ln>
          </p:spPr>
          <p:txBody>
            <a:bodyPr wrap="square" lIns="91440" tIns="45720" rIns="91440" bIns="45720" anchor="t" anchorCtr="0"/>
            <a:p>
              <a:pPr algn="ctr"/>
              <a:r>
                <a:rPr lang="en-US" altLang="zh-CN" sz="2400">
                  <a:latin typeface="Times New Roman" panose="02020603050405020304" pitchFamily="18" charset="0"/>
                </a:rPr>
                <a:t>Tình cảm của người mẹ</a:t>
              </a:r>
              <a:endParaRPr lang="en-US" altLang="zh-CN" sz="2400">
                <a:latin typeface=".VnTime" panose="020B7200000000000000" pitchFamily="34" charset="0"/>
                <a:ea typeface="Times New Roman" panose="02020603050405020304" pitchFamily="18" charset="0"/>
              </a:endParaRPr>
            </a:p>
          </p:txBody>
        </p:sp>
        <p:grpSp>
          <p:nvGrpSpPr>
            <p:cNvPr id="14344" name="Group 7"/>
            <p:cNvGrpSpPr/>
            <p:nvPr/>
          </p:nvGrpSpPr>
          <p:grpSpPr>
            <a:xfrm>
              <a:off x="203200" y="1397000"/>
              <a:ext cx="2077877" cy="1719578"/>
              <a:chOff x="0" y="0"/>
              <a:chExt cx="2077877" cy="1719792"/>
            </a:xfrm>
          </p:grpSpPr>
          <p:sp>
            <p:nvSpPr>
              <p:cNvPr id="14345" name="Text Box 66"/>
              <p:cNvSpPr txBox="1"/>
              <p:nvPr/>
            </p:nvSpPr>
            <p:spPr>
              <a:xfrm>
                <a:off x="0" y="0"/>
                <a:ext cx="2051050" cy="265430"/>
              </a:xfrm>
              <a:prstGeom prst="rect">
                <a:avLst/>
              </a:prstGeom>
              <a:solidFill>
                <a:srgbClr val="EEB8DD"/>
              </a:solidFill>
              <a:ln w="6350">
                <a:noFill/>
              </a:ln>
            </p:spPr>
            <p:txBody>
              <a:bodyPr wrap="square" lIns="91440" tIns="45720" rIns="91440" bIns="45720" anchor="t" anchorCtr="0"/>
              <a:p>
                <a:r>
                  <a:rPr lang="en-US" altLang="zh-CN" sz="1200">
                    <a:latin typeface="Arial" panose="020B0604020202020204" pitchFamily="34" charset="0"/>
                    <a:ea typeface="Times New Roman" panose="02020603050405020304" pitchFamily="18" charset="0"/>
                  </a:rPr>
                  <a:t>……………………………………</a:t>
                </a:r>
                <a:endParaRPr lang="en-US" altLang="zh-CN" sz="1200">
                  <a:latin typeface=".VnTime" panose="020B7200000000000000" pitchFamily="34" charset="0"/>
                  <a:ea typeface="Times New Roman" panose="02020603050405020304" pitchFamily="18" charset="0"/>
                </a:endParaRPr>
              </a:p>
            </p:txBody>
          </p:sp>
          <p:sp>
            <p:nvSpPr>
              <p:cNvPr id="14346" name="Text Box 67"/>
              <p:cNvSpPr txBox="1"/>
              <p:nvPr/>
            </p:nvSpPr>
            <p:spPr>
              <a:xfrm>
                <a:off x="88900" y="203200"/>
                <a:ext cx="1962150" cy="278342"/>
              </a:xfrm>
              <a:prstGeom prst="rect">
                <a:avLst/>
              </a:prstGeom>
              <a:solidFill>
                <a:srgbClr val="EEB8DD"/>
              </a:solidFill>
              <a:ln w="6350">
                <a:noFill/>
              </a:ln>
            </p:spPr>
            <p:txBody>
              <a:bodyPr wrap="square" lIns="91440" tIns="45720" rIns="91440" bIns="45720" anchor="t" anchorCtr="0"/>
              <a:p>
                <a:r>
                  <a:rPr lang="en-US" altLang="zh-CN" sz="1200">
                    <a:latin typeface="Arial" panose="020B0604020202020204" pitchFamily="34" charset="0"/>
                    <a:ea typeface="Times New Roman" panose="02020603050405020304" pitchFamily="18" charset="0"/>
                  </a:rPr>
                  <a:t>…………………………………</a:t>
                </a:r>
                <a:r>
                  <a:rPr lang="en-US" altLang="zh-CN" sz="1200">
                    <a:latin typeface="Arial" panose="020B0604020202020204" pitchFamily="34" charset="0"/>
                  </a:rPr>
                  <a:t>.</a:t>
                </a:r>
                <a:endParaRPr lang="en-US" altLang="zh-CN" sz="1200">
                  <a:latin typeface=".VnTime" panose="020B7200000000000000" pitchFamily="34" charset="0"/>
                  <a:ea typeface="Times New Roman" panose="02020603050405020304" pitchFamily="18" charset="0"/>
                </a:endParaRPr>
              </a:p>
            </p:txBody>
          </p:sp>
          <p:sp>
            <p:nvSpPr>
              <p:cNvPr id="14347" name="Text Box 68"/>
              <p:cNvSpPr txBox="1"/>
              <p:nvPr/>
            </p:nvSpPr>
            <p:spPr>
              <a:xfrm>
                <a:off x="209550" y="419100"/>
                <a:ext cx="1841500" cy="278342"/>
              </a:xfrm>
              <a:prstGeom prst="rect">
                <a:avLst/>
              </a:prstGeom>
              <a:solidFill>
                <a:srgbClr val="EEB8DD"/>
              </a:solidFill>
              <a:ln w="6350">
                <a:noFill/>
              </a:ln>
            </p:spPr>
            <p:txBody>
              <a:bodyPr wrap="square" lIns="91440" tIns="45720" rIns="91440" bIns="45720" anchor="t" anchorCtr="0"/>
              <a:p>
                <a:r>
                  <a:rPr lang="en-US" altLang="zh-CN" sz="1200">
                    <a:latin typeface="Arial" panose="020B0604020202020204" pitchFamily="34" charset="0"/>
                    <a:ea typeface="Times New Roman" panose="02020603050405020304" pitchFamily="18" charset="0"/>
                  </a:rPr>
                  <a:t>………………………………</a:t>
                </a:r>
                <a:r>
                  <a:rPr lang="en-US" altLang="zh-CN" sz="1200">
                    <a:latin typeface="Arial" panose="020B0604020202020204" pitchFamily="34" charset="0"/>
                  </a:rPr>
                  <a:t>.</a:t>
                </a:r>
                <a:endParaRPr lang="en-US" altLang="zh-CN" sz="1200">
                  <a:latin typeface=".VnTime" panose="020B7200000000000000" pitchFamily="34" charset="0"/>
                  <a:ea typeface="Times New Roman" panose="02020603050405020304" pitchFamily="18" charset="0"/>
                </a:endParaRPr>
              </a:p>
            </p:txBody>
          </p:sp>
          <p:sp>
            <p:nvSpPr>
              <p:cNvPr id="14348" name="Text Box 69"/>
              <p:cNvSpPr txBox="1"/>
              <p:nvPr/>
            </p:nvSpPr>
            <p:spPr>
              <a:xfrm>
                <a:off x="444500" y="654050"/>
                <a:ext cx="1606550" cy="278342"/>
              </a:xfrm>
              <a:prstGeom prst="rect">
                <a:avLst/>
              </a:prstGeom>
              <a:solidFill>
                <a:srgbClr val="EEB8DD"/>
              </a:solidFill>
              <a:ln w="6350">
                <a:noFill/>
              </a:ln>
            </p:spPr>
            <p:txBody>
              <a:bodyPr wrap="square" lIns="91440" tIns="45720" rIns="91440" bIns="45720" anchor="t" anchorCtr="0"/>
              <a:p>
                <a:r>
                  <a:rPr lang="en-US" altLang="zh-CN" sz="1200">
                    <a:latin typeface="Arial" panose="020B0604020202020204" pitchFamily="34" charset="0"/>
                    <a:ea typeface="Times New Roman" panose="02020603050405020304" pitchFamily="18" charset="0"/>
                  </a:rPr>
                  <a:t>…………………………</a:t>
                </a:r>
                <a:r>
                  <a:rPr lang="en-US" altLang="zh-CN" sz="1200">
                    <a:latin typeface="Arial" panose="020B0604020202020204" pitchFamily="34" charset="0"/>
                  </a:rPr>
                  <a:t>..</a:t>
                </a:r>
                <a:endParaRPr lang="en-US" altLang="zh-CN" sz="1200">
                  <a:latin typeface=".VnTime" panose="020B7200000000000000" pitchFamily="34" charset="0"/>
                  <a:ea typeface="Times New Roman" panose="02020603050405020304" pitchFamily="18" charset="0"/>
                </a:endParaRPr>
              </a:p>
            </p:txBody>
          </p:sp>
          <p:sp>
            <p:nvSpPr>
              <p:cNvPr id="14349" name="Text Box 70"/>
              <p:cNvSpPr txBox="1"/>
              <p:nvPr/>
            </p:nvSpPr>
            <p:spPr>
              <a:xfrm>
                <a:off x="679450" y="857250"/>
                <a:ext cx="1371600" cy="278342"/>
              </a:xfrm>
              <a:prstGeom prst="rect">
                <a:avLst/>
              </a:prstGeom>
              <a:solidFill>
                <a:srgbClr val="EEB8DD"/>
              </a:solidFill>
              <a:ln w="6350">
                <a:noFill/>
              </a:ln>
            </p:spPr>
            <p:txBody>
              <a:bodyPr wrap="square" lIns="91440" tIns="45720" rIns="91440" bIns="45720" anchor="t" anchorCtr="0"/>
              <a:p>
                <a:r>
                  <a:rPr lang="en-US" altLang="zh-CN" sz="1200">
                    <a:latin typeface="Arial" panose="020B0604020202020204" pitchFamily="34" charset="0"/>
                    <a:ea typeface="Times New Roman" panose="02020603050405020304" pitchFamily="18" charset="0"/>
                  </a:rPr>
                  <a:t>……………………</a:t>
                </a:r>
                <a:r>
                  <a:rPr lang="en-US" altLang="zh-CN" sz="1200">
                    <a:latin typeface="Arial" panose="020B0604020202020204" pitchFamily="34" charset="0"/>
                  </a:rPr>
                  <a:t>..</a:t>
                </a:r>
                <a:endParaRPr lang="en-US" altLang="zh-CN" sz="1200">
                  <a:latin typeface=".VnTime" panose="020B7200000000000000" pitchFamily="34" charset="0"/>
                  <a:ea typeface="Times New Roman" panose="02020603050405020304" pitchFamily="18" charset="0"/>
                </a:endParaRPr>
              </a:p>
            </p:txBody>
          </p:sp>
          <p:sp>
            <p:nvSpPr>
              <p:cNvPr id="14350" name="Text Box 71"/>
              <p:cNvSpPr txBox="1"/>
              <p:nvPr/>
            </p:nvSpPr>
            <p:spPr>
              <a:xfrm>
                <a:off x="953927" y="1052534"/>
                <a:ext cx="1123950" cy="278342"/>
              </a:xfrm>
              <a:prstGeom prst="rect">
                <a:avLst/>
              </a:prstGeom>
              <a:solidFill>
                <a:srgbClr val="EEB8DD"/>
              </a:solidFill>
              <a:ln w="6350">
                <a:noFill/>
              </a:ln>
            </p:spPr>
            <p:txBody>
              <a:bodyPr wrap="square" lIns="91440" tIns="45720" rIns="91440" bIns="45720" anchor="t" anchorCtr="0"/>
              <a:p>
                <a:pPr>
                  <a:lnSpc>
                    <a:spcPct val="300000"/>
                  </a:lnSpc>
                </a:pPr>
                <a:r>
                  <a:rPr lang="en-US" altLang="zh-CN" sz="1200">
                    <a:latin typeface="Arial" panose="020B0604020202020204" pitchFamily="34" charset="0"/>
                    <a:ea typeface="Times New Roman" panose="02020603050405020304" pitchFamily="18" charset="0"/>
                  </a:rPr>
                  <a:t>……………………………………</a:t>
                </a:r>
                <a:r>
                  <a:rPr lang="en-US" altLang="zh-CN" sz="1200">
                    <a:latin typeface=".VnTime" panose="020B7200000000000000" pitchFamily="34" charset="0"/>
                    <a:ea typeface="Times New Roman" panose="02020603050405020304" pitchFamily="18" charset="0"/>
                  </a:rPr>
                  <a:t>………………………………</a:t>
                </a:r>
                <a:endParaRPr lang="en-US" altLang="zh-CN" sz="1200">
                  <a:latin typeface=".VnTime" panose="020B7200000000000000" pitchFamily="34" charset="0"/>
                  <a:ea typeface="Times New Roman" panose="02020603050405020304" pitchFamily="18" charset="0"/>
                </a:endParaRPr>
              </a:p>
            </p:txBody>
          </p:sp>
          <p:sp>
            <p:nvSpPr>
              <p:cNvPr id="14351" name="Text Box 72"/>
              <p:cNvSpPr txBox="1"/>
              <p:nvPr/>
            </p:nvSpPr>
            <p:spPr>
              <a:xfrm>
                <a:off x="1231900" y="1250950"/>
                <a:ext cx="819150" cy="278342"/>
              </a:xfrm>
              <a:prstGeom prst="rect">
                <a:avLst/>
              </a:prstGeom>
              <a:solidFill>
                <a:srgbClr val="EEB8DD"/>
              </a:solidFill>
              <a:ln w="6350">
                <a:noFill/>
              </a:ln>
            </p:spPr>
            <p:txBody>
              <a:bodyPr wrap="square" lIns="91440" tIns="45720" rIns="91440" bIns="45720" anchor="t" anchorCtr="0"/>
              <a:p>
                <a:pPr>
                  <a:lnSpc>
                    <a:spcPct val="300000"/>
                  </a:lnSpc>
                </a:pPr>
                <a:r>
                  <a:rPr lang="en-US" altLang="zh-CN" sz="1200">
                    <a:latin typeface="Arial" panose="020B0604020202020204" pitchFamily="34" charset="0"/>
                    <a:ea typeface="Times New Roman" panose="02020603050405020304" pitchFamily="18" charset="0"/>
                  </a:rPr>
                  <a:t>…………</a:t>
                </a:r>
                <a:r>
                  <a:rPr lang="en-US" altLang="zh-CN" sz="1200">
                    <a:latin typeface="Arial" panose="020B0604020202020204" pitchFamily="34" charset="0"/>
                  </a:rPr>
                  <a:t>..</a:t>
                </a:r>
                <a:r>
                  <a:rPr lang="en-US" altLang="zh-CN" sz="1200">
                    <a:latin typeface="Arial" panose="020B0604020202020204" pitchFamily="34" charset="0"/>
                    <a:ea typeface="Times New Roman" panose="02020603050405020304" pitchFamily="18" charset="0"/>
                  </a:rPr>
                  <a:t>…</a:t>
                </a:r>
                <a:r>
                  <a:rPr lang="en-US" altLang="zh-CN" sz="1200">
                    <a:latin typeface="Arial" panose="020B0604020202020204" pitchFamily="34" charset="0"/>
                  </a:rPr>
                  <a:t>..</a:t>
                </a:r>
                <a:r>
                  <a:rPr lang="en-US" altLang="zh-CN" sz="1200">
                    <a:latin typeface="Arial" panose="020B0604020202020204" pitchFamily="34" charset="0"/>
                    <a:ea typeface="Times New Roman" panose="02020603050405020304" pitchFamily="18" charset="0"/>
                  </a:rPr>
                  <a:t>…</a:t>
                </a:r>
                <a:r>
                  <a:rPr lang="en-US" altLang="zh-CN" sz="1200">
                    <a:latin typeface="Arial" panose="020B0604020202020204" pitchFamily="34" charset="0"/>
                  </a:rPr>
                  <a:t>..</a:t>
                </a:r>
                <a:r>
                  <a:rPr lang="en-US" altLang="zh-CN" sz="1200">
                    <a:latin typeface="Arial" panose="020B0604020202020204" pitchFamily="34" charset="0"/>
                    <a:ea typeface="Times New Roman" panose="02020603050405020304" pitchFamily="18" charset="0"/>
                  </a:rPr>
                  <a:t>…</a:t>
                </a:r>
                <a:r>
                  <a:rPr lang="en-US" altLang="zh-CN" sz="1200">
                    <a:latin typeface="Arial" panose="020B0604020202020204" pitchFamily="34" charset="0"/>
                  </a:rPr>
                  <a:t>.</a:t>
                </a:r>
                <a:r>
                  <a:rPr lang="en-US" altLang="zh-CN" sz="1200">
                    <a:latin typeface="Arial" panose="020B0604020202020204" pitchFamily="34" charset="0"/>
                    <a:ea typeface="Times New Roman" panose="02020603050405020304" pitchFamily="18" charset="0"/>
                  </a:rPr>
                  <a:t>…………………………</a:t>
                </a:r>
                <a:r>
                  <a:rPr lang="en-US" altLang="zh-CN" sz="1200">
                    <a:latin typeface=".VnTime" panose="020B7200000000000000" pitchFamily="34" charset="0"/>
                    <a:ea typeface="Times New Roman" panose="02020603050405020304" pitchFamily="18" charset="0"/>
                  </a:rPr>
                  <a:t>………………………………………</a:t>
                </a:r>
                <a:endParaRPr lang="en-US" altLang="zh-CN" sz="1200">
                  <a:latin typeface=".VnTime" panose="020B7200000000000000" pitchFamily="34" charset="0"/>
                  <a:ea typeface="Times New Roman" panose="02020603050405020304" pitchFamily="18" charset="0"/>
                </a:endParaRPr>
              </a:p>
            </p:txBody>
          </p:sp>
          <p:sp>
            <p:nvSpPr>
              <p:cNvPr id="14352" name="Text Box 73"/>
              <p:cNvSpPr txBox="1"/>
              <p:nvPr/>
            </p:nvSpPr>
            <p:spPr>
              <a:xfrm>
                <a:off x="1536700" y="1441450"/>
                <a:ext cx="514350" cy="278342"/>
              </a:xfrm>
              <a:prstGeom prst="rect">
                <a:avLst/>
              </a:prstGeom>
              <a:solidFill>
                <a:srgbClr val="EEB8DD"/>
              </a:solidFill>
              <a:ln w="6350">
                <a:noFill/>
              </a:ln>
            </p:spPr>
            <p:txBody>
              <a:bodyPr wrap="square" lIns="91440" tIns="45720" rIns="91440" bIns="45720" anchor="t" anchorCtr="0"/>
              <a:p>
                <a:pPr>
                  <a:lnSpc>
                    <a:spcPct val="300000"/>
                  </a:lnSpc>
                </a:pPr>
                <a:r>
                  <a:rPr lang="en-US" altLang="zh-CN" sz="1200">
                    <a:latin typeface="Arial" panose="020B0604020202020204" pitchFamily="34" charset="0"/>
                    <a:ea typeface="Times New Roman" panose="02020603050405020304" pitchFamily="18" charset="0"/>
                  </a:rPr>
                  <a:t>……………………………………</a:t>
                </a:r>
                <a:r>
                  <a:rPr lang="en-US" altLang="zh-CN" sz="1200">
                    <a:latin typeface=".VnTime" panose="020B7200000000000000" pitchFamily="34" charset="0"/>
                    <a:ea typeface="Times New Roman" panose="02020603050405020304" pitchFamily="18" charset="0"/>
                  </a:rPr>
                  <a:t>………………………………………………</a:t>
                </a:r>
                <a:endParaRPr lang="en-US" altLang="zh-CN" sz="1200">
                  <a:latin typeface=".VnTime" panose="020B7200000000000000" pitchFamily="34" charset="0"/>
                  <a:ea typeface="Times New Roman" panose="02020603050405020304" pitchFamily="18" charset="0"/>
                </a:endParaRPr>
              </a:p>
            </p:txBody>
          </p:sp>
        </p:grpSp>
        <p:grpSp>
          <p:nvGrpSpPr>
            <p:cNvPr id="9" name="Group 8"/>
            <p:cNvGrpSpPr/>
            <p:nvPr/>
          </p:nvGrpSpPr>
          <p:grpSpPr>
            <a:xfrm flipH="1">
              <a:off x="2404533" y="1405467"/>
              <a:ext cx="2116187" cy="1719578"/>
              <a:chOff x="-65136" y="0"/>
              <a:chExt cx="2116187" cy="1719792"/>
            </a:xfrm>
            <a:solidFill>
              <a:srgbClr val="70AD47">
                <a:lumMod val="40000"/>
                <a:lumOff val="60000"/>
              </a:srgbClr>
            </a:solidFill>
          </p:grpSpPr>
          <p:sp>
            <p:nvSpPr>
              <p:cNvPr id="10" name="Text Box 128"/>
              <p:cNvSpPr txBox="1"/>
              <p:nvPr/>
            </p:nvSpPr>
            <p:spPr>
              <a:xfrm>
                <a:off x="-65136" y="0"/>
                <a:ext cx="2116187" cy="265430"/>
              </a:xfrm>
              <a:prstGeom prst="rect">
                <a:avLst/>
              </a:prstGeom>
              <a:grpFill/>
              <a:ln w="6350">
                <a:solidFill>
                  <a:srgbClr val="70AD47">
                    <a:lumMod val="40000"/>
                    <a:lumOff val="60000"/>
                  </a:srgbClr>
                </a:solidFill>
              </a:ln>
            </p:spPr>
            <p:txBody>
              <a:bodyPr rot="0" spcFirstLastPara="0" vert="horz" wrap="square" lIns="91440" tIns="45720" rIns="91440" bIns="45720" numCol="1" spcCol="0" rtlCol="0" fromWordArt="0" anchor="t" anchorCtr="0" forceAA="0" compatLnSpc="1">
                <a:noAutofit/>
              </a:bodyPr>
              <a:lstStyle/>
              <a:p>
                <a:pPr marL="0" marR="0" fontAlgn="auto">
                  <a:spcBef>
                    <a:spcPts val="0"/>
                  </a:spcBef>
                  <a:spcAft>
                    <a:spcPts val="0"/>
                  </a:spcAft>
                </a:pPr>
                <a:r>
                  <a:rPr lang="en-US" sz="1200" strike="noStrike" noProof="1">
                    <a:effectLst/>
                    <a:latin typeface="Arial" panose="020B0604020202020204" pitchFamily="34" charset="0"/>
                    <a:ea typeface="Times New Roman" panose="02020603050405020304" pitchFamily="18" charset="0"/>
                    <a:cs typeface="Times New Roman" panose="02020603050405020304" pitchFamily="18" charset="0"/>
                  </a:rPr>
                  <a:t>…………………………………………………………</a:t>
                </a:r>
                <a:r>
                  <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rPr>
                  <a:t>.</a:t>
                </a:r>
                <a:endPar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 Box 129"/>
              <p:cNvSpPr txBox="1"/>
              <p:nvPr/>
            </p:nvSpPr>
            <p:spPr>
              <a:xfrm>
                <a:off x="42171" y="203200"/>
                <a:ext cx="2008879" cy="278342"/>
              </a:xfrm>
              <a:prstGeom prst="rect">
                <a:avLst/>
              </a:prstGeom>
              <a:grpFill/>
              <a:ln w="6350">
                <a:solidFill>
                  <a:srgbClr val="70AD47">
                    <a:lumMod val="40000"/>
                    <a:lumOff val="60000"/>
                  </a:srgbClr>
                </a:solidFill>
              </a:ln>
            </p:spPr>
            <p:txBody>
              <a:bodyPr rot="0" spcFirstLastPara="0" vert="horz" wrap="square" lIns="91440" tIns="45720" rIns="91440" bIns="45720" numCol="1" spcCol="0" rtlCol="0" fromWordArt="0" anchor="t" anchorCtr="0" forceAA="0" compatLnSpc="1">
                <a:noAutofit/>
              </a:bodyPr>
              <a:lstStyle/>
              <a:p>
                <a:pPr marL="0" marR="0" fontAlgn="auto">
                  <a:spcBef>
                    <a:spcPts val="0"/>
                  </a:spcBef>
                  <a:spcAft>
                    <a:spcPts val="0"/>
                  </a:spcAft>
                </a:pPr>
                <a:r>
                  <a:rPr lang="en-US" sz="1200" strike="noStrike" noProof="1">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 Box 130"/>
              <p:cNvSpPr txBox="1"/>
              <p:nvPr/>
            </p:nvSpPr>
            <p:spPr>
              <a:xfrm>
                <a:off x="209550" y="419100"/>
                <a:ext cx="1841500" cy="278342"/>
              </a:xfrm>
              <a:prstGeom prst="rect">
                <a:avLst/>
              </a:prstGeom>
              <a:grpFill/>
              <a:ln w="6350">
                <a:solidFill>
                  <a:srgbClr val="70AD47">
                    <a:lumMod val="40000"/>
                    <a:lumOff val="60000"/>
                  </a:srgbClr>
                </a:solidFill>
              </a:ln>
            </p:spPr>
            <p:txBody>
              <a:bodyPr rot="0" spcFirstLastPara="0" vert="horz" wrap="square" lIns="91440" tIns="45720" rIns="91440" bIns="45720" numCol="1" spcCol="0" rtlCol="0" fromWordArt="0" anchor="t" anchorCtr="0" forceAA="0" compatLnSpc="1">
                <a:noAutofit/>
              </a:bodyPr>
              <a:lstStyle/>
              <a:p>
                <a:pPr marL="0" marR="0" fontAlgn="auto">
                  <a:spcBef>
                    <a:spcPts val="0"/>
                  </a:spcBef>
                  <a:spcAft>
                    <a:spcPts val="0"/>
                  </a:spcAft>
                </a:pPr>
                <a:r>
                  <a:rPr lang="en-US" sz="1200" strike="noStrike" noProof="1">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 Box 131"/>
              <p:cNvSpPr txBox="1"/>
              <p:nvPr/>
            </p:nvSpPr>
            <p:spPr>
              <a:xfrm>
                <a:off x="444500" y="654050"/>
                <a:ext cx="1606550" cy="278342"/>
              </a:xfrm>
              <a:prstGeom prst="rect">
                <a:avLst/>
              </a:prstGeom>
              <a:grpFill/>
              <a:ln w="6350">
                <a:solidFill>
                  <a:srgbClr val="70AD47">
                    <a:lumMod val="40000"/>
                    <a:lumOff val="60000"/>
                  </a:srgbClr>
                </a:solidFill>
              </a:ln>
            </p:spPr>
            <p:txBody>
              <a:bodyPr rot="0" spcFirstLastPara="0" vert="horz" wrap="square" lIns="91440" tIns="45720" rIns="91440" bIns="45720" numCol="1" spcCol="0" rtlCol="0" fromWordArt="0" anchor="t" anchorCtr="0" forceAA="0" compatLnSpc="1">
                <a:noAutofit/>
              </a:bodyPr>
              <a:lstStyle/>
              <a:p>
                <a:pPr marL="0" marR="0" fontAlgn="auto">
                  <a:spcBef>
                    <a:spcPts val="0"/>
                  </a:spcBef>
                  <a:spcAft>
                    <a:spcPts val="0"/>
                  </a:spcAft>
                </a:pPr>
                <a:r>
                  <a:rPr lang="en-US" sz="1200" strike="noStrike" noProof="1">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 Box 132"/>
              <p:cNvSpPr txBox="1"/>
              <p:nvPr/>
            </p:nvSpPr>
            <p:spPr>
              <a:xfrm>
                <a:off x="679450" y="857250"/>
                <a:ext cx="1371600" cy="278342"/>
              </a:xfrm>
              <a:prstGeom prst="rect">
                <a:avLst/>
              </a:prstGeom>
              <a:grpFill/>
              <a:ln w="6350">
                <a:solidFill>
                  <a:srgbClr val="70AD47">
                    <a:lumMod val="40000"/>
                    <a:lumOff val="60000"/>
                  </a:srgbClr>
                </a:solidFill>
              </a:ln>
            </p:spPr>
            <p:txBody>
              <a:bodyPr rot="0" spcFirstLastPara="0" vert="horz" wrap="square" lIns="91440" tIns="45720" rIns="91440" bIns="45720" numCol="1" spcCol="0" rtlCol="0" fromWordArt="0" anchor="t" anchorCtr="0" forceAA="0" compatLnSpc="1">
                <a:noAutofit/>
              </a:bodyPr>
              <a:lstStyle/>
              <a:p>
                <a:pPr marL="0" marR="0" fontAlgn="auto">
                  <a:spcBef>
                    <a:spcPts val="0"/>
                  </a:spcBef>
                  <a:spcAft>
                    <a:spcPts val="0"/>
                  </a:spcAft>
                </a:pPr>
                <a:r>
                  <a:rPr lang="en-US" sz="1200" strike="noStrike" noProof="1">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Text Box 133"/>
              <p:cNvSpPr txBox="1"/>
              <p:nvPr/>
            </p:nvSpPr>
            <p:spPr>
              <a:xfrm>
                <a:off x="927100" y="1047750"/>
                <a:ext cx="1123950" cy="278342"/>
              </a:xfrm>
              <a:prstGeom prst="rect">
                <a:avLst/>
              </a:prstGeom>
              <a:grpFill/>
              <a:ln w="6350">
                <a:solidFill>
                  <a:srgbClr val="70AD47">
                    <a:lumMod val="40000"/>
                    <a:lumOff val="60000"/>
                  </a:srgbClr>
                </a:solidFill>
              </a:ln>
            </p:spPr>
            <p:txBody>
              <a:bodyPr rot="0" spcFirstLastPara="0" vert="horz" wrap="square" lIns="91440" tIns="45720" rIns="91440" bIns="45720" numCol="1" spcCol="0" rtlCol="0" fromWordArt="0" anchor="t" anchorCtr="0" forceAA="0" compatLnSpc="1">
                <a:noAutofit/>
              </a:bodyPr>
              <a:lstStyle/>
              <a:p>
                <a:pPr marL="0" marR="0" fontAlgn="auto">
                  <a:lnSpc>
                    <a:spcPct val="300000"/>
                  </a:lnSpc>
                  <a:spcBef>
                    <a:spcPts val="0"/>
                  </a:spcBef>
                  <a:spcAft>
                    <a:spcPts val="0"/>
                  </a:spcAft>
                </a:pPr>
                <a:r>
                  <a:rPr lang="en-US" sz="1200" strike="noStrike" noProof="1">
                    <a:effectLst/>
                    <a:latin typeface="Arial" panose="020B0604020202020204" pitchFamily="34" charset="0"/>
                    <a:ea typeface="Times New Roman" panose="02020603050405020304" pitchFamily="18" charset="0"/>
                    <a:cs typeface="Times New Roman" panose="02020603050405020304" pitchFamily="18" charset="0"/>
                  </a:rPr>
                  <a:t>……………………………………</a:t>
                </a:r>
                <a:r>
                  <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rPr>
                  <a:t>………………………………</a:t>
                </a:r>
                <a:endPar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6" name="Text Box 134"/>
              <p:cNvSpPr txBox="1"/>
              <p:nvPr/>
            </p:nvSpPr>
            <p:spPr>
              <a:xfrm>
                <a:off x="1231900" y="1250950"/>
                <a:ext cx="819150" cy="278342"/>
              </a:xfrm>
              <a:prstGeom prst="rect">
                <a:avLst/>
              </a:prstGeom>
              <a:grpFill/>
              <a:ln w="6350">
                <a:solidFill>
                  <a:srgbClr val="70AD47">
                    <a:lumMod val="40000"/>
                    <a:lumOff val="60000"/>
                  </a:srgbClr>
                </a:solidFill>
              </a:ln>
            </p:spPr>
            <p:txBody>
              <a:bodyPr rot="0" spcFirstLastPara="0" vert="horz" wrap="square" lIns="91440" tIns="45720" rIns="91440" bIns="45720" numCol="1" spcCol="0" rtlCol="0" fromWordArt="0" anchor="t" anchorCtr="0" forceAA="0" compatLnSpc="1">
                <a:noAutofit/>
              </a:bodyPr>
              <a:lstStyle/>
              <a:p>
                <a:pPr marL="0" marR="0" fontAlgn="auto">
                  <a:lnSpc>
                    <a:spcPct val="300000"/>
                  </a:lnSpc>
                  <a:spcBef>
                    <a:spcPts val="0"/>
                  </a:spcBef>
                  <a:spcAft>
                    <a:spcPts val="0"/>
                  </a:spcAft>
                </a:pPr>
                <a:r>
                  <a:rPr lang="en-US" sz="1200" strike="noStrike" noProof="1">
                    <a:effectLst/>
                    <a:latin typeface="Arial" panose="020B0604020202020204" pitchFamily="34" charset="0"/>
                    <a:ea typeface="Times New Roman" panose="02020603050405020304" pitchFamily="18" charset="0"/>
                    <a:cs typeface="Times New Roman" panose="02020603050405020304" pitchFamily="18" charset="0"/>
                  </a:rPr>
                  <a:t>……………………………………</a:t>
                </a:r>
                <a:r>
                  <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rPr>
                  <a:t>………………………………………</a:t>
                </a:r>
                <a:endPar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7" name="Text Box 135"/>
              <p:cNvSpPr txBox="1"/>
              <p:nvPr/>
            </p:nvSpPr>
            <p:spPr>
              <a:xfrm>
                <a:off x="1536700" y="1441450"/>
                <a:ext cx="514350" cy="278342"/>
              </a:xfrm>
              <a:prstGeom prst="rect">
                <a:avLst/>
              </a:prstGeom>
              <a:grpFill/>
              <a:ln w="6350">
                <a:solidFill>
                  <a:srgbClr val="70AD47">
                    <a:lumMod val="40000"/>
                    <a:lumOff val="60000"/>
                  </a:srgbClr>
                </a:solidFill>
              </a:ln>
            </p:spPr>
            <p:txBody>
              <a:bodyPr rot="0" spcFirstLastPara="0" vert="horz" wrap="square" lIns="91440" tIns="45720" rIns="91440" bIns="45720" numCol="1" spcCol="0" rtlCol="0" fromWordArt="0" anchor="t" anchorCtr="0" forceAA="0" compatLnSpc="1">
                <a:noAutofit/>
              </a:bodyPr>
              <a:lstStyle/>
              <a:p>
                <a:pPr marL="0" marR="0" fontAlgn="auto">
                  <a:lnSpc>
                    <a:spcPct val="300000"/>
                  </a:lnSpc>
                  <a:spcBef>
                    <a:spcPts val="0"/>
                  </a:spcBef>
                  <a:spcAft>
                    <a:spcPts val="0"/>
                  </a:spcAft>
                </a:pPr>
                <a:r>
                  <a:rPr lang="en-US" sz="1200" strike="noStrike" noProof="1">
                    <a:effectLst/>
                    <a:latin typeface="Arial" panose="020B0604020202020204" pitchFamily="34" charset="0"/>
                    <a:ea typeface="Times New Roman" panose="02020603050405020304" pitchFamily="18" charset="0"/>
                    <a:cs typeface="Times New Roman" panose="02020603050405020304" pitchFamily="18" charset="0"/>
                  </a:rPr>
                  <a:t>……………………………………</a:t>
                </a:r>
                <a:r>
                  <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rPr>
                  <a:t>………………………………………………</a:t>
                </a:r>
                <a:endParaRPr lang="en-US" sz="1200" strike="noStrike" noProof="1">
                  <a:effectLst/>
                  <a:latin typeface=".VnTime" panose="020B7200000000000000" pitchFamily="34" charset="0"/>
                  <a:ea typeface="Times New Roman" panose="02020603050405020304" pitchFamily="18" charset="0"/>
                  <a:cs typeface="Times New Roman" panose="02020603050405020304" pitchFamily="18" charset="0"/>
                </a:endParaRPr>
              </a:p>
            </p:txBody>
          </p:sp>
        </p:grpSp>
      </p:grpSp>
      <p:sp>
        <p:nvSpPr>
          <p:cNvPr id="26" name="TextBox 25"/>
          <p:cNvSpPr txBox="1"/>
          <p:nvPr/>
        </p:nvSpPr>
        <p:spPr>
          <a:xfrm>
            <a:off x="3316288" y="0"/>
            <a:ext cx="4371975" cy="584200"/>
          </a:xfrm>
          <a:prstGeom prst="rect">
            <a:avLst/>
          </a:prstGeom>
          <a:noFill/>
          <a:ln w="9525">
            <a:noFill/>
          </a:ln>
        </p:spPr>
        <p:txBody>
          <a:bodyPr wrap="none" anchor="t" anchorCtr="0">
            <a:spAutoFit/>
          </a:bodyPr>
          <a:p>
            <a:r>
              <a:rPr lang="en-US" altLang="zh-CN" sz="3200" b="1">
                <a:latin typeface="Times New Roman" panose="02020603050405020304" pitchFamily="18" charset="0"/>
              </a:rPr>
              <a:t>PHIẾU HỌC TẬP SỐ 1</a:t>
            </a:r>
            <a:endParaRPr lang="en-US" altLang="zh-CN" sz="3200" b="1">
              <a:latin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charRg st="0" end="19"/>
                                            </p:txEl>
                                          </p:spTgt>
                                        </p:tgtEl>
                                        <p:attrNameLst>
                                          <p:attrName>style.visibility</p:attrName>
                                        </p:attrNameLst>
                                      </p:cBhvr>
                                      <p:to>
                                        <p:strVal val="visible"/>
                                      </p:to>
                                    </p:set>
                                    <p:animEffect transition="in" filter="barn(inVertical)">
                                      <p:cBhvr>
                                        <p:cTn id="7" dur="500"/>
                                        <p:tgtEl>
                                          <p:spTgt spid="26">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pic>
        <p:nvPicPr>
          <p:cNvPr id="13" name="Picture 12"/>
          <p:cNvPicPr>
            <a:picLocks noChangeAspect="1"/>
          </p:cNvPicPr>
          <p:nvPr/>
        </p:nvPicPr>
        <p:blipFill>
          <a:blip r:embed="rId2"/>
          <a:stretch>
            <a:fillRect/>
          </a:stretch>
        </p:blipFill>
        <p:spPr>
          <a:xfrm>
            <a:off x="122238" y="4187825"/>
            <a:ext cx="4119562" cy="2619375"/>
          </a:xfrm>
          <a:prstGeom prst="rect">
            <a:avLst/>
          </a:prstGeom>
          <a:noFill/>
          <a:ln w="9525">
            <a:noFill/>
          </a:ln>
        </p:spPr>
      </p:pic>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 tin về người mẹ</a:t>
            </a:r>
            <a:endParaRPr lang="en-US" strike="noStrike" noProof="1"/>
          </a:p>
        </p:txBody>
      </p:sp>
      <p:sp>
        <p:nvSpPr>
          <p:cNvPr id="11" name="Rounded Rectangle 10"/>
          <p:cNvSpPr/>
          <p:nvPr/>
        </p:nvSpPr>
        <p:spPr>
          <a:xfrm>
            <a:off x="4324350" y="53975"/>
            <a:ext cx="5116513"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 Nguyễn Thị Thu Hà.</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2195513" y="731838"/>
            <a:ext cx="2128838" cy="184308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437063" y="1274763"/>
            <a:ext cx="50038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Nghề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 Nhặt ve chai, bán chổi ở chợ Hàn.</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ounded Rectangle 15"/>
          <p:cNvSpPr/>
          <p:nvPr/>
        </p:nvSpPr>
        <p:spPr>
          <a:xfrm>
            <a:off x="4552950" y="2411413"/>
            <a:ext cx="4887913"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dáng: Gầy gò.</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ounded Rectangle 17"/>
          <p:cNvSpPr/>
          <p:nvPr/>
        </p:nvSpPr>
        <p:spPr>
          <a:xfrm>
            <a:off x="4465638" y="3590925"/>
            <a:ext cx="497522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endPar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sinh sống:Căn phòng trọ khoảng 9m2.</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0" name="Straight Arrow Connector 19"/>
          <p:cNvCxnSpPr>
            <a:stCxn id="3" idx="3"/>
            <a:endCxn id="15" idx="1"/>
          </p:cNvCxnSpPr>
          <p:nvPr/>
        </p:nvCxnSpPr>
        <p:spPr>
          <a:xfrm flipV="1">
            <a:off x="2181225" y="1731963"/>
            <a:ext cx="2255838" cy="90805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3"/>
            <a:endCxn id="15" idx="1"/>
          </p:cNvCxnSpPr>
          <p:nvPr/>
        </p:nvCxnSpPr>
        <p:spPr>
          <a:xfrm>
            <a:off x="2181225" y="2640013"/>
            <a:ext cx="2482850" cy="12858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 idx="3"/>
            <a:endCxn id="15" idx="1"/>
          </p:cNvCxnSpPr>
          <p:nvPr/>
        </p:nvCxnSpPr>
        <p:spPr>
          <a:xfrm>
            <a:off x="2181225" y="2640013"/>
            <a:ext cx="2371725" cy="132397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5"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Cloud Callout 2"/>
          <p:cNvSpPr/>
          <p:nvPr/>
        </p:nvSpPr>
        <p:spPr>
          <a:xfrm>
            <a:off x="5005388" y="2120900"/>
            <a:ext cx="5029200" cy="3227388"/>
          </a:xfrm>
          <a:prstGeom prst="cloudCallout">
            <a:avLst>
              <a:gd name="adj1" fmla="val -43252"/>
              <a:gd name="adj2" fmla="val 61736"/>
            </a:avLst>
          </a:prstGeom>
          <a:ln w="76200">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just" fontAlgn="auto"/>
            <a:r>
              <a:rPr lang="en-US" sz="2800" i="1" strike="noStrike" noProof="1" smtClean="0">
                <a:latin typeface="Times New Roman" panose="02020603050405020304" pitchFamily="18" charset="0"/>
                <a:cs typeface="Times New Roman" panose="02020603050405020304" pitchFamily="18" charset="0"/>
              </a:rPr>
              <a:t>	</a:t>
            </a:r>
            <a:r>
              <a:rPr lang="vi-VN" sz="2800" i="1" strike="noStrike" noProof="1" smtClean="0">
                <a:latin typeface="Times New Roman" panose="02020603050405020304" pitchFamily="18" charset="0"/>
                <a:cs typeface="Times New Roman" panose="02020603050405020304" pitchFamily="18" charset="0"/>
              </a:rPr>
              <a:t>Tìm </a:t>
            </a:r>
            <a:r>
              <a:rPr lang="vi-VN" sz="2800" i="1" strike="noStrike" noProof="1">
                <a:latin typeface="Times New Roman" panose="02020603050405020304" pitchFamily="18" charset="0"/>
                <a:cs typeface="Times New Roman" panose="02020603050405020304" pitchFamily="18" charset="0"/>
              </a:rPr>
              <a:t>các chi tiết nói về tình cảm của người mẹ với con? Em cảm nhận được điều gì ở người mẹ này?</a:t>
            </a:r>
            <a:endParaRPr lang="en-US" sz="2800" i="1" strike="noStrike" noProof="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005388" y="238125"/>
            <a:ext cx="2676525" cy="1704975"/>
          </a:xfrm>
          <a:prstGeom prst="rect">
            <a:avLst/>
          </a:prstGeom>
          <a:noFill/>
          <a:ln w="9525">
            <a:noFill/>
          </a:ln>
        </p:spPr>
      </p:pic>
      <p:pic>
        <p:nvPicPr>
          <p:cNvPr id="10" name="Picture 9"/>
          <p:cNvPicPr>
            <a:picLocks noChangeAspect="1"/>
          </p:cNvPicPr>
          <p:nvPr/>
        </p:nvPicPr>
        <p:blipFill>
          <a:blip r:embed="rId3"/>
          <a:stretch>
            <a:fillRect/>
          </a:stretch>
        </p:blipFill>
        <p:spPr>
          <a:xfrm>
            <a:off x="1382713" y="2520950"/>
            <a:ext cx="2876550" cy="1809750"/>
          </a:xfrm>
          <a:prstGeom prst="rect">
            <a:avLst/>
          </a:prstGeom>
          <a:noFill/>
          <a:ln w="9525">
            <a:noFill/>
          </a:ln>
        </p:spPr>
      </p:pic>
      <p:pic>
        <p:nvPicPr>
          <p:cNvPr id="11" name="Picture 10"/>
          <p:cNvPicPr>
            <a:picLocks noChangeAspect="1"/>
          </p:cNvPicPr>
          <p:nvPr/>
        </p:nvPicPr>
        <p:blipFill>
          <a:blip r:embed="rId4"/>
          <a:stretch>
            <a:fillRect/>
          </a:stretch>
        </p:blipFill>
        <p:spPr>
          <a:xfrm>
            <a:off x="1411288" y="238125"/>
            <a:ext cx="2847975" cy="1785938"/>
          </a:xfrm>
          <a:prstGeom prst="rect">
            <a:avLst/>
          </a:prstGeom>
          <a:noFill/>
          <a:ln w="9525">
            <a:noFill/>
          </a:ln>
        </p:spPr>
      </p:pic>
      <p:pic>
        <p:nvPicPr>
          <p:cNvPr id="12" name="Picture 11"/>
          <p:cNvPicPr>
            <a:picLocks noChangeAspect="1"/>
          </p:cNvPicPr>
          <p:nvPr/>
        </p:nvPicPr>
        <p:blipFill>
          <a:blip r:embed="rId5"/>
          <a:stretch>
            <a:fillRect/>
          </a:stretch>
        </p:blipFill>
        <p:spPr>
          <a:xfrm>
            <a:off x="1411288" y="4826000"/>
            <a:ext cx="2951162" cy="1847850"/>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cảm của người mẹ</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324350" y="53975"/>
            <a:ext cx="6556375"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 hoàn cảnh khó khăn, mẹ phải bế con rời quê hương.</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2195513" y="731838"/>
            <a:ext cx="2128838" cy="184308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437063" y="1274763"/>
            <a:ext cx="6575425" cy="10080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có người xin con, dù ngheo khó nhưng mẹ không đành lòng bỏ con</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ounded Rectangle 17"/>
          <p:cNvSpPr/>
          <p:nvPr/>
        </p:nvSpPr>
        <p:spPr>
          <a:xfrm>
            <a:off x="4691063" y="2589213"/>
            <a:ext cx="6426200" cy="118586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vào lớp 1”: vui lắm, bật khóc khi thấy dòng chữ đầu tiên con viết lên tường.</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0" name="Straight Arrow Connector 19"/>
          <p:cNvCxnSpPr>
            <a:stCxn id="3" idx="3"/>
            <a:endCxn id="15" idx="1"/>
          </p:cNvCxnSpPr>
          <p:nvPr/>
        </p:nvCxnSpPr>
        <p:spPr>
          <a:xfrm flipV="1">
            <a:off x="2181225" y="1731963"/>
            <a:ext cx="2255838" cy="90805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 idx="3"/>
            <a:endCxn id="15" idx="1"/>
          </p:cNvCxnSpPr>
          <p:nvPr/>
        </p:nvCxnSpPr>
        <p:spPr>
          <a:xfrm>
            <a:off x="2181225" y="2640013"/>
            <a:ext cx="2560638" cy="271463"/>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a:endCxn id="15" idx="1"/>
          </p:cNvCxnSpPr>
          <p:nvPr/>
        </p:nvCxnSpPr>
        <p:spPr>
          <a:xfrm>
            <a:off x="2181225" y="2640013"/>
            <a:ext cx="2509838" cy="189230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729163" y="4133850"/>
            <a:ext cx="6388100" cy="11858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việc vất vả nhưng thấy tiếng cười hồn nhiên của con làm mẹ có thêm sức lực</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9" name="Straight Arrow Connector 18"/>
          <p:cNvCxnSpPr>
            <a:stCxn id="3" idx="3"/>
            <a:endCxn id="15" idx="1"/>
          </p:cNvCxnSpPr>
          <p:nvPr/>
        </p:nvCxnSpPr>
        <p:spPr>
          <a:xfrm>
            <a:off x="2181225" y="2640013"/>
            <a:ext cx="2509838" cy="320040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751388" y="5540375"/>
            <a:ext cx="6483350" cy="118745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Cầm tờ giấy trúng tuyển vào Trường Trung học phổ thông chuyên Lê Quý Đôn, mẹ khóc. Tờ giấy ướt nhoè trên đầu gối. </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a:off x="173038" y="4662488"/>
            <a:ext cx="2676525" cy="1704975"/>
          </a:xfrm>
          <a:prstGeom prst="rect">
            <a:avLst/>
          </a:prstGeom>
          <a:noFill/>
          <a:ln w="9525">
            <a:noFill/>
          </a:ln>
        </p:spPr>
      </p:pic>
      <p:pic>
        <p:nvPicPr>
          <p:cNvPr id="23" name="Picture 22"/>
          <p:cNvPicPr>
            <a:picLocks noChangeAspect="1"/>
          </p:cNvPicPr>
          <p:nvPr/>
        </p:nvPicPr>
        <p:blipFill>
          <a:blip r:embed="rId3"/>
          <a:stretch>
            <a:fillRect/>
          </a:stretch>
        </p:blipFill>
        <p:spPr>
          <a:xfrm>
            <a:off x="73025" y="4667250"/>
            <a:ext cx="2876550" cy="1809750"/>
          </a:xfrm>
          <a:prstGeom prst="rect">
            <a:avLst/>
          </a:prstGeom>
          <a:noFill/>
          <a:ln w="9525">
            <a:noFill/>
          </a:ln>
        </p:spPr>
      </p:pic>
      <p:pic>
        <p:nvPicPr>
          <p:cNvPr id="25" name="Picture 24"/>
          <p:cNvPicPr>
            <a:picLocks noChangeAspect="1"/>
          </p:cNvPicPr>
          <p:nvPr/>
        </p:nvPicPr>
        <p:blipFill>
          <a:blip r:embed="rId4"/>
          <a:stretch>
            <a:fillRect/>
          </a:stretch>
        </p:blipFill>
        <p:spPr>
          <a:xfrm>
            <a:off x="120650" y="4711700"/>
            <a:ext cx="2847975" cy="1787525"/>
          </a:xfrm>
          <a:prstGeom prst="rect">
            <a:avLst/>
          </a:prstGeom>
          <a:noFill/>
          <a:ln w="9525">
            <a:noFill/>
          </a:ln>
        </p:spPr>
      </p:pic>
      <p:pic>
        <p:nvPicPr>
          <p:cNvPr id="26" name="Picture 25"/>
          <p:cNvPicPr>
            <a:picLocks noChangeAspect="1"/>
          </p:cNvPicPr>
          <p:nvPr/>
        </p:nvPicPr>
        <p:blipFill>
          <a:blip r:embed="rId5"/>
          <a:stretch>
            <a:fillRect/>
          </a:stretch>
        </p:blipFill>
        <p:spPr>
          <a:xfrm>
            <a:off x="120650" y="4725988"/>
            <a:ext cx="2951163" cy="184785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0" presetClass="exit" presetSubtype="0" fill="hold" nodeType="withEffect">
                                  <p:stCondLst>
                                    <p:cond delay="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arn(inVertical)">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barn(inVertical)">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arn(inVertical)">
                                      <p:cBhvr>
                                        <p:cTn id="9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5" grpId="0" animBg="1"/>
      <p:bldP spid="18" grpId="0" animBg="1"/>
      <p:bldP spid="17"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cảm của người mẹ</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324350" y="53975"/>
            <a:ext cx="6556375"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 hoàn cảnh nghèo khó, phải rời bỏ quê hương đi kiếm </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2195513" y="731838"/>
            <a:ext cx="2128838" cy="184308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306888" y="2176463"/>
            <a:ext cx="6573838" cy="10080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auto"/>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hông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việc ổn định nhưng mẹ vẫn cố gắng nuôi con ăn học.</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ounded Rectangle 17"/>
          <p:cNvSpPr/>
          <p:nvPr/>
        </p:nvSpPr>
        <p:spPr>
          <a:xfrm>
            <a:off x="4586288" y="3933825"/>
            <a:ext cx="6426200" cy="11874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cảm yêu thương vô bờ bến, hi sinh tất cả của mẹ dành cho con.</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0" name="Straight Arrow Connector 19"/>
          <p:cNvCxnSpPr>
            <a:stCxn id="3" idx="3"/>
          </p:cNvCxnSpPr>
          <p:nvPr/>
        </p:nvCxnSpPr>
        <p:spPr>
          <a:xfrm>
            <a:off x="2181225" y="2640013"/>
            <a:ext cx="2160588" cy="6985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 idx="3"/>
            <a:endCxn id="18" idx="1"/>
          </p:cNvCxnSpPr>
          <p:nvPr/>
        </p:nvCxnSpPr>
        <p:spPr>
          <a:xfrm>
            <a:off x="2181225" y="2640013"/>
            <a:ext cx="2405063" cy="188753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73038" y="66675"/>
            <a:ext cx="2578100" cy="1774825"/>
          </a:xfrm>
          <a:prstGeom prst="rect">
            <a:avLst/>
          </a:prstGeom>
          <a:noFill/>
          <a:ln w="9525">
            <a:noFill/>
          </a:ln>
        </p:spPr>
      </p:pic>
      <p:pic>
        <p:nvPicPr>
          <p:cNvPr id="6" name="Picture 5"/>
          <p:cNvPicPr>
            <a:picLocks noChangeAspect="1"/>
          </p:cNvPicPr>
          <p:nvPr/>
        </p:nvPicPr>
        <p:blipFill>
          <a:blip r:embed="rId3"/>
          <a:stretch>
            <a:fillRect/>
          </a:stretch>
        </p:blipFill>
        <p:spPr>
          <a:xfrm>
            <a:off x="173038" y="4503738"/>
            <a:ext cx="2608262" cy="17494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5"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Phê phán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460875" y="85725"/>
            <a:ext cx="3703638" cy="1512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người bỏ rơi con cái khi mới sinh ra.</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a:endCxn id="11" idx="1"/>
          </p:cNvCxnSpPr>
          <p:nvPr/>
        </p:nvCxnSpPr>
        <p:spPr>
          <a:xfrm flipV="1">
            <a:off x="2195513" y="842963"/>
            <a:ext cx="2265363" cy="1731963"/>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637088" y="2003425"/>
            <a:ext cx="3527425" cy="16129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Thiếu</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trách nhiệm với con cái.</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7" name="Straight Arrow Connector 26"/>
          <p:cNvCxnSpPr>
            <a:stCxn id="3" idx="3"/>
            <a:endCxn id="11" idx="1"/>
          </p:cNvCxnSpPr>
          <p:nvPr/>
        </p:nvCxnSpPr>
        <p:spPr>
          <a:xfrm>
            <a:off x="2181225" y="2640013"/>
            <a:ext cx="2455863" cy="3905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3"/>
            <a:endCxn id="11" idx="1"/>
          </p:cNvCxnSpPr>
          <p:nvPr/>
        </p:nvCxnSpPr>
        <p:spPr>
          <a:xfrm>
            <a:off x="2181225" y="2640013"/>
            <a:ext cx="2306638" cy="22320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487863" y="4200525"/>
            <a:ext cx="3676650" cy="17129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 hành con cái.</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sp>
        <p:nvSpPr>
          <p:cNvPr id="5" name="Title 1"/>
          <p:cNvSpPr txBox="1"/>
          <p:nvPr/>
        </p:nvSpPr>
        <p:spPr>
          <a:xfrm>
            <a:off x="4467225" y="652463"/>
            <a:ext cx="7002463" cy="254793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auto">
              <a:lnSpc>
                <a:spcPct val="100000"/>
              </a:lnSpc>
              <a:defRPr/>
            </a:pPr>
            <a:r>
              <a:rPr lang="vi-VN" sz="6000" b="1" strike="noStrike" noProof="1">
                <a:solidFill>
                  <a:srgbClr val="7030A0"/>
                </a:solidFill>
                <a:latin typeface="+mj-lt"/>
                <a:ea typeface="+mj-ea"/>
                <a:cs typeface="Times New Roman" panose="02020603050405020304" pitchFamily="18" charset="0"/>
              </a:rPr>
              <a:t>2. Sự đền đáp công ơn của con</a:t>
            </a:r>
            <a:endParaRPr kumimoji="0" lang="vi-VN" sz="6000" b="1" i="0" u="none" strike="noStrike" kern="1200" cap="none" spc="0" normalizeH="0" baseline="0" noProof="0">
              <a:ln>
                <a:noFill/>
              </a:ln>
              <a:solidFill>
                <a:srgbClr val="7030A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pic>
        <p:nvPicPr>
          <p:cNvPr id="3074" name="图片 10244" descr="23"/>
          <p:cNvPicPr>
            <a:picLocks noChangeAspect="1"/>
          </p:cNvPicPr>
          <p:nvPr/>
        </p:nvPicPr>
        <p:blipFill>
          <a:blip r:embed="rId2"/>
          <a:stretch>
            <a:fillRect/>
          </a:stretch>
        </p:blipFill>
        <p:spPr>
          <a:xfrm>
            <a:off x="4803775" y="528638"/>
            <a:ext cx="7388225" cy="6329362"/>
          </a:xfrm>
          <a:prstGeom prst="rect">
            <a:avLst/>
          </a:prstGeom>
          <a:noFill/>
          <a:ln w="9525">
            <a:noFill/>
          </a:ln>
        </p:spPr>
      </p:pic>
      <p:sp>
        <p:nvSpPr>
          <p:cNvPr id="5" name="Title 1"/>
          <p:cNvSpPr txBox="1"/>
          <p:nvPr/>
        </p:nvSpPr>
        <p:spPr>
          <a:xfrm>
            <a:off x="6632575" y="1606550"/>
            <a:ext cx="3856038" cy="254635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000" b="1" i="0" u="none" strike="noStrike" kern="1200" cap="none" spc="0" normalizeH="0" baseline="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KHỞI ĐỘNG</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pic>
        <p:nvPicPr>
          <p:cNvPr id="13" name="Picture 12"/>
          <p:cNvPicPr>
            <a:picLocks noChangeAspect="1"/>
          </p:cNvPicPr>
          <p:nvPr/>
        </p:nvPicPr>
        <p:blipFill>
          <a:blip r:embed="rId2"/>
          <a:stretch>
            <a:fillRect/>
          </a:stretch>
        </p:blipFill>
        <p:spPr>
          <a:xfrm>
            <a:off x="122238" y="4187825"/>
            <a:ext cx="4119562" cy="2619375"/>
          </a:xfrm>
          <a:prstGeom prst="rect">
            <a:avLst/>
          </a:prstGeom>
          <a:noFill/>
          <a:ln w="9525">
            <a:noFill/>
          </a:ln>
        </p:spPr>
      </p:pic>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 tin về người con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324350" y="53975"/>
            <a:ext cx="5116513"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 Nguyễn Thị Thu Hà.</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2195513" y="731838"/>
            <a:ext cx="2128838" cy="184308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437063" y="1274763"/>
            <a:ext cx="50038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Nghề </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nghiệp: Nhặt ve chai, bán chổi ở chợ Hàn.</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ounded Rectangle 15"/>
          <p:cNvSpPr/>
          <p:nvPr/>
        </p:nvSpPr>
        <p:spPr>
          <a:xfrm>
            <a:off x="4552950" y="2411413"/>
            <a:ext cx="4887913"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dáng: Gầy gò.</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ounded Rectangle 17"/>
          <p:cNvSpPr/>
          <p:nvPr/>
        </p:nvSpPr>
        <p:spPr>
          <a:xfrm>
            <a:off x="4465638" y="3590925"/>
            <a:ext cx="497522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 </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 sinh sống:Căn phòng trọ khoảng 9m2.</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0" name="Straight Arrow Connector 19"/>
          <p:cNvCxnSpPr>
            <a:stCxn id="3" idx="3"/>
            <a:endCxn id="15" idx="1"/>
          </p:cNvCxnSpPr>
          <p:nvPr/>
        </p:nvCxnSpPr>
        <p:spPr>
          <a:xfrm flipV="1">
            <a:off x="2181225" y="1731963"/>
            <a:ext cx="2255838" cy="90805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3"/>
            <a:endCxn id="15" idx="1"/>
          </p:cNvCxnSpPr>
          <p:nvPr/>
        </p:nvCxnSpPr>
        <p:spPr>
          <a:xfrm>
            <a:off x="2181225" y="2640013"/>
            <a:ext cx="2482850" cy="12858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 idx="3"/>
            <a:endCxn id="15" idx="1"/>
          </p:cNvCxnSpPr>
          <p:nvPr/>
        </p:nvCxnSpPr>
        <p:spPr>
          <a:xfrm>
            <a:off x="2181225" y="2640013"/>
            <a:ext cx="2371725" cy="132397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5"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 cảm của người mẹ</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324350" y="53975"/>
            <a:ext cx="3944938" cy="15128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 Nguyễn Thị Lam Anh.</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2195513" y="731838"/>
            <a:ext cx="2128838" cy="184308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481513" y="3921125"/>
            <a:ext cx="3787775" cy="1917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một học sinh có thành tích học tập nổi </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7" name="Straight Arrow Connector 26"/>
          <p:cNvCxnSpPr>
            <a:stCxn id="3" idx="3"/>
            <a:endCxn id="18" idx="1"/>
          </p:cNvCxnSpPr>
          <p:nvPr/>
        </p:nvCxnSpPr>
        <p:spPr>
          <a:xfrm>
            <a:off x="2181225" y="2640013"/>
            <a:ext cx="2300288" cy="2239963"/>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7" name="Cloud Callout 6"/>
          <p:cNvSpPr/>
          <p:nvPr/>
        </p:nvSpPr>
        <p:spPr>
          <a:xfrm>
            <a:off x="1287463" y="1112838"/>
            <a:ext cx="5935663" cy="3613150"/>
          </a:xfrm>
          <a:prstGeom prst="cloudCallout">
            <a:avLst>
              <a:gd name="adj1" fmla="val 60646"/>
              <a:gd name="adj2" fmla="val 52380"/>
            </a:avLst>
          </a:prstGeom>
          <a:ln w="76200">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1"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1"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 </a:t>
            </a:r>
            <a:r>
              <a:rPr kumimoji="0" lang="vi-VN" sz="32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nhân vật Lam Anh, em thấy bản thân mình đã làm tròn trách nhiệm với cha mẹ mình chưa? </a:t>
            </a:r>
            <a:endParaRPr kumimoji="0" lang="en-US" sz="32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 cảm của người mẹ</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460875" y="85725"/>
            <a:ext cx="5238750" cy="1512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Đỗ Trường THPT Chuyên Lê Quý Đôn.</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a:endCxn id="11" idx="1"/>
          </p:cNvCxnSpPr>
          <p:nvPr/>
        </p:nvCxnSpPr>
        <p:spPr>
          <a:xfrm flipV="1">
            <a:off x="2195513" y="842963"/>
            <a:ext cx="2265363" cy="1731963"/>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637088" y="2071688"/>
            <a:ext cx="5108575" cy="1917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tuyển thẳng vào Trường ĐH Tân Trào với mức học bổng toàn phần.</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7" name="Straight Arrow Connector 26"/>
          <p:cNvCxnSpPr>
            <a:stCxn id="3" idx="3"/>
            <a:endCxn id="11" idx="1"/>
          </p:cNvCxnSpPr>
          <p:nvPr/>
        </p:nvCxnSpPr>
        <p:spPr>
          <a:xfrm>
            <a:off x="2181225" y="2640013"/>
            <a:ext cx="2455863" cy="3905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3"/>
            <a:endCxn id="11" idx="1"/>
          </p:cNvCxnSpPr>
          <p:nvPr/>
        </p:nvCxnSpPr>
        <p:spPr>
          <a:xfrm>
            <a:off x="2181225" y="2640013"/>
            <a:ext cx="2306638" cy="22320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487863" y="4200525"/>
            <a:ext cx="5387975" cy="19177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Sức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vượt trội, ba năm liền là học sinh giỏi toàn diện, hai năm cuối cấp đạt học sinh giỏi </a:t>
            </a:r>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 môn Địa </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8"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 đền đáp công ơn của </a:t>
            </a:r>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Lam Anh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460875" y="85725"/>
            <a:ext cx="3703638" cy="1512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Lam Anh chăm chỉ học tập để đền đáp công ơn của mẹ.</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a:endCxn id="11" idx="1"/>
          </p:cNvCxnSpPr>
          <p:nvPr/>
        </p:nvCxnSpPr>
        <p:spPr>
          <a:xfrm flipV="1">
            <a:off x="2195513" y="842963"/>
            <a:ext cx="2265363" cy="1731963"/>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637088" y="2003425"/>
            <a:ext cx="3527425" cy="16129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 làm thêm, kiếm thu nhập trang trải học phí.</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7" name="Straight Arrow Connector 26"/>
          <p:cNvCxnSpPr>
            <a:stCxn id="3" idx="3"/>
            <a:endCxn id="11" idx="1"/>
          </p:cNvCxnSpPr>
          <p:nvPr/>
        </p:nvCxnSpPr>
        <p:spPr>
          <a:xfrm>
            <a:off x="2181225" y="2640013"/>
            <a:ext cx="2455863" cy="3905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3"/>
            <a:endCxn id="11" idx="1"/>
          </p:cNvCxnSpPr>
          <p:nvPr/>
        </p:nvCxnSpPr>
        <p:spPr>
          <a:xfrm>
            <a:off x="2181225" y="2640013"/>
            <a:ext cx="2306638" cy="22320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487863" y="4200525"/>
            <a:ext cx="3676650" cy="17129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Khao khát đi làm có tiền để mua tặng mẹ đôi dép, quần áo và mời mẹ một bữa ăn.</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8"/>
          <p:cNvSpPr/>
          <p:nvPr/>
        </p:nvSpPr>
        <p:spPr>
          <a:xfrm>
            <a:off x="8986838" y="1598613"/>
            <a:ext cx="2952750" cy="26098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người con hiếu thảo, chăm chỉ học tập để đền đáp công ơn của mẹ.</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ight Brace 1"/>
          <p:cNvSpPr/>
          <p:nvPr/>
        </p:nvSpPr>
        <p:spPr>
          <a:xfrm>
            <a:off x="8307388" y="509588"/>
            <a:ext cx="679450" cy="5068888"/>
          </a:xfrm>
          <a:prstGeom prst="rightBrace">
            <a:avLst/>
          </a:prstGeom>
          <a:ln w="57150">
            <a:solidFill>
              <a:srgbClr val="FF000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en-US" strike="noStrike"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8" grpId="0" animBg="1"/>
      <p:bldP spid="12" grpId="0" animBg="1"/>
      <p:bldP spid="9"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5486400" y="0"/>
            <a:ext cx="6705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pic>
        <p:nvPicPr>
          <p:cNvPr id="6" name="_Gánh Mẹ . Quách Beem -- Nghe Cảm Động Rơi Nước Mắt!!">
            <a:hlinkClick r:id="" action="ppaction://media"/>
          </p:cNvPr>
          <p:cNvPicPr>
            <a:picLocks noChangeAspect="1"/>
          </p:cNvPicPr>
          <p:nvPr/>
        </p:nvPicPr>
        <p:blipFill>
          <a:blip r:embed="rId1"/>
          <a:stretch>
            <a:fillRect/>
          </a:stretch>
        </p:blipFill>
        <p:spPr>
          <a:xfrm>
            <a:off x="618307" y="499655"/>
            <a:ext cx="10885714" cy="6123214"/>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Picture 3"/>
          <p:cNvPicPr>
            <a:picLocks noChangeAspect="1"/>
          </p:cNvPicPr>
          <p:nvPr/>
        </p:nvPicPr>
        <p:blipFill>
          <a:blip r:embed="rId1"/>
          <a:stretch>
            <a:fillRect/>
          </a:stretch>
        </p:blipFill>
        <p:spPr>
          <a:xfrm>
            <a:off x="0" y="0"/>
            <a:ext cx="12192000" cy="7015163"/>
          </a:xfrm>
          <a:prstGeom prst="rect">
            <a:avLst/>
          </a:prstGeom>
          <a:noFill/>
          <a:ln w="9525">
            <a:noFill/>
          </a:ln>
        </p:spPr>
      </p:pic>
      <p:sp>
        <p:nvSpPr>
          <p:cNvPr id="3" name="Title 1"/>
          <p:cNvSpPr txBox="1"/>
          <p:nvPr/>
        </p:nvSpPr>
        <p:spPr>
          <a:xfrm>
            <a:off x="2155825" y="0"/>
            <a:ext cx="6061075" cy="1789113"/>
          </a:xfrm>
          <a:prstGeom prst="rect">
            <a:avLst/>
          </a:prstGeom>
          <a:ln w="57150">
            <a:prstDash val="lgDashDot"/>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000" b="1" i="0" u="none" strike="noStrike" kern="1200" cap="none" spc="0" normalizeH="0" baseline="0" noProof="0" smtClean="0">
                <a:ln>
                  <a:noFill/>
                </a:ln>
                <a:solidFill>
                  <a:srgbClr val="7030A0"/>
                </a:solidFill>
                <a:effectLst/>
                <a:uLnTx/>
                <a:uFillTx/>
                <a:latin typeface="Times New Roman" panose="02020603050405020304" pitchFamily="18" charset="0"/>
                <a:ea typeface="+mj-ea"/>
                <a:cs typeface="Times New Roman" panose="02020603050405020304" pitchFamily="18" charset="0"/>
              </a:rPr>
              <a:t>THÔNG ĐIỆP</a:t>
            </a:r>
            <a:endParaRPr kumimoji="0" lang="en-US" sz="6000" b="1"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Phê</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phán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460875" y="85725"/>
            <a:ext cx="3703638" cy="1512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hiếu với cha mẹ.</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a:endCxn id="11" idx="1"/>
          </p:cNvCxnSpPr>
          <p:nvPr/>
        </p:nvCxnSpPr>
        <p:spPr>
          <a:xfrm flipV="1">
            <a:off x="2195513" y="842963"/>
            <a:ext cx="2265363" cy="1731963"/>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637088" y="2003425"/>
            <a:ext cx="3527425" cy="16129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 chị,</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em tị nạnh nhau khi chăm sóc cha mẹ lúc tuổi già.</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7" name="Straight Arrow Connector 26"/>
          <p:cNvCxnSpPr>
            <a:stCxn id="3" idx="3"/>
            <a:endCxn id="11" idx="1"/>
          </p:cNvCxnSpPr>
          <p:nvPr/>
        </p:nvCxnSpPr>
        <p:spPr>
          <a:xfrm>
            <a:off x="2181225" y="2640013"/>
            <a:ext cx="2455863" cy="3905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3"/>
            <a:endCxn id="11" idx="1"/>
          </p:cNvCxnSpPr>
          <p:nvPr/>
        </p:nvCxnSpPr>
        <p:spPr>
          <a:xfrm>
            <a:off x="2181225" y="2640013"/>
            <a:ext cx="2306638" cy="22320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487863" y="4200525"/>
            <a:ext cx="3676650" cy="17129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ờ, thiếu quan tâm đến cha mẹ.</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8"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ectangle 2"/>
          <p:cNvSpPr/>
          <p:nvPr/>
        </p:nvSpPr>
        <p:spPr>
          <a:xfrm>
            <a:off x="200025" y="82550"/>
            <a:ext cx="6096000" cy="585788"/>
          </a:xfrm>
          <a:prstGeom prst="rect">
            <a:avLst/>
          </a:prstGeom>
        </p:spPr>
        <p:txBody>
          <a:bodyPr>
            <a:spAutoFit/>
          </a:bodyPr>
          <a:lstStyle/>
          <a:p>
            <a:pPr lvl="0" algn="just" fontAlgn="auto"/>
            <a:r>
              <a:rPr lang="vi-VN" sz="3200" b="1"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Nhận </a:t>
            </a:r>
            <a:r>
              <a:rPr lang="vi-VN" sz="3200" b="1"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US" sz="3200" b="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Cloud Callout 3"/>
          <p:cNvSpPr/>
          <p:nvPr/>
        </p:nvSpPr>
        <p:spPr>
          <a:xfrm>
            <a:off x="2754313" y="471488"/>
            <a:ext cx="4670425" cy="3613150"/>
          </a:xfrm>
          <a:prstGeom prst="cloudCallout">
            <a:avLst>
              <a:gd name="adj1" fmla="val -55979"/>
              <a:gd name="adj2" fmla="val 62140"/>
            </a:avLst>
          </a:prstGeom>
          <a:ln w="76200">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just" fontAlgn="auto"/>
            <a:r>
              <a:rPr lang="en-US" sz="3200" i="1" strike="noStrike" noProof="1" smtClean="0">
                <a:latin typeface="Times New Roman" panose="02020603050405020304" pitchFamily="18" charset="0"/>
                <a:cs typeface="Times New Roman" panose="02020603050405020304" pitchFamily="18" charset="0"/>
              </a:rPr>
              <a:t>	</a:t>
            </a:r>
            <a:r>
              <a:rPr lang="vi-VN" sz="3200" i="1" strike="noStrike" noProof="1">
                <a:latin typeface="Times New Roman" panose="02020603050405020304" pitchFamily="18" charset="0"/>
                <a:cs typeface="Times New Roman" panose="02020603050405020304" pitchFamily="18" charset="0"/>
              </a:rPr>
              <a:t>Theo em, giữa Lam Anh và mẹ, ai là điểm tựa tinh thần của ai? Vì sao?</a:t>
            </a:r>
            <a:endParaRPr lang="en-US" sz="3200" i="1" strike="noStrike" noProof="1">
              <a:latin typeface="Times New Roman" panose="02020603050405020304" pitchFamily="18" charset="0"/>
              <a:cs typeface="Times New Roman" panose="02020603050405020304" pitchFamily="18" charset="0"/>
            </a:endParaRPr>
          </a:p>
        </p:txBody>
      </p:sp>
      <p:sp>
        <p:nvSpPr>
          <p:cNvPr id="2" name="Rounded Rectangle 1"/>
          <p:cNvSpPr/>
          <p:nvPr/>
        </p:nvSpPr>
        <p:spPr>
          <a:xfrm>
            <a:off x="-17462" y="2814638"/>
            <a:ext cx="249555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vi-VN" sz="2800" strike="noStrike" noProof="1">
                <a:latin typeface="+mj-lt"/>
              </a:rPr>
              <a:t>Đối với người mẹ</a:t>
            </a:r>
            <a:endParaRPr lang="en-US" sz="2800" strike="noStrike" noProof="1">
              <a:latin typeface="+mj-lt"/>
            </a:endParaRPr>
          </a:p>
        </p:txBody>
      </p:sp>
      <p:sp>
        <p:nvSpPr>
          <p:cNvPr id="8" name="Rounded Rectangle 7"/>
          <p:cNvSpPr/>
          <p:nvPr/>
        </p:nvSpPr>
        <p:spPr>
          <a:xfrm>
            <a:off x="3292475" y="2278063"/>
            <a:ext cx="249555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vi-VN" sz="2800" strike="noStrike" noProof="1">
                <a:latin typeface="+mj-lt"/>
              </a:rPr>
              <a:t>Lam Anh </a:t>
            </a:r>
            <a:endParaRPr lang="en-US" sz="2800" strike="noStrike" noProof="1">
              <a:latin typeface="+mj-lt"/>
            </a:endParaRPr>
          </a:p>
        </p:txBody>
      </p:sp>
      <p:sp>
        <p:nvSpPr>
          <p:cNvPr id="9" name="Rounded Rectangle 8"/>
          <p:cNvSpPr/>
          <p:nvPr/>
        </p:nvSpPr>
        <p:spPr>
          <a:xfrm>
            <a:off x="6581775" y="898525"/>
            <a:ext cx="2493963"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smtClean="0">
                <a:latin typeface="Times New Roman" panose="02020603050405020304" pitchFamily="18" charset="0"/>
                <a:cs typeface="Times New Roman" panose="02020603050405020304" pitchFamily="18" charset="0"/>
              </a:rPr>
              <a:t>N</a:t>
            </a:r>
            <a:r>
              <a:rPr lang="vi-VN" sz="2800" strike="noStrike" noProof="1" smtClean="0">
                <a:latin typeface="Times New Roman" panose="02020603050405020304" pitchFamily="18" charset="0"/>
                <a:cs typeface="Times New Roman" panose="02020603050405020304" pitchFamily="18" charset="0"/>
              </a:rPr>
              <a:t>iềm </a:t>
            </a:r>
            <a:r>
              <a:rPr lang="vi-VN" sz="2800" strike="noStrike" noProof="1">
                <a:latin typeface="Times New Roman" panose="02020603050405020304" pitchFamily="18" charset="0"/>
                <a:cs typeface="Times New Roman" panose="02020603050405020304" pitchFamily="18" charset="0"/>
              </a:rPr>
              <a:t>hạnh phúc</a:t>
            </a:r>
            <a:endParaRPr lang="en-US" sz="2800" strike="noStrike" noProof="1">
              <a:latin typeface="Times New Roman" panose="02020603050405020304" pitchFamily="18" charset="0"/>
              <a:cs typeface="Times New Roman" panose="02020603050405020304" pitchFamily="18" charset="0"/>
            </a:endParaRPr>
          </a:p>
        </p:txBody>
      </p:sp>
      <p:sp>
        <p:nvSpPr>
          <p:cNvPr id="10" name="Rounded Rectangle 9"/>
          <p:cNvSpPr/>
          <p:nvPr/>
        </p:nvSpPr>
        <p:spPr>
          <a:xfrm>
            <a:off x="6602413" y="2166938"/>
            <a:ext cx="2495550"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smtClean="0">
                <a:latin typeface="Times New Roman" panose="02020603050405020304" pitchFamily="18" charset="0"/>
                <a:cs typeface="Times New Roman" panose="02020603050405020304" pitchFamily="18" charset="0"/>
              </a:rPr>
              <a:t>N</a:t>
            </a:r>
            <a:r>
              <a:rPr lang="vi-VN" sz="2800" strike="noStrike" noProof="1">
                <a:latin typeface="Times New Roman" panose="02020603050405020304" pitchFamily="18" charset="0"/>
                <a:cs typeface="Times New Roman" panose="02020603050405020304" pitchFamily="18" charset="0"/>
              </a:rPr>
              <a:t>iềm </a:t>
            </a:r>
            <a:r>
              <a:rPr lang="vi-VN" sz="2800" strike="noStrike" noProof="1" smtClean="0">
                <a:latin typeface="Times New Roman" panose="02020603050405020304" pitchFamily="18" charset="0"/>
                <a:cs typeface="Times New Roman" panose="02020603050405020304" pitchFamily="18" charset="0"/>
              </a:rPr>
              <a:t>vui</a:t>
            </a:r>
            <a:r>
              <a:rPr lang="en-US" sz="2800" strike="noStrike" noProof="1" smtClean="0">
                <a:latin typeface="Times New Roman" panose="02020603050405020304" pitchFamily="18" charset="0"/>
                <a:cs typeface="Times New Roman" panose="02020603050405020304" pitchFamily="18" charset="0"/>
              </a:rPr>
              <a:t>.</a:t>
            </a:r>
            <a:endParaRPr lang="en-US" sz="2800" strike="noStrike" noProof="1">
              <a:latin typeface="Times New Roman" panose="02020603050405020304" pitchFamily="18" charset="0"/>
              <a:cs typeface="Times New Roman" panose="02020603050405020304" pitchFamily="18" charset="0"/>
            </a:endParaRPr>
          </a:p>
        </p:txBody>
      </p:sp>
      <p:sp>
        <p:nvSpPr>
          <p:cNvPr id="11" name="Rounded Rectangle 10"/>
          <p:cNvSpPr/>
          <p:nvPr/>
        </p:nvSpPr>
        <p:spPr>
          <a:xfrm>
            <a:off x="6602413" y="4067175"/>
            <a:ext cx="249555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a:latin typeface="Times New Roman" panose="02020603050405020304" pitchFamily="18" charset="0"/>
                <a:cs typeface="Times New Roman" panose="02020603050405020304" pitchFamily="18" charset="0"/>
              </a:rPr>
              <a:t>Đ</a:t>
            </a:r>
            <a:r>
              <a:rPr lang="en-US" sz="2800" strike="noStrike" noProof="1" smtClean="0">
                <a:latin typeface="Times New Roman" panose="02020603050405020304" pitchFamily="18" charset="0"/>
                <a:cs typeface="Times New Roman" panose="02020603050405020304" pitchFamily="18" charset="0"/>
              </a:rPr>
              <a:t>ộng </a:t>
            </a:r>
            <a:r>
              <a:rPr lang="en-US" sz="2800" strike="noStrike" noProof="1">
                <a:latin typeface="Times New Roman" panose="02020603050405020304" pitchFamily="18" charset="0"/>
                <a:cs typeface="Times New Roman" panose="02020603050405020304" pitchFamily="18" charset="0"/>
              </a:rPr>
              <a:t>lực </a:t>
            </a:r>
            <a:r>
              <a:rPr lang="en-US" sz="2800" strike="noStrike" noProof="1" smtClean="0">
                <a:latin typeface="Times New Roman" panose="02020603050405020304" pitchFamily="18" charset="0"/>
                <a:cs typeface="Times New Roman" panose="02020603050405020304" pitchFamily="18" charset="0"/>
              </a:rPr>
              <a:t>sống.</a:t>
            </a:r>
            <a:endParaRPr lang="en-US" sz="2800" strike="noStrike" noProof="1">
              <a:latin typeface="Times New Roman" panose="02020603050405020304" pitchFamily="18" charset="0"/>
              <a:cs typeface="Times New Roman" panose="02020603050405020304" pitchFamily="18" charset="0"/>
            </a:endParaRPr>
          </a:p>
        </p:txBody>
      </p:sp>
      <p:cxnSp>
        <p:nvCxnSpPr>
          <p:cNvPr id="13" name="Straight Arrow Connector 12"/>
          <p:cNvCxnSpPr>
            <a:stCxn id="2" idx="3"/>
          </p:cNvCxnSpPr>
          <p:nvPr/>
        </p:nvCxnSpPr>
        <p:spPr>
          <a:xfrm flipV="1">
            <a:off x="2478088" y="3081338"/>
            <a:ext cx="769938" cy="190500"/>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p:cNvCxnSpPr>
          <p:nvPr/>
        </p:nvCxnSpPr>
        <p:spPr>
          <a:xfrm flipV="1">
            <a:off x="5740400" y="1522413"/>
            <a:ext cx="862013" cy="1457325"/>
          </a:xfrm>
          <a:prstGeom prst="straightConnector1">
            <a:avLst/>
          </a:prstGeom>
          <a:ln w="76200">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3"/>
          </p:cNvCxnSpPr>
          <p:nvPr/>
        </p:nvCxnSpPr>
        <p:spPr>
          <a:xfrm flipV="1">
            <a:off x="5788025" y="2789238"/>
            <a:ext cx="769938" cy="192088"/>
          </a:xfrm>
          <a:prstGeom prst="straightConnector1">
            <a:avLst/>
          </a:prstGeom>
          <a:ln w="571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3"/>
            <a:endCxn id="11" idx="1"/>
          </p:cNvCxnSpPr>
          <p:nvPr/>
        </p:nvCxnSpPr>
        <p:spPr>
          <a:xfrm>
            <a:off x="5788025" y="2979738"/>
            <a:ext cx="814388" cy="1544638"/>
          </a:xfrm>
          <a:prstGeom prst="straightConnector1">
            <a:avLst/>
          </a:prstGeom>
          <a:ln w="57150">
            <a:prstDash val="lgDash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2"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ectangle 2"/>
          <p:cNvSpPr/>
          <p:nvPr/>
        </p:nvSpPr>
        <p:spPr>
          <a:xfrm>
            <a:off x="200025" y="82550"/>
            <a:ext cx="6096000" cy="585788"/>
          </a:xfrm>
          <a:prstGeom prst="rect">
            <a:avLst/>
          </a:prstGeom>
        </p:spPr>
        <p:txBody>
          <a:bodyPr>
            <a:spAutoFit/>
          </a:bodyPr>
          <a:lstStyle/>
          <a:p>
            <a:pPr lvl="0" algn="just" fontAlgn="auto"/>
            <a:r>
              <a:rPr lang="vi-VN" sz="3200" b="1"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Nhận </a:t>
            </a:r>
            <a:r>
              <a:rPr lang="vi-VN" sz="3200" b="1"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US" sz="3200" b="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ounded Rectangle 1"/>
          <p:cNvSpPr/>
          <p:nvPr/>
        </p:nvSpPr>
        <p:spPr>
          <a:xfrm>
            <a:off x="-17462" y="2814638"/>
            <a:ext cx="249555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vi-VN" sz="2800" strike="noStrike" noProof="1">
                <a:latin typeface="+mj-lt"/>
              </a:rPr>
              <a:t>Đối với người </a:t>
            </a:r>
            <a:r>
              <a:rPr lang="en-US" sz="2800" strike="noStrike" noProof="1" smtClean="0">
                <a:latin typeface="Times New Roman" panose="02020603050405020304" pitchFamily="18" charset="0"/>
                <a:cs typeface="Times New Roman" panose="02020603050405020304" pitchFamily="18" charset="0"/>
              </a:rPr>
              <a:t>con</a:t>
            </a:r>
            <a:endParaRPr lang="en-US" sz="2800" strike="noStrike" noProof="1">
              <a:latin typeface="Times New Roman" panose="02020603050405020304" pitchFamily="18" charset="0"/>
              <a:cs typeface="Times New Roman" panose="02020603050405020304" pitchFamily="18" charset="0"/>
            </a:endParaRPr>
          </a:p>
        </p:txBody>
      </p:sp>
      <p:sp>
        <p:nvSpPr>
          <p:cNvPr id="8" name="Rounded Rectangle 7"/>
          <p:cNvSpPr/>
          <p:nvPr/>
        </p:nvSpPr>
        <p:spPr>
          <a:xfrm>
            <a:off x="3292475" y="2278063"/>
            <a:ext cx="249555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smtClean="0">
                <a:latin typeface="Times New Roman" panose="02020603050405020304" pitchFamily="18" charset="0"/>
                <a:cs typeface="Times New Roman" panose="02020603050405020304" pitchFamily="18" charset="0"/>
              </a:rPr>
              <a:t>Mẹ</a:t>
            </a:r>
            <a:endParaRPr lang="en-US" sz="2800" strike="noStrike" noProof="1">
              <a:latin typeface="Times New Roman" panose="02020603050405020304" pitchFamily="18" charset="0"/>
              <a:cs typeface="Times New Roman" panose="02020603050405020304" pitchFamily="18" charset="0"/>
            </a:endParaRPr>
          </a:p>
        </p:txBody>
      </p:sp>
      <p:sp>
        <p:nvSpPr>
          <p:cNvPr id="9" name="Rounded Rectangle 8"/>
          <p:cNvSpPr/>
          <p:nvPr/>
        </p:nvSpPr>
        <p:spPr>
          <a:xfrm>
            <a:off x="6581775" y="898525"/>
            <a:ext cx="2493963"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a:latin typeface="Times New Roman" panose="02020603050405020304" pitchFamily="18" charset="0"/>
                <a:cs typeface="Times New Roman" panose="02020603050405020304" pitchFamily="18" charset="0"/>
              </a:rPr>
              <a:t>Đ</a:t>
            </a:r>
            <a:r>
              <a:rPr lang="en-US" sz="2800" strike="noStrike" noProof="1" smtClean="0">
                <a:latin typeface="Times New Roman" panose="02020603050405020304" pitchFamily="18" charset="0"/>
                <a:cs typeface="Times New Roman" panose="02020603050405020304" pitchFamily="18" charset="0"/>
              </a:rPr>
              <a:t>iểm </a:t>
            </a:r>
            <a:r>
              <a:rPr lang="en-US" sz="2800" strike="noStrike" noProof="1">
                <a:latin typeface="Times New Roman" panose="02020603050405020304" pitchFamily="18" charset="0"/>
                <a:cs typeface="Times New Roman" panose="02020603050405020304" pitchFamily="18" charset="0"/>
              </a:rPr>
              <a:t>tựa vững chắc</a:t>
            </a:r>
            <a:endParaRPr lang="en-US" sz="2800" strike="noStrike" noProof="1">
              <a:latin typeface="Times New Roman" panose="02020603050405020304" pitchFamily="18" charset="0"/>
              <a:cs typeface="Times New Roman" panose="02020603050405020304" pitchFamily="18" charset="0"/>
            </a:endParaRPr>
          </a:p>
        </p:txBody>
      </p:sp>
      <p:sp>
        <p:nvSpPr>
          <p:cNvPr id="10" name="Rounded Rectangle 9"/>
          <p:cNvSpPr/>
          <p:nvPr/>
        </p:nvSpPr>
        <p:spPr>
          <a:xfrm>
            <a:off x="6602413" y="2166938"/>
            <a:ext cx="249555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smtClean="0">
                <a:latin typeface="Times New Roman" panose="02020603050405020304" pitchFamily="18" charset="0"/>
                <a:cs typeface="Times New Roman" panose="02020603050405020304" pitchFamily="18" charset="0"/>
              </a:rPr>
              <a:t>Chăm sóc, nuôi nấng.</a:t>
            </a:r>
            <a:endParaRPr lang="en-US" sz="2800" strike="noStrike" noProof="1">
              <a:latin typeface="Times New Roman" panose="02020603050405020304" pitchFamily="18" charset="0"/>
              <a:cs typeface="Times New Roman" panose="02020603050405020304" pitchFamily="18" charset="0"/>
            </a:endParaRPr>
          </a:p>
        </p:txBody>
      </p:sp>
      <p:sp>
        <p:nvSpPr>
          <p:cNvPr id="11" name="Rounded Rectangle 10"/>
          <p:cNvSpPr/>
          <p:nvPr/>
        </p:nvSpPr>
        <p:spPr>
          <a:xfrm>
            <a:off x="6646863" y="4181475"/>
            <a:ext cx="2495550"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smtClean="0">
                <a:latin typeface="Times New Roman" panose="02020603050405020304" pitchFamily="18" charset="0"/>
                <a:cs typeface="Times New Roman" panose="02020603050405020304" pitchFamily="18" charset="0"/>
              </a:rPr>
              <a:t>Cho con học hành tử tế.</a:t>
            </a:r>
            <a:endParaRPr lang="en-US" sz="2800" strike="noStrike" noProof="1">
              <a:latin typeface="Times New Roman" panose="02020603050405020304" pitchFamily="18" charset="0"/>
              <a:cs typeface="Times New Roman" panose="02020603050405020304" pitchFamily="18" charset="0"/>
            </a:endParaRPr>
          </a:p>
        </p:txBody>
      </p:sp>
      <p:cxnSp>
        <p:nvCxnSpPr>
          <p:cNvPr id="13" name="Straight Arrow Connector 12"/>
          <p:cNvCxnSpPr>
            <a:stCxn id="2" idx="3"/>
          </p:cNvCxnSpPr>
          <p:nvPr/>
        </p:nvCxnSpPr>
        <p:spPr>
          <a:xfrm flipV="1">
            <a:off x="2478088" y="3081338"/>
            <a:ext cx="769938" cy="190500"/>
          </a:xfrm>
          <a:prstGeom prst="straightConnector1">
            <a:avLst/>
          </a:prstGeom>
          <a:ln w="571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p:cNvCxnSpPr>
          <p:nvPr/>
        </p:nvCxnSpPr>
        <p:spPr>
          <a:xfrm flipV="1">
            <a:off x="5740400" y="1522413"/>
            <a:ext cx="862013" cy="1457325"/>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3"/>
          </p:cNvCxnSpPr>
          <p:nvPr/>
        </p:nvCxnSpPr>
        <p:spPr>
          <a:xfrm flipV="1">
            <a:off x="5788025" y="2789238"/>
            <a:ext cx="769938" cy="192088"/>
          </a:xfrm>
          <a:prstGeom prst="straightConnector1">
            <a:avLst/>
          </a:prstGeom>
          <a:ln w="38100">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3"/>
            <a:endCxn id="11" idx="1"/>
          </p:cNvCxnSpPr>
          <p:nvPr/>
        </p:nvCxnSpPr>
        <p:spPr>
          <a:xfrm>
            <a:off x="5788025" y="2979738"/>
            <a:ext cx="814388" cy="1544638"/>
          </a:xfrm>
          <a:prstGeom prst="straightConnector1">
            <a:avLst/>
          </a:prstGeom>
          <a:ln w="38100">
            <a:prstDash val="lgDash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sp>
        <p:nvSpPr>
          <p:cNvPr id="5" name="Title 1"/>
          <p:cNvSpPr txBox="1"/>
          <p:nvPr/>
        </p:nvSpPr>
        <p:spPr>
          <a:xfrm>
            <a:off x="4859338" y="1606550"/>
            <a:ext cx="7002463" cy="254635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lang="en-US" sz="6000" b="1" strike="noStrike" noProof="1" smtClean="0">
                <a:solidFill>
                  <a:srgbClr val="7030A0"/>
                </a:solidFill>
                <a:latin typeface="Times New Roman" panose="02020603050405020304" pitchFamily="18" charset="0"/>
                <a:ea typeface="+mj-ea"/>
                <a:cs typeface="Times New Roman" panose="02020603050405020304" pitchFamily="18" charset="0"/>
              </a:rPr>
              <a:t>HÃY CHIA SẺ CẢM NHẬN SAU KHI XEM VIDEO. </a:t>
            </a:r>
            <a:endParaRPr kumimoji="0" lang="en-US" sz="6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ectangle 2"/>
          <p:cNvSpPr/>
          <p:nvPr/>
        </p:nvSpPr>
        <p:spPr>
          <a:xfrm>
            <a:off x="200025" y="82550"/>
            <a:ext cx="6096000" cy="585788"/>
          </a:xfrm>
          <a:prstGeom prst="rect">
            <a:avLst/>
          </a:prstGeom>
        </p:spPr>
        <p:txBody>
          <a:bodyPr>
            <a:spAutoFit/>
          </a:bodyPr>
          <a:lstStyle/>
          <a:p>
            <a:pPr lvl="0" algn="just" fontAlgn="auto"/>
            <a:r>
              <a:rPr lang="vi-VN" sz="3200" b="1"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Nhận </a:t>
            </a:r>
            <a:r>
              <a:rPr lang="vi-VN" sz="3200" b="1"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US" sz="3200" b="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ounded Rectangle 1"/>
          <p:cNvSpPr/>
          <p:nvPr/>
        </p:nvSpPr>
        <p:spPr>
          <a:xfrm>
            <a:off x="1230313" y="1417638"/>
            <a:ext cx="249555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smtClean="0">
                <a:latin typeface="Times New Roman" panose="02020603050405020304" pitchFamily="18" charset="0"/>
                <a:cs typeface="Times New Roman" panose="02020603050405020304" pitchFamily="18" charset="0"/>
              </a:rPr>
              <a:t>MẸ </a:t>
            </a:r>
            <a:endParaRPr lang="en-US" sz="2800" strike="noStrike" noProof="1">
              <a:latin typeface="Times New Roman" panose="02020603050405020304" pitchFamily="18" charset="0"/>
              <a:cs typeface="Times New Roman" panose="02020603050405020304" pitchFamily="18" charset="0"/>
            </a:endParaRPr>
          </a:p>
        </p:txBody>
      </p:sp>
      <p:sp>
        <p:nvSpPr>
          <p:cNvPr id="8" name="Rounded Rectangle 7"/>
          <p:cNvSpPr/>
          <p:nvPr/>
        </p:nvSpPr>
        <p:spPr>
          <a:xfrm>
            <a:off x="6184900" y="1444625"/>
            <a:ext cx="249555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800" strike="noStrike" noProof="1" smtClean="0">
                <a:latin typeface="Times New Roman" panose="02020603050405020304" pitchFamily="18" charset="0"/>
                <a:cs typeface="Times New Roman" panose="02020603050405020304" pitchFamily="18" charset="0"/>
              </a:rPr>
              <a:t>LAM ANH</a:t>
            </a:r>
            <a:endParaRPr lang="en-US" sz="2800" strike="noStrike" noProof="1">
              <a:latin typeface="Times New Roman" panose="02020603050405020304" pitchFamily="18" charset="0"/>
              <a:cs typeface="Times New Roman" panose="02020603050405020304" pitchFamily="18" charset="0"/>
            </a:endParaRPr>
          </a:p>
        </p:txBody>
      </p:sp>
      <p:sp>
        <p:nvSpPr>
          <p:cNvPr id="4" name="Left-Right Arrow 3"/>
          <p:cNvSpPr/>
          <p:nvPr/>
        </p:nvSpPr>
        <p:spPr>
          <a:xfrm>
            <a:off x="3940175" y="1358900"/>
            <a:ext cx="2030413" cy="9731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b="1" strike="noStrike" noProof="1" smtClean="0">
                <a:solidFill>
                  <a:schemeClr val="tx1"/>
                </a:solidFill>
                <a:latin typeface="Times New Roman" panose="02020603050405020304" pitchFamily="18" charset="0"/>
                <a:cs typeface="Times New Roman" panose="02020603050405020304" pitchFamily="18" charset="0"/>
              </a:rPr>
              <a:t>ĐIỂM TỰA</a:t>
            </a:r>
            <a:endParaRPr lang="en-US" b="1" strike="noStrike" noProof="1">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37138" y="2157413"/>
            <a:ext cx="2814637" cy="2816225"/>
          </a:xfrm>
          <a:prstGeom prst="rect">
            <a:avLst/>
          </a:prstGeom>
          <a:noFill/>
          <a:ln w="9525">
            <a:noFill/>
          </a:ln>
        </p:spPr>
      </p:pic>
      <p:pic>
        <p:nvPicPr>
          <p:cNvPr id="1026" name="Picture 2" descr="Chủ đề Phim Hoạt Hình ấm áp Cha Mẹ Con Hình ảnh | Định dạng hình ảnh PSD  611591511| vn.lovepik.com"/>
          <p:cNvPicPr>
            <a:picLocks noChangeAspect="1"/>
          </p:cNvPicPr>
          <p:nvPr/>
        </p:nvPicPr>
        <p:blipFill>
          <a:blip r:embed="rId3"/>
          <a:stretch>
            <a:fillRect/>
          </a:stretch>
        </p:blipFill>
        <p:spPr>
          <a:xfrm>
            <a:off x="1041400" y="1690688"/>
            <a:ext cx="4314825" cy="4978400"/>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sp>
        <p:nvSpPr>
          <p:cNvPr id="5" name="Title 1"/>
          <p:cNvSpPr txBox="1"/>
          <p:nvPr/>
        </p:nvSpPr>
        <p:spPr>
          <a:xfrm>
            <a:off x="4467225" y="652463"/>
            <a:ext cx="7002463" cy="254793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000" b="1" i="0" u="none" strike="noStrike" kern="1200" cap="none" spc="0" normalizeH="0" baseline="0" noProof="0" smtClean="0">
                <a:ln>
                  <a:noFill/>
                </a:ln>
                <a:solidFill>
                  <a:srgbClr val="7030A0"/>
                </a:solidFill>
                <a:effectLst/>
                <a:uLnTx/>
                <a:uFillTx/>
                <a:latin typeface="Times New Roman" panose="02020603050405020304" pitchFamily="18" charset="0"/>
                <a:ea typeface="+mj-ea"/>
                <a:cs typeface="Times New Roman" panose="02020603050405020304" pitchFamily="18" charset="0"/>
              </a:rPr>
              <a:t>III</a:t>
            </a:r>
            <a:r>
              <a:rPr kumimoji="0" lang="en-US" sz="6000" b="1" i="0" u="none" strike="noStrike" kern="1200" cap="none" spc="0" normalizeH="0" baseline="0" noProof="0">
                <a:ln>
                  <a:noFill/>
                </a:ln>
                <a:solidFill>
                  <a:srgbClr val="7030A0"/>
                </a:solidFill>
                <a:effectLst/>
                <a:uLnTx/>
                <a:uFillTx/>
                <a:latin typeface="Times New Roman" panose="02020603050405020304" pitchFamily="18" charset="0"/>
                <a:ea typeface="+mj-ea"/>
                <a:cs typeface="Times New Roman" panose="02020603050405020304" pitchFamily="18" charset="0"/>
              </a:rPr>
              <a:t>. </a:t>
            </a:r>
            <a:r>
              <a:rPr kumimoji="0" lang="en-US" sz="6000" b="1" i="0" u="none" strike="noStrike" kern="1200" cap="none" spc="0" normalizeH="0" baseline="0" noProof="0" smtClean="0">
                <a:ln>
                  <a:noFill/>
                </a:ln>
                <a:solidFill>
                  <a:srgbClr val="7030A0"/>
                </a:solidFill>
                <a:effectLst/>
                <a:uLnTx/>
                <a:uFillTx/>
                <a:latin typeface="Times New Roman" panose="02020603050405020304" pitchFamily="18" charset="0"/>
                <a:ea typeface="+mj-ea"/>
                <a:cs typeface="Times New Roman" panose="02020603050405020304" pitchFamily="18" charset="0"/>
              </a:rPr>
              <a:t>Tổng</a:t>
            </a:r>
            <a:r>
              <a:rPr kumimoji="0" lang="en-US" sz="6000" b="1" i="0" u="none" strike="noStrike" kern="1200" cap="none" spc="0" normalizeH="0" noProof="0" smtClean="0">
                <a:ln>
                  <a:noFill/>
                </a:ln>
                <a:solidFill>
                  <a:srgbClr val="7030A0"/>
                </a:solidFill>
                <a:effectLst/>
                <a:uLnTx/>
                <a:uFillTx/>
                <a:latin typeface="Times New Roman" panose="02020603050405020304" pitchFamily="18" charset="0"/>
                <a:ea typeface="+mj-ea"/>
                <a:cs typeface="Times New Roman" panose="02020603050405020304" pitchFamily="18" charset="0"/>
              </a:rPr>
              <a:t> kết</a:t>
            </a:r>
            <a:endParaRPr kumimoji="0" lang="en-US" sz="6000" b="1"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b="1"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Nội dung – Ý nghĩa</a:t>
            </a:r>
            <a:endParaRPr kumimoji="0" lang="en-US" sz="1800" b="1" i="0" u="none" strike="noStrike" kern="1200" cap="none" spc="0" normalizeH="0" baseline="0" noProof="0">
              <a:ln>
                <a:noFill/>
              </a:ln>
              <a:solidFill>
                <a:prstClr val="white"/>
              </a:solidFill>
              <a:effectLst/>
              <a:uLnTx/>
              <a:uFillTx/>
              <a:latin typeface="Calibri" panose="020F0502020204030204"/>
            </a:endParaRPr>
          </a:p>
        </p:txBody>
      </p:sp>
      <p:sp>
        <p:nvSpPr>
          <p:cNvPr id="11" name="Rounded Rectangle 10"/>
          <p:cNvSpPr/>
          <p:nvPr/>
        </p:nvSpPr>
        <p:spPr>
          <a:xfrm>
            <a:off x="4460875" y="85725"/>
            <a:ext cx="3703638" cy="1512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âu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 xúc động về tình mẫu </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a:endCxn id="11" idx="1"/>
          </p:cNvCxnSpPr>
          <p:nvPr/>
        </p:nvCxnSpPr>
        <p:spPr>
          <a:xfrm flipV="1">
            <a:off x="2195513" y="842963"/>
            <a:ext cx="2265363" cy="1731963"/>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3"/>
            <a:endCxn id="11" idx="1"/>
          </p:cNvCxnSpPr>
          <p:nvPr/>
        </p:nvCxnSpPr>
        <p:spPr>
          <a:xfrm>
            <a:off x="2181225" y="2640013"/>
            <a:ext cx="2306638" cy="22320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487863" y="4200525"/>
            <a:ext cx="3676650" cy="17129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en-US"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2800" strike="noStrike" noProof="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gười </a:t>
            </a:r>
            <a:r>
              <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 nghèo, vất vả mưu sinh để nuôi con ăn học, trưởng thành.</a:t>
            </a:r>
            <a:endParaRPr lang="vi-VN" sz="2800"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3" name="Rounded Rectangle 2"/>
          <p:cNvSpPr/>
          <p:nvPr/>
        </p:nvSpPr>
        <p:spPr>
          <a:xfrm>
            <a:off x="22225" y="2003425"/>
            <a:ext cx="2159000" cy="127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vi-VN" sz="2800" b="1" strike="noStrike" noProof="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Nghệ thuật</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460875" y="85725"/>
            <a:ext cx="3703638" cy="1512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VB thông </a:t>
            </a: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a:endCxn id="11" idx="1"/>
          </p:cNvCxnSpPr>
          <p:nvPr/>
        </p:nvCxnSpPr>
        <p:spPr>
          <a:xfrm flipV="1">
            <a:off x="2195513" y="842963"/>
            <a:ext cx="2265363" cy="1731963"/>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3"/>
            <a:endCxn id="11" idx="1"/>
          </p:cNvCxnSpPr>
          <p:nvPr/>
        </p:nvCxnSpPr>
        <p:spPr>
          <a:xfrm>
            <a:off x="2181225" y="2640013"/>
            <a:ext cx="2306638" cy="223202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487863" y="4200525"/>
            <a:ext cx="3676650" cy="17129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 văn chân thực, gây xúc động cho người đọc.</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pic>
        <p:nvPicPr>
          <p:cNvPr id="35842" name="图片 10244" descr="23"/>
          <p:cNvPicPr>
            <a:picLocks noChangeAspect="1"/>
          </p:cNvPicPr>
          <p:nvPr/>
        </p:nvPicPr>
        <p:blipFill>
          <a:blip r:embed="rId2"/>
          <a:stretch>
            <a:fillRect/>
          </a:stretch>
        </p:blipFill>
        <p:spPr>
          <a:xfrm>
            <a:off x="4803775" y="528638"/>
            <a:ext cx="7388225" cy="6329362"/>
          </a:xfrm>
          <a:prstGeom prst="rect">
            <a:avLst/>
          </a:prstGeom>
          <a:noFill/>
          <a:ln w="9525">
            <a:noFill/>
          </a:ln>
        </p:spPr>
      </p:pic>
      <p:sp>
        <p:nvSpPr>
          <p:cNvPr id="5" name="Title 1"/>
          <p:cNvSpPr txBox="1"/>
          <p:nvPr/>
        </p:nvSpPr>
        <p:spPr>
          <a:xfrm>
            <a:off x="5761038" y="1724025"/>
            <a:ext cx="4922838" cy="254635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000" b="1" i="0" u="none" strike="noStrike" kern="1200" cap="none" spc="0" normalizeH="0" baseline="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LUYỆN</a:t>
            </a:r>
            <a:r>
              <a:rPr kumimoji="0" lang="en-US" sz="6000" b="1" i="0" u="none" strike="noStrike" kern="1200" cap="none" spc="0" normalizeH="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 TẬP</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pic>
        <p:nvPicPr>
          <p:cNvPr id="36866" name="Picture 2" descr="Mẹ Và Con Gái Hạnh Phúc Hôn Mẹ Mẹ Và Con Gái Hạnh Phúc Cha Mẹ Con, Dễ, Mẹ,  Hình Hình nền Vector để tải xuống miễn phí"/>
          <p:cNvPicPr>
            <a:picLocks noChangeAspect="1"/>
          </p:cNvPicPr>
          <p:nvPr/>
        </p:nvPicPr>
        <p:blipFill>
          <a:blip r:embed="rId2"/>
          <a:stretch>
            <a:fillRect/>
          </a:stretch>
        </p:blipFill>
        <p:spPr>
          <a:xfrm>
            <a:off x="0" y="0"/>
            <a:ext cx="12192000" cy="6962775"/>
          </a:xfrm>
          <a:prstGeom prst="rect">
            <a:avLst/>
          </a:prstGeom>
          <a:noFill/>
          <a:ln w="9525">
            <a:noFill/>
          </a:ln>
        </p:spPr>
      </p:pic>
      <p:sp>
        <p:nvSpPr>
          <p:cNvPr id="2" name="TextBox 1"/>
          <p:cNvSpPr txBox="1"/>
          <p:nvPr/>
        </p:nvSpPr>
        <p:spPr>
          <a:xfrm>
            <a:off x="2090057" y="2511755"/>
            <a:ext cx="5577840" cy="1938992"/>
          </a:xfrm>
          <a:prstGeom prst="rect">
            <a:avLst/>
          </a:prstGeom>
          <a:noFill/>
        </p:spPr>
        <p:txBody>
          <a:bodyPr wrap="square" rtlCol="0">
            <a:spAutoFit/>
          </a:bodyPr>
          <a:lstStyle/>
          <a:p>
            <a:pPr algn="ctr" fontAlgn="auto"/>
            <a:r>
              <a:rPr lang="en-US" sz="6000" b="1" noProof="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mn-ea"/>
                <a:cs typeface="Times New Roman" panose="02020603050405020304" pitchFamily="18" charset="0"/>
              </a:rPr>
              <a:t>HOA HỒNG TẶNG MẸ</a:t>
            </a:r>
            <a:endParaRPr lang="en-US" sz="6000" b="1" noProof="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090057" y="1336097"/>
            <a:ext cx="5577840" cy="1015661"/>
          </a:xfrm>
          <a:prstGeom prst="rect">
            <a:avLst/>
          </a:prstGeom>
          <a:noFill/>
        </p:spPr>
        <p:txBody>
          <a:bodyPr wrap="square" rtlCol="0">
            <a:spAutoFit/>
          </a:bodyPr>
          <a:lstStyle/>
          <a:p>
            <a:pPr algn="ctr" fontAlgn="auto"/>
            <a:r>
              <a:rPr lang="en-US" sz="6000" b="1" noProof="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mn-ea"/>
                <a:cs typeface="Times New Roman" panose="02020603050405020304" pitchFamily="18" charset="0"/>
              </a:rPr>
              <a:t>TRÒ CHƠI</a:t>
            </a:r>
            <a:endParaRPr lang="en-US" sz="6000" b="1" noProof="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3" name="Rounded Rectangle 2">
            <a:hlinkClick r:id="rId3" action="ppaction://hlinksldjump"/>
          </p:cNvPr>
          <p:cNvSpPr/>
          <p:nvPr/>
        </p:nvSpPr>
        <p:spPr>
          <a:xfrm>
            <a:off x="3749675" y="5029200"/>
            <a:ext cx="255905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6000" b="1" strike="noStrike" noProof="1" smtClean="0">
                <a:solidFill>
                  <a:srgbClr val="FF0000"/>
                </a:solidFill>
                <a:latin typeface="Times New Roman" panose="02020603050405020304" pitchFamily="18" charset="0"/>
                <a:cs typeface="Times New Roman" panose="02020603050405020304" pitchFamily="18" charset="0"/>
              </a:rPr>
              <a:t>PLAY</a:t>
            </a:r>
            <a:endParaRPr lang="en-US" sz="6000" b="1" strike="noStrike" noProof="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gtEl>
                                        <p:attrNameLst>
                                          <p:attrName>ppt_x</p:attrName>
                                          <p:attrName>ppt_y</p:attrName>
                                        </p:attrNameLst>
                                      </p:cBhvr>
                                    </p:animMotion>
                                    <p:animRot by="1500000">
                                      <p:cBhvr>
                                        <p:cTn id="15" dur="125" fill="hold">
                                          <p:stCondLst>
                                            <p:cond delay="0"/>
                                          </p:stCondLst>
                                        </p:cTn>
                                        <p:tgtEl>
                                          <p:spTgt spid="4"/>
                                        </p:tgtEl>
                                        <p:attrNameLst>
                                          <p:attrName>r</p:attrName>
                                        </p:attrNameLst>
                                      </p:cBhvr>
                                    </p:animRot>
                                    <p:animRot by="-1500000">
                                      <p:cBhvr>
                                        <p:cTn id="16" dur="125" fill="hold">
                                          <p:stCondLst>
                                            <p:cond delay="125"/>
                                          </p:stCondLst>
                                        </p:cTn>
                                        <p:tgtEl>
                                          <p:spTgt spid="4"/>
                                        </p:tgtEl>
                                        <p:attrNameLst>
                                          <p:attrName>r</p:attrName>
                                        </p:attrNameLst>
                                      </p:cBhvr>
                                    </p:animRot>
                                    <p:animRot by="-1500000">
                                      <p:cBhvr>
                                        <p:cTn id="17" dur="125" fill="hold">
                                          <p:stCondLst>
                                            <p:cond delay="250"/>
                                          </p:stCondLst>
                                        </p:cTn>
                                        <p:tgtEl>
                                          <p:spTgt spid="4"/>
                                        </p:tgtEl>
                                        <p:attrNameLst>
                                          <p:attrName>r</p:attrName>
                                        </p:attrNameLst>
                                      </p:cBhvr>
                                    </p:animRot>
                                    <p:animRot by="1500000">
                                      <p:cBhvr>
                                        <p:cTn id="18" dur="125" fill="hold">
                                          <p:stCondLst>
                                            <p:cond delay="375"/>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
                                        </p:tgtEl>
                                        <p:attrNameLst>
                                          <p:attrName>ppt_x</p:attrName>
                                          <p:attrName>ppt_y</p:attrName>
                                        </p:attrNameLst>
                                      </p:cBhvr>
                                    </p:animMotion>
                                    <p:animRot by="1500000">
                                      <p:cBhvr>
                                        <p:cTn id="23" dur="125" fill="hold">
                                          <p:stCondLst>
                                            <p:cond delay="0"/>
                                          </p:stCondLst>
                                        </p:cTn>
                                        <p:tgtEl>
                                          <p:spTgt spid="2"/>
                                        </p:tgtEl>
                                        <p:attrNameLst>
                                          <p:attrName>r</p:attrName>
                                        </p:attrNameLst>
                                      </p:cBhvr>
                                    </p:animRot>
                                    <p:animRot by="-1500000">
                                      <p:cBhvr>
                                        <p:cTn id="24" dur="125" fill="hold">
                                          <p:stCondLst>
                                            <p:cond delay="125"/>
                                          </p:stCondLst>
                                        </p:cTn>
                                        <p:tgtEl>
                                          <p:spTgt spid="2"/>
                                        </p:tgtEl>
                                        <p:attrNameLst>
                                          <p:attrName>r</p:attrName>
                                        </p:attrNameLst>
                                      </p:cBhvr>
                                    </p:animRot>
                                    <p:animRot by="-1500000">
                                      <p:cBhvr>
                                        <p:cTn id="25" dur="125" fill="hold">
                                          <p:stCondLst>
                                            <p:cond delay="250"/>
                                          </p:stCondLst>
                                        </p:cTn>
                                        <p:tgtEl>
                                          <p:spTgt spid="2"/>
                                        </p:tgtEl>
                                        <p:attrNameLst>
                                          <p:attrName>r</p:attrName>
                                        </p:attrNameLst>
                                      </p:cBhvr>
                                    </p:animRot>
                                    <p:animRot by="1500000">
                                      <p:cBhvr>
                                        <p:cTn id="26" dur="125" fill="hold">
                                          <p:stCondLst>
                                            <p:cond delay="375"/>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1"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
                                        </p:tgtEl>
                                        <p:attrNameLst>
                                          <p:attrName>ppt_x</p:attrName>
                                          <p:attrName>ppt_y</p:attrName>
                                        </p:attrNameLst>
                                      </p:cBhvr>
                                    </p:animMotion>
                                    <p:animRot by="1500000">
                                      <p:cBhvr>
                                        <p:cTn id="31" dur="125" fill="hold">
                                          <p:stCondLst>
                                            <p:cond delay="0"/>
                                          </p:stCondLst>
                                        </p:cTn>
                                        <p:tgtEl>
                                          <p:spTgt spid="2"/>
                                        </p:tgtEl>
                                        <p:attrNameLst>
                                          <p:attrName>r</p:attrName>
                                        </p:attrNameLst>
                                      </p:cBhvr>
                                    </p:animRot>
                                    <p:animRot by="-1500000">
                                      <p:cBhvr>
                                        <p:cTn id="32" dur="125" fill="hold">
                                          <p:stCondLst>
                                            <p:cond delay="125"/>
                                          </p:stCondLst>
                                        </p:cTn>
                                        <p:tgtEl>
                                          <p:spTgt spid="2"/>
                                        </p:tgtEl>
                                        <p:attrNameLst>
                                          <p:attrName>r</p:attrName>
                                        </p:attrNameLst>
                                      </p:cBhvr>
                                    </p:animRot>
                                    <p:animRot by="-1500000">
                                      <p:cBhvr>
                                        <p:cTn id="33" dur="125" fill="hold">
                                          <p:stCondLst>
                                            <p:cond delay="250"/>
                                          </p:stCondLst>
                                        </p:cTn>
                                        <p:tgtEl>
                                          <p:spTgt spid="2"/>
                                        </p:tgtEl>
                                        <p:attrNameLst>
                                          <p:attrName>r</p:attrName>
                                        </p:attrNameLst>
                                      </p:cBhvr>
                                    </p:animRot>
                                    <p:animRot by="1500000">
                                      <p:cBhvr>
                                        <p:cTn id="34" dur="125" fill="hold">
                                          <p:stCondLst>
                                            <p:cond delay="375"/>
                                          </p:stCondLst>
                                        </p:cTn>
                                        <p:tgtEl>
                                          <p:spTgt spid="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2"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2"/>
                                        </p:tgtEl>
                                        <p:attrNameLst>
                                          <p:attrName>ppt_x</p:attrName>
                                          <p:attrName>ppt_y</p:attrName>
                                        </p:attrNameLst>
                                      </p:cBhvr>
                                    </p:animMotion>
                                    <p:animRot by="1500000">
                                      <p:cBhvr>
                                        <p:cTn id="39" dur="125" fill="hold">
                                          <p:stCondLst>
                                            <p:cond delay="0"/>
                                          </p:stCondLst>
                                        </p:cTn>
                                        <p:tgtEl>
                                          <p:spTgt spid="2"/>
                                        </p:tgtEl>
                                        <p:attrNameLst>
                                          <p:attrName>r</p:attrName>
                                        </p:attrNameLst>
                                      </p:cBhvr>
                                    </p:animRot>
                                    <p:animRot by="-1500000">
                                      <p:cBhvr>
                                        <p:cTn id="40" dur="125" fill="hold">
                                          <p:stCondLst>
                                            <p:cond delay="125"/>
                                          </p:stCondLst>
                                        </p:cTn>
                                        <p:tgtEl>
                                          <p:spTgt spid="2"/>
                                        </p:tgtEl>
                                        <p:attrNameLst>
                                          <p:attrName>r</p:attrName>
                                        </p:attrNameLst>
                                      </p:cBhvr>
                                    </p:animRot>
                                    <p:animRot by="-1500000">
                                      <p:cBhvr>
                                        <p:cTn id="41" dur="125" fill="hold">
                                          <p:stCondLst>
                                            <p:cond delay="250"/>
                                          </p:stCondLst>
                                        </p:cTn>
                                        <p:tgtEl>
                                          <p:spTgt spid="2"/>
                                        </p:tgtEl>
                                        <p:attrNameLst>
                                          <p:attrName>r</p:attrName>
                                        </p:attrNameLst>
                                      </p:cBhvr>
                                    </p:animRot>
                                    <p:animRot by="1500000">
                                      <p:cBhvr>
                                        <p:cTn id="42"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4"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7890" name="Picture 15"/>
          <p:cNvPicPr>
            <a:picLocks noChangeAspect="1"/>
          </p:cNvPicPr>
          <p:nvPr/>
        </p:nvPicPr>
        <p:blipFill>
          <a:blip r:embed="rId2"/>
          <a:stretch>
            <a:fillRect/>
          </a:stretch>
        </p:blipFill>
        <p:spPr>
          <a:xfrm>
            <a:off x="4294188" y="3827463"/>
            <a:ext cx="3452812" cy="3487737"/>
          </a:xfrm>
          <a:prstGeom prst="rect">
            <a:avLst/>
          </a:prstGeom>
          <a:noFill/>
          <a:ln w="9525">
            <a:noFill/>
          </a:ln>
        </p:spPr>
      </p:pic>
      <p:pic>
        <p:nvPicPr>
          <p:cNvPr id="37891" name="Picture 16"/>
          <p:cNvPicPr>
            <a:picLocks noChangeAspect="1"/>
          </p:cNvPicPr>
          <p:nvPr/>
        </p:nvPicPr>
        <p:blipFill>
          <a:blip r:embed="rId3"/>
          <a:stretch>
            <a:fillRect/>
          </a:stretch>
        </p:blipFill>
        <p:spPr>
          <a:xfrm>
            <a:off x="4578350" y="3644900"/>
            <a:ext cx="3035300" cy="2432050"/>
          </a:xfrm>
          <a:prstGeom prst="rect">
            <a:avLst/>
          </a:prstGeom>
          <a:noFill/>
          <a:ln w="9525">
            <a:noFill/>
          </a:ln>
        </p:spPr>
      </p:pic>
      <p:pic>
        <p:nvPicPr>
          <p:cNvPr id="37892" name="Picture 17"/>
          <p:cNvPicPr>
            <a:picLocks noChangeAspect="1"/>
          </p:cNvPicPr>
          <p:nvPr/>
        </p:nvPicPr>
        <p:blipFill>
          <a:blip r:embed="rId4"/>
          <a:stretch>
            <a:fillRect/>
          </a:stretch>
        </p:blipFill>
        <p:spPr>
          <a:xfrm>
            <a:off x="4975225" y="3736975"/>
            <a:ext cx="3036888" cy="2430463"/>
          </a:xfrm>
          <a:prstGeom prst="rect">
            <a:avLst/>
          </a:prstGeom>
          <a:noFill/>
          <a:ln w="9525">
            <a:noFill/>
          </a:ln>
        </p:spPr>
      </p:pic>
      <p:pic>
        <p:nvPicPr>
          <p:cNvPr id="19" name="Picture 18"/>
          <p:cNvPicPr>
            <a:picLocks noChangeAspect="1"/>
          </p:cNvPicPr>
          <p:nvPr/>
        </p:nvPicPr>
        <p:blipFill>
          <a:blip r:embed="rId4"/>
          <a:stretch>
            <a:fillRect/>
          </a:stretch>
        </p:blipFill>
        <p:spPr>
          <a:xfrm>
            <a:off x="4738688" y="3714750"/>
            <a:ext cx="3036887" cy="2428875"/>
          </a:xfrm>
          <a:prstGeom prst="rect">
            <a:avLst/>
          </a:prstGeom>
          <a:noFill/>
          <a:ln w="9525">
            <a:noFill/>
          </a:ln>
        </p:spPr>
      </p:pic>
      <p:pic>
        <p:nvPicPr>
          <p:cNvPr id="20" name="Picture 19"/>
          <p:cNvPicPr>
            <a:picLocks noChangeAspect="1"/>
          </p:cNvPicPr>
          <p:nvPr/>
        </p:nvPicPr>
        <p:blipFill>
          <a:blip r:embed="rId4"/>
          <a:stretch>
            <a:fillRect/>
          </a:stretch>
        </p:blipFill>
        <p:spPr>
          <a:xfrm>
            <a:off x="5148263" y="3717925"/>
            <a:ext cx="3036887" cy="2430463"/>
          </a:xfrm>
          <a:prstGeom prst="rect">
            <a:avLst/>
          </a:prstGeom>
          <a:noFill/>
          <a:ln w="9525">
            <a:noFill/>
          </a:ln>
        </p:spPr>
      </p:pic>
      <p:pic>
        <p:nvPicPr>
          <p:cNvPr id="21" name="Picture 20"/>
          <p:cNvPicPr>
            <a:picLocks noChangeAspect="1"/>
          </p:cNvPicPr>
          <p:nvPr/>
        </p:nvPicPr>
        <p:blipFill>
          <a:blip r:embed="rId4"/>
          <a:stretch>
            <a:fillRect/>
          </a:stretch>
        </p:blipFill>
        <p:spPr>
          <a:xfrm>
            <a:off x="4745038" y="3803650"/>
            <a:ext cx="3038475" cy="2428875"/>
          </a:xfrm>
          <a:prstGeom prst="rect">
            <a:avLst/>
          </a:prstGeom>
          <a:noFill/>
          <a:ln w="9525">
            <a:noFill/>
          </a:ln>
        </p:spPr>
      </p:pic>
      <p:pic>
        <p:nvPicPr>
          <p:cNvPr id="22" name="Picture 21"/>
          <p:cNvPicPr>
            <a:picLocks noChangeAspect="1"/>
          </p:cNvPicPr>
          <p:nvPr/>
        </p:nvPicPr>
        <p:blipFill>
          <a:blip r:embed="rId4"/>
          <a:stretch>
            <a:fillRect/>
          </a:stretch>
        </p:blipFill>
        <p:spPr>
          <a:xfrm>
            <a:off x="4389438" y="3725863"/>
            <a:ext cx="3036887" cy="2430462"/>
          </a:xfrm>
          <a:prstGeom prst="rect">
            <a:avLst/>
          </a:prstGeom>
          <a:noFill/>
          <a:ln w="9525">
            <a:noFill/>
          </a:ln>
        </p:spPr>
      </p:pic>
      <p:pic>
        <p:nvPicPr>
          <p:cNvPr id="23" name="Picture 22"/>
          <p:cNvPicPr>
            <a:picLocks noChangeAspect="1"/>
          </p:cNvPicPr>
          <p:nvPr/>
        </p:nvPicPr>
        <p:blipFill>
          <a:blip r:embed="rId4"/>
          <a:stretch>
            <a:fillRect/>
          </a:stretch>
        </p:blipFill>
        <p:spPr>
          <a:xfrm>
            <a:off x="3911600" y="3783013"/>
            <a:ext cx="3038475" cy="2428875"/>
          </a:xfrm>
          <a:prstGeom prst="rect">
            <a:avLst/>
          </a:prstGeom>
          <a:noFill/>
          <a:ln w="9525">
            <a:noFill/>
          </a:ln>
        </p:spPr>
      </p:pic>
      <p:pic>
        <p:nvPicPr>
          <p:cNvPr id="24" name="Picture 23"/>
          <p:cNvPicPr>
            <a:picLocks noChangeAspect="1"/>
          </p:cNvPicPr>
          <p:nvPr/>
        </p:nvPicPr>
        <p:blipFill>
          <a:blip r:embed="rId4"/>
          <a:stretch>
            <a:fillRect/>
          </a:stretch>
        </p:blipFill>
        <p:spPr>
          <a:xfrm>
            <a:off x="4168775" y="3732213"/>
            <a:ext cx="3038475" cy="2428875"/>
          </a:xfrm>
          <a:prstGeom prst="rect">
            <a:avLst/>
          </a:prstGeom>
          <a:noFill/>
          <a:ln w="9525">
            <a:noFill/>
          </a:ln>
        </p:spPr>
      </p:pic>
      <p:pic>
        <p:nvPicPr>
          <p:cNvPr id="25" name="Picture 24"/>
          <p:cNvPicPr>
            <a:picLocks noChangeAspect="1"/>
          </p:cNvPicPr>
          <p:nvPr/>
        </p:nvPicPr>
        <p:blipFill>
          <a:blip r:embed="rId4"/>
          <a:stretch>
            <a:fillRect/>
          </a:stretch>
        </p:blipFill>
        <p:spPr>
          <a:xfrm>
            <a:off x="5521325" y="4449763"/>
            <a:ext cx="2097088" cy="1676400"/>
          </a:xfrm>
          <a:prstGeom prst="rect">
            <a:avLst/>
          </a:prstGeom>
          <a:noFill/>
          <a:ln w="9525">
            <a:noFill/>
          </a:ln>
        </p:spPr>
      </p:pic>
      <p:pic>
        <p:nvPicPr>
          <p:cNvPr id="26" name="Picture 25"/>
          <p:cNvPicPr>
            <a:picLocks noChangeAspect="1"/>
          </p:cNvPicPr>
          <p:nvPr/>
        </p:nvPicPr>
        <p:blipFill>
          <a:blip r:embed="rId4"/>
          <a:stretch>
            <a:fillRect/>
          </a:stretch>
        </p:blipFill>
        <p:spPr>
          <a:xfrm>
            <a:off x="5092700" y="4505325"/>
            <a:ext cx="2097088" cy="1677988"/>
          </a:xfrm>
          <a:prstGeom prst="rect">
            <a:avLst/>
          </a:prstGeom>
          <a:noFill/>
          <a:ln w="9525">
            <a:noFill/>
          </a:ln>
        </p:spPr>
      </p:pic>
      <p:pic>
        <p:nvPicPr>
          <p:cNvPr id="27" name="Picture 26"/>
          <p:cNvPicPr>
            <a:picLocks noChangeAspect="1"/>
          </p:cNvPicPr>
          <p:nvPr/>
        </p:nvPicPr>
        <p:blipFill>
          <a:blip r:embed="rId4"/>
          <a:stretch>
            <a:fillRect/>
          </a:stretch>
        </p:blipFill>
        <p:spPr>
          <a:xfrm>
            <a:off x="4283075" y="4540250"/>
            <a:ext cx="2097088" cy="1677988"/>
          </a:xfrm>
          <a:prstGeom prst="rect">
            <a:avLst/>
          </a:prstGeom>
          <a:noFill/>
          <a:ln w="9525">
            <a:noFill/>
          </a:ln>
        </p:spPr>
      </p:pic>
      <p:pic>
        <p:nvPicPr>
          <p:cNvPr id="28" name="Picture 27"/>
          <p:cNvPicPr>
            <a:picLocks noChangeAspect="1"/>
          </p:cNvPicPr>
          <p:nvPr/>
        </p:nvPicPr>
        <p:blipFill>
          <a:blip r:embed="rId4"/>
          <a:stretch>
            <a:fillRect/>
          </a:stretch>
        </p:blipFill>
        <p:spPr>
          <a:xfrm>
            <a:off x="4595813" y="4548188"/>
            <a:ext cx="2097087" cy="1677987"/>
          </a:xfrm>
          <a:prstGeom prst="rect">
            <a:avLst/>
          </a:prstGeom>
          <a:noFill/>
          <a:ln w="9525">
            <a:noFill/>
          </a:ln>
        </p:spPr>
      </p:pic>
      <p:pic>
        <p:nvPicPr>
          <p:cNvPr id="30" name="Picture 29"/>
          <p:cNvPicPr>
            <a:picLocks noChangeAspect="1"/>
          </p:cNvPicPr>
          <p:nvPr/>
        </p:nvPicPr>
        <p:blipFill>
          <a:blip r:embed="rId5"/>
          <a:stretch>
            <a:fillRect/>
          </a:stretch>
        </p:blipFill>
        <p:spPr>
          <a:xfrm>
            <a:off x="1438275" y="2751138"/>
            <a:ext cx="4186238" cy="4456112"/>
          </a:xfrm>
          <a:prstGeom prst="rect">
            <a:avLst/>
          </a:prstGeom>
          <a:noFill/>
          <a:ln w="9525">
            <a:noFill/>
          </a:ln>
        </p:spPr>
      </p:pic>
      <p:pic>
        <p:nvPicPr>
          <p:cNvPr id="31" name="Picture 30"/>
          <p:cNvPicPr>
            <a:picLocks noChangeAspect="1"/>
          </p:cNvPicPr>
          <p:nvPr/>
        </p:nvPicPr>
        <p:blipFill>
          <a:blip r:embed="rId4"/>
          <a:stretch>
            <a:fillRect/>
          </a:stretch>
        </p:blipFill>
        <p:spPr>
          <a:xfrm>
            <a:off x="2868613" y="4267200"/>
            <a:ext cx="1357312" cy="1501775"/>
          </a:xfrm>
          <a:prstGeom prst="rect">
            <a:avLst/>
          </a:prstGeom>
          <a:noFill/>
          <a:ln w="9525">
            <a:noFill/>
          </a:ln>
        </p:spPr>
      </p:pic>
      <p:pic>
        <p:nvPicPr>
          <p:cNvPr id="37905" name="Picture 31"/>
          <p:cNvPicPr>
            <a:picLocks noChangeAspect="1"/>
          </p:cNvPicPr>
          <p:nvPr/>
        </p:nvPicPr>
        <p:blipFill>
          <a:blip r:embed="rId6"/>
          <a:stretch>
            <a:fillRect/>
          </a:stretch>
        </p:blipFill>
        <p:spPr>
          <a:xfrm>
            <a:off x="6375400" y="914400"/>
            <a:ext cx="6078538" cy="6078538"/>
          </a:xfrm>
          <a:prstGeom prst="rect">
            <a:avLst/>
          </a:prstGeom>
          <a:noFill/>
          <a:ln w="9525">
            <a:noFill/>
          </a:ln>
        </p:spPr>
      </p:pic>
      <p:pic>
        <p:nvPicPr>
          <p:cNvPr id="37906" name="Picture 32">
            <a:hlinkClick r:id="rId7" action="ppaction://hlinksldjump"/>
          </p:cNvPr>
          <p:cNvPicPr>
            <a:picLocks noChangeAspect="1"/>
          </p:cNvPicPr>
          <p:nvPr/>
        </p:nvPicPr>
        <p:blipFill>
          <a:blip r:embed="rId4"/>
          <a:stretch>
            <a:fillRect/>
          </a:stretch>
        </p:blipFill>
        <p:spPr>
          <a:xfrm>
            <a:off x="930275" y="0"/>
            <a:ext cx="1358900" cy="1501775"/>
          </a:xfrm>
          <a:prstGeom prst="rect">
            <a:avLst/>
          </a:prstGeom>
          <a:noFill/>
          <a:ln w="9525">
            <a:noFill/>
          </a:ln>
        </p:spPr>
      </p:pic>
      <p:pic>
        <p:nvPicPr>
          <p:cNvPr id="37907" name="Picture 33">
            <a:hlinkClick r:id="rId8" action="ppaction://hlinksldjump"/>
          </p:cNvPr>
          <p:cNvPicPr>
            <a:picLocks noChangeAspect="1"/>
          </p:cNvPicPr>
          <p:nvPr/>
        </p:nvPicPr>
        <p:blipFill>
          <a:blip r:embed="rId4"/>
          <a:stretch>
            <a:fillRect/>
          </a:stretch>
        </p:blipFill>
        <p:spPr>
          <a:xfrm>
            <a:off x="2066925" y="0"/>
            <a:ext cx="1357313" cy="1501775"/>
          </a:xfrm>
          <a:prstGeom prst="rect">
            <a:avLst/>
          </a:prstGeom>
          <a:noFill/>
          <a:ln w="9525">
            <a:noFill/>
          </a:ln>
        </p:spPr>
      </p:pic>
      <p:pic>
        <p:nvPicPr>
          <p:cNvPr id="37908" name="Picture 34">
            <a:hlinkClick r:id="rId9" action="ppaction://hlinksldjump"/>
          </p:cNvPr>
          <p:cNvPicPr>
            <a:picLocks noChangeAspect="1"/>
          </p:cNvPicPr>
          <p:nvPr/>
        </p:nvPicPr>
        <p:blipFill>
          <a:blip r:embed="rId4"/>
          <a:stretch>
            <a:fillRect/>
          </a:stretch>
        </p:blipFill>
        <p:spPr>
          <a:xfrm>
            <a:off x="3009900" y="53975"/>
            <a:ext cx="1358900" cy="1501775"/>
          </a:xfrm>
          <a:prstGeom prst="rect">
            <a:avLst/>
          </a:prstGeom>
          <a:noFill/>
          <a:ln w="9525">
            <a:noFill/>
          </a:ln>
        </p:spPr>
      </p:pic>
      <p:pic>
        <p:nvPicPr>
          <p:cNvPr id="37909" name="Picture 35">
            <a:hlinkClick r:id="rId10" action="ppaction://hlinksldjump"/>
          </p:cNvPr>
          <p:cNvPicPr>
            <a:picLocks noChangeAspect="1"/>
          </p:cNvPicPr>
          <p:nvPr/>
        </p:nvPicPr>
        <p:blipFill>
          <a:blip r:embed="rId4"/>
          <a:stretch>
            <a:fillRect/>
          </a:stretch>
        </p:blipFill>
        <p:spPr>
          <a:xfrm>
            <a:off x="3965575" y="41275"/>
            <a:ext cx="1357313" cy="1500188"/>
          </a:xfrm>
          <a:prstGeom prst="rect">
            <a:avLst/>
          </a:prstGeom>
          <a:noFill/>
          <a:ln w="9525">
            <a:noFill/>
          </a:ln>
        </p:spPr>
      </p:pic>
      <p:pic>
        <p:nvPicPr>
          <p:cNvPr id="37910" name="Picture 36">
            <a:hlinkClick r:id="rId11" action="ppaction://hlinksldjump"/>
          </p:cNvPr>
          <p:cNvPicPr>
            <a:picLocks noChangeAspect="1"/>
          </p:cNvPicPr>
          <p:nvPr/>
        </p:nvPicPr>
        <p:blipFill>
          <a:blip r:embed="rId4"/>
          <a:stretch>
            <a:fillRect/>
          </a:stretch>
        </p:blipFill>
        <p:spPr>
          <a:xfrm>
            <a:off x="4714875" y="63500"/>
            <a:ext cx="1357313" cy="1500188"/>
          </a:xfrm>
          <a:prstGeom prst="rect">
            <a:avLst/>
          </a:prstGeom>
          <a:noFill/>
          <a:ln w="9525">
            <a:noFill/>
          </a:ln>
        </p:spPr>
      </p:pic>
      <p:pic>
        <p:nvPicPr>
          <p:cNvPr id="37911" name="Picture 37">
            <a:hlinkClick r:id="rId12" action="ppaction://hlinksldjump"/>
          </p:cNvPr>
          <p:cNvPicPr>
            <a:picLocks noChangeAspect="1"/>
          </p:cNvPicPr>
          <p:nvPr/>
        </p:nvPicPr>
        <p:blipFill>
          <a:blip r:embed="rId4"/>
          <a:stretch>
            <a:fillRect/>
          </a:stretch>
        </p:blipFill>
        <p:spPr>
          <a:xfrm>
            <a:off x="5608638" y="69850"/>
            <a:ext cx="1357312" cy="1500188"/>
          </a:xfrm>
          <a:prstGeom prst="rect">
            <a:avLst/>
          </a:prstGeom>
          <a:noFill/>
          <a:ln w="9525">
            <a:noFill/>
          </a:ln>
        </p:spPr>
      </p:pic>
      <p:pic>
        <p:nvPicPr>
          <p:cNvPr id="37912" name="Picture 38">
            <a:hlinkClick r:id="rId13" action="ppaction://hlinksldjump"/>
          </p:cNvPr>
          <p:cNvPicPr>
            <a:picLocks noChangeAspect="1"/>
          </p:cNvPicPr>
          <p:nvPr/>
        </p:nvPicPr>
        <p:blipFill>
          <a:blip r:embed="rId4"/>
          <a:stretch>
            <a:fillRect/>
          </a:stretch>
        </p:blipFill>
        <p:spPr>
          <a:xfrm>
            <a:off x="6488113" y="53975"/>
            <a:ext cx="1357312" cy="1501775"/>
          </a:xfrm>
          <a:prstGeom prst="rect">
            <a:avLst/>
          </a:prstGeom>
          <a:noFill/>
          <a:ln w="9525">
            <a:noFill/>
          </a:ln>
        </p:spPr>
      </p:pic>
      <p:pic>
        <p:nvPicPr>
          <p:cNvPr id="37913" name="Picture 39">
            <a:hlinkClick r:id="rId14" action="ppaction://hlinksldjump"/>
          </p:cNvPr>
          <p:cNvPicPr>
            <a:picLocks noChangeAspect="1"/>
          </p:cNvPicPr>
          <p:nvPr/>
        </p:nvPicPr>
        <p:blipFill>
          <a:blip r:embed="rId4"/>
          <a:stretch>
            <a:fillRect/>
          </a:stretch>
        </p:blipFill>
        <p:spPr>
          <a:xfrm>
            <a:off x="7505700" y="41275"/>
            <a:ext cx="1357313" cy="1500188"/>
          </a:xfrm>
          <a:prstGeom prst="rect">
            <a:avLst/>
          </a:prstGeom>
          <a:noFill/>
          <a:ln w="9525">
            <a:noFill/>
          </a:ln>
        </p:spPr>
      </p:pic>
      <p:pic>
        <p:nvPicPr>
          <p:cNvPr id="37914" name="Picture 40">
            <a:hlinkClick r:id="rId15" action="ppaction://hlinksldjump"/>
          </p:cNvPr>
          <p:cNvPicPr>
            <a:picLocks noChangeAspect="1"/>
          </p:cNvPicPr>
          <p:nvPr/>
        </p:nvPicPr>
        <p:blipFill>
          <a:blip r:embed="rId4"/>
          <a:stretch>
            <a:fillRect/>
          </a:stretch>
        </p:blipFill>
        <p:spPr>
          <a:xfrm>
            <a:off x="8461375" y="41275"/>
            <a:ext cx="1357313" cy="1500188"/>
          </a:xfrm>
          <a:prstGeom prst="rect">
            <a:avLst/>
          </a:prstGeom>
          <a:noFill/>
          <a:ln w="9525">
            <a:noFill/>
          </a:ln>
        </p:spPr>
      </p:pic>
      <p:pic>
        <p:nvPicPr>
          <p:cNvPr id="37915" name="Picture 41">
            <a:hlinkClick r:id="rId16" action="ppaction://hlinksldjump"/>
          </p:cNvPr>
          <p:cNvPicPr>
            <a:picLocks noChangeAspect="1"/>
          </p:cNvPicPr>
          <p:nvPr/>
        </p:nvPicPr>
        <p:blipFill>
          <a:blip r:embed="rId4"/>
          <a:stretch>
            <a:fillRect/>
          </a:stretch>
        </p:blipFill>
        <p:spPr>
          <a:xfrm>
            <a:off x="9644063" y="0"/>
            <a:ext cx="1357312" cy="1501775"/>
          </a:xfrm>
          <a:prstGeom prst="rect">
            <a:avLst/>
          </a:prstGeom>
          <a:noFill/>
          <a:ln w="9525">
            <a:noFill/>
          </a:ln>
        </p:spPr>
      </p:pic>
      <p:sp>
        <p:nvSpPr>
          <p:cNvPr id="37916" name="TextBox 43"/>
          <p:cNvSpPr txBox="1"/>
          <p:nvPr/>
        </p:nvSpPr>
        <p:spPr>
          <a:xfrm>
            <a:off x="1220788" y="855663"/>
            <a:ext cx="441325" cy="708025"/>
          </a:xfrm>
          <a:prstGeom prst="rect">
            <a:avLst/>
          </a:prstGeom>
          <a:noFill/>
          <a:ln w="9525">
            <a:noFill/>
          </a:ln>
        </p:spPr>
        <p:txBody>
          <a:bodyPr wrap="none" anchor="t" anchorCtr="0">
            <a:spAutoFit/>
          </a:bodyPr>
          <a:p>
            <a:pPr>
              <a:buClrTx/>
              <a:buFontTx/>
            </a:pPr>
            <a:r>
              <a:rPr lang="en-US" altLang="zh-CN" sz="4000" b="1" baseline="0">
                <a:solidFill>
                  <a:srgbClr val="FF0000"/>
                </a:solidFill>
                <a:latin typeface="Times New Roman" panose="02020603050405020304" pitchFamily="18" charset="0"/>
              </a:rPr>
              <a:t>1</a:t>
            </a:r>
            <a:endParaRPr lang="en-US" altLang="zh-CN" sz="4000" b="1" baseline="0">
              <a:solidFill>
                <a:srgbClr val="FF0000"/>
              </a:solidFill>
              <a:latin typeface="Times New Roman" panose="02020603050405020304" pitchFamily="18" charset="0"/>
            </a:endParaRPr>
          </a:p>
        </p:txBody>
      </p:sp>
      <p:sp>
        <p:nvSpPr>
          <p:cNvPr id="37917" name="TextBox 44"/>
          <p:cNvSpPr txBox="1"/>
          <p:nvPr/>
        </p:nvSpPr>
        <p:spPr>
          <a:xfrm>
            <a:off x="2343150" y="833438"/>
            <a:ext cx="441325" cy="708025"/>
          </a:xfrm>
          <a:prstGeom prst="rect">
            <a:avLst/>
          </a:prstGeom>
          <a:noFill/>
          <a:ln w="9525">
            <a:noFill/>
          </a:ln>
        </p:spPr>
        <p:txBody>
          <a:bodyPr wrap="none" anchor="t" anchorCtr="0">
            <a:spAutoFit/>
          </a:bodyPr>
          <a:p>
            <a:pPr>
              <a:buClrTx/>
              <a:buFontTx/>
            </a:pPr>
            <a:r>
              <a:rPr lang="en-US" altLang="zh-CN" sz="4000" b="1" baseline="0">
                <a:solidFill>
                  <a:srgbClr val="FF0000"/>
                </a:solidFill>
                <a:latin typeface="Times New Roman" panose="02020603050405020304" pitchFamily="18" charset="0"/>
              </a:rPr>
              <a:t>2</a:t>
            </a:r>
            <a:endParaRPr lang="en-US" altLang="zh-CN" sz="4000" b="1" baseline="0">
              <a:solidFill>
                <a:srgbClr val="FF0000"/>
              </a:solidFill>
              <a:latin typeface="Times New Roman" panose="02020603050405020304" pitchFamily="18" charset="0"/>
            </a:endParaRPr>
          </a:p>
        </p:txBody>
      </p:sp>
      <p:sp>
        <p:nvSpPr>
          <p:cNvPr id="37918" name="TextBox 45"/>
          <p:cNvSpPr txBox="1"/>
          <p:nvPr/>
        </p:nvSpPr>
        <p:spPr>
          <a:xfrm>
            <a:off x="3167063" y="901700"/>
            <a:ext cx="441325" cy="708025"/>
          </a:xfrm>
          <a:prstGeom prst="rect">
            <a:avLst/>
          </a:prstGeom>
          <a:noFill/>
          <a:ln w="9525">
            <a:noFill/>
          </a:ln>
        </p:spPr>
        <p:txBody>
          <a:bodyPr wrap="none" anchor="t" anchorCtr="0">
            <a:spAutoFit/>
          </a:bodyPr>
          <a:p>
            <a:pPr>
              <a:buClrTx/>
              <a:buFontTx/>
            </a:pPr>
            <a:r>
              <a:rPr lang="en-US" altLang="zh-CN" sz="4000" b="1" baseline="0">
                <a:solidFill>
                  <a:srgbClr val="FF0000"/>
                </a:solidFill>
                <a:latin typeface="Times New Roman" panose="02020603050405020304" pitchFamily="18" charset="0"/>
              </a:rPr>
              <a:t>3</a:t>
            </a:r>
            <a:endParaRPr lang="en-US" altLang="zh-CN" sz="4000" b="1" baseline="0">
              <a:solidFill>
                <a:srgbClr val="FF0000"/>
              </a:solidFill>
              <a:latin typeface="Times New Roman" panose="02020603050405020304" pitchFamily="18" charset="0"/>
            </a:endParaRPr>
          </a:p>
        </p:txBody>
      </p:sp>
      <p:sp>
        <p:nvSpPr>
          <p:cNvPr id="37919" name="TextBox 46"/>
          <p:cNvSpPr txBox="1"/>
          <p:nvPr/>
        </p:nvSpPr>
        <p:spPr>
          <a:xfrm>
            <a:off x="4119563" y="914400"/>
            <a:ext cx="441325" cy="708025"/>
          </a:xfrm>
          <a:prstGeom prst="rect">
            <a:avLst/>
          </a:prstGeom>
          <a:noFill/>
          <a:ln w="9525">
            <a:noFill/>
          </a:ln>
        </p:spPr>
        <p:txBody>
          <a:bodyPr wrap="none" anchor="t" anchorCtr="0">
            <a:spAutoFit/>
          </a:bodyPr>
          <a:p>
            <a:pPr>
              <a:buClrTx/>
              <a:buFontTx/>
            </a:pPr>
            <a:r>
              <a:rPr lang="en-US" altLang="zh-CN" sz="4000" b="1" baseline="0">
                <a:solidFill>
                  <a:srgbClr val="FF0000"/>
                </a:solidFill>
                <a:latin typeface="Times New Roman" panose="02020603050405020304" pitchFamily="18" charset="0"/>
              </a:rPr>
              <a:t>4</a:t>
            </a:r>
            <a:endParaRPr lang="en-US" altLang="zh-CN" sz="4000" b="1" baseline="0">
              <a:solidFill>
                <a:srgbClr val="FF0000"/>
              </a:solidFill>
              <a:latin typeface="Times New Roman" panose="02020603050405020304" pitchFamily="18" charset="0"/>
            </a:endParaRPr>
          </a:p>
        </p:txBody>
      </p:sp>
      <p:sp>
        <p:nvSpPr>
          <p:cNvPr id="37920" name="TextBox 47"/>
          <p:cNvSpPr txBox="1"/>
          <p:nvPr/>
        </p:nvSpPr>
        <p:spPr>
          <a:xfrm>
            <a:off x="4838700" y="889000"/>
            <a:ext cx="441325" cy="708025"/>
          </a:xfrm>
          <a:prstGeom prst="rect">
            <a:avLst/>
          </a:prstGeom>
          <a:noFill/>
          <a:ln w="9525">
            <a:noFill/>
          </a:ln>
        </p:spPr>
        <p:txBody>
          <a:bodyPr wrap="none" anchor="t" anchorCtr="0">
            <a:spAutoFit/>
          </a:bodyPr>
          <a:p>
            <a:pPr>
              <a:buClrTx/>
              <a:buFontTx/>
            </a:pPr>
            <a:r>
              <a:rPr lang="en-US" altLang="zh-CN" sz="4000" b="1" baseline="0">
                <a:solidFill>
                  <a:srgbClr val="FF0000"/>
                </a:solidFill>
                <a:latin typeface="Times New Roman" panose="02020603050405020304" pitchFamily="18" charset="0"/>
              </a:rPr>
              <a:t>5</a:t>
            </a:r>
            <a:endParaRPr lang="en-US" altLang="zh-CN" sz="4000" b="1" baseline="0">
              <a:solidFill>
                <a:srgbClr val="FF0000"/>
              </a:solidFill>
              <a:latin typeface="Times New Roman" panose="02020603050405020304" pitchFamily="18" charset="0"/>
            </a:endParaRPr>
          </a:p>
        </p:txBody>
      </p:sp>
      <p:sp>
        <p:nvSpPr>
          <p:cNvPr id="37921" name="TextBox 48"/>
          <p:cNvSpPr txBox="1"/>
          <p:nvPr/>
        </p:nvSpPr>
        <p:spPr>
          <a:xfrm>
            <a:off x="5857875" y="954088"/>
            <a:ext cx="439738" cy="708025"/>
          </a:xfrm>
          <a:prstGeom prst="rect">
            <a:avLst/>
          </a:prstGeom>
          <a:noFill/>
          <a:ln w="9525">
            <a:noFill/>
          </a:ln>
        </p:spPr>
        <p:txBody>
          <a:bodyPr wrap="none" anchor="t" anchorCtr="0">
            <a:spAutoFit/>
          </a:bodyPr>
          <a:p>
            <a:pPr>
              <a:buClrTx/>
              <a:buFontTx/>
            </a:pPr>
            <a:r>
              <a:rPr lang="en-US" altLang="zh-CN" sz="4000" b="1" baseline="0">
                <a:solidFill>
                  <a:srgbClr val="FF0000"/>
                </a:solidFill>
                <a:latin typeface="Times New Roman" panose="02020603050405020304" pitchFamily="18" charset="0"/>
              </a:rPr>
              <a:t>6</a:t>
            </a:r>
            <a:endParaRPr lang="en-US" altLang="zh-CN" sz="4000" b="1" baseline="0">
              <a:solidFill>
                <a:srgbClr val="FF0000"/>
              </a:solidFill>
              <a:latin typeface="Times New Roman" panose="02020603050405020304" pitchFamily="18" charset="0"/>
            </a:endParaRPr>
          </a:p>
        </p:txBody>
      </p:sp>
      <p:sp>
        <p:nvSpPr>
          <p:cNvPr id="37922" name="TextBox 49"/>
          <p:cNvSpPr txBox="1"/>
          <p:nvPr/>
        </p:nvSpPr>
        <p:spPr>
          <a:xfrm>
            <a:off x="6796088" y="901700"/>
            <a:ext cx="441325" cy="708025"/>
          </a:xfrm>
          <a:prstGeom prst="rect">
            <a:avLst/>
          </a:prstGeom>
          <a:noFill/>
          <a:ln w="9525">
            <a:noFill/>
          </a:ln>
        </p:spPr>
        <p:txBody>
          <a:bodyPr wrap="none" anchor="t" anchorCtr="0">
            <a:spAutoFit/>
          </a:bodyPr>
          <a:p>
            <a:pPr>
              <a:buClrTx/>
              <a:buFontTx/>
            </a:pPr>
            <a:r>
              <a:rPr lang="en-US" altLang="zh-CN" sz="4000" b="1" baseline="0">
                <a:solidFill>
                  <a:srgbClr val="FF0000"/>
                </a:solidFill>
                <a:latin typeface="Times New Roman" panose="02020603050405020304" pitchFamily="18" charset="0"/>
              </a:rPr>
              <a:t>7</a:t>
            </a:r>
            <a:endParaRPr lang="en-US" altLang="zh-CN" sz="4000" b="1" baseline="0">
              <a:solidFill>
                <a:srgbClr val="FF0000"/>
              </a:solidFill>
              <a:latin typeface="Times New Roman" panose="02020603050405020304" pitchFamily="18" charset="0"/>
            </a:endParaRPr>
          </a:p>
        </p:txBody>
      </p:sp>
      <p:sp>
        <p:nvSpPr>
          <p:cNvPr id="37923" name="TextBox 50"/>
          <p:cNvSpPr txBox="1"/>
          <p:nvPr/>
        </p:nvSpPr>
        <p:spPr>
          <a:xfrm>
            <a:off x="7672388" y="930275"/>
            <a:ext cx="441325" cy="708025"/>
          </a:xfrm>
          <a:prstGeom prst="rect">
            <a:avLst/>
          </a:prstGeom>
          <a:noFill/>
          <a:ln w="9525">
            <a:noFill/>
          </a:ln>
        </p:spPr>
        <p:txBody>
          <a:bodyPr wrap="none" anchor="t" anchorCtr="0">
            <a:spAutoFit/>
          </a:bodyPr>
          <a:p>
            <a:pPr>
              <a:buClrTx/>
              <a:buFontTx/>
            </a:pPr>
            <a:r>
              <a:rPr lang="en-US" altLang="zh-CN" sz="4000" b="1" baseline="0">
                <a:solidFill>
                  <a:srgbClr val="FF0000"/>
                </a:solidFill>
                <a:latin typeface="Times New Roman" panose="02020603050405020304" pitchFamily="18" charset="0"/>
              </a:rPr>
              <a:t>8</a:t>
            </a:r>
            <a:endParaRPr lang="en-US" altLang="zh-CN" sz="4000" b="1" baseline="0">
              <a:solidFill>
                <a:srgbClr val="FF0000"/>
              </a:solidFill>
              <a:latin typeface="Times New Roman" panose="02020603050405020304" pitchFamily="18" charset="0"/>
            </a:endParaRPr>
          </a:p>
        </p:txBody>
      </p:sp>
      <p:sp>
        <p:nvSpPr>
          <p:cNvPr id="37924" name="TextBox 51"/>
          <p:cNvSpPr txBox="1"/>
          <p:nvPr/>
        </p:nvSpPr>
        <p:spPr>
          <a:xfrm>
            <a:off x="8764588" y="862013"/>
            <a:ext cx="360362" cy="733425"/>
          </a:xfrm>
          <a:prstGeom prst="rect">
            <a:avLst/>
          </a:prstGeom>
          <a:noFill/>
          <a:ln w="9525">
            <a:noFill/>
          </a:ln>
        </p:spPr>
        <p:txBody>
          <a:bodyPr wrap="square" anchor="t" anchorCtr="0">
            <a:spAutoFit/>
          </a:bodyPr>
          <a:p>
            <a:pPr>
              <a:buClrTx/>
              <a:buFontTx/>
            </a:pPr>
            <a:r>
              <a:rPr lang="en-US" altLang="zh-CN" sz="4000" b="1" baseline="0">
                <a:solidFill>
                  <a:srgbClr val="FF0000"/>
                </a:solidFill>
                <a:latin typeface="Times New Roman" panose="02020603050405020304" pitchFamily="18" charset="0"/>
              </a:rPr>
              <a:t>9</a:t>
            </a:r>
            <a:endParaRPr lang="en-US" altLang="zh-CN" sz="4000" b="1" baseline="0">
              <a:solidFill>
                <a:srgbClr val="FF0000"/>
              </a:solidFill>
              <a:latin typeface="Times New Roman" panose="02020603050405020304" pitchFamily="18" charset="0"/>
            </a:endParaRPr>
          </a:p>
        </p:txBody>
      </p:sp>
      <p:sp>
        <p:nvSpPr>
          <p:cNvPr id="37925" name="TextBox 52"/>
          <p:cNvSpPr txBox="1"/>
          <p:nvPr/>
        </p:nvSpPr>
        <p:spPr>
          <a:xfrm>
            <a:off x="9880600" y="822325"/>
            <a:ext cx="873125" cy="708025"/>
          </a:xfrm>
          <a:prstGeom prst="rect">
            <a:avLst/>
          </a:prstGeom>
          <a:noFill/>
          <a:ln w="9525">
            <a:noFill/>
          </a:ln>
        </p:spPr>
        <p:txBody>
          <a:bodyPr wrap="square" anchor="t" anchorCtr="0">
            <a:spAutoFit/>
          </a:bodyPr>
          <a:p>
            <a:pPr>
              <a:buClrTx/>
              <a:buFontTx/>
            </a:pPr>
            <a:r>
              <a:rPr lang="en-US" altLang="zh-CN" sz="4000" b="1" baseline="0">
                <a:solidFill>
                  <a:srgbClr val="FF0000"/>
                </a:solidFill>
                <a:latin typeface="Times New Roman" panose="02020603050405020304" pitchFamily="18" charset="0"/>
              </a:rPr>
              <a:t>10</a:t>
            </a:r>
            <a:endParaRPr lang="en-US" altLang="zh-CN" sz="4000" b="1" baseline="0">
              <a:solidFill>
                <a:srgbClr val="FF0000"/>
              </a:solidFill>
              <a:latin typeface="Times New Roman" panose="02020603050405020304" pitchFamily="18" charset="0"/>
            </a:endParaRPr>
          </a:p>
        </p:txBody>
      </p:sp>
      <p:pic>
        <p:nvPicPr>
          <p:cNvPr id="37926" name="Picture 42"/>
          <p:cNvPicPr>
            <a:picLocks noChangeAspect="1"/>
          </p:cNvPicPr>
          <p:nvPr/>
        </p:nvPicPr>
        <p:blipFill>
          <a:blip r:embed="rId4"/>
          <a:stretch>
            <a:fillRect/>
          </a:stretch>
        </p:blipFill>
        <p:spPr>
          <a:xfrm>
            <a:off x="6229350" y="4456113"/>
            <a:ext cx="1358900" cy="1501775"/>
          </a:xfrm>
          <a:prstGeom prst="rect">
            <a:avLst/>
          </a:prstGeom>
          <a:noFill/>
          <a:ln w="9525">
            <a:noFill/>
          </a:ln>
        </p:spPr>
      </p:pic>
      <p:sp>
        <p:nvSpPr>
          <p:cNvPr id="2" name="Rounded Rectangle 1"/>
          <p:cNvSpPr/>
          <p:nvPr/>
        </p:nvSpPr>
        <p:spPr>
          <a:xfrm>
            <a:off x="-2343150" y="1003300"/>
            <a:ext cx="2130425" cy="2138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trike="noStrike" noProof="1" smtClean="0"/>
              <a:t>Thầy cô nhấp vào bông hồng có số để chọn câu hỏi. Nhấp vào em bé sau mỗi lần trả lời đúng để có hoa hồng. </a:t>
            </a:r>
            <a:endParaRPr lang="en-US" strike="noStrike" noProof="1"/>
          </a:p>
        </p:txBody>
      </p:sp>
      <p:pic>
        <p:nvPicPr>
          <p:cNvPr id="37928" name="Picture 53">
            <a:hlinkClick r:id="rId17" action="ppaction://hlinksldjump"/>
          </p:cNvPr>
          <p:cNvPicPr>
            <a:picLocks noChangeAspect="1"/>
          </p:cNvPicPr>
          <p:nvPr/>
        </p:nvPicPr>
        <p:blipFill>
          <a:blip r:embed="rId4"/>
          <a:stretch>
            <a:fillRect/>
          </a:stretch>
        </p:blipFill>
        <p:spPr>
          <a:xfrm>
            <a:off x="10158413" y="3563938"/>
            <a:ext cx="2971800" cy="3286125"/>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subTnLst>
                                    <p:audio>
                                      <p:cMediaNode>
                                        <p:cTn display="0" masterRel="sameClick">
                                          <p:stCondLst>
                                            <p:cond evt="begin" delay="0">
                                              <p:tn val="14"/>
                                            </p:cond>
                                          </p:stCondLst>
                                          <p:endCondLst>
                                            <p:cond evt="onStopAudio" delay="0">
                                              <p:tgtEl>
                                                <p:sldTgt/>
                                              </p:tgtEl>
                                            </p:cond>
                                          </p:endCondLst>
                                        </p:cTn>
                                        <p:tgtEl>
                                          <p:sndTgt r:embed="rId18" name="applause.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subTnLst>
                                    <p:audio>
                                      <p:cMediaNode>
                                        <p:cTn display="0" masterRel="sameClick">
                                          <p:stCondLst>
                                            <p:cond evt="begin" delay="0">
                                              <p:tn val="19"/>
                                            </p:cond>
                                          </p:stCondLst>
                                          <p:endCondLst>
                                            <p:cond evt="onStopAudio" delay="0">
                                              <p:tgtEl>
                                                <p:sldTgt/>
                                              </p:tgtEl>
                                            </p:cond>
                                          </p:endCondLst>
                                        </p:cTn>
                                        <p:tgtEl>
                                          <p:sndTgt r:embed="rId18"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subTnLst>
                                    <p:audio>
                                      <p:cMediaNode>
                                        <p:cTn display="0" masterRel="sameClick">
                                          <p:stCondLst>
                                            <p:cond evt="begin" delay="0">
                                              <p:tn val="24"/>
                                            </p:cond>
                                          </p:stCondLst>
                                          <p:endCondLst>
                                            <p:cond evt="onStopAudio" delay="0">
                                              <p:tgtEl>
                                                <p:sldTgt/>
                                              </p:tgtEl>
                                            </p:cond>
                                          </p:endCondLst>
                                        </p:cTn>
                                        <p:tgtEl>
                                          <p:sndTgt r:embed="rId18"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subTnLst>
                                    <p:audio>
                                      <p:cMediaNode>
                                        <p:cTn display="0" masterRel="sameClick">
                                          <p:stCondLst>
                                            <p:cond evt="begin" delay="0">
                                              <p:tn val="29"/>
                                            </p:cond>
                                          </p:stCondLst>
                                          <p:endCondLst>
                                            <p:cond evt="onStopAudio" delay="0">
                                              <p:tgtEl>
                                                <p:sldTgt/>
                                              </p:tgtEl>
                                            </p:cond>
                                          </p:endCondLst>
                                        </p:cTn>
                                        <p:tgtEl>
                                          <p:sndTgt r:embed="rId18" name="applause.wav"/>
                                        </p:tgtEl>
                                      </p:cMediaNode>
                                    </p:audio>
                                  </p:sub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subTnLst>
                                    <p:audio>
                                      <p:cMediaNode>
                                        <p:cTn display="0" masterRel="sameClick">
                                          <p:stCondLst>
                                            <p:cond evt="begin" delay="0">
                                              <p:tn val="34"/>
                                            </p:cond>
                                          </p:stCondLst>
                                          <p:endCondLst>
                                            <p:cond evt="onStopAudio" delay="0">
                                              <p:tgtEl>
                                                <p:sldTgt/>
                                              </p:tgtEl>
                                            </p:cond>
                                          </p:endCondLst>
                                        </p:cTn>
                                        <p:tgtEl>
                                          <p:sndTgt r:embed="rId18" name="applause.wav"/>
                                        </p:tgtEl>
                                      </p:cMediaNode>
                                    </p:audio>
                                  </p:sub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18"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subTnLst>
                                    <p:audio>
                                      <p:cMediaNode>
                                        <p:cTn display="0" masterRel="sameClick">
                                          <p:stCondLst>
                                            <p:cond evt="begin" delay="0">
                                              <p:tn val="44"/>
                                            </p:cond>
                                          </p:stCondLst>
                                          <p:endCondLst>
                                            <p:cond evt="onStopAudio" delay="0">
                                              <p:tgtEl>
                                                <p:sldTgt/>
                                              </p:tgtEl>
                                            </p:cond>
                                          </p:endCondLst>
                                        </p:cTn>
                                        <p:tgtEl>
                                          <p:sndTgt r:embed="rId18" name="applause.wav"/>
                                        </p:tgtEl>
                                      </p:cMediaNode>
                                    </p:audio>
                                  </p:sub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subTnLst>
                                    <p:audio>
                                      <p:cMediaNode>
                                        <p:cTn display="0" masterRel="sameClick">
                                          <p:stCondLst>
                                            <p:cond evt="begin" delay="0">
                                              <p:tn val="49"/>
                                            </p:cond>
                                          </p:stCondLst>
                                          <p:endCondLst>
                                            <p:cond evt="onStopAudio" delay="0">
                                              <p:tgtEl>
                                                <p:sldTgt/>
                                              </p:tgtEl>
                                            </p:cond>
                                          </p:endCondLst>
                                        </p:cTn>
                                        <p:tgtEl>
                                          <p:sndTgt r:embed="rId18" name="applause.wav"/>
                                        </p:tgtEl>
                                      </p:cMediaNode>
                                    </p:audio>
                                  </p:sub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inVertical)">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18" name="applause.wav"/>
                                        </p:tgtEl>
                                      </p:cMediaNode>
                                    </p:audio>
                                  </p:sub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subTnLst>
                                    <p:audio>
                                      <p:cMediaNode>
                                        <p:cTn display="0" masterRel="sameClick">
                                          <p:stCondLst>
                                            <p:cond evt="begin" delay="0">
                                              <p:tn val="59"/>
                                            </p:cond>
                                          </p:stCondLst>
                                          <p:endCondLst>
                                            <p:cond evt="onStopAudio" delay="0">
                                              <p:tgtEl>
                                                <p:sldTgt/>
                                              </p:tgtEl>
                                            </p:cond>
                                          </p:endCondLst>
                                        </p:cTn>
                                        <p:tgtEl>
                                          <p:sndTgt r:embed="rId18" name="applause.wav"/>
                                        </p:tgtEl>
                                      </p:cMediaNode>
                                    </p:audio>
                                  </p:subTnLst>
                                </p:cTn>
                              </p:par>
                            </p:childTnLst>
                          </p:cTn>
                        </p:par>
                      </p:childTnLst>
                    </p:cTn>
                  </p:par>
                </p:childTnLst>
              </p:cTn>
              <p:nextCondLst>
                <p:cond evt="onClick" delay="0">
                  <p:tgtEl>
                    <p:spTgt spid="30"/>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1. Văn</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bản “</a:t>
            </a:r>
            <a:r>
              <a:rPr kumimoji="0" lang="en-US" sz="4000" b="0" i="1"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Con gái của mẹ</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thuộc chủ đề bài học nào?</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Điểm</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tựa tình thần.</a:t>
            </a:r>
            <a:r>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Lời</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ru.</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Yêu</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thiên nhiên.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C.Tình</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yêu quê hương.</a:t>
            </a: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919"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
        <p:nvSpPr>
          <p:cNvPr id="11" name="Rounded Rectangle 10"/>
          <p:cNvSpPr/>
          <p:nvPr/>
        </p:nvSpPr>
        <p:spPr>
          <a:xfrm>
            <a:off x="-2343150" y="1003300"/>
            <a:ext cx="2130425" cy="2138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trike="noStrike" noProof="1" smtClean="0"/>
              <a:t>Thầy cô nhấp vào bông hồng để quay trở lại.</a:t>
            </a:r>
            <a:endParaRPr lang="en-US" strike="noStrike" noProof="1"/>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2. Tác</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giả của văn bản “</a:t>
            </a:r>
            <a:r>
              <a:rPr kumimoji="0" lang="en-US" sz="4000" b="0" i="1"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Con gái của mẹ</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là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Tô</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Hoài.</a:t>
            </a: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Thái</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Bá Dũng.</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Huy Cận.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Nguyễn</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Nhật Ánh.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943"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3. Vì</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sao người mẹ rời bỏ quê hương?</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Vì</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muốn đi khám phá.</a:t>
            </a: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Vì</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quá đau khổ.</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Vì</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hoàn cảnh khó khăn.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Vì</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muốn tìm cha cho con.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67"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4951413" y="0"/>
            <a:ext cx="724058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endParaRPr lang="en-US" strike="noStrike" noProof="1"/>
          </a:p>
        </p:txBody>
      </p:sp>
      <p:pic>
        <p:nvPicPr>
          <p:cNvPr id="5" name="9088588332299466102">
            <a:hlinkClick r:id="" action="ppaction://media"/>
          </p:cNvPr>
          <p:cNvPicPr>
            <a:picLocks noChangeAspect="1"/>
          </p:cNvPicPr>
          <p:nvPr/>
        </p:nvPicPr>
        <p:blipFill>
          <a:blip r:embed="rId1"/>
          <a:stretch>
            <a:fillRect/>
          </a:stretch>
        </p:blipFill>
        <p:spPr>
          <a:xfrm>
            <a:off x="953589" y="635541"/>
            <a:ext cx="10162903" cy="5586917"/>
          </a:xfrm>
          <a:prstGeom prst="rect">
            <a:avLst/>
          </a:prstGeom>
          <a:ln>
            <a:noFill/>
          </a:ln>
          <a:effectLst>
            <a:softEdge rad="112500"/>
          </a:effectLst>
        </p:spPr>
      </p:pic>
    </p:spTree>
  </p:cSld>
  <p:clrMapOvr>
    <a:masterClrMapping/>
  </p:clrMapOvr>
  <p:transition spd="slow">
    <p:comb/>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4. Người</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con trong văn bản tên là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Lam</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Anh.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Nhã</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Anh.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Lan Anh.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Tú</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Anh.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91"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5. Khi con gái viết</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những nét chữ đầu tiên, người mẹ đã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cười</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thật tươi.</a:t>
            </a: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khoe với mọi người.</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nhảy</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múa.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khóc</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vì hạnh phúc.</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015"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6. Lam Anh là</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cô bé có thành tích học tập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nổi</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bật, xuất sắc.</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Luôn</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làm mẹ phiền lòng.</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chưa</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tốt.</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kém</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nhất lớp.</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039"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7. Hiểu</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đúng nhất về “điểm tựa” trong văn bản này là gì?</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Không</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ai là điểm tựa của ai cả.</a:t>
            </a: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Mẹ</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là điểm tựa duy nhất của Lam Anh.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Cả</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hai mẹ con là điểm tựa của nhau.</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Con là</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điểm tựa của mẹ.</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063"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8. Nghề</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nghiệp của mẹ Lam Anh là</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nội</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trợ.</a:t>
            </a: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nhặt</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ve chai, bán chổi.</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bán</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hàng ăn.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giúp</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việc cho nhà giàu.</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087"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9. Khi có</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người muốn nhân Lam Anh làm con nuôi, người mẹ đã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từ</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chối.</a:t>
            </a:r>
            <a:r>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Tất</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cả đều sai.</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nhận</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lời.</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hẹn</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họ vài ngày tới bế con.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111"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p:sp>
        <p:nvSpPr>
          <p:cNvPr id="4" name="Rounded Rectangle 3"/>
          <p:cNvSpPr/>
          <p:nvPr/>
        </p:nvSpPr>
        <p:spPr>
          <a:xfrm>
            <a:off x="1227138" y="169863"/>
            <a:ext cx="9066213" cy="194627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Câu 10. Lam Anh đã</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làm gì để đền đáp công ơn của mẹ?</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 Không</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đi học ở nhà phụ mẹ.</a:t>
            </a: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55320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Tất</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cả đều sai.</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535738" y="3370263"/>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Tìm</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người giúp đỡ mẹ.</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0" y="5368925"/>
            <a:ext cx="5656263" cy="148907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C. Chăm</a:t>
            </a:r>
            <a:r>
              <a:rPr kumimoji="0" lang="en-US" sz="36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chỉ học tập, đi làm thêm.</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135" name="Picture 9">
            <a:hlinkClick r:id="rId2" action="ppaction://hlinksldjump"/>
          </p:cNvPr>
          <p:cNvPicPr>
            <a:picLocks noChangeAspect="1"/>
          </p:cNvPicPr>
          <p:nvPr/>
        </p:nvPicPr>
        <p:blipFill>
          <a:blip r:embed="rId3"/>
          <a:stretch>
            <a:fillRect/>
          </a:stretch>
        </p:blipFill>
        <p:spPr>
          <a:xfrm>
            <a:off x="10694988" y="169863"/>
            <a:ext cx="1357312" cy="15017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7"/>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pic>
        <p:nvPicPr>
          <p:cNvPr id="49154" name="图片 10244" descr="23"/>
          <p:cNvPicPr>
            <a:picLocks noChangeAspect="1"/>
          </p:cNvPicPr>
          <p:nvPr/>
        </p:nvPicPr>
        <p:blipFill>
          <a:blip r:embed="rId2"/>
          <a:stretch>
            <a:fillRect/>
          </a:stretch>
        </p:blipFill>
        <p:spPr>
          <a:xfrm>
            <a:off x="4803775" y="528638"/>
            <a:ext cx="7388225" cy="6329362"/>
          </a:xfrm>
          <a:prstGeom prst="rect">
            <a:avLst/>
          </a:prstGeom>
          <a:noFill/>
          <a:ln w="9525">
            <a:noFill/>
          </a:ln>
        </p:spPr>
      </p:pic>
      <p:sp>
        <p:nvSpPr>
          <p:cNvPr id="5" name="Title 1"/>
          <p:cNvSpPr txBox="1"/>
          <p:nvPr/>
        </p:nvSpPr>
        <p:spPr>
          <a:xfrm>
            <a:off x="5826125" y="1371600"/>
            <a:ext cx="4922838" cy="254635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000" b="1" i="0" u="none" strike="noStrike" kern="1200" cap="none" spc="0" normalizeH="0" baseline="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VẬN</a:t>
            </a:r>
            <a:r>
              <a:rPr kumimoji="0" lang="en-US" sz="6000" b="1" i="0" u="none" strike="noStrike" kern="1200" cap="none" spc="0" normalizeH="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 DỤNG</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2" name="Rectangle 1"/>
          <p:cNvSpPr/>
          <p:nvPr/>
        </p:nvSpPr>
        <p:spPr>
          <a:xfrm>
            <a:off x="1271588" y="452438"/>
            <a:ext cx="6096000" cy="954087"/>
          </a:xfrm>
          <a:prstGeom prst="rect">
            <a:avLst/>
          </a:prstGeom>
          <a:noFill/>
          <a:ln w="9525">
            <a:noFill/>
          </a:ln>
        </p:spPr>
        <p:txBody>
          <a:bodyPr anchor="t" anchorCtr="0">
            <a:spAutoFit/>
          </a:bodyPr>
          <a:p>
            <a:pPr algn="just"/>
            <a:r>
              <a:rPr lang="en-US" altLang="zh-CN" sz="2800">
                <a:latin typeface="Times New Roman" panose="02020603050405020304" pitchFamily="18" charset="0"/>
                <a:ea typeface="SimSun" panose="02010600030101010101" pitchFamily="2" charset="-122"/>
              </a:rPr>
              <a:t>- Viết đoạn văn đúng hình thức, dung lượng.</a:t>
            </a:r>
            <a:endParaRPr lang="en-US" altLang="zh-CN" sz="2800">
              <a:latin typeface="Times New Roman" panose="02020603050405020304" pitchFamily="18" charset="0"/>
              <a:ea typeface="Times New Roman" panose="02020603050405020304" pitchFamily="18" charset="0"/>
            </a:endParaRPr>
          </a:p>
        </p:txBody>
      </p:sp>
      <p:sp>
        <p:nvSpPr>
          <p:cNvPr id="3" name="Rectangle 2"/>
          <p:cNvSpPr/>
          <p:nvPr/>
        </p:nvSpPr>
        <p:spPr>
          <a:xfrm>
            <a:off x="1271588" y="1511300"/>
            <a:ext cx="6096000" cy="954088"/>
          </a:xfrm>
          <a:prstGeom prst="rect">
            <a:avLst/>
          </a:prstGeom>
          <a:noFill/>
          <a:ln w="9525">
            <a:noFill/>
          </a:ln>
        </p:spPr>
        <p:txBody>
          <a:bodyPr anchor="t" anchorCtr="0">
            <a:spAutoFit/>
          </a:bodyPr>
          <a:p>
            <a:pPr algn="just"/>
            <a:r>
              <a:rPr lang="en-US" altLang="zh-CN" sz="2800">
                <a:solidFill>
                  <a:srgbClr val="000000"/>
                </a:solidFill>
                <a:latin typeface="Times New Roman" panose="02020603050405020304" pitchFamily="18" charset="0"/>
                <a:ea typeface="SimSun" panose="02010600030101010101" pitchFamily="2" charset="-122"/>
              </a:rPr>
              <a:t>- Về nội dung; bày tỏ cảm xúc về câu chuyện nói về tình mẫu tử hoặc phụ tử.</a:t>
            </a:r>
            <a:endParaRPr lang="en-US" altLang="zh-CN" sz="2800">
              <a:solidFill>
                <a:srgbClr val="00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271588" y="2674938"/>
            <a:ext cx="6096000" cy="1385887"/>
          </a:xfrm>
          <a:prstGeom prst="rect">
            <a:avLst/>
          </a:prstGeom>
          <a:noFill/>
          <a:ln w="9525">
            <a:noFill/>
          </a:ln>
        </p:spPr>
        <p:txBody>
          <a:bodyPr anchor="t" anchorCtr="0">
            <a:spAutoFit/>
          </a:bodyPr>
          <a:p>
            <a:pPr algn="just"/>
            <a:r>
              <a:rPr lang="en-US" altLang="zh-CN" sz="2800">
                <a:solidFill>
                  <a:srgbClr val="000000"/>
                </a:solidFill>
                <a:latin typeface="Times New Roman" panose="02020603050405020304" pitchFamily="18" charset="0"/>
                <a:ea typeface="SimSun" panose="02010600030101010101" pitchFamily="2" charset="-122"/>
              </a:rPr>
              <a:t>(Người cha ở ống cống nuôi hai con ăn học, thiếu úy Đậu Thị Huyền Trâm từ chối xạ trị để cứu con…)</a:t>
            </a:r>
            <a:endParaRPr lang="en-US" altLang="zh-CN" sz="280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charRg st="0" end="99"/>
                                            </p:txEl>
                                          </p:spTgt>
                                        </p:tgtEl>
                                        <p:attrNameLst>
                                          <p:attrName>style.visibility</p:attrName>
                                        </p:attrNameLst>
                                      </p:cBhvr>
                                      <p:to>
                                        <p:strVal val="visible"/>
                                      </p:to>
                                    </p:set>
                                    <p:animEffect transition="in" filter="barn(inVertical)">
                                      <p:cBhvr>
                                        <p:cTn id="17" dur="500"/>
                                        <p:tgtEl>
                                          <p:spTgt spid="4">
                                            <p:txEl>
                                              <p:charRg st="0" end="9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2" name="Rectangle 1"/>
          <p:cNvSpPr/>
          <p:nvPr/>
        </p:nvSpPr>
        <p:spPr>
          <a:xfrm>
            <a:off x="1336675" y="169863"/>
            <a:ext cx="7612063" cy="830262"/>
          </a:xfrm>
          <a:prstGeom prst="rect">
            <a:avLst/>
          </a:prstGeom>
          <a:noFill/>
          <a:ln w="9525">
            <a:noFill/>
          </a:ln>
        </p:spPr>
        <p:txBody>
          <a:bodyPr wrap="square" anchor="t" anchorCtr="0">
            <a:spAutoFit/>
          </a:bodyPr>
          <a:p>
            <a:pPr algn="ctr"/>
            <a:r>
              <a:rPr lang="vi-VN" altLang="en-US">
                <a:latin typeface="Calibri" panose="020F0502020204030204" charset="0"/>
              </a:rPr>
              <a:t> </a:t>
            </a:r>
            <a:r>
              <a:rPr lang="vi-VN" altLang="en-US" sz="2400">
                <a:latin typeface="Times New Roman" panose="02020603050405020304" pitchFamily="18" charset="0"/>
              </a:rPr>
              <a:t>Đi </a:t>
            </a:r>
            <a:r>
              <a:rPr lang="vi-VN" altLang="en-US" sz="2400" i="1">
                <a:latin typeface="Times New Roman" panose="02020603050405020304" pitchFamily="18" charset="0"/>
              </a:rPr>
              <a:t>khắp thế gian không ai tốt bằng mẹ</a:t>
            </a:r>
            <a:endParaRPr lang="vi-VN" altLang="en-US" sz="2400" i="1">
              <a:latin typeface="Times New Roman" panose="02020603050405020304" pitchFamily="18" charset="0"/>
            </a:endParaRPr>
          </a:p>
          <a:p>
            <a:pPr algn="ctr"/>
            <a:r>
              <a:rPr lang="vi-VN" altLang="en-US" sz="2400" i="1">
                <a:latin typeface="Times New Roman" panose="02020603050405020304" pitchFamily="18" charset="0"/>
              </a:rPr>
              <a:t>Gánh nặng cuộc đời không ai khổ bằng cha</a:t>
            </a:r>
            <a:endParaRPr lang="vi-VN" altLang="en-US" sz="2400" i="1">
              <a:latin typeface="Times New Roman" panose="02020603050405020304" pitchFamily="18" charset="0"/>
            </a:endParaRPr>
          </a:p>
        </p:txBody>
      </p:sp>
      <p:sp>
        <p:nvSpPr>
          <p:cNvPr id="3" name="Rectangle 2"/>
          <p:cNvSpPr/>
          <p:nvPr/>
        </p:nvSpPr>
        <p:spPr>
          <a:xfrm>
            <a:off x="1336675" y="1000125"/>
            <a:ext cx="7127875" cy="5632450"/>
          </a:xfrm>
          <a:prstGeom prst="rect">
            <a:avLst/>
          </a:prstGeom>
          <a:noFill/>
          <a:ln w="9525">
            <a:noFill/>
          </a:ln>
        </p:spPr>
        <p:txBody>
          <a:bodyPr wrap="square" anchor="t" anchorCtr="0">
            <a:spAutoFit/>
          </a:bodyPr>
          <a:p>
            <a:pPr algn="just"/>
            <a:r>
              <a:rPr lang="en-US" altLang="zh-CN" sz="2400">
                <a:solidFill>
                  <a:srgbClr val="000000"/>
                </a:solidFill>
                <a:latin typeface="Times New Roman" panose="02020603050405020304" pitchFamily="18" charset="0"/>
              </a:rPr>
              <a:t>	</a:t>
            </a:r>
            <a:r>
              <a:rPr lang="vi-VN" altLang="en-US" sz="2400">
                <a:solidFill>
                  <a:srgbClr val="000000"/>
                </a:solidFill>
                <a:latin typeface="Times New Roman" panose="02020603050405020304" pitchFamily="18" charset="0"/>
              </a:rPr>
              <a:t>Thật vậy, tình yêu thương và sự hi sinh của cha mẹ dành cho con cái là vô bờ bến, chẳng thể nào đong đếm được. Bản thân em xúc động nhất với câu chuyện người cha ngủ ống cống 10 năm để nuôi con ăn học. Người cha trong câu chuyện ấy chính là ông Nguyễn Hữu Định ở ngoại thành Hà Nội. Gia cảnh vốn không khá giả là mấy nên để có tiền nuôi con ăn học, ông Định đã không quản bất cứ việc gì từ xe ôm, bốc vác, sửa xe đạp đến công nhân ngoài công trường, lăn lộn ở đất Hà Nội. Xót xa hơn cả, người cha ấy đã từng có 10 năm sống phiêu bạt khắp nơi, từ công trường tạm bợ đến các trụ ATM, vỉa hè, và cuối cùng ông đã dọn về sống trong ống cống. Cuối cùng, quả ngọt đã đến với ông và gia đình khi người con trai Nguyễn Hữu Tiến đã đỗ thủ khoa đại học Y Hà Nội. </a:t>
            </a:r>
            <a:endParaRPr lang="en-US" altLang="zh-CN" sz="2400">
              <a:solidFill>
                <a:srgbClr val="000000"/>
              </a:solidFill>
              <a:latin typeface="Calibri Light" panose="020F0302020204030204"/>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2" name="Rectangle 1"/>
          <p:cNvSpPr/>
          <p:nvPr/>
        </p:nvSpPr>
        <p:spPr>
          <a:xfrm>
            <a:off x="1123950" y="744538"/>
            <a:ext cx="7353300" cy="5016500"/>
          </a:xfrm>
          <a:prstGeom prst="rect">
            <a:avLst/>
          </a:prstGeom>
          <a:ln w="76200">
            <a:solidFill>
              <a:schemeClr val="accent1"/>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fontAlgn="auto"/>
            <a:r>
              <a:rPr lang="en-US" sz="3200" strike="noStrike" noProof="1" smtClean="0">
                <a:latin typeface="Times New Roman" panose="02020603050405020304" pitchFamily="18" charset="0"/>
                <a:ea typeface="Times New Roman" panose="02020603050405020304" pitchFamily="18" charset="0"/>
              </a:rPr>
              <a:t>	</a:t>
            </a:r>
            <a:r>
              <a:rPr lang="en-US" sz="4000" strike="noStrike" noProof="1" smtClean="0">
                <a:latin typeface="Times New Roman" panose="02020603050405020304" pitchFamily="18" charset="0"/>
                <a:ea typeface="Times New Roman" panose="02020603050405020304" pitchFamily="18" charset="0"/>
              </a:rPr>
              <a:t>Quả </a:t>
            </a:r>
            <a:r>
              <a:rPr lang="en-US" sz="4000" strike="noStrike" noProof="1">
                <a:latin typeface="Times New Roman" panose="02020603050405020304" pitchFamily="18" charset="0"/>
                <a:ea typeface="Times New Roman" panose="02020603050405020304" pitchFamily="18" charset="0"/>
              </a:rPr>
              <a:t>thật đúng như ai đó đã từng nói, trên thế giới có nhiều kì quan, nhưng kì quan vĩ đại nhất là tình yêu của mẹ. Tình yêu của mẹ dành cho con là vô bờ bến, và thiêng liêng biết nhường nào. </a:t>
            </a:r>
            <a:r>
              <a:rPr lang="en-US" sz="4000" strike="noStrike" noProof="1" smtClean="0">
                <a:latin typeface="Times New Roman" panose="02020603050405020304" pitchFamily="18" charset="0"/>
                <a:ea typeface="Times New Roman" panose="02020603050405020304" pitchFamily="18" charset="0"/>
              </a:rPr>
              <a:t>Sự </a:t>
            </a:r>
            <a:r>
              <a:rPr lang="en-US" sz="4000" strike="noStrike" noProof="1">
                <a:latin typeface="Times New Roman" panose="02020603050405020304" pitchFamily="18" charset="0"/>
                <a:ea typeface="Times New Roman" panose="02020603050405020304" pitchFamily="18" charset="0"/>
              </a:rPr>
              <a:t>thiêng liêng ấy được thể hiện qua bài viết “</a:t>
            </a:r>
            <a:r>
              <a:rPr lang="en-US" sz="4000" i="1" strike="noStrike" noProof="1">
                <a:latin typeface="Times New Roman" panose="02020603050405020304" pitchFamily="18" charset="0"/>
                <a:ea typeface="Times New Roman" panose="02020603050405020304" pitchFamily="18" charset="0"/>
              </a:rPr>
              <a:t>Con gái của mẹ</a:t>
            </a:r>
            <a:r>
              <a:rPr lang="en-US" sz="4000" strike="noStrike" noProof="1">
                <a:latin typeface="Times New Roman" panose="02020603050405020304" pitchFamily="18" charset="0"/>
                <a:ea typeface="Times New Roman" panose="02020603050405020304" pitchFamily="18" charset="0"/>
              </a:rPr>
              <a:t>”</a:t>
            </a:r>
            <a:endParaRPr lang="en-US" sz="4000" strike="noStrike" noProof="1"/>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5" name="Picture 3"/>
          <p:cNvPicPr>
            <a:picLocks noChangeAspect="1"/>
          </p:cNvPicPr>
          <p:nvPr/>
        </p:nvPicPr>
        <p:blipFill>
          <a:blip r:embed="rId1"/>
          <a:stretch>
            <a:fillRect/>
          </a:stretch>
        </p:blipFill>
        <p:spPr>
          <a:xfrm>
            <a:off x="0" y="0"/>
            <a:ext cx="12192000" cy="7015163"/>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pic>
        <p:nvPicPr>
          <p:cNvPr id="7170" name="图片 10244" descr="23"/>
          <p:cNvPicPr>
            <a:picLocks noChangeAspect="1"/>
          </p:cNvPicPr>
          <p:nvPr/>
        </p:nvPicPr>
        <p:blipFill>
          <a:blip r:embed="rId2"/>
          <a:stretch>
            <a:fillRect/>
          </a:stretch>
        </p:blipFill>
        <p:spPr>
          <a:xfrm>
            <a:off x="4803775" y="528638"/>
            <a:ext cx="7388225" cy="6329362"/>
          </a:xfrm>
          <a:prstGeom prst="rect">
            <a:avLst/>
          </a:prstGeom>
          <a:noFill/>
          <a:ln w="9525">
            <a:noFill/>
          </a:ln>
        </p:spPr>
      </p:pic>
      <p:sp>
        <p:nvSpPr>
          <p:cNvPr id="5" name="Title 1"/>
          <p:cNvSpPr txBox="1"/>
          <p:nvPr/>
        </p:nvSpPr>
        <p:spPr>
          <a:xfrm>
            <a:off x="5761038" y="1724025"/>
            <a:ext cx="4922838" cy="254635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000" b="1" i="0" u="none" strike="noStrike" kern="1200" cap="none" spc="0" normalizeH="0" baseline="0" noProof="0" smtClean="0">
                <a:ln>
                  <a:noFill/>
                </a:ln>
                <a:solidFill>
                  <a:srgbClr val="FFFFFF"/>
                </a:solidFill>
                <a:effectLst/>
                <a:uLnTx/>
                <a:uFillTx/>
                <a:latin typeface="Times New Roman" panose="02020603050405020304" pitchFamily="18" charset="0"/>
                <a:ea typeface="+mj-ea"/>
                <a:cs typeface="Times New Roman" panose="02020603050405020304" pitchFamily="18" charset="0"/>
              </a:rPr>
              <a:t>HÌNH THÀNH KIẾN THỨC</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p:sp>
        <p:nvSpPr>
          <p:cNvPr id="5" name="Title 1"/>
          <p:cNvSpPr txBox="1"/>
          <p:nvPr/>
        </p:nvSpPr>
        <p:spPr>
          <a:xfrm>
            <a:off x="4467225" y="652463"/>
            <a:ext cx="7002463" cy="254793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auto">
              <a:lnSpc>
                <a:spcPct val="100000"/>
              </a:lnSpc>
              <a:defRPr/>
            </a:pPr>
            <a:r>
              <a:rPr lang="en-US" sz="6000" b="1" strike="noStrike" noProof="1">
                <a:solidFill>
                  <a:srgbClr val="7030A0"/>
                </a:solidFill>
                <a:latin typeface="Times New Roman" panose="02020603050405020304" pitchFamily="18" charset="0"/>
                <a:ea typeface="+mj-ea"/>
                <a:cs typeface="Times New Roman" panose="02020603050405020304" pitchFamily="18" charset="0"/>
              </a:rPr>
              <a:t>I. Trải nghiệm cùng văn </a:t>
            </a:r>
            <a:r>
              <a:rPr lang="en-US" sz="6000" b="1" strike="noStrike" noProof="1" smtClean="0">
                <a:solidFill>
                  <a:srgbClr val="7030A0"/>
                </a:solidFill>
                <a:latin typeface="Times New Roman" panose="02020603050405020304" pitchFamily="18" charset="0"/>
                <a:ea typeface="+mj-ea"/>
                <a:cs typeface="Times New Roman" panose="02020603050405020304" pitchFamily="18" charset="0"/>
              </a:rPr>
              <a:t>bản</a:t>
            </a:r>
            <a:endParaRPr kumimoji="0" lang="en-US" sz="6000" b="1"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2" name="Rectangle 1"/>
          <p:cNvSpPr/>
          <p:nvPr/>
        </p:nvSpPr>
        <p:spPr>
          <a:xfrm>
            <a:off x="201613" y="217488"/>
            <a:ext cx="1423987" cy="906462"/>
          </a:xfrm>
          <a:prstGeom prst="rect">
            <a:avLst/>
          </a:prstGeom>
          <a:noFill/>
          <a:ln w="9525">
            <a:noFill/>
          </a:ln>
        </p:spPr>
        <p:txBody>
          <a:bodyPr wrap="none" anchor="t" anchorCtr="0">
            <a:spAutoFit/>
          </a:bodyPr>
          <a:p>
            <a:pPr algn="just">
              <a:lnSpc>
                <a:spcPct val="150000"/>
              </a:lnSpc>
            </a:pPr>
            <a:r>
              <a:rPr lang="nl-NL" altLang="en-US" sz="4000" b="1">
                <a:solidFill>
                  <a:srgbClr val="000000"/>
                </a:solidFill>
                <a:latin typeface="Times New Roman" panose="02020603050405020304" pitchFamily="18" charset="0"/>
              </a:rPr>
              <a:t>* Đọc</a:t>
            </a:r>
            <a:endParaRPr lang="en-US" altLang="zh-CN" sz="4000">
              <a:latin typeface=".VnTime" panose="020B7200000000000000" pitchFamily="34" charset="0"/>
              <a:ea typeface="Times New Roman" panose="02020603050405020304" pitchFamily="18" charset="0"/>
            </a:endParaRPr>
          </a:p>
        </p:txBody>
      </p:sp>
      <p:sp>
        <p:nvSpPr>
          <p:cNvPr id="5" name="Rectangle 4"/>
          <p:cNvSpPr/>
          <p:nvPr/>
        </p:nvSpPr>
        <p:spPr>
          <a:xfrm>
            <a:off x="1339850" y="996950"/>
            <a:ext cx="6096000" cy="1077913"/>
          </a:xfrm>
          <a:prstGeom prst="rect">
            <a:avLst/>
          </a:prstGeom>
          <a:noFill/>
          <a:ln w="9525">
            <a:noFill/>
          </a:ln>
        </p:spPr>
        <p:txBody>
          <a:bodyPr anchor="t" anchorCtr="0">
            <a:spAutoFit/>
          </a:bodyPr>
          <a:p>
            <a:pPr algn="just"/>
            <a:r>
              <a:rPr lang="vi-VN" altLang="en-US" sz="3200">
                <a:latin typeface="Times New Roman" panose="02020603050405020304" pitchFamily="18" charset="0"/>
              </a:rPr>
              <a:t>- HS biết cách đọc thầm, trả lời được các câu hỏi theo dõi, suy luận</a:t>
            </a:r>
            <a:r>
              <a:rPr lang="en-US" altLang="zh-CN" sz="3200">
                <a:latin typeface="Calibri Light" panose="020F0302020204030204" charset="0"/>
              </a:rPr>
              <a:t>.</a:t>
            </a:r>
            <a:endParaRPr lang="vi-VN" altLang="en-US" sz="3200">
              <a:latin typeface="Times New Roman" panose="02020603050405020304" pitchFamily="18" charset="0"/>
            </a:endParaRPr>
          </a:p>
        </p:txBody>
      </p:sp>
      <p:sp>
        <p:nvSpPr>
          <p:cNvPr id="7" name="Rectangle 6"/>
          <p:cNvSpPr/>
          <p:nvPr/>
        </p:nvSpPr>
        <p:spPr>
          <a:xfrm>
            <a:off x="1430338" y="2395538"/>
            <a:ext cx="6096000" cy="1570037"/>
          </a:xfrm>
          <a:prstGeom prst="rect">
            <a:avLst/>
          </a:prstGeom>
          <a:noFill/>
          <a:ln w="9525">
            <a:noFill/>
          </a:ln>
        </p:spPr>
        <p:txBody>
          <a:bodyPr anchor="t" anchorCtr="0">
            <a:spAutoFit/>
          </a:bodyPr>
          <a:p>
            <a:pPr algn="just"/>
            <a:r>
              <a:rPr lang="vi-VN" altLang="en-US" sz="3200">
                <a:solidFill>
                  <a:srgbClr val="000000"/>
                </a:solidFill>
                <a:latin typeface="Times New Roman" panose="02020603050405020304" pitchFamily="18" charset="0"/>
              </a:rPr>
              <a:t>- HS biết cách đọc to, trôi chảy, phù hợp về tốc độ đọc, phân biệt được lời người kể chuyện và lời nhân vật</a:t>
            </a:r>
            <a:r>
              <a:rPr lang="en-US" altLang="zh-CN" sz="3200">
                <a:solidFill>
                  <a:srgbClr val="000000"/>
                </a:solidFill>
                <a:latin typeface="Times New Roman" panose="02020603050405020304" pitchFamily="18" charset="0"/>
              </a:rPr>
              <a:t>.</a:t>
            </a:r>
            <a:endParaRPr lang="vi-VN" altLang="en-US" sz="3200">
              <a:solidFill>
                <a:srgbClr val="000000"/>
              </a:solidFill>
              <a:latin typeface="Times New Roman" panose="02020603050405020304" pitchFamily="18" charset="0"/>
            </a:endParaRPr>
          </a:p>
        </p:txBody>
      </p:sp>
      <p:sp>
        <p:nvSpPr>
          <p:cNvPr id="8" name="Cloud Callout 7"/>
          <p:cNvSpPr/>
          <p:nvPr/>
        </p:nvSpPr>
        <p:spPr>
          <a:xfrm>
            <a:off x="1430338" y="2463800"/>
            <a:ext cx="5029200" cy="3227388"/>
          </a:xfrm>
          <a:prstGeom prst="cloudCallout">
            <a:avLst>
              <a:gd name="adj1" fmla="val 69216"/>
              <a:gd name="adj2" fmla="val 57688"/>
            </a:avLst>
          </a:prstGeom>
          <a:ln w="76200">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vi-VN" sz="3200" i="1" strike="noStrike" noProof="1">
                <a:latin typeface="Times New Roman" panose="02020603050405020304" pitchFamily="18" charset="0"/>
                <a:cs typeface="Times New Roman" panose="02020603050405020304" pitchFamily="18" charset="0"/>
              </a:rPr>
              <a:t>Đọc xong văn bản, em thấy ấn tượng với vấn đề nào nhất?</a:t>
            </a:r>
            <a:endParaRPr lang="en-US" sz="3200" i="1" strike="noStrike" noProof="1">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charRg st="0" end="70"/>
                                            </p:txEl>
                                          </p:spTgt>
                                        </p:tgtEl>
                                        <p:attrNameLst>
                                          <p:attrName>style.visibility</p:attrName>
                                        </p:attrNameLst>
                                      </p:cBhvr>
                                      <p:to>
                                        <p:strVal val="visible"/>
                                      </p:to>
                                    </p:set>
                                    <p:animEffect transition="in" filter="barn(inVertical)">
                                      <p:cBhvr>
                                        <p:cTn id="12" dur="500"/>
                                        <p:tgtEl>
                                          <p:spTgt spid="5">
                                            <p:txEl>
                                              <p:charRg st="0" end="7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p:sp>
        <p:nvSpPr>
          <p:cNvPr id="2" name="Rectangle 1"/>
          <p:cNvSpPr/>
          <p:nvPr/>
        </p:nvSpPr>
        <p:spPr>
          <a:xfrm>
            <a:off x="-60325" y="-193675"/>
            <a:ext cx="2170113" cy="1016000"/>
          </a:xfrm>
          <a:prstGeom prst="rect">
            <a:avLst/>
          </a:prstGeom>
          <a:noFill/>
          <a:ln w="9525">
            <a:noFill/>
          </a:ln>
        </p:spPr>
        <p:txBody>
          <a:bodyPr wrap="none" anchor="t" anchorCtr="0">
            <a:spAutoFit/>
          </a:bodyPr>
          <a:p>
            <a:pPr algn="just">
              <a:lnSpc>
                <a:spcPct val="150000"/>
              </a:lnSpc>
            </a:pPr>
            <a:r>
              <a:rPr lang="nl-NL" altLang="en-US" sz="4000" b="1">
                <a:solidFill>
                  <a:srgbClr val="000000"/>
                </a:solidFill>
                <a:latin typeface="Times New Roman" panose="02020603050405020304" pitchFamily="18" charset="0"/>
              </a:rPr>
              <a:t>* Tác giả</a:t>
            </a:r>
            <a:endParaRPr lang="en-US" altLang="zh-CN" sz="4000">
              <a:latin typeface=".VnTime" panose="020B7200000000000000" pitchFamily="34"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195513" y="314325"/>
            <a:ext cx="5867400" cy="6543675"/>
          </a:xfrm>
          <a:prstGeom prst="rect">
            <a:avLst/>
          </a:prstGeom>
          <a:noFill/>
          <a:ln w="9525">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6178</Words>
  <Application>WPS Presentation</Application>
  <PresentationFormat>Widescreen</PresentationFormat>
  <Paragraphs>383</Paragraphs>
  <Slides>50</Slides>
  <Notes>0</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50</vt:i4>
      </vt:variant>
    </vt:vector>
  </HeadingPairs>
  <TitlesOfParts>
    <vt:vector size="63" baseType="lpstr">
      <vt:lpstr>Arial</vt:lpstr>
      <vt:lpstr>SimSun</vt:lpstr>
      <vt:lpstr>Wingdings</vt:lpstr>
      <vt:lpstr>Times New Roman</vt:lpstr>
      <vt:lpstr>.VnTime</vt:lpstr>
      <vt:lpstr>Microsoft YaHei</vt:lpstr>
      <vt:lpstr>Arial Unicode MS</vt:lpstr>
      <vt:lpstr>Calibri Light</vt:lpstr>
      <vt:lpstr>Calibri</vt:lpstr>
      <vt:lpstr>Calibri</vt:lpstr>
      <vt:lpstr>Calibri Light</vt:lpstr>
      <vt:lpstr>等线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65</cp:revision>
  <dcterms:created xsi:type="dcterms:W3CDTF">2021-11-30T02:10:00Z</dcterms:created>
  <dcterms:modified xsi:type="dcterms:W3CDTF">2023-09-08T13:09:50Z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0F2B4344DA7D45FCA6D6BE82EA9D2D0E</vt:lpwstr>
  </property>
  <property fmtid="{D5CDD505-2E9C-101B-9397-08002B2CF9AE}" pid="3" name="KSOProductBuildVer">
    <vt:lpwstr>1033-11.2.0.11537</vt:lpwstr>
  </property>
</Properties>
</file>