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95" r:id="rId2"/>
    <p:sldId id="278" r:id="rId3"/>
    <p:sldId id="279" r:id="rId4"/>
    <p:sldId id="277" r:id="rId5"/>
    <p:sldId id="257" r:id="rId6"/>
    <p:sldId id="281" r:id="rId7"/>
    <p:sldId id="260" r:id="rId8"/>
    <p:sldId id="293" r:id="rId9"/>
    <p:sldId id="282" r:id="rId10"/>
    <p:sldId id="294" r:id="rId11"/>
    <p:sldId id="283" r:id="rId12"/>
    <p:sldId id="285" r:id="rId13"/>
    <p:sldId id="284" r:id="rId14"/>
    <p:sldId id="286" r:id="rId15"/>
    <p:sldId id="287" r:id="rId16"/>
    <p:sldId id="288" r:id="rId17"/>
    <p:sldId id="289" r:id="rId18"/>
    <p:sldId id="290" r:id="rId19"/>
    <p:sldId id="256" r:id="rId20"/>
    <p:sldId id="259" r:id="rId21"/>
    <p:sldId id="263" r:id="rId22"/>
    <p:sldId id="275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AB1"/>
    <a:srgbClr val="FEA53C"/>
    <a:srgbClr val="F4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2" autoAdjust="0"/>
    <p:restoredTop sz="94622" autoAdjust="0"/>
  </p:normalViewPr>
  <p:slideViewPr>
    <p:cSldViewPr>
      <p:cViewPr varScale="1">
        <p:scale>
          <a:sx n="54" d="100"/>
          <a:sy n="54" d="100"/>
        </p:scale>
        <p:origin x="48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388FB-70DB-43EA-AF47-7292B8CC355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CCE61-5B74-4483-A405-AE269BA33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29.08.2021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rian@canva.com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8.svg"/><Relationship Id="rId3" Type="http://schemas.openxmlformats.org/officeDocument/2006/relationships/image" Target="../media/image44.svg"/><Relationship Id="rId7" Type="http://schemas.openxmlformats.org/officeDocument/2006/relationships/image" Target="../media/image2.svg"/><Relationship Id="rId12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" Type="http://schemas.openxmlformats.org/officeDocument/2006/relationships/image" Target="../media/image46.svg"/><Relationship Id="rId10" Type="http://schemas.openxmlformats.org/officeDocument/2006/relationships/image" Target="../media/image3.png"/><Relationship Id="rId4" Type="http://schemas.openxmlformats.org/officeDocument/2006/relationships/image" Target="../media/image45.pn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0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32.svg"/><Relationship Id="rId10" Type="http://schemas.openxmlformats.org/officeDocument/2006/relationships/image" Target="../media/image2.svg"/><Relationship Id="rId4" Type="http://schemas.openxmlformats.org/officeDocument/2006/relationships/image" Target="../media/image31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44.svg"/><Relationship Id="rId7" Type="http://schemas.openxmlformats.org/officeDocument/2006/relationships/image" Target="../media/image60.png"/><Relationship Id="rId12" Type="http://schemas.openxmlformats.org/officeDocument/2006/relationships/image" Target="../media/image6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2.png"/><Relationship Id="rId5" Type="http://schemas.openxmlformats.org/officeDocument/2006/relationships/image" Target="../media/image46.svg"/><Relationship Id="rId10" Type="http://schemas.openxmlformats.org/officeDocument/2006/relationships/image" Target="../media/image2.svg"/><Relationship Id="rId4" Type="http://schemas.openxmlformats.org/officeDocument/2006/relationships/image" Target="../media/image45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.svg"/><Relationship Id="rId3" Type="http://schemas.openxmlformats.org/officeDocument/2006/relationships/image" Target="../media/image34.svg"/><Relationship Id="rId7" Type="http://schemas.openxmlformats.org/officeDocument/2006/relationships/image" Target="../media/image12.svg"/><Relationship Id="rId12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79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32.svg"/><Relationship Id="rId2" Type="http://schemas.openxmlformats.org/officeDocument/2006/relationships/image" Target="../media/image6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30.svg"/><Relationship Id="rId10" Type="http://schemas.openxmlformats.org/officeDocument/2006/relationships/image" Target="../media/image75.png"/><Relationship Id="rId19" Type="http://schemas.openxmlformats.org/officeDocument/2006/relationships/image" Target="../media/image80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sv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1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openxmlformats.org/officeDocument/2006/relationships/image" Target="../media/image12.svg"/><Relationship Id="rId4" Type="http://schemas.openxmlformats.org/officeDocument/2006/relationships/image" Target="../media/image34.svg"/><Relationship Id="rId9" Type="http://schemas.openxmlformats.org/officeDocument/2006/relationships/image" Target="../media/image11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0.svg"/><Relationship Id="rId7" Type="http://schemas.openxmlformats.org/officeDocument/2006/relationships/image" Target="../media/image4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71073" y="3544304"/>
            <a:ext cx="15145854" cy="2391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ts val="9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TIẾT HỌC NGÀY HÔM NAY!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746762" y="5906356"/>
            <a:ext cx="4794475" cy="456344"/>
            <a:chOff x="0" y="0"/>
            <a:chExt cx="6392633" cy="608459"/>
          </a:xfrm>
        </p:grpSpPr>
        <p:sp>
          <p:nvSpPr>
            <p:cNvPr id="7" name="AutoShape 7"/>
            <p:cNvSpPr/>
            <p:nvPr/>
          </p:nvSpPr>
          <p:spPr>
            <a:xfrm rot="-231254">
              <a:off x="-2540" y="214864"/>
              <a:ext cx="6397712" cy="0"/>
            </a:xfrm>
            <a:prstGeom prst="line">
              <a:avLst/>
            </a:prstGeom>
            <a:ln w="139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189124">
              <a:off x="476051" y="338852"/>
              <a:ext cx="4728890" cy="0"/>
            </a:xfrm>
            <a:prstGeom prst="line">
              <a:avLst/>
            </a:prstGeom>
            <a:ln w="139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651" b="48927"/>
          <a:stretch>
            <a:fillRect/>
          </a:stretch>
        </p:blipFill>
        <p:spPr>
          <a:xfrm rot="-4781005">
            <a:off x="15830890" y="8276856"/>
            <a:ext cx="636844" cy="7544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87334" y="7179598"/>
            <a:ext cx="1930740" cy="18570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6676">
            <a:off x="15266450" y="2404159"/>
            <a:ext cx="1039323" cy="21985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b="16600"/>
          <a:stretch>
            <a:fillRect/>
          </a:stretch>
        </p:blipFill>
        <p:spPr>
          <a:xfrm rot="-9951490">
            <a:off x="16129835" y="2343999"/>
            <a:ext cx="1225252" cy="12319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9989580">
            <a:off x="11060650" y="7709309"/>
            <a:ext cx="1026176" cy="6088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-7841759">
            <a:off x="13699745" y="2457944"/>
            <a:ext cx="1026176" cy="6088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b="16600"/>
          <a:stretch>
            <a:fillRect/>
          </a:stretch>
        </p:blipFill>
        <p:spPr>
          <a:xfrm rot="-7841759">
            <a:off x="6930857" y="1867798"/>
            <a:ext cx="1225252" cy="123197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126067">
            <a:off x="1163112" y="452213"/>
            <a:ext cx="1475757" cy="188619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0891" r="18022" b="16600"/>
          <a:stretch>
            <a:fillRect/>
          </a:stretch>
        </p:blipFill>
        <p:spPr>
          <a:xfrm rot="11648510">
            <a:off x="4156079" y="2369106"/>
            <a:ext cx="870128" cy="56182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7786">
            <a:off x="2966772" y="1376326"/>
            <a:ext cx="1076300" cy="1171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651" b="48927"/>
          <a:stretch>
            <a:fillRect/>
          </a:stretch>
        </p:blipFill>
        <p:spPr>
          <a:xfrm rot="18928726">
            <a:off x="2718895" y="6968546"/>
            <a:ext cx="541604" cy="6336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13758241">
            <a:off x="1743029" y="7261356"/>
            <a:ext cx="861920" cy="5178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2211">
            <a:off x="1646629" y="7438869"/>
            <a:ext cx="1560879" cy="194465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78280" y="3749050"/>
            <a:ext cx="1274064" cy="1265213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 rot="1633808">
            <a:off x="12780832" y="824939"/>
            <a:ext cx="1725058" cy="1113416"/>
            <a:chOff x="0" y="0"/>
            <a:chExt cx="3003844" cy="2277562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9515">
              <a:off x="370563" y="283871"/>
              <a:ext cx="2491891" cy="1781702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629515">
              <a:off x="141390" y="211988"/>
              <a:ext cx="2491891" cy="1781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513354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">
            <a:extLst>
              <a:ext uri="{FF2B5EF4-FFF2-40B4-BE49-F238E27FC236}">
                <a16:creationId xmlns:a16="http://schemas.microsoft.com/office/drawing/2014/main" id="{0E2C42EE-00BC-48F8-A49B-C9E95840A917}"/>
              </a:ext>
            </a:extLst>
          </p:cNvPr>
          <p:cNvGrpSpPr/>
          <p:nvPr/>
        </p:nvGrpSpPr>
        <p:grpSpPr>
          <a:xfrm>
            <a:off x="1219200" y="2710810"/>
            <a:ext cx="8117682" cy="7004690"/>
            <a:chOff x="0" y="0"/>
            <a:chExt cx="2287493" cy="1981074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77C971C-6CAB-4F1D-9079-0359F6A6F949}"/>
                </a:ext>
              </a:extLst>
            </p:cNvPr>
            <p:cNvSpPr/>
            <p:nvPr/>
          </p:nvSpPr>
          <p:spPr>
            <a:xfrm>
              <a:off x="10160" y="16510"/>
              <a:ext cx="2264633" cy="1953134"/>
            </a:xfrm>
            <a:custGeom>
              <a:avLst/>
              <a:gdLst/>
              <a:ahLst/>
              <a:cxnLst/>
              <a:rect l="l" t="t" r="r" b="b"/>
              <a:pathLst>
                <a:path w="2264633" h="1953134">
                  <a:moveTo>
                    <a:pt x="2264633" y="1953134"/>
                  </a:moveTo>
                  <a:lnTo>
                    <a:pt x="0" y="1945514"/>
                  </a:lnTo>
                  <a:lnTo>
                    <a:pt x="0" y="690625"/>
                  </a:lnTo>
                  <a:lnTo>
                    <a:pt x="17780" y="19050"/>
                  </a:lnTo>
                  <a:lnTo>
                    <a:pt x="1127127" y="0"/>
                  </a:lnTo>
                  <a:lnTo>
                    <a:pt x="2245583" y="5080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90B96B9-A11C-4295-B233-5C847AEDF654}"/>
                </a:ext>
              </a:extLst>
            </p:cNvPr>
            <p:cNvSpPr/>
            <p:nvPr/>
          </p:nvSpPr>
          <p:spPr>
            <a:xfrm>
              <a:off x="-3810" y="0"/>
              <a:ext cx="2293843" cy="1979804"/>
            </a:xfrm>
            <a:custGeom>
              <a:avLst/>
              <a:gdLst/>
              <a:ahLst/>
              <a:cxnLst/>
              <a:rect l="l" t="t" r="r" b="b"/>
              <a:pathLst>
                <a:path w="2293843" h="1979804">
                  <a:moveTo>
                    <a:pt x="2259553" y="21590"/>
                  </a:moveTo>
                  <a:cubicBezTo>
                    <a:pt x="2260823" y="34290"/>
                    <a:pt x="2260823" y="44450"/>
                    <a:pt x="2262093" y="54610"/>
                  </a:cubicBezTo>
                  <a:cubicBezTo>
                    <a:pt x="2264633" y="93025"/>
                    <a:pt x="2265903" y="134559"/>
                    <a:pt x="2268443" y="174609"/>
                  </a:cubicBezTo>
                  <a:cubicBezTo>
                    <a:pt x="2268443" y="232460"/>
                    <a:pt x="2281143" y="1373163"/>
                    <a:pt x="2287493" y="1431013"/>
                  </a:cubicBezTo>
                  <a:cubicBezTo>
                    <a:pt x="2293843" y="1518532"/>
                    <a:pt x="2290033" y="1607533"/>
                    <a:pt x="2290033" y="1695051"/>
                  </a:cubicBezTo>
                  <a:cubicBezTo>
                    <a:pt x="2290033" y="1772186"/>
                    <a:pt x="2291303" y="1843387"/>
                    <a:pt x="2292573" y="1918844"/>
                  </a:cubicBezTo>
                  <a:cubicBezTo>
                    <a:pt x="2292573" y="1940434"/>
                    <a:pt x="2292573" y="1954404"/>
                    <a:pt x="2292573" y="1978534"/>
                  </a:cubicBezTo>
                  <a:cubicBezTo>
                    <a:pt x="2269713" y="1978534"/>
                    <a:pt x="2249393" y="1979804"/>
                    <a:pt x="2227194" y="1978534"/>
                  </a:cubicBezTo>
                  <a:cubicBezTo>
                    <a:pt x="2114779" y="1973454"/>
                    <a:pt x="2000635" y="1979804"/>
                    <a:pt x="1888221" y="1974724"/>
                  </a:cubicBezTo>
                  <a:cubicBezTo>
                    <a:pt x="1820772" y="1970914"/>
                    <a:pt x="1755053" y="1973454"/>
                    <a:pt x="1687604" y="1970914"/>
                  </a:cubicBezTo>
                  <a:cubicBezTo>
                    <a:pt x="1656474" y="1969644"/>
                    <a:pt x="1625344" y="1968374"/>
                    <a:pt x="1594214" y="1967104"/>
                  </a:cubicBezTo>
                  <a:cubicBezTo>
                    <a:pt x="1575190" y="1967104"/>
                    <a:pt x="1557895" y="1968374"/>
                    <a:pt x="1538871" y="1968374"/>
                  </a:cubicBezTo>
                  <a:cubicBezTo>
                    <a:pt x="1490446" y="1967104"/>
                    <a:pt x="1357278" y="1968374"/>
                    <a:pt x="1308854" y="1967104"/>
                  </a:cubicBezTo>
                  <a:cubicBezTo>
                    <a:pt x="1274265" y="1965834"/>
                    <a:pt x="582483" y="1974724"/>
                    <a:pt x="547894" y="1973454"/>
                  </a:cubicBezTo>
                  <a:cubicBezTo>
                    <a:pt x="539247" y="1973454"/>
                    <a:pt x="528870" y="1974724"/>
                    <a:pt x="520223" y="1974724"/>
                  </a:cubicBezTo>
                  <a:cubicBezTo>
                    <a:pt x="499469" y="1974724"/>
                    <a:pt x="480445" y="1975994"/>
                    <a:pt x="459692" y="1975994"/>
                  </a:cubicBezTo>
                  <a:cubicBezTo>
                    <a:pt x="407808" y="1975994"/>
                    <a:pt x="357654" y="1974724"/>
                    <a:pt x="305770" y="1973454"/>
                  </a:cubicBezTo>
                  <a:cubicBezTo>
                    <a:pt x="274640" y="1972184"/>
                    <a:pt x="243510" y="1970914"/>
                    <a:pt x="214109" y="1969644"/>
                  </a:cubicBezTo>
                  <a:cubicBezTo>
                    <a:pt x="158767" y="1968374"/>
                    <a:pt x="103424" y="1967104"/>
                    <a:pt x="48260" y="1967104"/>
                  </a:cubicBezTo>
                  <a:cubicBezTo>
                    <a:pt x="38100" y="1967104"/>
                    <a:pt x="29210" y="1967104"/>
                    <a:pt x="19050" y="1965834"/>
                  </a:cubicBezTo>
                  <a:cubicBezTo>
                    <a:pt x="10160" y="1964564"/>
                    <a:pt x="5080" y="1958214"/>
                    <a:pt x="7620" y="1949324"/>
                  </a:cubicBezTo>
                  <a:cubicBezTo>
                    <a:pt x="16510" y="1917555"/>
                    <a:pt x="12700" y="1880471"/>
                    <a:pt x="11430" y="1841903"/>
                  </a:cubicBezTo>
                  <a:cubicBezTo>
                    <a:pt x="10160" y="1763286"/>
                    <a:pt x="6350" y="1686151"/>
                    <a:pt x="7620" y="1607533"/>
                  </a:cubicBezTo>
                  <a:cubicBezTo>
                    <a:pt x="5080" y="1509631"/>
                    <a:pt x="0" y="297728"/>
                    <a:pt x="7620" y="198343"/>
                  </a:cubicBezTo>
                  <a:cubicBezTo>
                    <a:pt x="8890" y="179059"/>
                    <a:pt x="7620" y="158292"/>
                    <a:pt x="8890" y="139009"/>
                  </a:cubicBezTo>
                  <a:cubicBezTo>
                    <a:pt x="10160" y="107858"/>
                    <a:pt x="12700" y="7374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88" y="30480"/>
                    <a:pt x="87859" y="29210"/>
                  </a:cubicBezTo>
                  <a:cubicBezTo>
                    <a:pt x="134554" y="25400"/>
                    <a:pt x="181250" y="22860"/>
                    <a:pt x="229674" y="20320"/>
                  </a:cubicBezTo>
                  <a:cubicBezTo>
                    <a:pt x="262534" y="17780"/>
                    <a:pt x="295394" y="16510"/>
                    <a:pt x="326524" y="13970"/>
                  </a:cubicBezTo>
                  <a:cubicBezTo>
                    <a:pt x="357654" y="11430"/>
                    <a:pt x="390514" y="8890"/>
                    <a:pt x="421644" y="8890"/>
                  </a:cubicBezTo>
                  <a:cubicBezTo>
                    <a:pt x="456233" y="7620"/>
                    <a:pt x="490822" y="10160"/>
                    <a:pt x="525411" y="8890"/>
                  </a:cubicBezTo>
                  <a:cubicBezTo>
                    <a:pt x="568647" y="8890"/>
                    <a:pt x="1352090" y="6350"/>
                    <a:pt x="1395326" y="5080"/>
                  </a:cubicBezTo>
                  <a:cubicBezTo>
                    <a:pt x="1436833" y="3810"/>
                    <a:pt x="1478340" y="2540"/>
                    <a:pt x="1521577" y="2540"/>
                  </a:cubicBezTo>
                  <a:cubicBezTo>
                    <a:pt x="1592484" y="1270"/>
                    <a:pt x="1661662" y="0"/>
                    <a:pt x="1732570" y="0"/>
                  </a:cubicBezTo>
                  <a:cubicBezTo>
                    <a:pt x="1761971" y="0"/>
                    <a:pt x="1793101" y="2540"/>
                    <a:pt x="1822502" y="2540"/>
                  </a:cubicBezTo>
                  <a:cubicBezTo>
                    <a:pt x="1903786" y="3810"/>
                    <a:pt x="1986800" y="5080"/>
                    <a:pt x="2068084" y="7620"/>
                  </a:cubicBezTo>
                  <a:cubicBezTo>
                    <a:pt x="2111321" y="8890"/>
                    <a:pt x="2154557" y="12700"/>
                    <a:pt x="2197793" y="16510"/>
                  </a:cubicBezTo>
                  <a:cubicBezTo>
                    <a:pt x="2208170" y="16510"/>
                    <a:pt x="2218547" y="16510"/>
                    <a:pt x="2227194" y="16510"/>
                  </a:cubicBezTo>
                  <a:cubicBezTo>
                    <a:pt x="2240503" y="17780"/>
                    <a:pt x="2249393" y="20320"/>
                    <a:pt x="2259553" y="21590"/>
                  </a:cubicBezTo>
                  <a:close/>
                  <a:moveTo>
                    <a:pt x="2269713" y="1962024"/>
                  </a:moveTo>
                  <a:cubicBezTo>
                    <a:pt x="2270983" y="1945514"/>
                    <a:pt x="2272253" y="1932814"/>
                    <a:pt x="2272253" y="1920114"/>
                  </a:cubicBezTo>
                  <a:cubicBezTo>
                    <a:pt x="2270983" y="1835970"/>
                    <a:pt x="2269713" y="1757352"/>
                    <a:pt x="2269713" y="1672801"/>
                  </a:cubicBezTo>
                  <a:cubicBezTo>
                    <a:pt x="2269713" y="1634233"/>
                    <a:pt x="2272253" y="1595666"/>
                    <a:pt x="2270983" y="1557099"/>
                  </a:cubicBezTo>
                  <a:cubicBezTo>
                    <a:pt x="2270983" y="1521498"/>
                    <a:pt x="2269713" y="1484414"/>
                    <a:pt x="2268443" y="1448814"/>
                  </a:cubicBezTo>
                  <a:cubicBezTo>
                    <a:pt x="2263363" y="1393929"/>
                    <a:pt x="2251933" y="257677"/>
                    <a:pt x="2251933" y="202793"/>
                  </a:cubicBezTo>
                  <a:cubicBezTo>
                    <a:pt x="2249393" y="156809"/>
                    <a:pt x="2246853" y="109342"/>
                    <a:pt x="2244313" y="63500"/>
                  </a:cubicBezTo>
                  <a:cubicBezTo>
                    <a:pt x="2243043" y="44450"/>
                    <a:pt x="2241773" y="43180"/>
                    <a:pt x="2222006" y="41910"/>
                  </a:cubicBezTo>
                  <a:cubicBezTo>
                    <a:pt x="2216817" y="41910"/>
                    <a:pt x="2213358" y="41910"/>
                    <a:pt x="2208170" y="40640"/>
                  </a:cubicBezTo>
                  <a:cubicBezTo>
                    <a:pt x="2164934" y="36830"/>
                    <a:pt x="2119968" y="31750"/>
                    <a:pt x="2076732" y="30480"/>
                  </a:cubicBezTo>
                  <a:cubicBezTo>
                    <a:pt x="1971235" y="26670"/>
                    <a:pt x="1864009" y="25400"/>
                    <a:pt x="1758512" y="22860"/>
                  </a:cubicBezTo>
                  <a:cubicBezTo>
                    <a:pt x="1742947" y="22860"/>
                    <a:pt x="1725652" y="22860"/>
                    <a:pt x="1710087" y="22860"/>
                  </a:cubicBezTo>
                  <a:cubicBezTo>
                    <a:pt x="1684145" y="22860"/>
                    <a:pt x="1658204" y="22860"/>
                    <a:pt x="1633991" y="22860"/>
                  </a:cubicBezTo>
                  <a:cubicBezTo>
                    <a:pt x="1578649" y="22860"/>
                    <a:pt x="1523306" y="22860"/>
                    <a:pt x="1469693" y="24130"/>
                  </a:cubicBezTo>
                  <a:cubicBezTo>
                    <a:pt x="1422998" y="25400"/>
                    <a:pt x="636096" y="29210"/>
                    <a:pt x="589401" y="29210"/>
                  </a:cubicBezTo>
                  <a:cubicBezTo>
                    <a:pt x="513305" y="29210"/>
                    <a:pt x="437209" y="26670"/>
                    <a:pt x="361113" y="33020"/>
                  </a:cubicBezTo>
                  <a:cubicBezTo>
                    <a:pt x="321335" y="36830"/>
                    <a:pt x="283287" y="36830"/>
                    <a:pt x="245239" y="38100"/>
                  </a:cubicBezTo>
                  <a:cubicBezTo>
                    <a:pt x="179520" y="41910"/>
                    <a:pt x="113801" y="45720"/>
                    <a:pt x="49530" y="50800"/>
                  </a:cubicBezTo>
                  <a:cubicBezTo>
                    <a:pt x="36830" y="50800"/>
                    <a:pt x="34290" y="53340"/>
                    <a:pt x="33020" y="69291"/>
                  </a:cubicBezTo>
                  <a:cubicBezTo>
                    <a:pt x="31750" y="95991"/>
                    <a:pt x="31750" y="122692"/>
                    <a:pt x="30480" y="149392"/>
                  </a:cubicBezTo>
                  <a:cubicBezTo>
                    <a:pt x="29210" y="193893"/>
                    <a:pt x="26670" y="236910"/>
                    <a:pt x="25400" y="281411"/>
                  </a:cubicBezTo>
                  <a:cubicBezTo>
                    <a:pt x="20320" y="328879"/>
                    <a:pt x="26670" y="1488864"/>
                    <a:pt x="29210" y="1536332"/>
                  </a:cubicBezTo>
                  <a:cubicBezTo>
                    <a:pt x="29210" y="1586766"/>
                    <a:pt x="29210" y="1638684"/>
                    <a:pt x="30480" y="1689118"/>
                  </a:cubicBezTo>
                  <a:cubicBezTo>
                    <a:pt x="30480" y="1726202"/>
                    <a:pt x="33020" y="1763286"/>
                    <a:pt x="33020" y="1800370"/>
                  </a:cubicBezTo>
                  <a:cubicBezTo>
                    <a:pt x="33020" y="1840420"/>
                    <a:pt x="33020" y="1880471"/>
                    <a:pt x="31750" y="1920114"/>
                  </a:cubicBezTo>
                  <a:cubicBezTo>
                    <a:pt x="31750" y="1923924"/>
                    <a:pt x="31750" y="1926464"/>
                    <a:pt x="31750" y="1930274"/>
                  </a:cubicBezTo>
                  <a:cubicBezTo>
                    <a:pt x="31750" y="1940434"/>
                    <a:pt x="35560" y="1944244"/>
                    <a:pt x="44450" y="1944244"/>
                  </a:cubicBezTo>
                  <a:cubicBezTo>
                    <a:pt x="63647" y="1944244"/>
                    <a:pt x="87859" y="1945514"/>
                    <a:pt x="110342" y="1945514"/>
                  </a:cubicBezTo>
                  <a:cubicBezTo>
                    <a:pt x="143202" y="1945514"/>
                    <a:pt x="177791" y="1942974"/>
                    <a:pt x="210650" y="1945514"/>
                  </a:cubicBezTo>
                  <a:cubicBezTo>
                    <a:pt x="264263" y="1949324"/>
                    <a:pt x="317876" y="1951864"/>
                    <a:pt x="371490" y="1950594"/>
                  </a:cubicBezTo>
                  <a:cubicBezTo>
                    <a:pt x="406079" y="1949324"/>
                    <a:pt x="438938" y="1951864"/>
                    <a:pt x="473527" y="1951864"/>
                  </a:cubicBezTo>
                  <a:cubicBezTo>
                    <a:pt x="523682" y="1951864"/>
                    <a:pt x="573836" y="1950594"/>
                    <a:pt x="623990" y="1951864"/>
                  </a:cubicBezTo>
                  <a:cubicBezTo>
                    <a:pt x="698356" y="1953134"/>
                    <a:pt x="1514659" y="1942974"/>
                    <a:pt x="1590755" y="1945514"/>
                  </a:cubicBezTo>
                  <a:cubicBezTo>
                    <a:pt x="1623614" y="1946784"/>
                    <a:pt x="1656474" y="1948054"/>
                    <a:pt x="1687604" y="1948054"/>
                  </a:cubicBezTo>
                  <a:cubicBezTo>
                    <a:pt x="1744676" y="1950594"/>
                    <a:pt x="1800019" y="1946784"/>
                    <a:pt x="1857091" y="1950594"/>
                  </a:cubicBezTo>
                  <a:cubicBezTo>
                    <a:pt x="1903786" y="1953134"/>
                    <a:pt x="1950481" y="1953134"/>
                    <a:pt x="1997177" y="1955674"/>
                  </a:cubicBezTo>
                  <a:cubicBezTo>
                    <a:pt x="2066355" y="1959484"/>
                    <a:pt x="2135533" y="1962024"/>
                    <a:pt x="2204711" y="1963294"/>
                  </a:cubicBezTo>
                  <a:cubicBezTo>
                    <a:pt x="2230653" y="1963294"/>
                    <a:pt x="2249393" y="1962024"/>
                    <a:pt x="2269713" y="1962024"/>
                  </a:cubicBezTo>
                  <a:close/>
                </a:path>
              </a:pathLst>
            </a:custGeom>
            <a:solidFill>
              <a:srgbClr val="FEA53C"/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800599" y="342900"/>
            <a:ext cx="8686801" cy="1898583"/>
            <a:chOff x="4900438" y="499217"/>
            <a:chExt cx="8686801" cy="1898583"/>
          </a:xfrm>
          <a:solidFill>
            <a:srgbClr val="324AB1"/>
          </a:solidFill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30B91FD6-4C5B-4FAB-8E8D-41D805B4DC9A}"/>
              </a:ext>
            </a:extLst>
          </p:cNvPr>
          <p:cNvSpPr txBox="1"/>
          <p:nvPr/>
        </p:nvSpPr>
        <p:spPr>
          <a:xfrm>
            <a:off x="1905000" y="3287832"/>
            <a:ext cx="7086600" cy="5818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reo vui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gương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nhau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háo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Lung linh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xôn xao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Mau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năm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hân hoan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Khuyên em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chăm ngoan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ca vang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thu sang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khai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arge crowd of peopl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C2716D6B-28D6-4DB5-A5BB-9C3B68360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87" y="3348037"/>
            <a:ext cx="7668229" cy="45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061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800599" y="342900"/>
            <a:ext cx="8686801" cy="1898583"/>
            <a:chOff x="4900438" y="499217"/>
            <a:chExt cx="8686801" cy="1898583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  <p:pic>
        <p:nvPicPr>
          <p:cNvPr id="8" name="MÙA KHAI TRƯỜNG KARAOKE - ÂM NHẠC 6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03ADE862-2714-4DDA-AB03-F4D47013CB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00" end="702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9050" y="2552700"/>
            <a:ext cx="12469897" cy="70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40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B6DC80-389D-4791-928E-2B936F3FDAEF}"/>
              </a:ext>
            </a:extLst>
          </p:cNvPr>
          <p:cNvSpPr txBox="1"/>
          <p:nvPr/>
        </p:nvSpPr>
        <p:spPr>
          <a:xfrm>
            <a:off x="2057400" y="3390900"/>
            <a:ext cx="6290149" cy="4032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Theo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F44BBC9-7CF4-4E68-AE5B-6E220ED32E0E}"/>
              </a:ext>
            </a:extLst>
          </p:cNvPr>
          <p:cNvSpPr/>
          <p:nvPr/>
        </p:nvSpPr>
        <p:spPr>
          <a:xfrm>
            <a:off x="1142999" y="2552700"/>
            <a:ext cx="7885999" cy="5791200"/>
          </a:xfrm>
          <a:custGeom>
            <a:avLst/>
            <a:gdLst>
              <a:gd name="connsiteX0" fmla="*/ 2300109 w 7885999"/>
              <a:gd name="connsiteY0" fmla="*/ 6515100 h 5791200"/>
              <a:gd name="connsiteX1" fmla="*/ 2005288 w 7885999"/>
              <a:gd name="connsiteY1" fmla="*/ 5417426 h 5791200"/>
              <a:gd name="connsiteX2" fmla="*/ 875504 w 7885999"/>
              <a:gd name="connsiteY2" fmla="*/ 1076254 h 5791200"/>
              <a:gd name="connsiteX3" fmla="*/ 5158330 w 7885999"/>
              <a:gd name="connsiteY3" fmla="*/ 140976 h 5791200"/>
              <a:gd name="connsiteX4" fmla="*/ 7585102 w 7885999"/>
              <a:gd name="connsiteY4" fmla="*/ 4005034 h 5791200"/>
              <a:gd name="connsiteX5" fmla="*/ 3432792 w 7885999"/>
              <a:gd name="connsiteY5" fmla="*/ 5766857 h 5791200"/>
              <a:gd name="connsiteX6" fmla="*/ 2300109 w 7885999"/>
              <a:gd name="connsiteY6" fmla="*/ 6515100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5999" h="5791200" extrusionOk="0">
                <a:moveTo>
                  <a:pt x="2300109" y="6515100"/>
                </a:moveTo>
                <a:cubicBezTo>
                  <a:pt x="2215817" y="6201409"/>
                  <a:pt x="2178878" y="5852712"/>
                  <a:pt x="2005288" y="5417426"/>
                </a:cubicBezTo>
                <a:cubicBezTo>
                  <a:pt x="-147648" y="4488652"/>
                  <a:pt x="-770136" y="2630923"/>
                  <a:pt x="875504" y="1076254"/>
                </a:cubicBezTo>
                <a:cubicBezTo>
                  <a:pt x="1785639" y="-6186"/>
                  <a:pt x="3824630" y="-305516"/>
                  <a:pt x="5158330" y="140976"/>
                </a:cubicBezTo>
                <a:cubicBezTo>
                  <a:pt x="7121378" y="579671"/>
                  <a:pt x="8561314" y="2443551"/>
                  <a:pt x="7585102" y="4005034"/>
                </a:cubicBezTo>
                <a:cubicBezTo>
                  <a:pt x="6843307" y="5297273"/>
                  <a:pt x="5022637" y="5726486"/>
                  <a:pt x="3432792" y="5766857"/>
                </a:cubicBezTo>
                <a:cubicBezTo>
                  <a:pt x="3071236" y="5882709"/>
                  <a:pt x="2502830" y="6429222"/>
                  <a:pt x="2300109" y="651510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265368">
                  <a:prstGeom prst="wedgeEllipse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group, people&#10;&#10;Description automatically generated">
            <a:extLst>
              <a:ext uri="{FF2B5EF4-FFF2-40B4-BE49-F238E27FC236}">
                <a16:creationId xmlns:a16="http://schemas.microsoft.com/office/drawing/2014/main" id="{A02CA3C0-EF26-48F9-9E14-6AB315F9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306634"/>
            <a:ext cx="7504997" cy="46119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5AA5B9-532E-4E97-A632-2249A0FAE7ED}"/>
              </a:ext>
            </a:extLst>
          </p:cNvPr>
          <p:cNvGrpSpPr/>
          <p:nvPr/>
        </p:nvGrpSpPr>
        <p:grpSpPr>
          <a:xfrm>
            <a:off x="4800599" y="342900"/>
            <a:ext cx="8686801" cy="1898583"/>
            <a:chOff x="4900438" y="499217"/>
            <a:chExt cx="8686801" cy="1898583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CEB083F-B466-4E62-A09F-F85356756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D555F65A-6884-4BDF-AA26-2B505307EF0E}"/>
                </a:ext>
              </a:extLst>
            </p:cNvPr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endParaRPr lang="en-US" sz="4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8C673EF-2AE7-448C-9A07-8D22E1D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2413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2A818C-65CA-4B84-85C8-993E8D208479}"/>
              </a:ext>
            </a:extLst>
          </p:cNvPr>
          <p:cNvSpPr/>
          <p:nvPr/>
        </p:nvSpPr>
        <p:spPr>
          <a:xfrm>
            <a:off x="10059802" y="2771148"/>
            <a:ext cx="6968459" cy="6334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02541198-CBA8-4366-BDD3-274C22AE2D86}"/>
              </a:ext>
            </a:extLst>
          </p:cNvPr>
          <p:cNvGrpSpPr/>
          <p:nvPr/>
        </p:nvGrpSpPr>
        <p:grpSpPr>
          <a:xfrm>
            <a:off x="10058400" y="2781300"/>
            <a:ext cx="7010400" cy="6350175"/>
            <a:chOff x="0" y="0"/>
            <a:chExt cx="6350000" cy="6355080"/>
          </a:xfrm>
          <a:solidFill>
            <a:srgbClr val="C00000"/>
          </a:solidFill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A9D7829-D334-4E04-B72C-5D3947022910}"/>
                </a:ext>
              </a:extLst>
            </p:cNvPr>
            <p:cNvSpPr/>
            <p:nvPr/>
          </p:nvSpPr>
          <p:spPr>
            <a:xfrm>
              <a:off x="1270" y="-10160"/>
              <a:ext cx="6346190" cy="6379210"/>
            </a:xfrm>
            <a:custGeom>
              <a:avLst/>
              <a:gdLst/>
              <a:ahLst/>
              <a:cxnLst/>
              <a:rect l="l" t="t" r="r" b="b"/>
              <a:pathLst>
                <a:path w="6346190" h="6379210">
                  <a:moveTo>
                    <a:pt x="6343650" y="5565140"/>
                  </a:moveTo>
                  <a:cubicBezTo>
                    <a:pt x="6342380" y="5400040"/>
                    <a:pt x="6346190" y="5227320"/>
                    <a:pt x="6336030" y="5071110"/>
                  </a:cubicBezTo>
                  <a:cubicBezTo>
                    <a:pt x="6344920" y="5033010"/>
                    <a:pt x="6336030" y="4893310"/>
                    <a:pt x="6344920" y="4832350"/>
                  </a:cubicBezTo>
                  <a:cubicBezTo>
                    <a:pt x="6341110" y="4789170"/>
                    <a:pt x="6342380" y="4745990"/>
                    <a:pt x="6336030" y="4730750"/>
                  </a:cubicBezTo>
                  <a:lnTo>
                    <a:pt x="6336030" y="4688840"/>
                  </a:lnTo>
                  <a:cubicBezTo>
                    <a:pt x="6338570" y="4236720"/>
                    <a:pt x="6339840" y="3799840"/>
                    <a:pt x="6333490" y="3346450"/>
                  </a:cubicBezTo>
                  <a:cubicBezTo>
                    <a:pt x="6333490" y="3219450"/>
                    <a:pt x="6332220" y="3093720"/>
                    <a:pt x="6332220" y="2966720"/>
                  </a:cubicBezTo>
                  <a:cubicBezTo>
                    <a:pt x="6329680" y="2933700"/>
                    <a:pt x="6328410" y="2899410"/>
                    <a:pt x="6327140" y="2863850"/>
                  </a:cubicBezTo>
                  <a:cubicBezTo>
                    <a:pt x="6325870" y="2706370"/>
                    <a:pt x="6328410" y="2555240"/>
                    <a:pt x="6328410" y="2405380"/>
                  </a:cubicBezTo>
                  <a:cubicBezTo>
                    <a:pt x="6330950" y="2280920"/>
                    <a:pt x="6332220" y="2152650"/>
                    <a:pt x="6329680" y="2025650"/>
                  </a:cubicBezTo>
                  <a:cubicBezTo>
                    <a:pt x="6329680" y="2023110"/>
                    <a:pt x="6330950" y="2024380"/>
                    <a:pt x="6330950" y="2025650"/>
                  </a:cubicBezTo>
                  <a:cubicBezTo>
                    <a:pt x="6327140" y="1917700"/>
                    <a:pt x="6324600" y="1761490"/>
                    <a:pt x="6327140" y="1633220"/>
                  </a:cubicBezTo>
                  <a:lnTo>
                    <a:pt x="6322060" y="1559560"/>
                  </a:lnTo>
                  <a:lnTo>
                    <a:pt x="6322060" y="1352550"/>
                  </a:lnTo>
                  <a:cubicBezTo>
                    <a:pt x="6324600" y="1163320"/>
                    <a:pt x="6327140" y="974090"/>
                    <a:pt x="6327140" y="783590"/>
                  </a:cubicBezTo>
                  <a:cubicBezTo>
                    <a:pt x="6327140" y="548640"/>
                    <a:pt x="6327140" y="311150"/>
                    <a:pt x="6328410" y="74930"/>
                  </a:cubicBezTo>
                  <a:lnTo>
                    <a:pt x="6328410" y="17780"/>
                  </a:lnTo>
                  <a:lnTo>
                    <a:pt x="6287770" y="17780"/>
                  </a:lnTo>
                  <a:lnTo>
                    <a:pt x="6287770" y="52070"/>
                  </a:lnTo>
                  <a:lnTo>
                    <a:pt x="6294120" y="52070"/>
                  </a:lnTo>
                  <a:lnTo>
                    <a:pt x="6294120" y="74930"/>
                  </a:lnTo>
                  <a:cubicBezTo>
                    <a:pt x="6294120" y="100330"/>
                    <a:pt x="6295390" y="127000"/>
                    <a:pt x="6295390" y="153670"/>
                  </a:cubicBezTo>
                  <a:cubicBezTo>
                    <a:pt x="6295390" y="191770"/>
                    <a:pt x="6295390" y="231140"/>
                    <a:pt x="6296660" y="270510"/>
                  </a:cubicBezTo>
                  <a:lnTo>
                    <a:pt x="6296660" y="508000"/>
                  </a:lnTo>
                  <a:cubicBezTo>
                    <a:pt x="6296660" y="661670"/>
                    <a:pt x="6297930" y="815340"/>
                    <a:pt x="6303010" y="965200"/>
                  </a:cubicBezTo>
                  <a:lnTo>
                    <a:pt x="6297930" y="955040"/>
                  </a:lnTo>
                  <a:cubicBezTo>
                    <a:pt x="6300470" y="993140"/>
                    <a:pt x="6300470" y="1033780"/>
                    <a:pt x="6301740" y="1074420"/>
                  </a:cubicBezTo>
                  <a:cubicBezTo>
                    <a:pt x="6301740" y="1097280"/>
                    <a:pt x="6303010" y="1120140"/>
                    <a:pt x="6303010" y="1144270"/>
                  </a:cubicBezTo>
                  <a:cubicBezTo>
                    <a:pt x="6304280" y="1289050"/>
                    <a:pt x="6299200" y="1440180"/>
                    <a:pt x="6303010" y="1584960"/>
                  </a:cubicBezTo>
                  <a:lnTo>
                    <a:pt x="6300470" y="1570990"/>
                  </a:lnTo>
                  <a:cubicBezTo>
                    <a:pt x="6299200" y="1775460"/>
                    <a:pt x="6300470" y="1973580"/>
                    <a:pt x="6301740" y="2169160"/>
                  </a:cubicBezTo>
                  <a:cubicBezTo>
                    <a:pt x="6301740" y="2261870"/>
                    <a:pt x="6300470" y="2354580"/>
                    <a:pt x="6301740" y="2447290"/>
                  </a:cubicBezTo>
                  <a:cubicBezTo>
                    <a:pt x="6300470" y="2651760"/>
                    <a:pt x="6304280" y="2788920"/>
                    <a:pt x="6304280" y="2994660"/>
                  </a:cubicBezTo>
                  <a:lnTo>
                    <a:pt x="6299200" y="2999740"/>
                  </a:lnTo>
                  <a:cubicBezTo>
                    <a:pt x="6316980" y="3345180"/>
                    <a:pt x="6283960" y="3724910"/>
                    <a:pt x="6303010" y="4084320"/>
                  </a:cubicBezTo>
                  <a:lnTo>
                    <a:pt x="6296660" y="4058920"/>
                  </a:lnTo>
                  <a:cubicBezTo>
                    <a:pt x="6306820" y="4114800"/>
                    <a:pt x="6292850" y="4276090"/>
                    <a:pt x="6309360" y="4255770"/>
                  </a:cubicBezTo>
                  <a:lnTo>
                    <a:pt x="6304280" y="4319270"/>
                  </a:lnTo>
                  <a:cubicBezTo>
                    <a:pt x="6325870" y="4563110"/>
                    <a:pt x="6294120" y="4763770"/>
                    <a:pt x="6308090" y="5063490"/>
                  </a:cubicBezTo>
                  <a:lnTo>
                    <a:pt x="6304280" y="5044440"/>
                  </a:lnTo>
                  <a:cubicBezTo>
                    <a:pt x="6306820" y="5124450"/>
                    <a:pt x="6309360" y="5217160"/>
                    <a:pt x="6305550" y="5275580"/>
                  </a:cubicBezTo>
                  <a:cubicBezTo>
                    <a:pt x="6305550" y="5266690"/>
                    <a:pt x="6304280" y="5270500"/>
                    <a:pt x="6303010" y="5251450"/>
                  </a:cubicBezTo>
                  <a:cubicBezTo>
                    <a:pt x="6287770" y="5500370"/>
                    <a:pt x="6304280" y="5778500"/>
                    <a:pt x="6304280" y="6042660"/>
                  </a:cubicBezTo>
                  <a:lnTo>
                    <a:pt x="6296660" y="6012180"/>
                  </a:lnTo>
                  <a:cubicBezTo>
                    <a:pt x="6299200" y="6050280"/>
                    <a:pt x="6300470" y="6099810"/>
                    <a:pt x="6300470" y="6153150"/>
                  </a:cubicBezTo>
                  <a:lnTo>
                    <a:pt x="6300470" y="6314440"/>
                  </a:lnTo>
                  <a:cubicBezTo>
                    <a:pt x="6296660" y="6314440"/>
                    <a:pt x="6294120" y="6313170"/>
                    <a:pt x="6289040" y="6313170"/>
                  </a:cubicBezTo>
                  <a:lnTo>
                    <a:pt x="6286500" y="6314440"/>
                  </a:lnTo>
                  <a:lnTo>
                    <a:pt x="6275070" y="6319520"/>
                  </a:lnTo>
                  <a:lnTo>
                    <a:pt x="6267450" y="6319520"/>
                  </a:lnTo>
                  <a:cubicBezTo>
                    <a:pt x="6247130" y="6314440"/>
                    <a:pt x="6250940" y="6316980"/>
                    <a:pt x="6242050" y="6311900"/>
                  </a:cubicBezTo>
                  <a:cubicBezTo>
                    <a:pt x="6137910" y="6310630"/>
                    <a:pt x="6123940" y="6300470"/>
                    <a:pt x="6050280" y="6295390"/>
                  </a:cubicBezTo>
                  <a:cubicBezTo>
                    <a:pt x="6050280" y="6295390"/>
                    <a:pt x="6051550" y="6295390"/>
                    <a:pt x="6050280" y="6296660"/>
                  </a:cubicBezTo>
                  <a:cubicBezTo>
                    <a:pt x="5999480" y="6305550"/>
                    <a:pt x="5929630" y="6300470"/>
                    <a:pt x="5888990" y="6299200"/>
                  </a:cubicBezTo>
                  <a:lnTo>
                    <a:pt x="5872480" y="6295390"/>
                  </a:lnTo>
                  <a:cubicBezTo>
                    <a:pt x="5848350" y="6286500"/>
                    <a:pt x="5754370" y="6311900"/>
                    <a:pt x="5786120" y="6297930"/>
                  </a:cubicBezTo>
                  <a:cubicBezTo>
                    <a:pt x="5575300" y="6301740"/>
                    <a:pt x="5334000" y="6301740"/>
                    <a:pt x="5099050" y="6301740"/>
                  </a:cubicBezTo>
                  <a:cubicBezTo>
                    <a:pt x="5066030" y="6308090"/>
                    <a:pt x="4918710" y="6301740"/>
                    <a:pt x="4970780" y="6311900"/>
                  </a:cubicBezTo>
                  <a:cubicBezTo>
                    <a:pt x="4912360" y="6299200"/>
                    <a:pt x="4737100" y="6296660"/>
                    <a:pt x="4672330" y="6296660"/>
                  </a:cubicBezTo>
                  <a:cubicBezTo>
                    <a:pt x="4674870" y="6295390"/>
                    <a:pt x="4677410" y="6294120"/>
                    <a:pt x="4687570" y="6294120"/>
                  </a:cubicBezTo>
                  <a:cubicBezTo>
                    <a:pt x="4561840" y="6277610"/>
                    <a:pt x="4537710" y="6309360"/>
                    <a:pt x="4419600" y="6289040"/>
                  </a:cubicBezTo>
                  <a:cubicBezTo>
                    <a:pt x="4400550" y="6303010"/>
                    <a:pt x="4204970" y="6285230"/>
                    <a:pt x="4137660" y="6300470"/>
                  </a:cubicBezTo>
                  <a:cubicBezTo>
                    <a:pt x="4123690" y="6297930"/>
                    <a:pt x="4118610" y="6294120"/>
                    <a:pt x="4123690" y="6292850"/>
                  </a:cubicBezTo>
                  <a:cubicBezTo>
                    <a:pt x="3910330" y="6290310"/>
                    <a:pt x="3675380" y="6289040"/>
                    <a:pt x="3496310" y="6286500"/>
                  </a:cubicBezTo>
                  <a:cubicBezTo>
                    <a:pt x="3342640" y="6299200"/>
                    <a:pt x="3124200" y="6281420"/>
                    <a:pt x="2990850" y="6297930"/>
                  </a:cubicBezTo>
                  <a:cubicBezTo>
                    <a:pt x="2881630" y="6294120"/>
                    <a:pt x="2703830" y="6287770"/>
                    <a:pt x="2551430" y="6294120"/>
                  </a:cubicBezTo>
                  <a:lnTo>
                    <a:pt x="2566670" y="6291580"/>
                  </a:lnTo>
                  <a:cubicBezTo>
                    <a:pt x="2393950" y="6292850"/>
                    <a:pt x="2178050" y="6292850"/>
                    <a:pt x="2059940" y="6304280"/>
                  </a:cubicBezTo>
                  <a:cubicBezTo>
                    <a:pt x="2009140" y="6287770"/>
                    <a:pt x="1934210" y="6291580"/>
                    <a:pt x="1859280" y="6286500"/>
                  </a:cubicBezTo>
                  <a:cubicBezTo>
                    <a:pt x="1743710" y="6294120"/>
                    <a:pt x="1511300" y="6291580"/>
                    <a:pt x="1334770" y="6299200"/>
                  </a:cubicBezTo>
                  <a:cubicBezTo>
                    <a:pt x="1308100" y="6291580"/>
                    <a:pt x="1189990" y="6303010"/>
                    <a:pt x="1181100" y="6291580"/>
                  </a:cubicBezTo>
                  <a:cubicBezTo>
                    <a:pt x="1004570" y="6299200"/>
                    <a:pt x="814070" y="6303010"/>
                    <a:pt x="617220" y="6304280"/>
                  </a:cubicBezTo>
                  <a:lnTo>
                    <a:pt x="318770" y="6304280"/>
                  </a:lnTo>
                  <a:lnTo>
                    <a:pt x="168910" y="6303010"/>
                  </a:lnTo>
                  <a:lnTo>
                    <a:pt x="93980" y="6301740"/>
                  </a:lnTo>
                  <a:lnTo>
                    <a:pt x="58420" y="6301740"/>
                  </a:lnTo>
                  <a:lnTo>
                    <a:pt x="45720" y="6300470"/>
                  </a:lnTo>
                  <a:lnTo>
                    <a:pt x="48260" y="6300470"/>
                  </a:lnTo>
                  <a:cubicBezTo>
                    <a:pt x="52070" y="6158230"/>
                    <a:pt x="55880" y="6018530"/>
                    <a:pt x="58420" y="5883910"/>
                  </a:cubicBezTo>
                  <a:cubicBezTo>
                    <a:pt x="55880" y="5859780"/>
                    <a:pt x="53340" y="5835650"/>
                    <a:pt x="49530" y="5810250"/>
                  </a:cubicBezTo>
                  <a:cubicBezTo>
                    <a:pt x="46990" y="5645150"/>
                    <a:pt x="45720" y="5462270"/>
                    <a:pt x="45720" y="5279390"/>
                  </a:cubicBezTo>
                  <a:cubicBezTo>
                    <a:pt x="46990" y="5237480"/>
                    <a:pt x="48260" y="5194300"/>
                    <a:pt x="45720" y="5149850"/>
                  </a:cubicBezTo>
                  <a:lnTo>
                    <a:pt x="45720" y="5121910"/>
                  </a:lnTo>
                  <a:lnTo>
                    <a:pt x="48260" y="5115560"/>
                  </a:lnTo>
                  <a:lnTo>
                    <a:pt x="49530" y="5046980"/>
                  </a:lnTo>
                  <a:cubicBezTo>
                    <a:pt x="50800" y="5048250"/>
                    <a:pt x="53340" y="5048250"/>
                    <a:pt x="54610" y="5053330"/>
                  </a:cubicBezTo>
                  <a:lnTo>
                    <a:pt x="54610" y="5067300"/>
                  </a:lnTo>
                  <a:lnTo>
                    <a:pt x="54610" y="5054600"/>
                  </a:lnTo>
                  <a:cubicBezTo>
                    <a:pt x="55880" y="5058410"/>
                    <a:pt x="57150" y="5063490"/>
                    <a:pt x="57150" y="5071110"/>
                  </a:cubicBezTo>
                  <a:lnTo>
                    <a:pt x="57150" y="4712970"/>
                  </a:lnTo>
                  <a:cubicBezTo>
                    <a:pt x="58420" y="4715510"/>
                    <a:pt x="59690" y="4718050"/>
                    <a:pt x="58420" y="4726940"/>
                  </a:cubicBezTo>
                  <a:cubicBezTo>
                    <a:pt x="69850" y="4635500"/>
                    <a:pt x="57150" y="4597400"/>
                    <a:pt x="57150" y="4538980"/>
                  </a:cubicBezTo>
                  <a:lnTo>
                    <a:pt x="57150" y="4527550"/>
                  </a:lnTo>
                  <a:cubicBezTo>
                    <a:pt x="57150" y="4507230"/>
                    <a:pt x="59690" y="4485640"/>
                    <a:pt x="63500" y="4457700"/>
                  </a:cubicBezTo>
                  <a:cubicBezTo>
                    <a:pt x="50800" y="4441190"/>
                    <a:pt x="64770" y="4271010"/>
                    <a:pt x="54610" y="4192270"/>
                  </a:cubicBezTo>
                  <a:lnTo>
                    <a:pt x="54610" y="4164330"/>
                  </a:lnTo>
                  <a:cubicBezTo>
                    <a:pt x="57150" y="4159250"/>
                    <a:pt x="58420" y="4156710"/>
                    <a:pt x="59690" y="4160520"/>
                  </a:cubicBezTo>
                  <a:cubicBezTo>
                    <a:pt x="62230" y="3947160"/>
                    <a:pt x="63500" y="3710940"/>
                    <a:pt x="66040" y="3529330"/>
                  </a:cubicBezTo>
                  <a:cubicBezTo>
                    <a:pt x="53340" y="3374390"/>
                    <a:pt x="71120" y="3154680"/>
                    <a:pt x="54610" y="3022600"/>
                  </a:cubicBezTo>
                  <a:cubicBezTo>
                    <a:pt x="58420" y="2912110"/>
                    <a:pt x="64770" y="2734310"/>
                    <a:pt x="58420" y="2580640"/>
                  </a:cubicBezTo>
                  <a:lnTo>
                    <a:pt x="60960" y="2595880"/>
                  </a:lnTo>
                  <a:cubicBezTo>
                    <a:pt x="59690" y="2421890"/>
                    <a:pt x="59690" y="2205990"/>
                    <a:pt x="48260" y="2086610"/>
                  </a:cubicBezTo>
                  <a:cubicBezTo>
                    <a:pt x="64770" y="2035810"/>
                    <a:pt x="60960" y="1960880"/>
                    <a:pt x="66040" y="1885950"/>
                  </a:cubicBezTo>
                  <a:cubicBezTo>
                    <a:pt x="58420" y="1770380"/>
                    <a:pt x="60960" y="1536700"/>
                    <a:pt x="53340" y="1360170"/>
                  </a:cubicBezTo>
                  <a:cubicBezTo>
                    <a:pt x="60960" y="1333500"/>
                    <a:pt x="50800" y="1214120"/>
                    <a:pt x="60960" y="1205230"/>
                  </a:cubicBezTo>
                  <a:cubicBezTo>
                    <a:pt x="53340" y="1028700"/>
                    <a:pt x="49530" y="836930"/>
                    <a:pt x="48260" y="638810"/>
                  </a:cubicBezTo>
                  <a:lnTo>
                    <a:pt x="48260" y="339090"/>
                  </a:lnTo>
                  <a:lnTo>
                    <a:pt x="49530" y="189230"/>
                  </a:lnTo>
                  <a:lnTo>
                    <a:pt x="50800" y="114300"/>
                  </a:lnTo>
                  <a:lnTo>
                    <a:pt x="50800" y="78740"/>
                  </a:lnTo>
                  <a:lnTo>
                    <a:pt x="52070" y="66040"/>
                  </a:lnTo>
                  <a:lnTo>
                    <a:pt x="64770" y="66040"/>
                  </a:lnTo>
                  <a:cubicBezTo>
                    <a:pt x="210820" y="69850"/>
                    <a:pt x="354330" y="73660"/>
                    <a:pt x="492760" y="77470"/>
                  </a:cubicBezTo>
                  <a:cubicBezTo>
                    <a:pt x="558800" y="71120"/>
                    <a:pt x="633730" y="58420"/>
                    <a:pt x="701040" y="50800"/>
                  </a:cubicBezTo>
                  <a:cubicBezTo>
                    <a:pt x="707390" y="52070"/>
                    <a:pt x="707390" y="53340"/>
                    <a:pt x="692150" y="53340"/>
                  </a:cubicBezTo>
                  <a:cubicBezTo>
                    <a:pt x="788670" y="50800"/>
                    <a:pt x="877570" y="62230"/>
                    <a:pt x="974090" y="59690"/>
                  </a:cubicBezTo>
                  <a:cubicBezTo>
                    <a:pt x="972820" y="60960"/>
                    <a:pt x="972820" y="60960"/>
                    <a:pt x="957580" y="63500"/>
                  </a:cubicBezTo>
                  <a:cubicBezTo>
                    <a:pt x="1047750" y="58420"/>
                    <a:pt x="1143000" y="72390"/>
                    <a:pt x="1249680" y="63500"/>
                  </a:cubicBezTo>
                  <a:lnTo>
                    <a:pt x="1256030" y="66040"/>
                  </a:lnTo>
                  <a:lnTo>
                    <a:pt x="1323340" y="62230"/>
                  </a:lnTo>
                  <a:cubicBezTo>
                    <a:pt x="1322070" y="64770"/>
                    <a:pt x="1319530" y="69850"/>
                    <a:pt x="1299210" y="69850"/>
                  </a:cubicBezTo>
                  <a:cubicBezTo>
                    <a:pt x="2119630" y="73660"/>
                    <a:pt x="2965450" y="55880"/>
                    <a:pt x="3807460" y="58420"/>
                  </a:cubicBezTo>
                  <a:lnTo>
                    <a:pt x="3775710" y="62230"/>
                  </a:lnTo>
                  <a:lnTo>
                    <a:pt x="3939540" y="55880"/>
                  </a:lnTo>
                  <a:cubicBezTo>
                    <a:pt x="3938270" y="57150"/>
                    <a:pt x="3930650" y="58420"/>
                    <a:pt x="3923030" y="59690"/>
                  </a:cubicBezTo>
                  <a:cubicBezTo>
                    <a:pt x="4132580" y="66040"/>
                    <a:pt x="4349750" y="55880"/>
                    <a:pt x="4552950" y="57150"/>
                  </a:cubicBezTo>
                  <a:cubicBezTo>
                    <a:pt x="4551680" y="58420"/>
                    <a:pt x="4521200" y="62230"/>
                    <a:pt x="4549140" y="64770"/>
                  </a:cubicBezTo>
                  <a:cubicBezTo>
                    <a:pt x="4700270" y="54610"/>
                    <a:pt x="4791710" y="77470"/>
                    <a:pt x="4866640" y="57150"/>
                  </a:cubicBezTo>
                  <a:cubicBezTo>
                    <a:pt x="4874260" y="58420"/>
                    <a:pt x="4878070" y="62230"/>
                    <a:pt x="4862830" y="64770"/>
                  </a:cubicBezTo>
                  <a:cubicBezTo>
                    <a:pt x="5283200" y="58420"/>
                    <a:pt x="5713730" y="58420"/>
                    <a:pt x="6136640" y="62230"/>
                  </a:cubicBezTo>
                  <a:cubicBezTo>
                    <a:pt x="6184900" y="59690"/>
                    <a:pt x="6235700" y="58420"/>
                    <a:pt x="6286500" y="55880"/>
                  </a:cubicBezTo>
                  <a:lnTo>
                    <a:pt x="6286500" y="20320"/>
                  </a:lnTo>
                  <a:cubicBezTo>
                    <a:pt x="6008370" y="19050"/>
                    <a:pt x="5728970" y="19050"/>
                    <a:pt x="5449570" y="17780"/>
                  </a:cubicBezTo>
                  <a:cubicBezTo>
                    <a:pt x="4559300" y="12700"/>
                    <a:pt x="3779520" y="0"/>
                    <a:pt x="2912110" y="24130"/>
                  </a:cubicBezTo>
                  <a:cubicBezTo>
                    <a:pt x="2913380" y="22860"/>
                    <a:pt x="2905760" y="21590"/>
                    <a:pt x="2928620" y="20320"/>
                  </a:cubicBezTo>
                  <a:cubicBezTo>
                    <a:pt x="2678430" y="24130"/>
                    <a:pt x="2451100" y="17780"/>
                    <a:pt x="2214880" y="21590"/>
                  </a:cubicBezTo>
                  <a:lnTo>
                    <a:pt x="2216150" y="20320"/>
                  </a:lnTo>
                  <a:cubicBezTo>
                    <a:pt x="1634490" y="34290"/>
                    <a:pt x="1002030" y="17780"/>
                    <a:pt x="438150" y="33020"/>
                  </a:cubicBezTo>
                  <a:lnTo>
                    <a:pt x="19050" y="33020"/>
                  </a:lnTo>
                  <a:lnTo>
                    <a:pt x="19050" y="78740"/>
                  </a:lnTo>
                  <a:cubicBezTo>
                    <a:pt x="19050" y="213360"/>
                    <a:pt x="20320" y="350520"/>
                    <a:pt x="20320" y="488950"/>
                  </a:cubicBezTo>
                  <a:cubicBezTo>
                    <a:pt x="7620" y="951230"/>
                    <a:pt x="11430" y="1407160"/>
                    <a:pt x="20320" y="1866900"/>
                  </a:cubicBezTo>
                  <a:cubicBezTo>
                    <a:pt x="26670" y="2434590"/>
                    <a:pt x="8890" y="2984500"/>
                    <a:pt x="13970" y="3550920"/>
                  </a:cubicBezTo>
                  <a:cubicBezTo>
                    <a:pt x="7620" y="3983990"/>
                    <a:pt x="21590" y="4433570"/>
                    <a:pt x="25400" y="4879340"/>
                  </a:cubicBezTo>
                  <a:cubicBezTo>
                    <a:pt x="20320" y="5045710"/>
                    <a:pt x="13970" y="5217160"/>
                    <a:pt x="15240" y="5388610"/>
                  </a:cubicBezTo>
                  <a:lnTo>
                    <a:pt x="19050" y="5375910"/>
                  </a:lnTo>
                  <a:cubicBezTo>
                    <a:pt x="13970" y="5425440"/>
                    <a:pt x="15240" y="5480050"/>
                    <a:pt x="19050" y="5532120"/>
                  </a:cubicBezTo>
                  <a:cubicBezTo>
                    <a:pt x="17780" y="5593080"/>
                    <a:pt x="17780" y="5655310"/>
                    <a:pt x="19050" y="5717540"/>
                  </a:cubicBezTo>
                  <a:cubicBezTo>
                    <a:pt x="19050" y="5718810"/>
                    <a:pt x="19050" y="5721350"/>
                    <a:pt x="17780" y="5722620"/>
                  </a:cubicBezTo>
                  <a:lnTo>
                    <a:pt x="16510" y="5709920"/>
                  </a:lnTo>
                  <a:cubicBezTo>
                    <a:pt x="12700" y="5734050"/>
                    <a:pt x="15240" y="5761990"/>
                    <a:pt x="19050" y="5789930"/>
                  </a:cubicBezTo>
                  <a:cubicBezTo>
                    <a:pt x="19050" y="5814060"/>
                    <a:pt x="20320" y="5836920"/>
                    <a:pt x="20320" y="5861050"/>
                  </a:cubicBezTo>
                  <a:lnTo>
                    <a:pt x="24130" y="6056630"/>
                  </a:lnTo>
                  <a:cubicBezTo>
                    <a:pt x="21590" y="6106160"/>
                    <a:pt x="34290" y="6229350"/>
                    <a:pt x="15240" y="6233160"/>
                  </a:cubicBezTo>
                  <a:cubicBezTo>
                    <a:pt x="15240" y="6189980"/>
                    <a:pt x="6350" y="6300470"/>
                    <a:pt x="1270" y="6203950"/>
                  </a:cubicBezTo>
                  <a:cubicBezTo>
                    <a:pt x="0" y="6215380"/>
                    <a:pt x="0" y="6243320"/>
                    <a:pt x="0" y="6272530"/>
                  </a:cubicBezTo>
                  <a:cubicBezTo>
                    <a:pt x="0" y="6281420"/>
                    <a:pt x="1270" y="6290310"/>
                    <a:pt x="1270" y="6297930"/>
                  </a:cubicBezTo>
                  <a:cubicBezTo>
                    <a:pt x="2540" y="6315710"/>
                    <a:pt x="5080" y="6328410"/>
                    <a:pt x="7620" y="6324600"/>
                  </a:cubicBezTo>
                  <a:cubicBezTo>
                    <a:pt x="17780" y="6334760"/>
                    <a:pt x="25400" y="6379210"/>
                    <a:pt x="33020" y="6318250"/>
                  </a:cubicBezTo>
                  <a:lnTo>
                    <a:pt x="60960" y="6318250"/>
                  </a:lnTo>
                  <a:cubicBezTo>
                    <a:pt x="91440" y="6318250"/>
                    <a:pt x="121920" y="6318250"/>
                    <a:pt x="152400" y="6319520"/>
                  </a:cubicBezTo>
                  <a:cubicBezTo>
                    <a:pt x="194310" y="6320790"/>
                    <a:pt x="234950" y="6322060"/>
                    <a:pt x="273050" y="6323330"/>
                  </a:cubicBezTo>
                  <a:cubicBezTo>
                    <a:pt x="991870" y="6350000"/>
                    <a:pt x="1687830" y="6333490"/>
                    <a:pt x="2406650" y="6316980"/>
                  </a:cubicBezTo>
                  <a:cubicBezTo>
                    <a:pt x="3016250" y="6325870"/>
                    <a:pt x="3625850" y="6305550"/>
                    <a:pt x="4218940" y="6318250"/>
                  </a:cubicBezTo>
                  <a:cubicBezTo>
                    <a:pt x="3891280" y="6320790"/>
                    <a:pt x="3567430" y="6325870"/>
                    <a:pt x="3229610" y="6329680"/>
                  </a:cubicBezTo>
                  <a:cubicBezTo>
                    <a:pt x="3237230" y="6328410"/>
                    <a:pt x="3241040" y="6327140"/>
                    <a:pt x="3248660" y="6325870"/>
                  </a:cubicBezTo>
                  <a:cubicBezTo>
                    <a:pt x="3223260" y="6328410"/>
                    <a:pt x="3195320" y="6332220"/>
                    <a:pt x="3166110" y="6330950"/>
                  </a:cubicBezTo>
                  <a:cubicBezTo>
                    <a:pt x="3158490" y="6329680"/>
                    <a:pt x="3173730" y="6328410"/>
                    <a:pt x="3183890" y="6327140"/>
                  </a:cubicBezTo>
                  <a:cubicBezTo>
                    <a:pt x="3072130" y="6316980"/>
                    <a:pt x="2857500" y="6333490"/>
                    <a:pt x="2787650" y="6325870"/>
                  </a:cubicBezTo>
                  <a:cubicBezTo>
                    <a:pt x="2755900" y="6327140"/>
                    <a:pt x="2741930" y="6330950"/>
                    <a:pt x="2759710" y="6334760"/>
                  </a:cubicBezTo>
                  <a:cubicBezTo>
                    <a:pt x="2348230" y="6337300"/>
                    <a:pt x="1907540" y="6339840"/>
                    <a:pt x="1487170" y="6347460"/>
                  </a:cubicBezTo>
                  <a:cubicBezTo>
                    <a:pt x="1466850" y="6346190"/>
                    <a:pt x="1463040" y="6343650"/>
                    <a:pt x="1469390" y="6339840"/>
                  </a:cubicBezTo>
                  <a:cubicBezTo>
                    <a:pt x="1111250" y="6356350"/>
                    <a:pt x="735330" y="6350000"/>
                    <a:pt x="368300" y="6347460"/>
                  </a:cubicBezTo>
                  <a:cubicBezTo>
                    <a:pt x="354330" y="6351270"/>
                    <a:pt x="405130" y="6352540"/>
                    <a:pt x="369570" y="6356350"/>
                  </a:cubicBezTo>
                  <a:cubicBezTo>
                    <a:pt x="487680" y="6361430"/>
                    <a:pt x="585470" y="6346190"/>
                    <a:pt x="692150" y="6353810"/>
                  </a:cubicBezTo>
                  <a:lnTo>
                    <a:pt x="678180" y="6357620"/>
                  </a:lnTo>
                  <a:cubicBezTo>
                    <a:pt x="755650" y="6360160"/>
                    <a:pt x="693420" y="6347460"/>
                    <a:pt x="774700" y="6352540"/>
                  </a:cubicBezTo>
                  <a:cubicBezTo>
                    <a:pt x="806450" y="6356350"/>
                    <a:pt x="767080" y="6357620"/>
                    <a:pt x="781050" y="6358890"/>
                  </a:cubicBezTo>
                  <a:cubicBezTo>
                    <a:pt x="946150" y="6357620"/>
                    <a:pt x="1118870" y="6361430"/>
                    <a:pt x="1275080" y="6351270"/>
                  </a:cubicBezTo>
                  <a:cubicBezTo>
                    <a:pt x="1313180" y="6360160"/>
                    <a:pt x="1452880" y="6351270"/>
                    <a:pt x="1513840" y="6360160"/>
                  </a:cubicBezTo>
                  <a:cubicBezTo>
                    <a:pt x="1557020" y="6356350"/>
                    <a:pt x="1598930" y="6357620"/>
                    <a:pt x="1615440" y="6351270"/>
                  </a:cubicBezTo>
                  <a:cubicBezTo>
                    <a:pt x="2194560" y="6356350"/>
                    <a:pt x="2786380" y="6347460"/>
                    <a:pt x="3379470" y="6347460"/>
                  </a:cubicBezTo>
                  <a:cubicBezTo>
                    <a:pt x="3657600" y="6329680"/>
                    <a:pt x="3989070" y="6351270"/>
                    <a:pt x="4319270" y="6344920"/>
                  </a:cubicBezTo>
                  <a:cubicBezTo>
                    <a:pt x="4321810" y="6344920"/>
                    <a:pt x="4320540" y="6346190"/>
                    <a:pt x="4319270" y="6346190"/>
                  </a:cubicBezTo>
                  <a:cubicBezTo>
                    <a:pt x="4427220" y="6342380"/>
                    <a:pt x="4583430" y="6339840"/>
                    <a:pt x="4711700" y="6342380"/>
                  </a:cubicBezTo>
                  <a:lnTo>
                    <a:pt x="4820920" y="6334760"/>
                  </a:lnTo>
                  <a:cubicBezTo>
                    <a:pt x="5066030" y="6339840"/>
                    <a:pt x="5313680" y="6342380"/>
                    <a:pt x="5561330" y="6342380"/>
                  </a:cubicBezTo>
                  <a:lnTo>
                    <a:pt x="6200140" y="6342380"/>
                  </a:lnTo>
                  <a:cubicBezTo>
                    <a:pt x="6196330" y="6343650"/>
                    <a:pt x="6184900" y="6344920"/>
                    <a:pt x="6160770" y="6346190"/>
                  </a:cubicBezTo>
                  <a:cubicBezTo>
                    <a:pt x="6179820" y="6347460"/>
                    <a:pt x="6252210" y="6347460"/>
                    <a:pt x="6287770" y="6343650"/>
                  </a:cubicBezTo>
                  <a:cubicBezTo>
                    <a:pt x="6292850" y="6343650"/>
                    <a:pt x="6297930" y="6342380"/>
                    <a:pt x="6301740" y="6342380"/>
                  </a:cubicBezTo>
                  <a:lnTo>
                    <a:pt x="6327140" y="6342380"/>
                  </a:lnTo>
                  <a:lnTo>
                    <a:pt x="6327140" y="6327140"/>
                  </a:lnTo>
                  <a:cubicBezTo>
                    <a:pt x="6334760" y="6323330"/>
                    <a:pt x="6320790" y="6324600"/>
                    <a:pt x="6327140" y="6316980"/>
                  </a:cubicBezTo>
                  <a:lnTo>
                    <a:pt x="6327140" y="6010910"/>
                  </a:lnTo>
                  <a:cubicBezTo>
                    <a:pt x="6332220" y="6029960"/>
                    <a:pt x="6324600" y="6093460"/>
                    <a:pt x="6333490" y="6084570"/>
                  </a:cubicBezTo>
                  <a:cubicBezTo>
                    <a:pt x="6337300" y="6040120"/>
                    <a:pt x="6330950" y="6021070"/>
                    <a:pt x="6327140" y="6010910"/>
                  </a:cubicBezTo>
                  <a:cubicBezTo>
                    <a:pt x="6327140" y="5829300"/>
                    <a:pt x="6328410" y="5646420"/>
                    <a:pt x="6328410" y="5464810"/>
                  </a:cubicBezTo>
                  <a:cubicBezTo>
                    <a:pt x="6329680" y="5349240"/>
                    <a:pt x="6329680" y="5234940"/>
                    <a:pt x="6330950" y="5121910"/>
                  </a:cubicBezTo>
                  <a:cubicBezTo>
                    <a:pt x="6337300" y="5403850"/>
                    <a:pt x="6332220" y="5692140"/>
                    <a:pt x="6330950" y="5975350"/>
                  </a:cubicBezTo>
                  <a:cubicBezTo>
                    <a:pt x="6334760" y="5989320"/>
                    <a:pt x="6336030" y="5938520"/>
                    <a:pt x="6339840" y="5974080"/>
                  </a:cubicBezTo>
                  <a:cubicBezTo>
                    <a:pt x="6344920" y="5855970"/>
                    <a:pt x="6329680" y="5758180"/>
                    <a:pt x="6337300" y="5651500"/>
                  </a:cubicBezTo>
                  <a:lnTo>
                    <a:pt x="6341110" y="5665470"/>
                  </a:lnTo>
                  <a:cubicBezTo>
                    <a:pt x="6343650" y="5588000"/>
                    <a:pt x="6330950" y="5650230"/>
                    <a:pt x="6336030" y="5568950"/>
                  </a:cubicBezTo>
                  <a:cubicBezTo>
                    <a:pt x="6341110" y="5539740"/>
                    <a:pt x="6342380" y="5580380"/>
                    <a:pt x="6343650" y="5565140"/>
                  </a:cubicBezTo>
                  <a:close/>
                  <a:moveTo>
                    <a:pt x="5871210" y="6315710"/>
                  </a:moveTo>
                  <a:lnTo>
                    <a:pt x="5899150" y="6315710"/>
                  </a:lnTo>
                  <a:cubicBezTo>
                    <a:pt x="5892800" y="6314440"/>
                    <a:pt x="5883910" y="6314440"/>
                    <a:pt x="5871210" y="6315710"/>
                  </a:cubicBezTo>
                  <a:close/>
                </a:path>
              </a:pathLst>
            </a:custGeom>
            <a:grpFill/>
            <a:ln>
              <a:solidFill>
                <a:schemeClr val="accent2">
                  <a:lumMod val="75000"/>
                </a:schemeClr>
              </a:solidFill>
            </a:ln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72839C-DD52-4912-82B0-63BF1944AEE8}"/>
              </a:ext>
            </a:extLst>
          </p:cNvPr>
          <p:cNvSpPr txBox="1"/>
          <p:nvPr/>
        </p:nvSpPr>
        <p:spPr>
          <a:xfrm>
            <a:off x="10362499" y="3332047"/>
            <a:ext cx="6400800" cy="5248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hân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1F226BA8-4E9B-469D-8F28-132107244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39" y="2908388"/>
            <a:ext cx="8112861" cy="60846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B89A0D-5E81-4848-A653-818402E73026}"/>
              </a:ext>
            </a:extLst>
          </p:cNvPr>
          <p:cNvGrpSpPr/>
          <p:nvPr/>
        </p:nvGrpSpPr>
        <p:grpSpPr>
          <a:xfrm>
            <a:off x="4800599" y="342900"/>
            <a:ext cx="8686801" cy="1898583"/>
            <a:chOff x="4900438" y="499217"/>
            <a:chExt cx="8686801" cy="1898583"/>
          </a:xfrm>
          <a:solidFill>
            <a:srgbClr val="324AB1"/>
          </a:solidFill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F9190F62-94F8-433B-BCA5-11BF949F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34C824A0-9085-4144-A209-0FFCBBFA1766}"/>
                </a:ext>
              </a:extLst>
            </p:cNvPr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7">
              <a:extLst>
                <a:ext uri="{FF2B5EF4-FFF2-40B4-BE49-F238E27FC236}">
                  <a16:creationId xmlns:a16="http://schemas.microsoft.com/office/drawing/2014/main" id="{9C9AFAB7-BF95-46E0-97FC-DC04E765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286118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407576" y="38100"/>
            <a:ext cx="9472848" cy="2191006"/>
            <a:chOff x="4469314" y="459890"/>
            <a:chExt cx="9472848" cy="2438400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69314" y="1028700"/>
              <a:ext cx="9472848" cy="1869590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4671838" y="1371818"/>
              <a:ext cx="9220200" cy="117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 TIẾT TẤU VÀ GÕ ĐỆM</a:t>
              </a:r>
            </a:p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3600" i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600" i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i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i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600" i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i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tấu</a:t>
              </a:r>
              <a:endParaRPr lang="en-US" sz="36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326289" y="459890"/>
              <a:ext cx="1625091" cy="863329"/>
            </a:xfrm>
            <a:prstGeom prst="rect">
              <a:avLst/>
            </a:prstGeom>
          </p:spPr>
        </p:pic>
      </p:grpSp>
      <p:sp>
        <p:nvSpPr>
          <p:cNvPr id="9" name="TextBox 5">
            <a:extLst>
              <a:ext uri="{FF2B5EF4-FFF2-40B4-BE49-F238E27FC236}">
                <a16:creationId xmlns:a16="http://schemas.microsoft.com/office/drawing/2014/main" id="{351B56BF-F266-4AB9-A5BD-DF5156C7135A}"/>
              </a:ext>
            </a:extLst>
          </p:cNvPr>
          <p:cNvSpPr txBox="1"/>
          <p:nvPr/>
        </p:nvSpPr>
        <p:spPr>
          <a:xfrm>
            <a:off x="5452555" y="1943100"/>
            <a:ext cx="7535289" cy="105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TRUYỀN TÍN HIỆU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9AABCD20-1939-495B-A7CA-9C0AEA34BA04}"/>
              </a:ext>
            </a:extLst>
          </p:cNvPr>
          <p:cNvGrpSpPr/>
          <p:nvPr/>
        </p:nvGrpSpPr>
        <p:grpSpPr>
          <a:xfrm rot="19699709">
            <a:off x="16359365" y="7992931"/>
            <a:ext cx="2466833" cy="2641487"/>
            <a:chOff x="0" y="0"/>
            <a:chExt cx="4626103" cy="5086616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C1BC566-4945-4DF3-9487-4E66F2F8A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142727" y="1068814"/>
              <a:ext cx="1325495" cy="1332765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5B4BFCC3-144D-429E-87C5-4FF3F330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389326">
              <a:off x="1633492" y="242360"/>
              <a:ext cx="2175442" cy="4601896"/>
            </a:xfrm>
            <a:prstGeom prst="rect">
              <a:avLst/>
            </a:prstGeom>
          </p:spPr>
        </p:pic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610E789C-E691-4F4E-B3E2-B9D8C534F8E4}"/>
              </a:ext>
            </a:extLst>
          </p:cNvPr>
          <p:cNvGrpSpPr/>
          <p:nvPr/>
        </p:nvGrpSpPr>
        <p:grpSpPr>
          <a:xfrm rot="19728645">
            <a:off x="-274484" y="8130228"/>
            <a:ext cx="3007422" cy="2133600"/>
            <a:chOff x="0" y="0"/>
            <a:chExt cx="5126275" cy="3957081"/>
          </a:xfrm>
        </p:grpSpPr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850A6286-3C26-4DE6-A8A6-2FE61A1A2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3506" cy="3446681"/>
            </a:xfrm>
            <a:prstGeom prst="rect">
              <a:avLst/>
            </a:prstGeom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052C0594-C6AE-4BE2-BBA3-65205F58C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6600" b="16600"/>
            <a:stretch>
              <a:fillRect/>
            </a:stretch>
          </p:blipFill>
          <p:spPr>
            <a:xfrm rot="5870573">
              <a:off x="3360855" y="2190998"/>
              <a:ext cx="1655700" cy="166478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60BB2F-9E27-4882-B690-3A7B3D472656}"/>
              </a:ext>
            </a:extLst>
          </p:cNvPr>
          <p:cNvSpPr/>
          <p:nvPr/>
        </p:nvSpPr>
        <p:spPr>
          <a:xfrm>
            <a:off x="1828800" y="3162300"/>
            <a:ext cx="14774396" cy="5779878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3DAA979-3302-4951-853B-82D0A7641CFD}"/>
              </a:ext>
            </a:extLst>
          </p:cNvPr>
          <p:cNvSpPr txBox="1"/>
          <p:nvPr/>
        </p:nvSpPr>
        <p:spPr>
          <a:xfrm>
            <a:off x="2268507" y="3107631"/>
            <a:ext cx="13997307" cy="5541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iáo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D2B4EE4-B530-4FD7-B7AC-A50D56033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53600" y="7957046"/>
            <a:ext cx="3383936" cy="23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643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>
            <a:extLst>
              <a:ext uri="{FF2B5EF4-FFF2-40B4-BE49-F238E27FC236}">
                <a16:creationId xmlns:a16="http://schemas.microsoft.com/office/drawing/2014/main" id="{351B56BF-F266-4AB9-A5BD-DF5156C7135A}"/>
              </a:ext>
            </a:extLst>
          </p:cNvPr>
          <p:cNvSpPr txBox="1"/>
          <p:nvPr/>
        </p:nvSpPr>
        <p:spPr>
          <a:xfrm>
            <a:off x="5452555" y="883771"/>
            <a:ext cx="7535289" cy="105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9AABCD20-1939-495B-A7CA-9C0AEA34BA04}"/>
              </a:ext>
            </a:extLst>
          </p:cNvPr>
          <p:cNvGrpSpPr/>
          <p:nvPr/>
        </p:nvGrpSpPr>
        <p:grpSpPr>
          <a:xfrm rot="19699709">
            <a:off x="16359365" y="7992931"/>
            <a:ext cx="2466833" cy="2641487"/>
            <a:chOff x="0" y="0"/>
            <a:chExt cx="4626103" cy="5086616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C1BC566-4945-4DF3-9487-4E66F2F8A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142727" y="1068814"/>
              <a:ext cx="1325495" cy="1332765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5B4BFCC3-144D-429E-87C5-4FF3F330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89326">
              <a:off x="1633492" y="242360"/>
              <a:ext cx="2175442" cy="4601896"/>
            </a:xfrm>
            <a:prstGeom prst="rect">
              <a:avLst/>
            </a:prstGeom>
          </p:spPr>
        </p:pic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610E789C-E691-4F4E-B3E2-B9D8C534F8E4}"/>
              </a:ext>
            </a:extLst>
          </p:cNvPr>
          <p:cNvGrpSpPr/>
          <p:nvPr/>
        </p:nvGrpSpPr>
        <p:grpSpPr>
          <a:xfrm rot="19728645">
            <a:off x="-274484" y="8130228"/>
            <a:ext cx="3007422" cy="2133600"/>
            <a:chOff x="0" y="0"/>
            <a:chExt cx="5126275" cy="3957081"/>
          </a:xfrm>
        </p:grpSpPr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850A6286-3C26-4DE6-A8A6-2FE61A1A2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3506" cy="3446681"/>
            </a:xfrm>
            <a:prstGeom prst="rect">
              <a:avLst/>
            </a:prstGeom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052C0594-C6AE-4BE2-BBA3-65205F58C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600" b="16600"/>
            <a:stretch>
              <a:fillRect/>
            </a:stretch>
          </p:blipFill>
          <p:spPr>
            <a:xfrm rot="5870573">
              <a:off x="3360855" y="2190998"/>
              <a:ext cx="1655700" cy="166478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60BB2F-9E27-4882-B690-3A7B3D472656}"/>
              </a:ext>
            </a:extLst>
          </p:cNvPr>
          <p:cNvSpPr/>
          <p:nvPr/>
        </p:nvSpPr>
        <p:spPr>
          <a:xfrm>
            <a:off x="1828800" y="2705100"/>
            <a:ext cx="14774396" cy="3124200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3DAA979-3302-4951-853B-82D0A7641CFD}"/>
              </a:ext>
            </a:extLst>
          </p:cNvPr>
          <p:cNvSpPr txBox="1"/>
          <p:nvPr/>
        </p:nvSpPr>
        <p:spPr>
          <a:xfrm>
            <a:off x="2362199" y="2996412"/>
            <a:ext cx="13809693" cy="243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98EF-E000-4FB1-A885-853FEAAB53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6"/>
          <a:stretch/>
        </p:blipFill>
        <p:spPr>
          <a:xfrm>
            <a:off x="1284875" y="6552792"/>
            <a:ext cx="15964342" cy="15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87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9AABCD20-1939-495B-A7CA-9C0AEA34BA04}"/>
              </a:ext>
            </a:extLst>
          </p:cNvPr>
          <p:cNvGrpSpPr/>
          <p:nvPr/>
        </p:nvGrpSpPr>
        <p:grpSpPr>
          <a:xfrm rot="19699709">
            <a:off x="16359365" y="7992931"/>
            <a:ext cx="2466833" cy="2641487"/>
            <a:chOff x="0" y="0"/>
            <a:chExt cx="4626103" cy="5086616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C1BC566-4945-4DF3-9487-4E66F2F8A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142727" y="1068814"/>
              <a:ext cx="1325495" cy="1332765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5B4BFCC3-144D-429E-87C5-4FF3F330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389326">
              <a:off x="1633492" y="242360"/>
              <a:ext cx="2175442" cy="4601896"/>
            </a:xfrm>
            <a:prstGeom prst="rect">
              <a:avLst/>
            </a:prstGeom>
          </p:spPr>
        </p:pic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610E789C-E691-4F4E-B3E2-B9D8C534F8E4}"/>
              </a:ext>
            </a:extLst>
          </p:cNvPr>
          <p:cNvGrpSpPr/>
          <p:nvPr/>
        </p:nvGrpSpPr>
        <p:grpSpPr>
          <a:xfrm rot="19728645">
            <a:off x="-274484" y="8130228"/>
            <a:ext cx="3007422" cy="2133600"/>
            <a:chOff x="0" y="0"/>
            <a:chExt cx="5126275" cy="3957081"/>
          </a:xfrm>
        </p:grpSpPr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850A6286-3C26-4DE6-A8A6-2FE61A1A2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3506" cy="3446681"/>
            </a:xfrm>
            <a:prstGeom prst="rect">
              <a:avLst/>
            </a:prstGeom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052C0594-C6AE-4BE2-BBA3-65205F58C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600" b="16600"/>
            <a:stretch>
              <a:fillRect/>
            </a:stretch>
          </p:blipFill>
          <p:spPr>
            <a:xfrm rot="5870573">
              <a:off x="3360855" y="2190998"/>
              <a:ext cx="1655700" cy="166478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60BB2F-9E27-4882-B690-3A7B3D472656}"/>
              </a:ext>
            </a:extLst>
          </p:cNvPr>
          <p:cNvSpPr/>
          <p:nvPr/>
        </p:nvSpPr>
        <p:spPr>
          <a:xfrm>
            <a:off x="3352800" y="3771900"/>
            <a:ext cx="11506200" cy="5181600"/>
          </a:xfrm>
          <a:prstGeom prst="round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3DAA979-3302-4951-853B-82D0A7641CFD}"/>
              </a:ext>
            </a:extLst>
          </p:cNvPr>
          <p:cNvSpPr txBox="1"/>
          <p:nvPr/>
        </p:nvSpPr>
        <p:spPr>
          <a:xfrm>
            <a:off x="3783379" y="4192330"/>
            <a:ext cx="10790988" cy="434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2/4.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♩ :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98EF-E000-4FB1-A885-853FEAAB53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6"/>
          <a:stretch/>
        </p:blipFill>
        <p:spPr>
          <a:xfrm>
            <a:off x="1165146" y="1664406"/>
            <a:ext cx="15964342" cy="15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83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407576" y="1058465"/>
            <a:ext cx="9472848" cy="1799035"/>
            <a:chOff x="4469314" y="459890"/>
            <a:chExt cx="9472848" cy="1799035"/>
          </a:xfrm>
          <a:solidFill>
            <a:srgbClr val="324AB1"/>
          </a:solidFill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69314" y="1028700"/>
              <a:ext cx="9472848" cy="1230225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4671838" y="1406448"/>
              <a:ext cx="9220200" cy="54752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3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6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326289" y="459890"/>
              <a:ext cx="1625091" cy="863329"/>
            </a:xfrm>
            <a:prstGeom prst="rect">
              <a:avLst/>
            </a:prstGeom>
          </p:spPr>
        </p:pic>
      </p:grp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4660BB2F-9E27-4882-B690-3A7B3D472656}"/>
              </a:ext>
            </a:extLst>
          </p:cNvPr>
          <p:cNvSpPr/>
          <p:nvPr/>
        </p:nvSpPr>
        <p:spPr>
          <a:xfrm>
            <a:off x="3733800" y="5905500"/>
            <a:ext cx="11125200" cy="2209800"/>
          </a:xfrm>
          <a:prstGeom prst="foldedCorner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3DAA979-3302-4951-853B-82D0A7641CFD}"/>
              </a:ext>
            </a:extLst>
          </p:cNvPr>
          <p:cNvSpPr txBox="1"/>
          <p:nvPr/>
        </p:nvSpPr>
        <p:spPr>
          <a:xfrm>
            <a:off x="4111868" y="5981700"/>
            <a:ext cx="10366132" cy="181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98EF-E000-4FB1-A885-853FEAAB53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6"/>
          <a:stretch/>
        </p:blipFill>
        <p:spPr>
          <a:xfrm>
            <a:off x="1238029" y="3645606"/>
            <a:ext cx="15964342" cy="1574094"/>
          </a:xfrm>
          <a:prstGeom prst="rect">
            <a:avLst/>
          </a:prstGeom>
        </p:spPr>
      </p:pic>
      <p:grpSp>
        <p:nvGrpSpPr>
          <p:cNvPr id="38" name="Group 11">
            <a:extLst>
              <a:ext uri="{FF2B5EF4-FFF2-40B4-BE49-F238E27FC236}">
                <a16:creationId xmlns:a16="http://schemas.microsoft.com/office/drawing/2014/main" id="{B4465C98-D2A4-41B0-A723-24DE04E1E249}"/>
              </a:ext>
            </a:extLst>
          </p:cNvPr>
          <p:cNvGrpSpPr/>
          <p:nvPr/>
        </p:nvGrpSpPr>
        <p:grpSpPr>
          <a:xfrm>
            <a:off x="0" y="8191499"/>
            <a:ext cx="2743200" cy="2138629"/>
            <a:chOff x="0" y="0"/>
            <a:chExt cx="4410053" cy="3387977"/>
          </a:xfrm>
        </p:grpSpPr>
        <p:pic>
          <p:nvPicPr>
            <p:cNvPr id="39" name="Picture 12">
              <a:extLst>
                <a:ext uri="{FF2B5EF4-FFF2-40B4-BE49-F238E27FC236}">
                  <a16:creationId xmlns:a16="http://schemas.microsoft.com/office/drawing/2014/main" id="{2B3F8380-59A9-4689-8012-4F39103C6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22471" cy="3387977"/>
            </a:xfrm>
            <a:prstGeom prst="rect">
              <a:avLst/>
            </a:prstGeom>
          </p:spPr>
        </p:pic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BC5908C4-8BFF-4421-BB7D-F5D3B8625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6600" t="40891" r="18022" b="16600"/>
            <a:stretch>
              <a:fillRect/>
            </a:stretch>
          </p:blipFill>
          <p:spPr>
            <a:xfrm rot="-9951490">
              <a:off x="3221933" y="125266"/>
              <a:ext cx="1115908" cy="729534"/>
            </a:xfrm>
            <a:prstGeom prst="rect">
              <a:avLst/>
            </a:prstGeom>
          </p:spPr>
        </p:pic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id="{FEDD7FFB-3A25-49B8-AA53-41EDCE39307C}"/>
              </a:ext>
            </a:extLst>
          </p:cNvPr>
          <p:cNvGrpSpPr/>
          <p:nvPr/>
        </p:nvGrpSpPr>
        <p:grpSpPr>
          <a:xfrm rot="2875808">
            <a:off x="15968462" y="7567010"/>
            <a:ext cx="2734799" cy="2980853"/>
            <a:chOff x="0" y="0"/>
            <a:chExt cx="4413804" cy="4488970"/>
          </a:xfrm>
        </p:grpSpPr>
        <p:pic>
          <p:nvPicPr>
            <p:cNvPr id="42" name="Picture 16">
              <a:extLst>
                <a:ext uri="{FF2B5EF4-FFF2-40B4-BE49-F238E27FC236}">
                  <a16:creationId xmlns:a16="http://schemas.microsoft.com/office/drawing/2014/main" id="{AAB14DC5-6B80-484B-9ACD-7C168AC9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370612" y="1859411"/>
              <a:ext cx="1423526" cy="1431333"/>
            </a:xfrm>
            <a:prstGeom prst="rect">
              <a:avLst/>
            </a:prstGeom>
          </p:spPr>
        </p:pic>
        <p:pic>
          <p:nvPicPr>
            <p:cNvPr id="43" name="Picture 17">
              <a:extLst>
                <a:ext uri="{FF2B5EF4-FFF2-40B4-BE49-F238E27FC236}">
                  <a16:creationId xmlns:a16="http://schemas.microsoft.com/office/drawing/2014/main" id="{21384B24-C356-4237-8F92-533DCC332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2473933">
              <a:off x="831897" y="465066"/>
              <a:ext cx="2750010" cy="3558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926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407576" y="571500"/>
            <a:ext cx="9472848" cy="1799035"/>
            <a:chOff x="4469314" y="459890"/>
            <a:chExt cx="9472848" cy="1799035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69314" y="1028700"/>
              <a:ext cx="9472848" cy="1230225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4671838" y="1406448"/>
              <a:ext cx="9220200" cy="547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3600" i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600" i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</a:t>
              </a:r>
              <a:r>
                <a:rPr lang="en-US" sz="3600" i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đệm</a:t>
              </a:r>
              <a:endParaRPr lang="en-US" sz="36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326289" y="459890"/>
              <a:ext cx="1625091" cy="863329"/>
            </a:xfrm>
            <a:prstGeom prst="rect">
              <a:avLst/>
            </a:prstGeom>
          </p:spPr>
        </p:pic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660BB2F-9E27-4882-B690-3A7B3D472656}"/>
              </a:ext>
            </a:extLst>
          </p:cNvPr>
          <p:cNvSpPr/>
          <p:nvPr/>
        </p:nvSpPr>
        <p:spPr>
          <a:xfrm>
            <a:off x="3096410" y="2751966"/>
            <a:ext cx="12582753" cy="2209800"/>
          </a:xfrm>
          <a:prstGeom prst="flowChartAlternateProcess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3DAA979-3302-4951-853B-82D0A7641CFD}"/>
              </a:ext>
            </a:extLst>
          </p:cNvPr>
          <p:cNvSpPr txBox="1"/>
          <p:nvPr/>
        </p:nvSpPr>
        <p:spPr>
          <a:xfrm>
            <a:off x="3868163" y="2804355"/>
            <a:ext cx="11125200" cy="1816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3645F59-A106-4CBD-9229-E37186BA18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4681" r="4591" b="6392"/>
          <a:stretch/>
        </p:blipFill>
        <p:spPr>
          <a:xfrm>
            <a:off x="2608836" y="5339842"/>
            <a:ext cx="13070327" cy="3429100"/>
          </a:xfrm>
          <a:prstGeom prst="rect">
            <a:avLst/>
          </a:prstGeom>
        </p:spPr>
      </p:pic>
      <p:grpSp>
        <p:nvGrpSpPr>
          <p:cNvPr id="32" name="Group 11">
            <a:extLst>
              <a:ext uri="{FF2B5EF4-FFF2-40B4-BE49-F238E27FC236}">
                <a16:creationId xmlns:a16="http://schemas.microsoft.com/office/drawing/2014/main" id="{AA8FB427-5DD3-4E29-9150-9233D73A03FF}"/>
              </a:ext>
            </a:extLst>
          </p:cNvPr>
          <p:cNvGrpSpPr/>
          <p:nvPr/>
        </p:nvGrpSpPr>
        <p:grpSpPr>
          <a:xfrm>
            <a:off x="0" y="8191499"/>
            <a:ext cx="2743200" cy="2138629"/>
            <a:chOff x="0" y="0"/>
            <a:chExt cx="4410053" cy="3387977"/>
          </a:xfrm>
        </p:grpSpPr>
        <p:pic>
          <p:nvPicPr>
            <p:cNvPr id="33" name="Picture 12">
              <a:extLst>
                <a:ext uri="{FF2B5EF4-FFF2-40B4-BE49-F238E27FC236}">
                  <a16:creationId xmlns:a16="http://schemas.microsoft.com/office/drawing/2014/main" id="{6F20FC31-CA1E-4F30-AA76-76ACFB39A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22471" cy="3387977"/>
            </a:xfrm>
            <a:prstGeom prst="rect">
              <a:avLst/>
            </a:prstGeom>
          </p:spPr>
        </p:pic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7AE3C6CE-2F07-4E2B-AABA-BE7A6144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6600" t="40891" r="18022" b="16600"/>
            <a:stretch>
              <a:fillRect/>
            </a:stretch>
          </p:blipFill>
          <p:spPr>
            <a:xfrm rot="-9951490">
              <a:off x="3221933" y="125266"/>
              <a:ext cx="1115908" cy="729534"/>
            </a:xfrm>
            <a:prstGeom prst="rect">
              <a:avLst/>
            </a:prstGeom>
          </p:spPr>
        </p:pic>
      </p:grpSp>
      <p:grpSp>
        <p:nvGrpSpPr>
          <p:cNvPr id="35" name="Group 15">
            <a:extLst>
              <a:ext uri="{FF2B5EF4-FFF2-40B4-BE49-F238E27FC236}">
                <a16:creationId xmlns:a16="http://schemas.microsoft.com/office/drawing/2014/main" id="{631795D8-19D2-44E0-9219-9FBE769BE56A}"/>
              </a:ext>
            </a:extLst>
          </p:cNvPr>
          <p:cNvGrpSpPr/>
          <p:nvPr/>
        </p:nvGrpSpPr>
        <p:grpSpPr>
          <a:xfrm rot="2875808">
            <a:off x="15968462" y="7567010"/>
            <a:ext cx="2734799" cy="2980853"/>
            <a:chOff x="0" y="0"/>
            <a:chExt cx="4413804" cy="4488970"/>
          </a:xfrm>
        </p:grpSpPr>
        <p:pic>
          <p:nvPicPr>
            <p:cNvPr id="36" name="Picture 16">
              <a:extLst>
                <a:ext uri="{FF2B5EF4-FFF2-40B4-BE49-F238E27FC236}">
                  <a16:creationId xmlns:a16="http://schemas.microsoft.com/office/drawing/2014/main" id="{03E25D9B-2AA3-4CAF-BF4F-D1C6A0552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370612" y="1859411"/>
              <a:ext cx="1423526" cy="1431333"/>
            </a:xfrm>
            <a:prstGeom prst="rect">
              <a:avLst/>
            </a:prstGeom>
          </p:spPr>
        </p:pic>
        <p:pic>
          <p:nvPicPr>
            <p:cNvPr id="37" name="Picture 17">
              <a:extLst>
                <a:ext uri="{FF2B5EF4-FFF2-40B4-BE49-F238E27FC236}">
                  <a16:creationId xmlns:a16="http://schemas.microsoft.com/office/drawing/2014/main" id="{1806687D-0E7F-4843-A539-0D5393CD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2473933">
              <a:off x="831897" y="465066"/>
              <a:ext cx="2750010" cy="3558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2090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304800" y="1041107"/>
            <a:ext cx="7308346" cy="8204785"/>
            <a:chOff x="0" y="0"/>
            <a:chExt cx="9744461" cy="109397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984720">
              <a:off x="895393" y="856668"/>
              <a:ext cx="3290442" cy="425821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7853" y="5519022"/>
              <a:ext cx="4232061" cy="407047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11988">
              <a:off x="4615593" y="991860"/>
              <a:ext cx="3315441" cy="418232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06676">
              <a:off x="6314525" y="5023780"/>
              <a:ext cx="2671223" cy="5650664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057786">
              <a:off x="4039115" y="22760"/>
              <a:ext cx="1708547" cy="183714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5075479" y="9122404"/>
              <a:ext cx="1633669" cy="1642629"/>
            </a:xfrm>
            <a:prstGeom prst="rect">
              <a:avLst/>
            </a:prstGeom>
          </p:spPr>
        </p:pic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E7BD8A2C-E2EC-4A03-B0B6-09E5FA087723}"/>
              </a:ext>
            </a:extLst>
          </p:cNvPr>
          <p:cNvSpPr txBox="1"/>
          <p:nvPr/>
        </p:nvSpPr>
        <p:spPr>
          <a:xfrm>
            <a:off x="8461948" y="1147662"/>
            <a:ext cx="7535289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5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11DF4B17-707E-4D43-A7EB-299F746A786E}"/>
              </a:ext>
            </a:extLst>
          </p:cNvPr>
          <p:cNvSpPr txBox="1"/>
          <p:nvPr/>
        </p:nvSpPr>
        <p:spPr>
          <a:xfrm>
            <a:off x="9273600" y="3162300"/>
            <a:ext cx="6723637" cy="832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000BD209-5D1C-4533-B162-3C9C79451212}"/>
              </a:ext>
            </a:extLst>
          </p:cNvPr>
          <p:cNvSpPr txBox="1"/>
          <p:nvPr/>
        </p:nvSpPr>
        <p:spPr>
          <a:xfrm>
            <a:off x="9273600" y="4805262"/>
            <a:ext cx="6723637" cy="832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269AFBFC-A763-489D-81B8-D2919F41BCA6}"/>
              </a:ext>
            </a:extLst>
          </p:cNvPr>
          <p:cNvSpPr/>
          <p:nvPr/>
        </p:nvSpPr>
        <p:spPr>
          <a:xfrm flipH="1">
            <a:off x="7086600" y="6538911"/>
            <a:ext cx="10210800" cy="1961956"/>
          </a:xfrm>
          <a:prstGeom prst="homePlat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D81000DB-214D-4F99-AEAC-D2039EC8F2DC}"/>
              </a:ext>
            </a:extLst>
          </p:cNvPr>
          <p:cNvSpPr txBox="1"/>
          <p:nvPr/>
        </p:nvSpPr>
        <p:spPr>
          <a:xfrm>
            <a:off x="8064015" y="6780108"/>
            <a:ext cx="9169295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A7402217-FB12-41BE-87B1-D68584B02D0F}"/>
              </a:ext>
            </a:extLst>
          </p:cNvPr>
          <p:cNvSpPr/>
          <p:nvPr/>
        </p:nvSpPr>
        <p:spPr>
          <a:xfrm flipH="1">
            <a:off x="7086600" y="4829072"/>
            <a:ext cx="10210800" cy="1100239"/>
          </a:xfrm>
          <a:prstGeom prst="homePlat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60C2F873-556C-40DD-9A78-C3D1BEE1E135}"/>
              </a:ext>
            </a:extLst>
          </p:cNvPr>
          <p:cNvSpPr/>
          <p:nvPr/>
        </p:nvSpPr>
        <p:spPr>
          <a:xfrm flipH="1">
            <a:off x="7086600" y="3186109"/>
            <a:ext cx="10210800" cy="1100239"/>
          </a:xfrm>
          <a:prstGeom prst="homePlat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3351439-7F07-46B3-9EDC-65DE3AAB343E}"/>
              </a:ext>
            </a:extLst>
          </p:cNvPr>
          <p:cNvSpPr txBox="1"/>
          <p:nvPr/>
        </p:nvSpPr>
        <p:spPr>
          <a:xfrm>
            <a:off x="5376355" y="571500"/>
            <a:ext cx="7535289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5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ÂM NHẠC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88AA76-2BDB-46C5-8410-932A062AC438}"/>
              </a:ext>
            </a:extLst>
          </p:cNvPr>
          <p:cNvGrpSpPr/>
          <p:nvPr/>
        </p:nvGrpSpPr>
        <p:grpSpPr>
          <a:xfrm>
            <a:off x="3306261" y="4271527"/>
            <a:ext cx="4148645" cy="4620302"/>
            <a:chOff x="1028700" y="232765"/>
            <a:chExt cx="4188092" cy="468546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8F8A2BC-F2AB-4009-9DE6-8C4048D11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28700" y="803432"/>
              <a:ext cx="4188092" cy="411480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7BC3AB2B-CB68-447A-8BC8-9547E9946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0908" y="232765"/>
              <a:ext cx="592067" cy="114133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8B40A68-0238-4A4C-A913-E253CD6C4341}"/>
              </a:ext>
            </a:extLst>
          </p:cNvPr>
          <p:cNvGrpSpPr/>
          <p:nvPr/>
        </p:nvGrpSpPr>
        <p:grpSpPr>
          <a:xfrm>
            <a:off x="9977865" y="4271527"/>
            <a:ext cx="4419600" cy="4620302"/>
            <a:chOff x="12339419" y="232765"/>
            <a:chExt cx="4387667" cy="4536703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22AC3D6-5781-4CFD-A7B1-29E7E6187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339419" y="952197"/>
              <a:ext cx="4387667" cy="3817271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0062938C-2373-4F1B-A54B-70122FABD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884947" y="232765"/>
              <a:ext cx="806067" cy="114133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AD4FAAE-663E-44F2-9323-45CC072C1025}"/>
              </a:ext>
            </a:extLst>
          </p:cNvPr>
          <p:cNvSpPr txBox="1"/>
          <p:nvPr/>
        </p:nvSpPr>
        <p:spPr>
          <a:xfrm>
            <a:off x="811470" y="1863091"/>
            <a:ext cx="16665057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Luật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mời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, chia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vi-VN" sz="3200" dirty="0">
                <a:latin typeface="Arial" panose="020B0604020202020204" pitchFamily="34" charset="0"/>
                <a:cs typeface="Arial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vi-VN" sz="3200" dirty="0">
                <a:latin typeface="Arial" panose="020B0604020202020204" pitchFamily="34" charset="0"/>
                <a:cs typeface="Arial" pitchFamily="34" charset="0"/>
              </a:rPr>
              <a:t> hô </a:t>
            </a:r>
            <a:r>
              <a:rPr lang="vi-VN" sz="3200" dirty="0" err="1">
                <a:latin typeface="Arial" panose="020B0604020202020204" pitchFamily="34" charset="0"/>
                <a:cs typeface="Arial" pitchFamily="34" charset="0"/>
              </a:rPr>
              <a:t>bắt</a:t>
            </a:r>
            <a:r>
              <a:rPr lang="vi-VN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itchFamily="34" charset="0"/>
              </a:rPr>
              <a:t>đầu</a:t>
            </a:r>
            <a:r>
              <a:rPr lang="vi-VN" sz="3200" dirty="0">
                <a:latin typeface="Arial" panose="020B0604020202020204" pitchFamily="34" charset="0"/>
                <a:cs typeface="Arial" pitchFamily="34" charset="0"/>
              </a:rPr>
              <a:t>, 2 </a:t>
            </a:r>
            <a:r>
              <a:rPr lang="vi-VN" sz="3200" dirty="0" err="1">
                <a:latin typeface="Arial" panose="020B0604020202020204" pitchFamily="34" charset="0"/>
                <a:cs typeface="Arial" pitchFamily="34" charset="0"/>
              </a:rPr>
              <a:t>đội</a:t>
            </a:r>
            <a:r>
              <a:rPr lang="vi-VN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phụ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thầy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thúc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án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chiến</a:t>
            </a:r>
            <a:r>
              <a:rPr lang="en-US" sz="32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itchFamily="34" charset="0"/>
              </a:rPr>
              <a:t>thắng</a:t>
            </a:r>
            <a:r>
              <a:rPr lang="vi-VN" sz="3200" dirty="0">
                <a:latin typeface="Arial" panose="020B0604020202020204" pitchFamily="34" charset="0"/>
                <a:cs typeface="Arial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34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F08B6357-53A9-4CF1-8975-7A6DC5DDBC06}"/>
              </a:ext>
            </a:extLst>
          </p:cNvPr>
          <p:cNvSpPr/>
          <p:nvPr/>
        </p:nvSpPr>
        <p:spPr>
          <a:xfrm>
            <a:off x="1280129" y="4249861"/>
            <a:ext cx="9779467" cy="2209800"/>
          </a:xfrm>
          <a:prstGeom prst="flowChartAlternateProcess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16D44A-7A56-488F-9E8B-EB0EA77E0002}"/>
              </a:ext>
            </a:extLst>
          </p:cNvPr>
          <p:cNvSpPr txBox="1"/>
          <p:nvPr/>
        </p:nvSpPr>
        <p:spPr>
          <a:xfrm>
            <a:off x="1704369" y="4533900"/>
            <a:ext cx="91440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6">
            <a:extLst>
              <a:ext uri="{FF2B5EF4-FFF2-40B4-BE49-F238E27FC236}">
                <a16:creationId xmlns:a16="http://schemas.microsoft.com/office/drawing/2014/main" id="{ABDF2DAB-D83F-4FC6-8CDD-28CAE4009A92}"/>
              </a:ext>
            </a:extLst>
          </p:cNvPr>
          <p:cNvGrpSpPr/>
          <p:nvPr/>
        </p:nvGrpSpPr>
        <p:grpSpPr>
          <a:xfrm>
            <a:off x="10515600" y="1041107"/>
            <a:ext cx="7308346" cy="8204785"/>
            <a:chOff x="0" y="0"/>
            <a:chExt cx="9744461" cy="10939714"/>
          </a:xfrm>
        </p:grpSpPr>
        <p:pic>
          <p:nvPicPr>
            <p:cNvPr id="31" name="Picture 7">
              <a:extLst>
                <a:ext uri="{FF2B5EF4-FFF2-40B4-BE49-F238E27FC236}">
                  <a16:creationId xmlns:a16="http://schemas.microsoft.com/office/drawing/2014/main" id="{0A088AAF-D039-43F8-B596-F23B65877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984720">
              <a:off x="895393" y="856668"/>
              <a:ext cx="3290442" cy="4258219"/>
            </a:xfrm>
            <a:prstGeom prst="rect">
              <a:avLst/>
            </a:prstGeom>
          </p:spPr>
        </p:pic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9D5B6F69-AC3C-43B6-821D-91364A5E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7853" y="5519022"/>
              <a:ext cx="4232061" cy="4070473"/>
            </a:xfrm>
            <a:prstGeom prst="rect">
              <a:avLst/>
            </a:prstGeom>
          </p:spPr>
        </p:pic>
        <p:pic>
          <p:nvPicPr>
            <p:cNvPr id="33" name="Picture 9">
              <a:extLst>
                <a:ext uri="{FF2B5EF4-FFF2-40B4-BE49-F238E27FC236}">
                  <a16:creationId xmlns:a16="http://schemas.microsoft.com/office/drawing/2014/main" id="{7E7D94AF-88C4-4731-8C57-71922B06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11988">
              <a:off x="4615593" y="991860"/>
              <a:ext cx="3315441" cy="4182323"/>
            </a:xfrm>
            <a:prstGeom prst="rect">
              <a:avLst/>
            </a:prstGeom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F86EB1BD-A1AD-416E-B7B0-1ACE5882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06676">
              <a:off x="6314525" y="5023780"/>
              <a:ext cx="2671223" cy="5650664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72783D7F-4966-4553-9072-A691C81F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057786">
              <a:off x="4039115" y="22760"/>
              <a:ext cx="1708547" cy="1837148"/>
            </a:xfrm>
            <a:prstGeom prst="rect">
              <a:avLst/>
            </a:prstGeom>
          </p:spPr>
        </p:pic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486D6841-D30B-4D69-8ACB-BA87AE205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5075479" y="9122404"/>
              <a:ext cx="1633669" cy="164262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1281B6-A916-4FD1-AEAB-7317847407AA}"/>
              </a:ext>
            </a:extLst>
          </p:cNvPr>
          <p:cNvGrpSpPr/>
          <p:nvPr/>
        </p:nvGrpSpPr>
        <p:grpSpPr>
          <a:xfrm>
            <a:off x="2705716" y="1671778"/>
            <a:ext cx="6384298" cy="1777612"/>
            <a:chOff x="4469314" y="481313"/>
            <a:chExt cx="6384298" cy="1777612"/>
          </a:xfrm>
          <a:solidFill>
            <a:srgbClr val="324AB1"/>
          </a:solidFill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451B1BE7-A01B-4389-BED7-09769F24A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469314" y="1028700"/>
              <a:ext cx="6338052" cy="1230225"/>
            </a:xfrm>
            <a:prstGeom prst="rect">
              <a:avLst/>
            </a:prstGeom>
          </p:spPr>
        </p:pic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F7CE6D04-3719-4210-A334-BF7DD677EE57}"/>
                </a:ext>
              </a:extLst>
            </p:cNvPr>
            <p:cNvSpPr txBox="1"/>
            <p:nvPr/>
          </p:nvSpPr>
          <p:spPr>
            <a:xfrm>
              <a:off x="5543815" y="1406448"/>
              <a:ext cx="4120551" cy="58990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109A808-E5A4-45F3-B1D7-02D0F54A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9228521" y="481313"/>
              <a:ext cx="1625091" cy="86332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06B3784-5F97-4418-AC5A-24FC93EC40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22636" y="6823226"/>
            <a:ext cx="8422551" cy="34637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5">
            <a:extLst>
              <a:ext uri="{FF2B5EF4-FFF2-40B4-BE49-F238E27FC236}">
                <a16:creationId xmlns:a16="http://schemas.microsoft.com/office/drawing/2014/main" id="{CEDC0290-5597-4F2F-9C85-B35D71272866}"/>
              </a:ext>
            </a:extLst>
          </p:cNvPr>
          <p:cNvSpPr txBox="1"/>
          <p:nvPr/>
        </p:nvSpPr>
        <p:spPr>
          <a:xfrm>
            <a:off x="3026713" y="985893"/>
            <a:ext cx="7535289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5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68BD14-A4A0-4D3F-ADA6-044A1BE0B45B}"/>
              </a:ext>
            </a:extLst>
          </p:cNvPr>
          <p:cNvGrpSpPr/>
          <p:nvPr/>
        </p:nvGrpSpPr>
        <p:grpSpPr>
          <a:xfrm>
            <a:off x="2690496" y="3180950"/>
            <a:ext cx="7877810" cy="2102997"/>
            <a:chOff x="2690496" y="3180950"/>
            <a:chExt cx="7877810" cy="2102997"/>
          </a:xfrm>
        </p:grpSpPr>
        <p:grpSp>
          <p:nvGrpSpPr>
            <p:cNvPr id="22" name="Group 8">
              <a:extLst>
                <a:ext uri="{FF2B5EF4-FFF2-40B4-BE49-F238E27FC236}">
                  <a16:creationId xmlns:a16="http://schemas.microsoft.com/office/drawing/2014/main" id="{4030D67E-E8F2-4EBF-B192-92F42415BD84}"/>
                </a:ext>
              </a:extLst>
            </p:cNvPr>
            <p:cNvGrpSpPr/>
            <p:nvPr/>
          </p:nvGrpSpPr>
          <p:grpSpPr>
            <a:xfrm>
              <a:off x="2690496" y="3180950"/>
              <a:ext cx="7877810" cy="2102997"/>
              <a:chOff x="0" y="0"/>
              <a:chExt cx="6350000" cy="6355080"/>
            </a:xfrm>
            <a:solidFill>
              <a:srgbClr val="C00000"/>
            </a:solidFill>
          </p:grpSpPr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79E98CE9-26C2-4E36-ABD4-261EAF462232}"/>
                  </a:ext>
                </a:extLst>
              </p:cNvPr>
              <p:cNvSpPr/>
              <p:nvPr/>
            </p:nvSpPr>
            <p:spPr>
              <a:xfrm>
                <a:off x="1270" y="-10160"/>
                <a:ext cx="6346190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6346190" h="6379210">
                    <a:moveTo>
                      <a:pt x="6343650" y="5565140"/>
                    </a:moveTo>
                    <a:cubicBezTo>
                      <a:pt x="6342380" y="5400040"/>
                      <a:pt x="6346190" y="5227320"/>
                      <a:pt x="6336030" y="5071110"/>
                    </a:cubicBezTo>
                    <a:cubicBezTo>
                      <a:pt x="6344920" y="5033010"/>
                      <a:pt x="6336030" y="4893310"/>
                      <a:pt x="6344920" y="4832350"/>
                    </a:cubicBezTo>
                    <a:cubicBezTo>
                      <a:pt x="6341110" y="4789170"/>
                      <a:pt x="6342380" y="4745990"/>
                      <a:pt x="6336030" y="4730750"/>
                    </a:cubicBezTo>
                    <a:lnTo>
                      <a:pt x="6336030" y="4688840"/>
                    </a:lnTo>
                    <a:cubicBezTo>
                      <a:pt x="6338570" y="4236720"/>
                      <a:pt x="6339840" y="3799840"/>
                      <a:pt x="6333490" y="3346450"/>
                    </a:cubicBezTo>
                    <a:cubicBezTo>
                      <a:pt x="6333490" y="3219450"/>
                      <a:pt x="6332220" y="3093720"/>
                      <a:pt x="6332220" y="2966720"/>
                    </a:cubicBezTo>
                    <a:cubicBezTo>
                      <a:pt x="6329680" y="2933700"/>
                      <a:pt x="6328410" y="2899410"/>
                      <a:pt x="6327140" y="2863850"/>
                    </a:cubicBezTo>
                    <a:cubicBezTo>
                      <a:pt x="6325870" y="2706370"/>
                      <a:pt x="6328410" y="2555240"/>
                      <a:pt x="6328410" y="2405380"/>
                    </a:cubicBezTo>
                    <a:cubicBezTo>
                      <a:pt x="6330950" y="2280920"/>
                      <a:pt x="6332220" y="2152650"/>
                      <a:pt x="6329680" y="2025650"/>
                    </a:cubicBezTo>
                    <a:cubicBezTo>
                      <a:pt x="6329680" y="2023110"/>
                      <a:pt x="6330950" y="2024380"/>
                      <a:pt x="6330950" y="2025650"/>
                    </a:cubicBezTo>
                    <a:cubicBezTo>
                      <a:pt x="6327140" y="1917700"/>
                      <a:pt x="6324600" y="1761490"/>
                      <a:pt x="6327140" y="1633220"/>
                    </a:cubicBezTo>
                    <a:lnTo>
                      <a:pt x="6322060" y="1559560"/>
                    </a:lnTo>
                    <a:lnTo>
                      <a:pt x="6322060" y="1352550"/>
                    </a:lnTo>
                    <a:cubicBezTo>
                      <a:pt x="6324600" y="1163320"/>
                      <a:pt x="6327140" y="974090"/>
                      <a:pt x="6327140" y="783590"/>
                    </a:cubicBezTo>
                    <a:cubicBezTo>
                      <a:pt x="6327140" y="548640"/>
                      <a:pt x="6327140" y="311150"/>
                      <a:pt x="6328410" y="74930"/>
                    </a:cubicBezTo>
                    <a:lnTo>
                      <a:pt x="6328410" y="17780"/>
                    </a:lnTo>
                    <a:lnTo>
                      <a:pt x="6287770" y="17780"/>
                    </a:lnTo>
                    <a:lnTo>
                      <a:pt x="6287770" y="52070"/>
                    </a:lnTo>
                    <a:lnTo>
                      <a:pt x="6294120" y="52070"/>
                    </a:lnTo>
                    <a:lnTo>
                      <a:pt x="6294120" y="74930"/>
                    </a:lnTo>
                    <a:cubicBezTo>
                      <a:pt x="6294120" y="100330"/>
                      <a:pt x="6295390" y="127000"/>
                      <a:pt x="6295390" y="153670"/>
                    </a:cubicBezTo>
                    <a:cubicBezTo>
                      <a:pt x="6295390" y="191770"/>
                      <a:pt x="6295390" y="231140"/>
                      <a:pt x="6296660" y="270510"/>
                    </a:cubicBezTo>
                    <a:lnTo>
                      <a:pt x="6296660" y="508000"/>
                    </a:lnTo>
                    <a:cubicBezTo>
                      <a:pt x="6296660" y="661670"/>
                      <a:pt x="6297930" y="815340"/>
                      <a:pt x="6303010" y="965200"/>
                    </a:cubicBezTo>
                    <a:lnTo>
                      <a:pt x="6297930" y="955040"/>
                    </a:lnTo>
                    <a:cubicBezTo>
                      <a:pt x="6300470" y="993140"/>
                      <a:pt x="6300470" y="1033780"/>
                      <a:pt x="6301740" y="1074420"/>
                    </a:cubicBezTo>
                    <a:cubicBezTo>
                      <a:pt x="6301740" y="1097280"/>
                      <a:pt x="6303010" y="1120140"/>
                      <a:pt x="6303010" y="1144270"/>
                    </a:cubicBezTo>
                    <a:cubicBezTo>
                      <a:pt x="6304280" y="1289050"/>
                      <a:pt x="6299200" y="1440180"/>
                      <a:pt x="6303010" y="1584960"/>
                    </a:cubicBezTo>
                    <a:lnTo>
                      <a:pt x="6300470" y="1570990"/>
                    </a:lnTo>
                    <a:cubicBezTo>
                      <a:pt x="6299200" y="1775460"/>
                      <a:pt x="6300470" y="1973580"/>
                      <a:pt x="6301740" y="2169160"/>
                    </a:cubicBezTo>
                    <a:cubicBezTo>
                      <a:pt x="6301740" y="2261870"/>
                      <a:pt x="6300470" y="2354580"/>
                      <a:pt x="6301740" y="2447290"/>
                    </a:cubicBezTo>
                    <a:cubicBezTo>
                      <a:pt x="6300470" y="2651760"/>
                      <a:pt x="6304280" y="2788920"/>
                      <a:pt x="6304280" y="2994660"/>
                    </a:cubicBezTo>
                    <a:lnTo>
                      <a:pt x="6299200" y="2999740"/>
                    </a:lnTo>
                    <a:cubicBezTo>
                      <a:pt x="6316980" y="3345180"/>
                      <a:pt x="6283960" y="3724910"/>
                      <a:pt x="6303010" y="4084320"/>
                    </a:cubicBezTo>
                    <a:lnTo>
                      <a:pt x="6296660" y="4058920"/>
                    </a:lnTo>
                    <a:cubicBezTo>
                      <a:pt x="6306820" y="4114800"/>
                      <a:pt x="6292850" y="4276090"/>
                      <a:pt x="6309360" y="4255770"/>
                    </a:cubicBezTo>
                    <a:lnTo>
                      <a:pt x="6304280" y="4319270"/>
                    </a:lnTo>
                    <a:cubicBezTo>
                      <a:pt x="6325870" y="4563110"/>
                      <a:pt x="6294120" y="4763770"/>
                      <a:pt x="6308090" y="5063490"/>
                    </a:cubicBezTo>
                    <a:lnTo>
                      <a:pt x="6304280" y="5044440"/>
                    </a:lnTo>
                    <a:cubicBezTo>
                      <a:pt x="6306820" y="5124450"/>
                      <a:pt x="6309360" y="5217160"/>
                      <a:pt x="6305550" y="5275580"/>
                    </a:cubicBezTo>
                    <a:cubicBezTo>
                      <a:pt x="6305550" y="5266690"/>
                      <a:pt x="6304280" y="5270500"/>
                      <a:pt x="6303010" y="5251450"/>
                    </a:cubicBezTo>
                    <a:cubicBezTo>
                      <a:pt x="6287770" y="5500370"/>
                      <a:pt x="6304280" y="5778500"/>
                      <a:pt x="6304280" y="6042660"/>
                    </a:cubicBezTo>
                    <a:lnTo>
                      <a:pt x="6296660" y="6012180"/>
                    </a:lnTo>
                    <a:cubicBezTo>
                      <a:pt x="6299200" y="6050280"/>
                      <a:pt x="6300470" y="6099810"/>
                      <a:pt x="6300470" y="6153150"/>
                    </a:cubicBezTo>
                    <a:lnTo>
                      <a:pt x="6300470" y="6314440"/>
                    </a:lnTo>
                    <a:cubicBezTo>
                      <a:pt x="6296660" y="6314440"/>
                      <a:pt x="6294120" y="6313170"/>
                      <a:pt x="6289040" y="6313170"/>
                    </a:cubicBezTo>
                    <a:lnTo>
                      <a:pt x="6286500" y="6314440"/>
                    </a:lnTo>
                    <a:lnTo>
                      <a:pt x="6275070" y="6319520"/>
                    </a:lnTo>
                    <a:lnTo>
                      <a:pt x="6267450" y="6319520"/>
                    </a:lnTo>
                    <a:cubicBezTo>
                      <a:pt x="6247130" y="6314440"/>
                      <a:pt x="6250940" y="6316980"/>
                      <a:pt x="6242050" y="6311900"/>
                    </a:cubicBezTo>
                    <a:cubicBezTo>
                      <a:pt x="6137910" y="6310630"/>
                      <a:pt x="6123940" y="6300470"/>
                      <a:pt x="6050280" y="6295390"/>
                    </a:cubicBezTo>
                    <a:cubicBezTo>
                      <a:pt x="6050280" y="6295390"/>
                      <a:pt x="6051550" y="6295390"/>
                      <a:pt x="6050280" y="6296660"/>
                    </a:cubicBezTo>
                    <a:cubicBezTo>
                      <a:pt x="5999480" y="6305550"/>
                      <a:pt x="5929630" y="6300470"/>
                      <a:pt x="5888990" y="6299200"/>
                    </a:cubicBezTo>
                    <a:lnTo>
                      <a:pt x="5872480" y="6295390"/>
                    </a:lnTo>
                    <a:cubicBezTo>
                      <a:pt x="5848350" y="6286500"/>
                      <a:pt x="5754370" y="6311900"/>
                      <a:pt x="5786120" y="6297930"/>
                    </a:cubicBezTo>
                    <a:cubicBezTo>
                      <a:pt x="5575300" y="6301740"/>
                      <a:pt x="5334000" y="6301740"/>
                      <a:pt x="5099050" y="6301740"/>
                    </a:cubicBezTo>
                    <a:cubicBezTo>
                      <a:pt x="5066030" y="6308090"/>
                      <a:pt x="4918710" y="6301740"/>
                      <a:pt x="4970780" y="6311900"/>
                    </a:cubicBezTo>
                    <a:cubicBezTo>
                      <a:pt x="4912360" y="6299200"/>
                      <a:pt x="4737100" y="6296660"/>
                      <a:pt x="4672330" y="6296660"/>
                    </a:cubicBezTo>
                    <a:cubicBezTo>
                      <a:pt x="4674870" y="6295390"/>
                      <a:pt x="4677410" y="6294120"/>
                      <a:pt x="4687570" y="6294120"/>
                    </a:cubicBezTo>
                    <a:cubicBezTo>
                      <a:pt x="4561840" y="6277610"/>
                      <a:pt x="4537710" y="6309360"/>
                      <a:pt x="4419600" y="6289040"/>
                    </a:cubicBezTo>
                    <a:cubicBezTo>
                      <a:pt x="4400550" y="6303010"/>
                      <a:pt x="4204970" y="6285230"/>
                      <a:pt x="4137660" y="6300470"/>
                    </a:cubicBezTo>
                    <a:cubicBezTo>
                      <a:pt x="4123690" y="6297930"/>
                      <a:pt x="4118610" y="6294120"/>
                      <a:pt x="4123690" y="6292850"/>
                    </a:cubicBezTo>
                    <a:cubicBezTo>
                      <a:pt x="3910330" y="6290310"/>
                      <a:pt x="3675380" y="6289040"/>
                      <a:pt x="3496310" y="6286500"/>
                    </a:cubicBezTo>
                    <a:cubicBezTo>
                      <a:pt x="3342640" y="6299200"/>
                      <a:pt x="3124200" y="6281420"/>
                      <a:pt x="2990850" y="6297930"/>
                    </a:cubicBezTo>
                    <a:cubicBezTo>
                      <a:pt x="2881630" y="6294120"/>
                      <a:pt x="2703830" y="6287770"/>
                      <a:pt x="2551430" y="6294120"/>
                    </a:cubicBezTo>
                    <a:lnTo>
                      <a:pt x="2566670" y="6291580"/>
                    </a:lnTo>
                    <a:cubicBezTo>
                      <a:pt x="2393950" y="6292850"/>
                      <a:pt x="2178050" y="6292850"/>
                      <a:pt x="2059940" y="6304280"/>
                    </a:cubicBezTo>
                    <a:cubicBezTo>
                      <a:pt x="2009140" y="6287770"/>
                      <a:pt x="1934210" y="6291580"/>
                      <a:pt x="1859280" y="6286500"/>
                    </a:cubicBezTo>
                    <a:cubicBezTo>
                      <a:pt x="1743710" y="6294120"/>
                      <a:pt x="1511300" y="6291580"/>
                      <a:pt x="1334770" y="6299200"/>
                    </a:cubicBezTo>
                    <a:cubicBezTo>
                      <a:pt x="1308100" y="6291580"/>
                      <a:pt x="1189990" y="6303010"/>
                      <a:pt x="1181100" y="6291580"/>
                    </a:cubicBezTo>
                    <a:cubicBezTo>
                      <a:pt x="1004570" y="6299200"/>
                      <a:pt x="814070" y="6303010"/>
                      <a:pt x="617220" y="6304280"/>
                    </a:cubicBezTo>
                    <a:lnTo>
                      <a:pt x="318770" y="6304280"/>
                    </a:lnTo>
                    <a:lnTo>
                      <a:pt x="168910" y="6303010"/>
                    </a:lnTo>
                    <a:lnTo>
                      <a:pt x="93980" y="6301740"/>
                    </a:lnTo>
                    <a:lnTo>
                      <a:pt x="58420" y="6301740"/>
                    </a:lnTo>
                    <a:lnTo>
                      <a:pt x="45720" y="6300470"/>
                    </a:lnTo>
                    <a:lnTo>
                      <a:pt x="48260" y="6300470"/>
                    </a:lnTo>
                    <a:cubicBezTo>
                      <a:pt x="52070" y="6158230"/>
                      <a:pt x="55880" y="6018530"/>
                      <a:pt x="58420" y="5883910"/>
                    </a:cubicBezTo>
                    <a:cubicBezTo>
                      <a:pt x="55880" y="5859780"/>
                      <a:pt x="53340" y="5835650"/>
                      <a:pt x="49530" y="5810250"/>
                    </a:cubicBezTo>
                    <a:cubicBezTo>
                      <a:pt x="46990" y="5645150"/>
                      <a:pt x="45720" y="5462270"/>
                      <a:pt x="45720" y="5279390"/>
                    </a:cubicBezTo>
                    <a:cubicBezTo>
                      <a:pt x="46990" y="5237480"/>
                      <a:pt x="48260" y="5194300"/>
                      <a:pt x="45720" y="5149850"/>
                    </a:cubicBezTo>
                    <a:lnTo>
                      <a:pt x="45720" y="5121910"/>
                    </a:lnTo>
                    <a:lnTo>
                      <a:pt x="48260" y="5115560"/>
                    </a:lnTo>
                    <a:lnTo>
                      <a:pt x="49530" y="5046980"/>
                    </a:lnTo>
                    <a:cubicBezTo>
                      <a:pt x="50800" y="5048250"/>
                      <a:pt x="53340" y="5048250"/>
                      <a:pt x="54610" y="5053330"/>
                    </a:cubicBezTo>
                    <a:lnTo>
                      <a:pt x="54610" y="5067300"/>
                    </a:lnTo>
                    <a:lnTo>
                      <a:pt x="54610" y="5054600"/>
                    </a:lnTo>
                    <a:cubicBezTo>
                      <a:pt x="55880" y="5058410"/>
                      <a:pt x="57150" y="5063490"/>
                      <a:pt x="57150" y="5071110"/>
                    </a:cubicBezTo>
                    <a:lnTo>
                      <a:pt x="57150" y="4712970"/>
                    </a:lnTo>
                    <a:cubicBezTo>
                      <a:pt x="58420" y="4715510"/>
                      <a:pt x="59690" y="4718050"/>
                      <a:pt x="58420" y="4726940"/>
                    </a:cubicBezTo>
                    <a:cubicBezTo>
                      <a:pt x="69850" y="4635500"/>
                      <a:pt x="57150" y="4597400"/>
                      <a:pt x="57150" y="4538980"/>
                    </a:cubicBezTo>
                    <a:lnTo>
                      <a:pt x="57150" y="4527550"/>
                    </a:lnTo>
                    <a:cubicBezTo>
                      <a:pt x="57150" y="4507230"/>
                      <a:pt x="59690" y="4485640"/>
                      <a:pt x="63500" y="4457700"/>
                    </a:cubicBezTo>
                    <a:cubicBezTo>
                      <a:pt x="50800" y="4441190"/>
                      <a:pt x="64770" y="4271010"/>
                      <a:pt x="54610" y="4192270"/>
                    </a:cubicBezTo>
                    <a:lnTo>
                      <a:pt x="54610" y="4164330"/>
                    </a:lnTo>
                    <a:cubicBezTo>
                      <a:pt x="57150" y="4159250"/>
                      <a:pt x="58420" y="4156710"/>
                      <a:pt x="59690" y="4160520"/>
                    </a:cubicBezTo>
                    <a:cubicBezTo>
                      <a:pt x="62230" y="3947160"/>
                      <a:pt x="63500" y="3710940"/>
                      <a:pt x="66040" y="3529330"/>
                    </a:cubicBezTo>
                    <a:cubicBezTo>
                      <a:pt x="53340" y="3374390"/>
                      <a:pt x="71120" y="3154680"/>
                      <a:pt x="54610" y="3022600"/>
                    </a:cubicBezTo>
                    <a:cubicBezTo>
                      <a:pt x="58420" y="2912110"/>
                      <a:pt x="64770" y="2734310"/>
                      <a:pt x="58420" y="2580640"/>
                    </a:cubicBezTo>
                    <a:lnTo>
                      <a:pt x="60960" y="2595880"/>
                    </a:lnTo>
                    <a:cubicBezTo>
                      <a:pt x="59690" y="2421890"/>
                      <a:pt x="59690" y="2205990"/>
                      <a:pt x="48260" y="2086610"/>
                    </a:cubicBezTo>
                    <a:cubicBezTo>
                      <a:pt x="64770" y="2035810"/>
                      <a:pt x="60960" y="1960880"/>
                      <a:pt x="66040" y="1885950"/>
                    </a:cubicBezTo>
                    <a:cubicBezTo>
                      <a:pt x="58420" y="1770380"/>
                      <a:pt x="60960" y="1536700"/>
                      <a:pt x="53340" y="1360170"/>
                    </a:cubicBezTo>
                    <a:cubicBezTo>
                      <a:pt x="60960" y="1333500"/>
                      <a:pt x="50800" y="1214120"/>
                      <a:pt x="60960" y="1205230"/>
                    </a:cubicBezTo>
                    <a:cubicBezTo>
                      <a:pt x="53340" y="1028700"/>
                      <a:pt x="49530" y="836930"/>
                      <a:pt x="48260" y="638810"/>
                    </a:cubicBezTo>
                    <a:lnTo>
                      <a:pt x="48260" y="339090"/>
                    </a:lnTo>
                    <a:lnTo>
                      <a:pt x="49530" y="189230"/>
                    </a:lnTo>
                    <a:lnTo>
                      <a:pt x="50800" y="114300"/>
                    </a:lnTo>
                    <a:lnTo>
                      <a:pt x="50800" y="78740"/>
                    </a:lnTo>
                    <a:lnTo>
                      <a:pt x="52070" y="66040"/>
                    </a:lnTo>
                    <a:lnTo>
                      <a:pt x="64770" y="66040"/>
                    </a:lnTo>
                    <a:cubicBezTo>
                      <a:pt x="210820" y="69850"/>
                      <a:pt x="354330" y="73660"/>
                      <a:pt x="492760" y="77470"/>
                    </a:cubicBezTo>
                    <a:cubicBezTo>
                      <a:pt x="558800" y="71120"/>
                      <a:pt x="633730" y="58420"/>
                      <a:pt x="701040" y="50800"/>
                    </a:cubicBezTo>
                    <a:cubicBezTo>
                      <a:pt x="707390" y="52070"/>
                      <a:pt x="707390" y="53340"/>
                      <a:pt x="692150" y="53340"/>
                    </a:cubicBezTo>
                    <a:cubicBezTo>
                      <a:pt x="788670" y="50800"/>
                      <a:pt x="877570" y="62230"/>
                      <a:pt x="974090" y="59690"/>
                    </a:cubicBezTo>
                    <a:cubicBezTo>
                      <a:pt x="972820" y="60960"/>
                      <a:pt x="972820" y="60960"/>
                      <a:pt x="957580" y="63500"/>
                    </a:cubicBezTo>
                    <a:cubicBezTo>
                      <a:pt x="1047750" y="58420"/>
                      <a:pt x="1143000" y="72390"/>
                      <a:pt x="1249680" y="63500"/>
                    </a:cubicBezTo>
                    <a:lnTo>
                      <a:pt x="1256030" y="66040"/>
                    </a:lnTo>
                    <a:lnTo>
                      <a:pt x="1323340" y="62230"/>
                    </a:lnTo>
                    <a:cubicBezTo>
                      <a:pt x="1322070" y="64770"/>
                      <a:pt x="1319530" y="69850"/>
                      <a:pt x="1299210" y="69850"/>
                    </a:cubicBezTo>
                    <a:cubicBezTo>
                      <a:pt x="2119630" y="73660"/>
                      <a:pt x="2965450" y="55880"/>
                      <a:pt x="3807460" y="58420"/>
                    </a:cubicBezTo>
                    <a:lnTo>
                      <a:pt x="3775710" y="62230"/>
                    </a:lnTo>
                    <a:lnTo>
                      <a:pt x="3939540" y="55880"/>
                    </a:lnTo>
                    <a:cubicBezTo>
                      <a:pt x="3938270" y="57150"/>
                      <a:pt x="3930650" y="58420"/>
                      <a:pt x="3923030" y="59690"/>
                    </a:cubicBezTo>
                    <a:cubicBezTo>
                      <a:pt x="4132580" y="66040"/>
                      <a:pt x="4349750" y="55880"/>
                      <a:pt x="4552950" y="57150"/>
                    </a:cubicBezTo>
                    <a:cubicBezTo>
                      <a:pt x="4551680" y="58420"/>
                      <a:pt x="4521200" y="62230"/>
                      <a:pt x="4549140" y="64770"/>
                    </a:cubicBezTo>
                    <a:cubicBezTo>
                      <a:pt x="4700270" y="54610"/>
                      <a:pt x="4791710" y="77470"/>
                      <a:pt x="4866640" y="57150"/>
                    </a:cubicBezTo>
                    <a:cubicBezTo>
                      <a:pt x="4874260" y="58420"/>
                      <a:pt x="4878070" y="62230"/>
                      <a:pt x="4862830" y="64770"/>
                    </a:cubicBezTo>
                    <a:cubicBezTo>
                      <a:pt x="5283200" y="58420"/>
                      <a:pt x="5713730" y="58420"/>
                      <a:pt x="6136640" y="62230"/>
                    </a:cubicBezTo>
                    <a:cubicBezTo>
                      <a:pt x="6184900" y="59690"/>
                      <a:pt x="6235700" y="58420"/>
                      <a:pt x="6286500" y="55880"/>
                    </a:cubicBezTo>
                    <a:lnTo>
                      <a:pt x="6286500" y="20320"/>
                    </a:lnTo>
                    <a:cubicBezTo>
                      <a:pt x="6008370" y="19050"/>
                      <a:pt x="5728970" y="19050"/>
                      <a:pt x="5449570" y="17780"/>
                    </a:cubicBezTo>
                    <a:cubicBezTo>
                      <a:pt x="4559300" y="12700"/>
                      <a:pt x="3779520" y="0"/>
                      <a:pt x="2912110" y="24130"/>
                    </a:cubicBezTo>
                    <a:cubicBezTo>
                      <a:pt x="2913380" y="22860"/>
                      <a:pt x="2905760" y="21590"/>
                      <a:pt x="2928620" y="20320"/>
                    </a:cubicBezTo>
                    <a:cubicBezTo>
                      <a:pt x="2678430" y="24130"/>
                      <a:pt x="2451100" y="17780"/>
                      <a:pt x="2214880" y="21590"/>
                    </a:cubicBezTo>
                    <a:lnTo>
                      <a:pt x="2216150" y="20320"/>
                    </a:lnTo>
                    <a:cubicBezTo>
                      <a:pt x="1634490" y="34290"/>
                      <a:pt x="1002030" y="17780"/>
                      <a:pt x="438150" y="33020"/>
                    </a:cubicBezTo>
                    <a:lnTo>
                      <a:pt x="19050" y="33020"/>
                    </a:lnTo>
                    <a:lnTo>
                      <a:pt x="19050" y="78740"/>
                    </a:lnTo>
                    <a:cubicBezTo>
                      <a:pt x="19050" y="213360"/>
                      <a:pt x="20320" y="350520"/>
                      <a:pt x="20320" y="488950"/>
                    </a:cubicBezTo>
                    <a:cubicBezTo>
                      <a:pt x="7620" y="951230"/>
                      <a:pt x="11430" y="1407160"/>
                      <a:pt x="20320" y="1866900"/>
                    </a:cubicBezTo>
                    <a:cubicBezTo>
                      <a:pt x="26670" y="2434590"/>
                      <a:pt x="8890" y="2984500"/>
                      <a:pt x="13970" y="3550920"/>
                    </a:cubicBezTo>
                    <a:cubicBezTo>
                      <a:pt x="7620" y="3983990"/>
                      <a:pt x="21590" y="4433570"/>
                      <a:pt x="25400" y="4879340"/>
                    </a:cubicBezTo>
                    <a:cubicBezTo>
                      <a:pt x="20320" y="5045710"/>
                      <a:pt x="13970" y="5217160"/>
                      <a:pt x="15240" y="5388610"/>
                    </a:cubicBezTo>
                    <a:lnTo>
                      <a:pt x="19050" y="5375910"/>
                    </a:lnTo>
                    <a:cubicBezTo>
                      <a:pt x="13970" y="5425440"/>
                      <a:pt x="15240" y="5480050"/>
                      <a:pt x="19050" y="5532120"/>
                    </a:cubicBezTo>
                    <a:cubicBezTo>
                      <a:pt x="17780" y="5593080"/>
                      <a:pt x="17780" y="5655310"/>
                      <a:pt x="19050" y="5717540"/>
                    </a:cubicBezTo>
                    <a:cubicBezTo>
                      <a:pt x="19050" y="5718810"/>
                      <a:pt x="19050" y="5721350"/>
                      <a:pt x="17780" y="5722620"/>
                    </a:cubicBezTo>
                    <a:lnTo>
                      <a:pt x="16510" y="5709920"/>
                    </a:lnTo>
                    <a:cubicBezTo>
                      <a:pt x="12700" y="5734050"/>
                      <a:pt x="15240" y="5761990"/>
                      <a:pt x="19050" y="5789930"/>
                    </a:cubicBezTo>
                    <a:cubicBezTo>
                      <a:pt x="19050" y="5814060"/>
                      <a:pt x="20320" y="5836920"/>
                      <a:pt x="20320" y="5861050"/>
                    </a:cubicBezTo>
                    <a:lnTo>
                      <a:pt x="24130" y="6056630"/>
                    </a:lnTo>
                    <a:cubicBezTo>
                      <a:pt x="21590" y="6106160"/>
                      <a:pt x="34290" y="6229350"/>
                      <a:pt x="15240" y="6233160"/>
                    </a:cubicBezTo>
                    <a:cubicBezTo>
                      <a:pt x="15240" y="6189980"/>
                      <a:pt x="6350" y="6300470"/>
                      <a:pt x="1270" y="6203950"/>
                    </a:cubicBezTo>
                    <a:cubicBezTo>
                      <a:pt x="0" y="6215380"/>
                      <a:pt x="0" y="6243320"/>
                      <a:pt x="0" y="6272530"/>
                    </a:cubicBezTo>
                    <a:cubicBezTo>
                      <a:pt x="0" y="6281420"/>
                      <a:pt x="1270" y="6290310"/>
                      <a:pt x="1270" y="6297930"/>
                    </a:cubicBezTo>
                    <a:cubicBezTo>
                      <a:pt x="2540" y="6315710"/>
                      <a:pt x="5080" y="6328410"/>
                      <a:pt x="7620" y="6324600"/>
                    </a:cubicBezTo>
                    <a:cubicBezTo>
                      <a:pt x="17780" y="6334760"/>
                      <a:pt x="25400" y="6379210"/>
                      <a:pt x="33020" y="6318250"/>
                    </a:cubicBezTo>
                    <a:lnTo>
                      <a:pt x="60960" y="6318250"/>
                    </a:lnTo>
                    <a:cubicBezTo>
                      <a:pt x="91440" y="6318250"/>
                      <a:pt x="121920" y="6318250"/>
                      <a:pt x="152400" y="6319520"/>
                    </a:cubicBezTo>
                    <a:cubicBezTo>
                      <a:pt x="194310" y="6320790"/>
                      <a:pt x="234950" y="6322060"/>
                      <a:pt x="273050" y="6323330"/>
                    </a:cubicBezTo>
                    <a:cubicBezTo>
                      <a:pt x="991870" y="6350000"/>
                      <a:pt x="1687830" y="6333490"/>
                      <a:pt x="2406650" y="6316980"/>
                    </a:cubicBezTo>
                    <a:cubicBezTo>
                      <a:pt x="3016250" y="6325870"/>
                      <a:pt x="3625850" y="6305550"/>
                      <a:pt x="4218940" y="6318250"/>
                    </a:cubicBezTo>
                    <a:cubicBezTo>
                      <a:pt x="3891280" y="6320790"/>
                      <a:pt x="3567430" y="6325870"/>
                      <a:pt x="3229610" y="6329680"/>
                    </a:cubicBezTo>
                    <a:cubicBezTo>
                      <a:pt x="3237230" y="6328410"/>
                      <a:pt x="3241040" y="6327140"/>
                      <a:pt x="3248660" y="6325870"/>
                    </a:cubicBezTo>
                    <a:cubicBezTo>
                      <a:pt x="3223260" y="6328410"/>
                      <a:pt x="3195320" y="6332220"/>
                      <a:pt x="3166110" y="6330950"/>
                    </a:cubicBezTo>
                    <a:cubicBezTo>
                      <a:pt x="3158490" y="6329680"/>
                      <a:pt x="3173730" y="6328410"/>
                      <a:pt x="3183890" y="6327140"/>
                    </a:cubicBezTo>
                    <a:cubicBezTo>
                      <a:pt x="3072130" y="6316980"/>
                      <a:pt x="2857500" y="6333490"/>
                      <a:pt x="2787650" y="6325870"/>
                    </a:cubicBezTo>
                    <a:cubicBezTo>
                      <a:pt x="2755900" y="6327140"/>
                      <a:pt x="2741930" y="6330950"/>
                      <a:pt x="2759710" y="6334760"/>
                    </a:cubicBezTo>
                    <a:cubicBezTo>
                      <a:pt x="2348230" y="6337300"/>
                      <a:pt x="1907540" y="6339840"/>
                      <a:pt x="1487170" y="6347460"/>
                    </a:cubicBezTo>
                    <a:cubicBezTo>
                      <a:pt x="1466850" y="6346190"/>
                      <a:pt x="1463040" y="6343650"/>
                      <a:pt x="1469390" y="6339840"/>
                    </a:cubicBezTo>
                    <a:cubicBezTo>
                      <a:pt x="1111250" y="6356350"/>
                      <a:pt x="735330" y="6350000"/>
                      <a:pt x="368300" y="6347460"/>
                    </a:cubicBezTo>
                    <a:cubicBezTo>
                      <a:pt x="354330" y="6351270"/>
                      <a:pt x="405130" y="6352540"/>
                      <a:pt x="369570" y="6356350"/>
                    </a:cubicBezTo>
                    <a:cubicBezTo>
                      <a:pt x="487680" y="6361430"/>
                      <a:pt x="585470" y="6346190"/>
                      <a:pt x="692150" y="6353810"/>
                    </a:cubicBezTo>
                    <a:lnTo>
                      <a:pt x="678180" y="6357620"/>
                    </a:lnTo>
                    <a:cubicBezTo>
                      <a:pt x="755650" y="6360160"/>
                      <a:pt x="693420" y="6347460"/>
                      <a:pt x="774700" y="6352540"/>
                    </a:cubicBezTo>
                    <a:cubicBezTo>
                      <a:pt x="806450" y="6356350"/>
                      <a:pt x="767080" y="6357620"/>
                      <a:pt x="781050" y="6358890"/>
                    </a:cubicBezTo>
                    <a:cubicBezTo>
                      <a:pt x="946150" y="6357620"/>
                      <a:pt x="1118870" y="6361430"/>
                      <a:pt x="1275080" y="6351270"/>
                    </a:cubicBezTo>
                    <a:cubicBezTo>
                      <a:pt x="1313180" y="6360160"/>
                      <a:pt x="1452880" y="6351270"/>
                      <a:pt x="1513840" y="6360160"/>
                    </a:cubicBezTo>
                    <a:cubicBezTo>
                      <a:pt x="1557020" y="6356350"/>
                      <a:pt x="1598930" y="6357620"/>
                      <a:pt x="1615440" y="6351270"/>
                    </a:cubicBezTo>
                    <a:cubicBezTo>
                      <a:pt x="2194560" y="6356350"/>
                      <a:pt x="2786380" y="6347460"/>
                      <a:pt x="3379470" y="6347460"/>
                    </a:cubicBezTo>
                    <a:cubicBezTo>
                      <a:pt x="3657600" y="6329680"/>
                      <a:pt x="3989070" y="6351270"/>
                      <a:pt x="4319270" y="6344920"/>
                    </a:cubicBezTo>
                    <a:cubicBezTo>
                      <a:pt x="4321810" y="6344920"/>
                      <a:pt x="4320540" y="6346190"/>
                      <a:pt x="4319270" y="6346190"/>
                    </a:cubicBezTo>
                    <a:cubicBezTo>
                      <a:pt x="4427220" y="6342380"/>
                      <a:pt x="4583430" y="6339840"/>
                      <a:pt x="4711700" y="6342380"/>
                    </a:cubicBezTo>
                    <a:lnTo>
                      <a:pt x="4820920" y="6334760"/>
                    </a:lnTo>
                    <a:cubicBezTo>
                      <a:pt x="5066030" y="6339840"/>
                      <a:pt x="5313680" y="6342380"/>
                      <a:pt x="5561330" y="6342380"/>
                    </a:cubicBezTo>
                    <a:lnTo>
                      <a:pt x="6200140" y="6342380"/>
                    </a:lnTo>
                    <a:cubicBezTo>
                      <a:pt x="6196330" y="6343650"/>
                      <a:pt x="6184900" y="6344920"/>
                      <a:pt x="6160770" y="6346190"/>
                    </a:cubicBezTo>
                    <a:cubicBezTo>
                      <a:pt x="6179820" y="6347460"/>
                      <a:pt x="6252210" y="6347460"/>
                      <a:pt x="6287770" y="6343650"/>
                    </a:cubicBezTo>
                    <a:cubicBezTo>
                      <a:pt x="6292850" y="6343650"/>
                      <a:pt x="6297930" y="6342380"/>
                      <a:pt x="6301740" y="6342380"/>
                    </a:cubicBezTo>
                    <a:lnTo>
                      <a:pt x="6327140" y="6342380"/>
                    </a:lnTo>
                    <a:lnTo>
                      <a:pt x="6327140" y="6327140"/>
                    </a:lnTo>
                    <a:cubicBezTo>
                      <a:pt x="6334760" y="6323330"/>
                      <a:pt x="6320790" y="6324600"/>
                      <a:pt x="6327140" y="6316980"/>
                    </a:cubicBezTo>
                    <a:lnTo>
                      <a:pt x="6327140" y="6010910"/>
                    </a:lnTo>
                    <a:cubicBezTo>
                      <a:pt x="6332220" y="6029960"/>
                      <a:pt x="6324600" y="6093460"/>
                      <a:pt x="6333490" y="6084570"/>
                    </a:cubicBezTo>
                    <a:cubicBezTo>
                      <a:pt x="6337300" y="6040120"/>
                      <a:pt x="6330950" y="6021070"/>
                      <a:pt x="6327140" y="6010910"/>
                    </a:cubicBezTo>
                    <a:cubicBezTo>
                      <a:pt x="6327140" y="5829300"/>
                      <a:pt x="6328410" y="5646420"/>
                      <a:pt x="6328410" y="5464810"/>
                    </a:cubicBezTo>
                    <a:cubicBezTo>
                      <a:pt x="6329680" y="5349240"/>
                      <a:pt x="6329680" y="5234940"/>
                      <a:pt x="6330950" y="5121910"/>
                    </a:cubicBezTo>
                    <a:cubicBezTo>
                      <a:pt x="6337300" y="5403850"/>
                      <a:pt x="6332220" y="5692140"/>
                      <a:pt x="6330950" y="5975350"/>
                    </a:cubicBezTo>
                    <a:cubicBezTo>
                      <a:pt x="6334760" y="5989320"/>
                      <a:pt x="6336030" y="5938520"/>
                      <a:pt x="6339840" y="5974080"/>
                    </a:cubicBezTo>
                    <a:cubicBezTo>
                      <a:pt x="6344920" y="5855970"/>
                      <a:pt x="6329680" y="5758180"/>
                      <a:pt x="6337300" y="5651500"/>
                    </a:cubicBezTo>
                    <a:lnTo>
                      <a:pt x="6341110" y="5665470"/>
                    </a:lnTo>
                    <a:cubicBezTo>
                      <a:pt x="6343650" y="5588000"/>
                      <a:pt x="6330950" y="5650230"/>
                      <a:pt x="6336030" y="5568950"/>
                    </a:cubicBezTo>
                    <a:cubicBezTo>
                      <a:pt x="6341110" y="5539740"/>
                      <a:pt x="6342380" y="5580380"/>
                      <a:pt x="6343650" y="5565140"/>
                    </a:cubicBezTo>
                    <a:close/>
                    <a:moveTo>
                      <a:pt x="5871210" y="6315710"/>
                    </a:moveTo>
                    <a:lnTo>
                      <a:pt x="5899150" y="6315710"/>
                    </a:lnTo>
                    <a:cubicBezTo>
                      <a:pt x="5892800" y="6314440"/>
                      <a:pt x="5883910" y="6314440"/>
                      <a:pt x="5871210" y="631571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C6F050-A143-418E-B87A-8DBA654744EC}"/>
                </a:ext>
              </a:extLst>
            </p:cNvPr>
            <p:cNvSpPr txBox="1"/>
            <p:nvPr/>
          </p:nvSpPr>
          <p:spPr>
            <a:xfrm>
              <a:off x="3867436" y="3370993"/>
              <a:ext cx="5547975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hát và gõ đệm bài hát “Mùa khai trường”.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EF60174-F614-447D-B434-0D7938846970}"/>
              </a:ext>
            </a:extLst>
          </p:cNvPr>
          <p:cNvGrpSpPr/>
          <p:nvPr/>
        </p:nvGrpSpPr>
        <p:grpSpPr>
          <a:xfrm>
            <a:off x="2682615" y="6057900"/>
            <a:ext cx="7882540" cy="2095042"/>
            <a:chOff x="2682615" y="6057900"/>
            <a:chExt cx="7882540" cy="2095042"/>
          </a:xfrm>
        </p:grpSpPr>
        <p:grpSp>
          <p:nvGrpSpPr>
            <p:cNvPr id="26" name="Group 8">
              <a:extLst>
                <a:ext uri="{FF2B5EF4-FFF2-40B4-BE49-F238E27FC236}">
                  <a16:creationId xmlns:a16="http://schemas.microsoft.com/office/drawing/2014/main" id="{AC95AD62-57AA-4989-B002-850FFCDA0422}"/>
                </a:ext>
              </a:extLst>
            </p:cNvPr>
            <p:cNvGrpSpPr/>
            <p:nvPr/>
          </p:nvGrpSpPr>
          <p:grpSpPr>
            <a:xfrm>
              <a:off x="2682615" y="6057900"/>
              <a:ext cx="7882540" cy="2095042"/>
              <a:chOff x="0" y="0"/>
              <a:chExt cx="6350000" cy="6355080"/>
            </a:xfrm>
            <a:solidFill>
              <a:srgbClr val="C00000"/>
            </a:solidFill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05A28CA-6F04-4060-8174-B6E9FC1A6F2A}"/>
                  </a:ext>
                </a:extLst>
              </p:cNvPr>
              <p:cNvSpPr/>
              <p:nvPr/>
            </p:nvSpPr>
            <p:spPr>
              <a:xfrm>
                <a:off x="1270" y="-10160"/>
                <a:ext cx="6346190" cy="6379210"/>
              </a:xfrm>
              <a:custGeom>
                <a:avLst/>
                <a:gdLst/>
                <a:ahLst/>
                <a:cxnLst/>
                <a:rect l="l" t="t" r="r" b="b"/>
                <a:pathLst>
                  <a:path w="6346190" h="6379210">
                    <a:moveTo>
                      <a:pt x="6343650" y="5565140"/>
                    </a:moveTo>
                    <a:cubicBezTo>
                      <a:pt x="6342380" y="5400040"/>
                      <a:pt x="6346190" y="5227320"/>
                      <a:pt x="6336030" y="5071110"/>
                    </a:cubicBezTo>
                    <a:cubicBezTo>
                      <a:pt x="6344920" y="5033010"/>
                      <a:pt x="6336030" y="4893310"/>
                      <a:pt x="6344920" y="4832350"/>
                    </a:cubicBezTo>
                    <a:cubicBezTo>
                      <a:pt x="6341110" y="4789170"/>
                      <a:pt x="6342380" y="4745990"/>
                      <a:pt x="6336030" y="4730750"/>
                    </a:cubicBezTo>
                    <a:lnTo>
                      <a:pt x="6336030" y="4688840"/>
                    </a:lnTo>
                    <a:cubicBezTo>
                      <a:pt x="6338570" y="4236720"/>
                      <a:pt x="6339840" y="3799840"/>
                      <a:pt x="6333490" y="3346450"/>
                    </a:cubicBezTo>
                    <a:cubicBezTo>
                      <a:pt x="6333490" y="3219450"/>
                      <a:pt x="6332220" y="3093720"/>
                      <a:pt x="6332220" y="2966720"/>
                    </a:cubicBezTo>
                    <a:cubicBezTo>
                      <a:pt x="6329680" y="2933700"/>
                      <a:pt x="6328410" y="2899410"/>
                      <a:pt x="6327140" y="2863850"/>
                    </a:cubicBezTo>
                    <a:cubicBezTo>
                      <a:pt x="6325870" y="2706370"/>
                      <a:pt x="6328410" y="2555240"/>
                      <a:pt x="6328410" y="2405380"/>
                    </a:cubicBezTo>
                    <a:cubicBezTo>
                      <a:pt x="6330950" y="2280920"/>
                      <a:pt x="6332220" y="2152650"/>
                      <a:pt x="6329680" y="2025650"/>
                    </a:cubicBezTo>
                    <a:cubicBezTo>
                      <a:pt x="6329680" y="2023110"/>
                      <a:pt x="6330950" y="2024380"/>
                      <a:pt x="6330950" y="2025650"/>
                    </a:cubicBezTo>
                    <a:cubicBezTo>
                      <a:pt x="6327140" y="1917700"/>
                      <a:pt x="6324600" y="1761490"/>
                      <a:pt x="6327140" y="1633220"/>
                    </a:cubicBezTo>
                    <a:lnTo>
                      <a:pt x="6322060" y="1559560"/>
                    </a:lnTo>
                    <a:lnTo>
                      <a:pt x="6322060" y="1352550"/>
                    </a:lnTo>
                    <a:cubicBezTo>
                      <a:pt x="6324600" y="1163320"/>
                      <a:pt x="6327140" y="974090"/>
                      <a:pt x="6327140" y="783590"/>
                    </a:cubicBezTo>
                    <a:cubicBezTo>
                      <a:pt x="6327140" y="548640"/>
                      <a:pt x="6327140" y="311150"/>
                      <a:pt x="6328410" y="74930"/>
                    </a:cubicBezTo>
                    <a:lnTo>
                      <a:pt x="6328410" y="17780"/>
                    </a:lnTo>
                    <a:lnTo>
                      <a:pt x="6287770" y="17780"/>
                    </a:lnTo>
                    <a:lnTo>
                      <a:pt x="6287770" y="52070"/>
                    </a:lnTo>
                    <a:lnTo>
                      <a:pt x="6294120" y="52070"/>
                    </a:lnTo>
                    <a:lnTo>
                      <a:pt x="6294120" y="74930"/>
                    </a:lnTo>
                    <a:cubicBezTo>
                      <a:pt x="6294120" y="100330"/>
                      <a:pt x="6295390" y="127000"/>
                      <a:pt x="6295390" y="153670"/>
                    </a:cubicBezTo>
                    <a:cubicBezTo>
                      <a:pt x="6295390" y="191770"/>
                      <a:pt x="6295390" y="231140"/>
                      <a:pt x="6296660" y="270510"/>
                    </a:cubicBezTo>
                    <a:lnTo>
                      <a:pt x="6296660" y="508000"/>
                    </a:lnTo>
                    <a:cubicBezTo>
                      <a:pt x="6296660" y="661670"/>
                      <a:pt x="6297930" y="815340"/>
                      <a:pt x="6303010" y="965200"/>
                    </a:cubicBezTo>
                    <a:lnTo>
                      <a:pt x="6297930" y="955040"/>
                    </a:lnTo>
                    <a:cubicBezTo>
                      <a:pt x="6300470" y="993140"/>
                      <a:pt x="6300470" y="1033780"/>
                      <a:pt x="6301740" y="1074420"/>
                    </a:cubicBezTo>
                    <a:cubicBezTo>
                      <a:pt x="6301740" y="1097280"/>
                      <a:pt x="6303010" y="1120140"/>
                      <a:pt x="6303010" y="1144270"/>
                    </a:cubicBezTo>
                    <a:cubicBezTo>
                      <a:pt x="6304280" y="1289050"/>
                      <a:pt x="6299200" y="1440180"/>
                      <a:pt x="6303010" y="1584960"/>
                    </a:cubicBezTo>
                    <a:lnTo>
                      <a:pt x="6300470" y="1570990"/>
                    </a:lnTo>
                    <a:cubicBezTo>
                      <a:pt x="6299200" y="1775460"/>
                      <a:pt x="6300470" y="1973580"/>
                      <a:pt x="6301740" y="2169160"/>
                    </a:cubicBezTo>
                    <a:cubicBezTo>
                      <a:pt x="6301740" y="2261870"/>
                      <a:pt x="6300470" y="2354580"/>
                      <a:pt x="6301740" y="2447290"/>
                    </a:cubicBezTo>
                    <a:cubicBezTo>
                      <a:pt x="6300470" y="2651760"/>
                      <a:pt x="6304280" y="2788920"/>
                      <a:pt x="6304280" y="2994660"/>
                    </a:cubicBezTo>
                    <a:lnTo>
                      <a:pt x="6299200" y="2999740"/>
                    </a:lnTo>
                    <a:cubicBezTo>
                      <a:pt x="6316980" y="3345180"/>
                      <a:pt x="6283960" y="3724910"/>
                      <a:pt x="6303010" y="4084320"/>
                    </a:cubicBezTo>
                    <a:lnTo>
                      <a:pt x="6296660" y="4058920"/>
                    </a:lnTo>
                    <a:cubicBezTo>
                      <a:pt x="6306820" y="4114800"/>
                      <a:pt x="6292850" y="4276090"/>
                      <a:pt x="6309360" y="4255770"/>
                    </a:cubicBezTo>
                    <a:lnTo>
                      <a:pt x="6304280" y="4319270"/>
                    </a:lnTo>
                    <a:cubicBezTo>
                      <a:pt x="6325870" y="4563110"/>
                      <a:pt x="6294120" y="4763770"/>
                      <a:pt x="6308090" y="5063490"/>
                    </a:cubicBezTo>
                    <a:lnTo>
                      <a:pt x="6304280" y="5044440"/>
                    </a:lnTo>
                    <a:cubicBezTo>
                      <a:pt x="6306820" y="5124450"/>
                      <a:pt x="6309360" y="5217160"/>
                      <a:pt x="6305550" y="5275580"/>
                    </a:cubicBezTo>
                    <a:cubicBezTo>
                      <a:pt x="6305550" y="5266690"/>
                      <a:pt x="6304280" y="5270500"/>
                      <a:pt x="6303010" y="5251450"/>
                    </a:cubicBezTo>
                    <a:cubicBezTo>
                      <a:pt x="6287770" y="5500370"/>
                      <a:pt x="6304280" y="5778500"/>
                      <a:pt x="6304280" y="6042660"/>
                    </a:cubicBezTo>
                    <a:lnTo>
                      <a:pt x="6296660" y="6012180"/>
                    </a:lnTo>
                    <a:cubicBezTo>
                      <a:pt x="6299200" y="6050280"/>
                      <a:pt x="6300470" y="6099810"/>
                      <a:pt x="6300470" y="6153150"/>
                    </a:cubicBezTo>
                    <a:lnTo>
                      <a:pt x="6300470" y="6314440"/>
                    </a:lnTo>
                    <a:cubicBezTo>
                      <a:pt x="6296660" y="6314440"/>
                      <a:pt x="6294120" y="6313170"/>
                      <a:pt x="6289040" y="6313170"/>
                    </a:cubicBezTo>
                    <a:lnTo>
                      <a:pt x="6286500" y="6314440"/>
                    </a:lnTo>
                    <a:lnTo>
                      <a:pt x="6275070" y="6319520"/>
                    </a:lnTo>
                    <a:lnTo>
                      <a:pt x="6267450" y="6319520"/>
                    </a:lnTo>
                    <a:cubicBezTo>
                      <a:pt x="6247130" y="6314440"/>
                      <a:pt x="6250940" y="6316980"/>
                      <a:pt x="6242050" y="6311900"/>
                    </a:cubicBezTo>
                    <a:cubicBezTo>
                      <a:pt x="6137910" y="6310630"/>
                      <a:pt x="6123940" y="6300470"/>
                      <a:pt x="6050280" y="6295390"/>
                    </a:cubicBezTo>
                    <a:cubicBezTo>
                      <a:pt x="6050280" y="6295390"/>
                      <a:pt x="6051550" y="6295390"/>
                      <a:pt x="6050280" y="6296660"/>
                    </a:cubicBezTo>
                    <a:cubicBezTo>
                      <a:pt x="5999480" y="6305550"/>
                      <a:pt x="5929630" y="6300470"/>
                      <a:pt x="5888990" y="6299200"/>
                    </a:cubicBezTo>
                    <a:lnTo>
                      <a:pt x="5872480" y="6295390"/>
                    </a:lnTo>
                    <a:cubicBezTo>
                      <a:pt x="5848350" y="6286500"/>
                      <a:pt x="5754370" y="6311900"/>
                      <a:pt x="5786120" y="6297930"/>
                    </a:cubicBezTo>
                    <a:cubicBezTo>
                      <a:pt x="5575300" y="6301740"/>
                      <a:pt x="5334000" y="6301740"/>
                      <a:pt x="5099050" y="6301740"/>
                    </a:cubicBezTo>
                    <a:cubicBezTo>
                      <a:pt x="5066030" y="6308090"/>
                      <a:pt x="4918710" y="6301740"/>
                      <a:pt x="4970780" y="6311900"/>
                    </a:cubicBezTo>
                    <a:cubicBezTo>
                      <a:pt x="4912360" y="6299200"/>
                      <a:pt x="4737100" y="6296660"/>
                      <a:pt x="4672330" y="6296660"/>
                    </a:cubicBezTo>
                    <a:cubicBezTo>
                      <a:pt x="4674870" y="6295390"/>
                      <a:pt x="4677410" y="6294120"/>
                      <a:pt x="4687570" y="6294120"/>
                    </a:cubicBezTo>
                    <a:cubicBezTo>
                      <a:pt x="4561840" y="6277610"/>
                      <a:pt x="4537710" y="6309360"/>
                      <a:pt x="4419600" y="6289040"/>
                    </a:cubicBezTo>
                    <a:cubicBezTo>
                      <a:pt x="4400550" y="6303010"/>
                      <a:pt x="4204970" y="6285230"/>
                      <a:pt x="4137660" y="6300470"/>
                    </a:cubicBezTo>
                    <a:cubicBezTo>
                      <a:pt x="4123690" y="6297930"/>
                      <a:pt x="4118610" y="6294120"/>
                      <a:pt x="4123690" y="6292850"/>
                    </a:cubicBezTo>
                    <a:cubicBezTo>
                      <a:pt x="3910330" y="6290310"/>
                      <a:pt x="3675380" y="6289040"/>
                      <a:pt x="3496310" y="6286500"/>
                    </a:cubicBezTo>
                    <a:cubicBezTo>
                      <a:pt x="3342640" y="6299200"/>
                      <a:pt x="3124200" y="6281420"/>
                      <a:pt x="2990850" y="6297930"/>
                    </a:cubicBezTo>
                    <a:cubicBezTo>
                      <a:pt x="2881630" y="6294120"/>
                      <a:pt x="2703830" y="6287770"/>
                      <a:pt x="2551430" y="6294120"/>
                    </a:cubicBezTo>
                    <a:lnTo>
                      <a:pt x="2566670" y="6291580"/>
                    </a:lnTo>
                    <a:cubicBezTo>
                      <a:pt x="2393950" y="6292850"/>
                      <a:pt x="2178050" y="6292850"/>
                      <a:pt x="2059940" y="6304280"/>
                    </a:cubicBezTo>
                    <a:cubicBezTo>
                      <a:pt x="2009140" y="6287770"/>
                      <a:pt x="1934210" y="6291580"/>
                      <a:pt x="1859280" y="6286500"/>
                    </a:cubicBezTo>
                    <a:cubicBezTo>
                      <a:pt x="1743710" y="6294120"/>
                      <a:pt x="1511300" y="6291580"/>
                      <a:pt x="1334770" y="6299200"/>
                    </a:cubicBezTo>
                    <a:cubicBezTo>
                      <a:pt x="1308100" y="6291580"/>
                      <a:pt x="1189990" y="6303010"/>
                      <a:pt x="1181100" y="6291580"/>
                    </a:cubicBezTo>
                    <a:cubicBezTo>
                      <a:pt x="1004570" y="6299200"/>
                      <a:pt x="814070" y="6303010"/>
                      <a:pt x="617220" y="6304280"/>
                    </a:cubicBezTo>
                    <a:lnTo>
                      <a:pt x="318770" y="6304280"/>
                    </a:lnTo>
                    <a:lnTo>
                      <a:pt x="168910" y="6303010"/>
                    </a:lnTo>
                    <a:lnTo>
                      <a:pt x="93980" y="6301740"/>
                    </a:lnTo>
                    <a:lnTo>
                      <a:pt x="58420" y="6301740"/>
                    </a:lnTo>
                    <a:lnTo>
                      <a:pt x="45720" y="6300470"/>
                    </a:lnTo>
                    <a:lnTo>
                      <a:pt x="48260" y="6300470"/>
                    </a:lnTo>
                    <a:cubicBezTo>
                      <a:pt x="52070" y="6158230"/>
                      <a:pt x="55880" y="6018530"/>
                      <a:pt x="58420" y="5883910"/>
                    </a:cubicBezTo>
                    <a:cubicBezTo>
                      <a:pt x="55880" y="5859780"/>
                      <a:pt x="53340" y="5835650"/>
                      <a:pt x="49530" y="5810250"/>
                    </a:cubicBezTo>
                    <a:cubicBezTo>
                      <a:pt x="46990" y="5645150"/>
                      <a:pt x="45720" y="5462270"/>
                      <a:pt x="45720" y="5279390"/>
                    </a:cubicBezTo>
                    <a:cubicBezTo>
                      <a:pt x="46990" y="5237480"/>
                      <a:pt x="48260" y="5194300"/>
                      <a:pt x="45720" y="5149850"/>
                    </a:cubicBezTo>
                    <a:lnTo>
                      <a:pt x="45720" y="5121910"/>
                    </a:lnTo>
                    <a:lnTo>
                      <a:pt x="48260" y="5115560"/>
                    </a:lnTo>
                    <a:lnTo>
                      <a:pt x="49530" y="5046980"/>
                    </a:lnTo>
                    <a:cubicBezTo>
                      <a:pt x="50800" y="5048250"/>
                      <a:pt x="53340" y="5048250"/>
                      <a:pt x="54610" y="5053330"/>
                    </a:cubicBezTo>
                    <a:lnTo>
                      <a:pt x="54610" y="5067300"/>
                    </a:lnTo>
                    <a:lnTo>
                      <a:pt x="54610" y="5054600"/>
                    </a:lnTo>
                    <a:cubicBezTo>
                      <a:pt x="55880" y="5058410"/>
                      <a:pt x="57150" y="5063490"/>
                      <a:pt x="57150" y="5071110"/>
                    </a:cubicBezTo>
                    <a:lnTo>
                      <a:pt x="57150" y="4712970"/>
                    </a:lnTo>
                    <a:cubicBezTo>
                      <a:pt x="58420" y="4715510"/>
                      <a:pt x="59690" y="4718050"/>
                      <a:pt x="58420" y="4726940"/>
                    </a:cubicBezTo>
                    <a:cubicBezTo>
                      <a:pt x="69850" y="4635500"/>
                      <a:pt x="57150" y="4597400"/>
                      <a:pt x="57150" y="4538980"/>
                    </a:cubicBezTo>
                    <a:lnTo>
                      <a:pt x="57150" y="4527550"/>
                    </a:lnTo>
                    <a:cubicBezTo>
                      <a:pt x="57150" y="4507230"/>
                      <a:pt x="59690" y="4485640"/>
                      <a:pt x="63500" y="4457700"/>
                    </a:cubicBezTo>
                    <a:cubicBezTo>
                      <a:pt x="50800" y="4441190"/>
                      <a:pt x="64770" y="4271010"/>
                      <a:pt x="54610" y="4192270"/>
                    </a:cubicBezTo>
                    <a:lnTo>
                      <a:pt x="54610" y="4164330"/>
                    </a:lnTo>
                    <a:cubicBezTo>
                      <a:pt x="57150" y="4159250"/>
                      <a:pt x="58420" y="4156710"/>
                      <a:pt x="59690" y="4160520"/>
                    </a:cubicBezTo>
                    <a:cubicBezTo>
                      <a:pt x="62230" y="3947160"/>
                      <a:pt x="63500" y="3710940"/>
                      <a:pt x="66040" y="3529330"/>
                    </a:cubicBezTo>
                    <a:cubicBezTo>
                      <a:pt x="53340" y="3374390"/>
                      <a:pt x="71120" y="3154680"/>
                      <a:pt x="54610" y="3022600"/>
                    </a:cubicBezTo>
                    <a:cubicBezTo>
                      <a:pt x="58420" y="2912110"/>
                      <a:pt x="64770" y="2734310"/>
                      <a:pt x="58420" y="2580640"/>
                    </a:cubicBezTo>
                    <a:lnTo>
                      <a:pt x="60960" y="2595880"/>
                    </a:lnTo>
                    <a:cubicBezTo>
                      <a:pt x="59690" y="2421890"/>
                      <a:pt x="59690" y="2205990"/>
                      <a:pt x="48260" y="2086610"/>
                    </a:cubicBezTo>
                    <a:cubicBezTo>
                      <a:pt x="64770" y="2035810"/>
                      <a:pt x="60960" y="1960880"/>
                      <a:pt x="66040" y="1885950"/>
                    </a:cubicBezTo>
                    <a:cubicBezTo>
                      <a:pt x="58420" y="1770380"/>
                      <a:pt x="60960" y="1536700"/>
                      <a:pt x="53340" y="1360170"/>
                    </a:cubicBezTo>
                    <a:cubicBezTo>
                      <a:pt x="60960" y="1333500"/>
                      <a:pt x="50800" y="1214120"/>
                      <a:pt x="60960" y="1205230"/>
                    </a:cubicBezTo>
                    <a:cubicBezTo>
                      <a:pt x="53340" y="1028700"/>
                      <a:pt x="49530" y="836930"/>
                      <a:pt x="48260" y="638810"/>
                    </a:cubicBezTo>
                    <a:lnTo>
                      <a:pt x="48260" y="339090"/>
                    </a:lnTo>
                    <a:lnTo>
                      <a:pt x="49530" y="189230"/>
                    </a:lnTo>
                    <a:lnTo>
                      <a:pt x="50800" y="114300"/>
                    </a:lnTo>
                    <a:lnTo>
                      <a:pt x="50800" y="78740"/>
                    </a:lnTo>
                    <a:lnTo>
                      <a:pt x="52070" y="66040"/>
                    </a:lnTo>
                    <a:lnTo>
                      <a:pt x="64770" y="66040"/>
                    </a:lnTo>
                    <a:cubicBezTo>
                      <a:pt x="210820" y="69850"/>
                      <a:pt x="354330" y="73660"/>
                      <a:pt x="492760" y="77470"/>
                    </a:cubicBezTo>
                    <a:cubicBezTo>
                      <a:pt x="558800" y="71120"/>
                      <a:pt x="633730" y="58420"/>
                      <a:pt x="701040" y="50800"/>
                    </a:cubicBezTo>
                    <a:cubicBezTo>
                      <a:pt x="707390" y="52070"/>
                      <a:pt x="707390" y="53340"/>
                      <a:pt x="692150" y="53340"/>
                    </a:cubicBezTo>
                    <a:cubicBezTo>
                      <a:pt x="788670" y="50800"/>
                      <a:pt x="877570" y="62230"/>
                      <a:pt x="974090" y="59690"/>
                    </a:cubicBezTo>
                    <a:cubicBezTo>
                      <a:pt x="972820" y="60960"/>
                      <a:pt x="972820" y="60960"/>
                      <a:pt x="957580" y="63500"/>
                    </a:cubicBezTo>
                    <a:cubicBezTo>
                      <a:pt x="1047750" y="58420"/>
                      <a:pt x="1143000" y="72390"/>
                      <a:pt x="1249680" y="63500"/>
                    </a:cubicBezTo>
                    <a:lnTo>
                      <a:pt x="1256030" y="66040"/>
                    </a:lnTo>
                    <a:lnTo>
                      <a:pt x="1323340" y="62230"/>
                    </a:lnTo>
                    <a:cubicBezTo>
                      <a:pt x="1322070" y="64770"/>
                      <a:pt x="1319530" y="69850"/>
                      <a:pt x="1299210" y="69850"/>
                    </a:cubicBezTo>
                    <a:cubicBezTo>
                      <a:pt x="2119630" y="73660"/>
                      <a:pt x="2965450" y="55880"/>
                      <a:pt x="3807460" y="58420"/>
                    </a:cubicBezTo>
                    <a:lnTo>
                      <a:pt x="3775710" y="62230"/>
                    </a:lnTo>
                    <a:lnTo>
                      <a:pt x="3939540" y="55880"/>
                    </a:lnTo>
                    <a:cubicBezTo>
                      <a:pt x="3938270" y="57150"/>
                      <a:pt x="3930650" y="58420"/>
                      <a:pt x="3923030" y="59690"/>
                    </a:cubicBezTo>
                    <a:cubicBezTo>
                      <a:pt x="4132580" y="66040"/>
                      <a:pt x="4349750" y="55880"/>
                      <a:pt x="4552950" y="57150"/>
                    </a:cubicBezTo>
                    <a:cubicBezTo>
                      <a:pt x="4551680" y="58420"/>
                      <a:pt x="4521200" y="62230"/>
                      <a:pt x="4549140" y="64770"/>
                    </a:cubicBezTo>
                    <a:cubicBezTo>
                      <a:pt x="4700270" y="54610"/>
                      <a:pt x="4791710" y="77470"/>
                      <a:pt x="4866640" y="57150"/>
                    </a:cubicBezTo>
                    <a:cubicBezTo>
                      <a:pt x="4874260" y="58420"/>
                      <a:pt x="4878070" y="62230"/>
                      <a:pt x="4862830" y="64770"/>
                    </a:cubicBezTo>
                    <a:cubicBezTo>
                      <a:pt x="5283200" y="58420"/>
                      <a:pt x="5713730" y="58420"/>
                      <a:pt x="6136640" y="62230"/>
                    </a:cubicBezTo>
                    <a:cubicBezTo>
                      <a:pt x="6184900" y="59690"/>
                      <a:pt x="6235700" y="58420"/>
                      <a:pt x="6286500" y="55880"/>
                    </a:cubicBezTo>
                    <a:lnTo>
                      <a:pt x="6286500" y="20320"/>
                    </a:lnTo>
                    <a:cubicBezTo>
                      <a:pt x="6008370" y="19050"/>
                      <a:pt x="5728970" y="19050"/>
                      <a:pt x="5449570" y="17780"/>
                    </a:cubicBezTo>
                    <a:cubicBezTo>
                      <a:pt x="4559300" y="12700"/>
                      <a:pt x="3779520" y="0"/>
                      <a:pt x="2912110" y="24130"/>
                    </a:cubicBezTo>
                    <a:cubicBezTo>
                      <a:pt x="2913380" y="22860"/>
                      <a:pt x="2905760" y="21590"/>
                      <a:pt x="2928620" y="20320"/>
                    </a:cubicBezTo>
                    <a:cubicBezTo>
                      <a:pt x="2678430" y="24130"/>
                      <a:pt x="2451100" y="17780"/>
                      <a:pt x="2214880" y="21590"/>
                    </a:cubicBezTo>
                    <a:lnTo>
                      <a:pt x="2216150" y="20320"/>
                    </a:lnTo>
                    <a:cubicBezTo>
                      <a:pt x="1634490" y="34290"/>
                      <a:pt x="1002030" y="17780"/>
                      <a:pt x="438150" y="33020"/>
                    </a:cubicBezTo>
                    <a:lnTo>
                      <a:pt x="19050" y="33020"/>
                    </a:lnTo>
                    <a:lnTo>
                      <a:pt x="19050" y="78740"/>
                    </a:lnTo>
                    <a:cubicBezTo>
                      <a:pt x="19050" y="213360"/>
                      <a:pt x="20320" y="350520"/>
                      <a:pt x="20320" y="488950"/>
                    </a:cubicBezTo>
                    <a:cubicBezTo>
                      <a:pt x="7620" y="951230"/>
                      <a:pt x="11430" y="1407160"/>
                      <a:pt x="20320" y="1866900"/>
                    </a:cubicBezTo>
                    <a:cubicBezTo>
                      <a:pt x="26670" y="2434590"/>
                      <a:pt x="8890" y="2984500"/>
                      <a:pt x="13970" y="3550920"/>
                    </a:cubicBezTo>
                    <a:cubicBezTo>
                      <a:pt x="7620" y="3983990"/>
                      <a:pt x="21590" y="4433570"/>
                      <a:pt x="25400" y="4879340"/>
                    </a:cubicBezTo>
                    <a:cubicBezTo>
                      <a:pt x="20320" y="5045710"/>
                      <a:pt x="13970" y="5217160"/>
                      <a:pt x="15240" y="5388610"/>
                    </a:cubicBezTo>
                    <a:lnTo>
                      <a:pt x="19050" y="5375910"/>
                    </a:lnTo>
                    <a:cubicBezTo>
                      <a:pt x="13970" y="5425440"/>
                      <a:pt x="15240" y="5480050"/>
                      <a:pt x="19050" y="5532120"/>
                    </a:cubicBezTo>
                    <a:cubicBezTo>
                      <a:pt x="17780" y="5593080"/>
                      <a:pt x="17780" y="5655310"/>
                      <a:pt x="19050" y="5717540"/>
                    </a:cubicBezTo>
                    <a:cubicBezTo>
                      <a:pt x="19050" y="5718810"/>
                      <a:pt x="19050" y="5721350"/>
                      <a:pt x="17780" y="5722620"/>
                    </a:cubicBezTo>
                    <a:lnTo>
                      <a:pt x="16510" y="5709920"/>
                    </a:lnTo>
                    <a:cubicBezTo>
                      <a:pt x="12700" y="5734050"/>
                      <a:pt x="15240" y="5761990"/>
                      <a:pt x="19050" y="5789930"/>
                    </a:cubicBezTo>
                    <a:cubicBezTo>
                      <a:pt x="19050" y="5814060"/>
                      <a:pt x="20320" y="5836920"/>
                      <a:pt x="20320" y="5861050"/>
                    </a:cubicBezTo>
                    <a:lnTo>
                      <a:pt x="24130" y="6056630"/>
                    </a:lnTo>
                    <a:cubicBezTo>
                      <a:pt x="21590" y="6106160"/>
                      <a:pt x="34290" y="6229350"/>
                      <a:pt x="15240" y="6233160"/>
                    </a:cubicBezTo>
                    <a:cubicBezTo>
                      <a:pt x="15240" y="6189980"/>
                      <a:pt x="6350" y="6300470"/>
                      <a:pt x="1270" y="6203950"/>
                    </a:cubicBezTo>
                    <a:cubicBezTo>
                      <a:pt x="0" y="6215380"/>
                      <a:pt x="0" y="6243320"/>
                      <a:pt x="0" y="6272530"/>
                    </a:cubicBezTo>
                    <a:cubicBezTo>
                      <a:pt x="0" y="6281420"/>
                      <a:pt x="1270" y="6290310"/>
                      <a:pt x="1270" y="6297930"/>
                    </a:cubicBezTo>
                    <a:cubicBezTo>
                      <a:pt x="2540" y="6315710"/>
                      <a:pt x="5080" y="6328410"/>
                      <a:pt x="7620" y="6324600"/>
                    </a:cubicBezTo>
                    <a:cubicBezTo>
                      <a:pt x="17780" y="6334760"/>
                      <a:pt x="25400" y="6379210"/>
                      <a:pt x="33020" y="6318250"/>
                    </a:cubicBezTo>
                    <a:lnTo>
                      <a:pt x="60960" y="6318250"/>
                    </a:lnTo>
                    <a:cubicBezTo>
                      <a:pt x="91440" y="6318250"/>
                      <a:pt x="121920" y="6318250"/>
                      <a:pt x="152400" y="6319520"/>
                    </a:cubicBezTo>
                    <a:cubicBezTo>
                      <a:pt x="194310" y="6320790"/>
                      <a:pt x="234950" y="6322060"/>
                      <a:pt x="273050" y="6323330"/>
                    </a:cubicBezTo>
                    <a:cubicBezTo>
                      <a:pt x="991870" y="6350000"/>
                      <a:pt x="1687830" y="6333490"/>
                      <a:pt x="2406650" y="6316980"/>
                    </a:cubicBezTo>
                    <a:cubicBezTo>
                      <a:pt x="3016250" y="6325870"/>
                      <a:pt x="3625850" y="6305550"/>
                      <a:pt x="4218940" y="6318250"/>
                    </a:cubicBezTo>
                    <a:cubicBezTo>
                      <a:pt x="3891280" y="6320790"/>
                      <a:pt x="3567430" y="6325870"/>
                      <a:pt x="3229610" y="6329680"/>
                    </a:cubicBezTo>
                    <a:cubicBezTo>
                      <a:pt x="3237230" y="6328410"/>
                      <a:pt x="3241040" y="6327140"/>
                      <a:pt x="3248660" y="6325870"/>
                    </a:cubicBezTo>
                    <a:cubicBezTo>
                      <a:pt x="3223260" y="6328410"/>
                      <a:pt x="3195320" y="6332220"/>
                      <a:pt x="3166110" y="6330950"/>
                    </a:cubicBezTo>
                    <a:cubicBezTo>
                      <a:pt x="3158490" y="6329680"/>
                      <a:pt x="3173730" y="6328410"/>
                      <a:pt x="3183890" y="6327140"/>
                    </a:cubicBezTo>
                    <a:cubicBezTo>
                      <a:pt x="3072130" y="6316980"/>
                      <a:pt x="2857500" y="6333490"/>
                      <a:pt x="2787650" y="6325870"/>
                    </a:cubicBezTo>
                    <a:cubicBezTo>
                      <a:pt x="2755900" y="6327140"/>
                      <a:pt x="2741930" y="6330950"/>
                      <a:pt x="2759710" y="6334760"/>
                    </a:cubicBezTo>
                    <a:cubicBezTo>
                      <a:pt x="2348230" y="6337300"/>
                      <a:pt x="1907540" y="6339840"/>
                      <a:pt x="1487170" y="6347460"/>
                    </a:cubicBezTo>
                    <a:cubicBezTo>
                      <a:pt x="1466850" y="6346190"/>
                      <a:pt x="1463040" y="6343650"/>
                      <a:pt x="1469390" y="6339840"/>
                    </a:cubicBezTo>
                    <a:cubicBezTo>
                      <a:pt x="1111250" y="6356350"/>
                      <a:pt x="735330" y="6350000"/>
                      <a:pt x="368300" y="6347460"/>
                    </a:cubicBezTo>
                    <a:cubicBezTo>
                      <a:pt x="354330" y="6351270"/>
                      <a:pt x="405130" y="6352540"/>
                      <a:pt x="369570" y="6356350"/>
                    </a:cubicBezTo>
                    <a:cubicBezTo>
                      <a:pt x="487680" y="6361430"/>
                      <a:pt x="585470" y="6346190"/>
                      <a:pt x="692150" y="6353810"/>
                    </a:cubicBezTo>
                    <a:lnTo>
                      <a:pt x="678180" y="6357620"/>
                    </a:lnTo>
                    <a:cubicBezTo>
                      <a:pt x="755650" y="6360160"/>
                      <a:pt x="693420" y="6347460"/>
                      <a:pt x="774700" y="6352540"/>
                    </a:cubicBezTo>
                    <a:cubicBezTo>
                      <a:pt x="806450" y="6356350"/>
                      <a:pt x="767080" y="6357620"/>
                      <a:pt x="781050" y="6358890"/>
                    </a:cubicBezTo>
                    <a:cubicBezTo>
                      <a:pt x="946150" y="6357620"/>
                      <a:pt x="1118870" y="6361430"/>
                      <a:pt x="1275080" y="6351270"/>
                    </a:cubicBezTo>
                    <a:cubicBezTo>
                      <a:pt x="1313180" y="6360160"/>
                      <a:pt x="1452880" y="6351270"/>
                      <a:pt x="1513840" y="6360160"/>
                    </a:cubicBezTo>
                    <a:cubicBezTo>
                      <a:pt x="1557020" y="6356350"/>
                      <a:pt x="1598930" y="6357620"/>
                      <a:pt x="1615440" y="6351270"/>
                    </a:cubicBezTo>
                    <a:cubicBezTo>
                      <a:pt x="2194560" y="6356350"/>
                      <a:pt x="2786380" y="6347460"/>
                      <a:pt x="3379470" y="6347460"/>
                    </a:cubicBezTo>
                    <a:cubicBezTo>
                      <a:pt x="3657600" y="6329680"/>
                      <a:pt x="3989070" y="6351270"/>
                      <a:pt x="4319270" y="6344920"/>
                    </a:cubicBezTo>
                    <a:cubicBezTo>
                      <a:pt x="4321810" y="6344920"/>
                      <a:pt x="4320540" y="6346190"/>
                      <a:pt x="4319270" y="6346190"/>
                    </a:cubicBezTo>
                    <a:cubicBezTo>
                      <a:pt x="4427220" y="6342380"/>
                      <a:pt x="4583430" y="6339840"/>
                      <a:pt x="4711700" y="6342380"/>
                    </a:cubicBezTo>
                    <a:lnTo>
                      <a:pt x="4820920" y="6334760"/>
                    </a:lnTo>
                    <a:cubicBezTo>
                      <a:pt x="5066030" y="6339840"/>
                      <a:pt x="5313680" y="6342380"/>
                      <a:pt x="5561330" y="6342380"/>
                    </a:cubicBezTo>
                    <a:lnTo>
                      <a:pt x="6200140" y="6342380"/>
                    </a:lnTo>
                    <a:cubicBezTo>
                      <a:pt x="6196330" y="6343650"/>
                      <a:pt x="6184900" y="6344920"/>
                      <a:pt x="6160770" y="6346190"/>
                    </a:cubicBezTo>
                    <a:cubicBezTo>
                      <a:pt x="6179820" y="6347460"/>
                      <a:pt x="6252210" y="6347460"/>
                      <a:pt x="6287770" y="6343650"/>
                    </a:cubicBezTo>
                    <a:cubicBezTo>
                      <a:pt x="6292850" y="6343650"/>
                      <a:pt x="6297930" y="6342380"/>
                      <a:pt x="6301740" y="6342380"/>
                    </a:cubicBezTo>
                    <a:lnTo>
                      <a:pt x="6327140" y="6342380"/>
                    </a:lnTo>
                    <a:lnTo>
                      <a:pt x="6327140" y="6327140"/>
                    </a:lnTo>
                    <a:cubicBezTo>
                      <a:pt x="6334760" y="6323330"/>
                      <a:pt x="6320790" y="6324600"/>
                      <a:pt x="6327140" y="6316980"/>
                    </a:cubicBezTo>
                    <a:lnTo>
                      <a:pt x="6327140" y="6010910"/>
                    </a:lnTo>
                    <a:cubicBezTo>
                      <a:pt x="6332220" y="6029960"/>
                      <a:pt x="6324600" y="6093460"/>
                      <a:pt x="6333490" y="6084570"/>
                    </a:cubicBezTo>
                    <a:cubicBezTo>
                      <a:pt x="6337300" y="6040120"/>
                      <a:pt x="6330950" y="6021070"/>
                      <a:pt x="6327140" y="6010910"/>
                    </a:cubicBezTo>
                    <a:cubicBezTo>
                      <a:pt x="6327140" y="5829300"/>
                      <a:pt x="6328410" y="5646420"/>
                      <a:pt x="6328410" y="5464810"/>
                    </a:cubicBezTo>
                    <a:cubicBezTo>
                      <a:pt x="6329680" y="5349240"/>
                      <a:pt x="6329680" y="5234940"/>
                      <a:pt x="6330950" y="5121910"/>
                    </a:cubicBezTo>
                    <a:cubicBezTo>
                      <a:pt x="6337300" y="5403850"/>
                      <a:pt x="6332220" y="5692140"/>
                      <a:pt x="6330950" y="5975350"/>
                    </a:cubicBezTo>
                    <a:cubicBezTo>
                      <a:pt x="6334760" y="5989320"/>
                      <a:pt x="6336030" y="5938520"/>
                      <a:pt x="6339840" y="5974080"/>
                    </a:cubicBezTo>
                    <a:cubicBezTo>
                      <a:pt x="6344920" y="5855970"/>
                      <a:pt x="6329680" y="5758180"/>
                      <a:pt x="6337300" y="5651500"/>
                    </a:cubicBezTo>
                    <a:lnTo>
                      <a:pt x="6341110" y="5665470"/>
                    </a:lnTo>
                    <a:cubicBezTo>
                      <a:pt x="6343650" y="5588000"/>
                      <a:pt x="6330950" y="5650230"/>
                      <a:pt x="6336030" y="5568950"/>
                    </a:cubicBezTo>
                    <a:cubicBezTo>
                      <a:pt x="6341110" y="5539740"/>
                      <a:pt x="6342380" y="5580380"/>
                      <a:pt x="6343650" y="5565140"/>
                    </a:cubicBezTo>
                    <a:close/>
                    <a:moveTo>
                      <a:pt x="5871210" y="6315710"/>
                    </a:moveTo>
                    <a:lnTo>
                      <a:pt x="5899150" y="6315710"/>
                    </a:lnTo>
                    <a:cubicBezTo>
                      <a:pt x="5892800" y="6314440"/>
                      <a:pt x="5883910" y="6314440"/>
                      <a:pt x="5871210" y="6315710"/>
                    </a:cubicBezTo>
                    <a:close/>
                  </a:path>
                </a:pathLst>
              </a:cu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12A9C7-6CCD-499A-8396-F70F9CC1F356}"/>
                </a:ext>
              </a:extLst>
            </p:cNvPr>
            <p:cNvSpPr txBox="1"/>
            <p:nvPr/>
          </p:nvSpPr>
          <p:spPr>
            <a:xfrm>
              <a:off x="3249955" y="6177990"/>
              <a:ext cx="6988780" cy="1805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 bị nội dung tiết học sau: </a:t>
              </a:r>
            </a:p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pt-BR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nhạc: Bài đọc nhạc số 1”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D811E8C2-D8E4-440E-B0D5-2B427800B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6398" y="1476130"/>
            <a:ext cx="5572953" cy="88108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336331" y="3312144"/>
            <a:ext cx="13382176" cy="2409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9800"/>
              </a:lnSpc>
            </a:pPr>
            <a:r>
              <a:rPr lang="en-US" sz="7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527303" y="5954843"/>
            <a:ext cx="4794475" cy="456344"/>
            <a:chOff x="0" y="0"/>
            <a:chExt cx="6392633" cy="608459"/>
          </a:xfrm>
        </p:grpSpPr>
        <p:sp>
          <p:nvSpPr>
            <p:cNvPr id="7" name="AutoShape 7"/>
            <p:cNvSpPr/>
            <p:nvPr/>
          </p:nvSpPr>
          <p:spPr>
            <a:xfrm rot="-231254">
              <a:off x="-2540" y="214864"/>
              <a:ext cx="6397712" cy="0"/>
            </a:xfrm>
            <a:prstGeom prst="line">
              <a:avLst/>
            </a:prstGeom>
            <a:ln w="139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189124">
              <a:off x="476051" y="338852"/>
              <a:ext cx="4728890" cy="0"/>
            </a:xfrm>
            <a:prstGeom prst="line">
              <a:avLst/>
            </a:prstGeom>
            <a:ln w="139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651" b="48927"/>
          <a:stretch>
            <a:fillRect/>
          </a:stretch>
        </p:blipFill>
        <p:spPr>
          <a:xfrm rot="-4781005">
            <a:off x="15830890" y="8276856"/>
            <a:ext cx="636844" cy="7544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-9951490">
            <a:off x="14763975" y="6413671"/>
            <a:ext cx="1026176" cy="6088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87334" y="7179598"/>
            <a:ext cx="1930740" cy="18570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0891" r="18022" b="16600"/>
          <a:stretch>
            <a:fillRect/>
          </a:stretch>
        </p:blipFill>
        <p:spPr>
          <a:xfrm rot="-9951490">
            <a:off x="14631817" y="5815125"/>
            <a:ext cx="1023140" cy="6688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6676">
            <a:off x="15089668" y="2467175"/>
            <a:ext cx="1353813" cy="28638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b="16600"/>
          <a:stretch>
            <a:fillRect/>
          </a:stretch>
        </p:blipFill>
        <p:spPr>
          <a:xfrm rot="-9951490">
            <a:off x="16129835" y="2343999"/>
            <a:ext cx="1225252" cy="12319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9989580">
            <a:off x="11060650" y="7709309"/>
            <a:ext cx="1026176" cy="6088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-7841759">
            <a:off x="13699745" y="2457944"/>
            <a:ext cx="1026176" cy="6088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b="16600"/>
          <a:stretch>
            <a:fillRect/>
          </a:stretch>
        </p:blipFill>
        <p:spPr>
          <a:xfrm rot="-7841759">
            <a:off x="6930857" y="1867798"/>
            <a:ext cx="1225252" cy="12319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7879849">
            <a:off x="3487388" y="5278705"/>
            <a:ext cx="861920" cy="5178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b="16600"/>
          <a:stretch>
            <a:fillRect/>
          </a:stretch>
        </p:blipFill>
        <p:spPr>
          <a:xfrm rot="11648510">
            <a:off x="1924879" y="3410817"/>
            <a:ext cx="1042014" cy="103477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126067">
            <a:off x="1163112" y="452213"/>
            <a:ext cx="1475757" cy="188619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0891" r="18022" b="16600"/>
          <a:stretch>
            <a:fillRect/>
          </a:stretch>
        </p:blipFill>
        <p:spPr>
          <a:xfrm rot="11648510">
            <a:off x="4156079" y="2369106"/>
            <a:ext cx="870128" cy="56182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7879849">
            <a:off x="51633" y="5734855"/>
            <a:ext cx="861920" cy="5178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57786">
            <a:off x="2966772" y="1376326"/>
            <a:ext cx="1076300" cy="1171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651" b="48927"/>
          <a:stretch>
            <a:fillRect/>
          </a:stretch>
        </p:blipFill>
        <p:spPr>
          <a:xfrm rot="18928726">
            <a:off x="2718895" y="6968546"/>
            <a:ext cx="541604" cy="6336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13758241">
            <a:off x="1743029" y="7261356"/>
            <a:ext cx="861920" cy="5178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2211">
            <a:off x="1646629" y="7438869"/>
            <a:ext cx="1560879" cy="194465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00" t="42179" r="13550" b="16600"/>
          <a:stretch>
            <a:fillRect/>
          </a:stretch>
        </p:blipFill>
        <p:spPr>
          <a:xfrm rot="13758241">
            <a:off x="392123" y="5511658"/>
            <a:ext cx="861920" cy="5178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1178" y="3440726"/>
            <a:ext cx="1572609" cy="1561684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 rot="1633808">
            <a:off x="12780832" y="824939"/>
            <a:ext cx="1725058" cy="1113416"/>
            <a:chOff x="0" y="0"/>
            <a:chExt cx="3003844" cy="2277562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9515">
              <a:off x="370563" y="283871"/>
              <a:ext cx="2491891" cy="1781702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629515">
              <a:off x="141390" y="211988"/>
              <a:ext cx="2491891" cy="178170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942B96-F31D-4CB9-AB74-DEA4B63D0A3D}"/>
              </a:ext>
            </a:extLst>
          </p:cNvPr>
          <p:cNvSpPr/>
          <p:nvPr/>
        </p:nvSpPr>
        <p:spPr>
          <a:xfrm>
            <a:off x="1276350" y="28271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BF9A8-3820-43EC-B7B2-44570E5A1F29}"/>
              </a:ext>
            </a:extLst>
          </p:cNvPr>
          <p:cNvSpPr/>
          <p:nvPr/>
        </p:nvSpPr>
        <p:spPr>
          <a:xfrm>
            <a:off x="1276350" y="42749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654D34-E9DC-4371-A65B-99B0E4257FC1}"/>
              </a:ext>
            </a:extLst>
          </p:cNvPr>
          <p:cNvSpPr/>
          <p:nvPr/>
        </p:nvSpPr>
        <p:spPr>
          <a:xfrm>
            <a:off x="1276350" y="57227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2FE51A-6DEF-4335-B93B-3B79792539F3}"/>
              </a:ext>
            </a:extLst>
          </p:cNvPr>
          <p:cNvSpPr/>
          <p:nvPr/>
        </p:nvSpPr>
        <p:spPr>
          <a:xfrm>
            <a:off x="1276350" y="71705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4FE240-F262-4FFD-A991-1766860DD9FB}"/>
              </a:ext>
            </a:extLst>
          </p:cNvPr>
          <p:cNvSpPr/>
          <p:nvPr/>
        </p:nvSpPr>
        <p:spPr>
          <a:xfrm>
            <a:off x="1295400" y="86183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CCC91A-E4E8-4D42-939B-D5BAB81D0D0B}"/>
              </a:ext>
            </a:extLst>
          </p:cNvPr>
          <p:cNvSpPr/>
          <p:nvPr/>
        </p:nvSpPr>
        <p:spPr>
          <a:xfrm>
            <a:off x="6553200" y="2781300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4ABCEA-C885-451A-B695-9332313083B2}"/>
              </a:ext>
            </a:extLst>
          </p:cNvPr>
          <p:cNvSpPr/>
          <p:nvPr/>
        </p:nvSpPr>
        <p:spPr>
          <a:xfrm>
            <a:off x="6534150" y="42749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D9B1A43-FF11-4402-AFA5-F5B705964D67}"/>
              </a:ext>
            </a:extLst>
          </p:cNvPr>
          <p:cNvSpPr/>
          <p:nvPr/>
        </p:nvSpPr>
        <p:spPr>
          <a:xfrm>
            <a:off x="6534150" y="57227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10DAAD6-9ED5-423F-B153-912F992ECD78}"/>
              </a:ext>
            </a:extLst>
          </p:cNvPr>
          <p:cNvSpPr/>
          <p:nvPr/>
        </p:nvSpPr>
        <p:spPr>
          <a:xfrm>
            <a:off x="6534150" y="71705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DDFFC5A-D027-4C39-94BE-5DE3BDD7552E}"/>
              </a:ext>
            </a:extLst>
          </p:cNvPr>
          <p:cNvSpPr/>
          <p:nvPr/>
        </p:nvSpPr>
        <p:spPr>
          <a:xfrm>
            <a:off x="6553200" y="8618326"/>
            <a:ext cx="4953000" cy="1295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large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8C5C8236-1663-4D7D-BF7E-5A35A702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706" y="2646251"/>
            <a:ext cx="5542444" cy="3490317"/>
          </a:xfrm>
          <a:prstGeom prst="rect">
            <a:avLst/>
          </a:prstGeom>
        </p:spPr>
      </p:pic>
      <p:pic>
        <p:nvPicPr>
          <p:cNvPr id="29" name="Picture 28" descr="A picture containing shop&#10;&#10;Description automatically generated">
            <a:extLst>
              <a:ext uri="{FF2B5EF4-FFF2-40B4-BE49-F238E27FC236}">
                <a16:creationId xmlns:a16="http://schemas.microsoft.com/office/drawing/2014/main" id="{555396F0-CAAB-41C7-80C2-306FF86E9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2" y="6333327"/>
            <a:ext cx="5562598" cy="325302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CC10ED5-9656-42B4-A7B6-25AADCBC6E69}"/>
              </a:ext>
            </a:extLst>
          </p:cNvPr>
          <p:cNvGrpSpPr/>
          <p:nvPr/>
        </p:nvGrpSpPr>
        <p:grpSpPr>
          <a:xfrm>
            <a:off x="1447800" y="700646"/>
            <a:ext cx="16001999" cy="1658272"/>
            <a:chOff x="4900438" y="739528"/>
            <a:chExt cx="8686801" cy="1658272"/>
          </a:xfrm>
          <a:solidFill>
            <a:srgbClr val="324AB1"/>
          </a:solidFill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529E5C8A-4A8E-46B3-9F26-B68F3F3B6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DDF88165-3BE8-475A-8089-FDAACC78E7E0}"/>
                </a:ext>
              </a:extLst>
            </p:cNvPr>
            <p:cNvSpPr txBox="1"/>
            <p:nvPr/>
          </p:nvSpPr>
          <p:spPr>
            <a:xfrm>
              <a:off x="5391818" y="1254800"/>
              <a:ext cx="7699033" cy="80926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MỘT SỐ BÀI HÁT VỀ THẦY CÔ, MÁI TRƯỜNG VÀ BẠN BÈ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pic>
          <p:nvPicPr>
            <p:cNvPr id="24" name="Picture 17">
              <a:extLst>
                <a:ext uri="{FF2B5EF4-FFF2-40B4-BE49-F238E27FC236}">
                  <a16:creationId xmlns:a16="http://schemas.microsoft.com/office/drawing/2014/main" id="{7CF61DC1-97FE-49B6-A88A-5A0FA229E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2476794" y="739528"/>
              <a:ext cx="1088647" cy="578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323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19200" y="516579"/>
            <a:ext cx="16056887" cy="1883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4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6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kumimoji="0" lang="en-US" sz="6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ui</a:t>
            </a:r>
            <a:r>
              <a:rPr kumimoji="0" lang="en-US" sz="6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kumimoji="0" lang="en-US" sz="6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6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kumimoji="0" lang="en-US" sz="66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F7A7771-5FA0-4977-8BC5-B3923CB0A8D5}"/>
              </a:ext>
            </a:extLst>
          </p:cNvPr>
          <p:cNvSpPr txBox="1"/>
          <p:nvPr/>
        </p:nvSpPr>
        <p:spPr>
          <a:xfrm>
            <a:off x="936963" y="2727518"/>
            <a:ext cx="16414074" cy="2415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1: HÁT: BÀI HÁT “</a:t>
            </a:r>
            <a:r>
              <a:rPr lang="en-US" sz="5400" b="1" i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 KHAI TRƯỜNG</a:t>
            </a:r>
            <a:r>
              <a:rPr lang="en-US" sz="5400" b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 CỤ TIẾT TẤU: BÀI THỰC HÀNH SỐ 1</a:t>
            </a: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616E3F8F-D910-4457-8DA8-E87A3C220371}"/>
              </a:ext>
            </a:extLst>
          </p:cNvPr>
          <p:cNvGrpSpPr/>
          <p:nvPr/>
        </p:nvGrpSpPr>
        <p:grpSpPr>
          <a:xfrm>
            <a:off x="1524000" y="5868720"/>
            <a:ext cx="7257533" cy="3846780"/>
            <a:chOff x="0" y="0"/>
            <a:chExt cx="7970377" cy="4054111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98E1DA75-64BA-4E9E-9625-00EC38571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73933">
              <a:off x="1825814" y="791602"/>
              <a:ext cx="2046280" cy="2648127"/>
            </a:xfrm>
            <a:prstGeom prst="rect">
              <a:avLst/>
            </a:prstGeom>
          </p:spPr>
        </p:pic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9F3D98B6-E424-45A3-A1D2-C8C6A408F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227201" y="285786"/>
              <a:ext cx="2443940" cy="2350626"/>
            </a:xfrm>
            <a:prstGeom prst="rect">
              <a:avLst/>
            </a:prstGeom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0DF3AC48-50CC-4BD3-B7C4-373435F1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6600" b="16600"/>
            <a:stretch>
              <a:fillRect/>
            </a:stretch>
          </p:blipFill>
          <p:spPr>
            <a:xfrm rot="8918591">
              <a:off x="6849052" y="176187"/>
              <a:ext cx="943415" cy="948589"/>
            </a:xfrm>
            <a:prstGeom prst="rect">
              <a:avLst/>
            </a:prstGeom>
          </p:spPr>
        </p:pic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4E160659-7B39-415C-9D93-39A2F56D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611988">
              <a:off x="207445" y="1375757"/>
              <a:ext cx="1998711" cy="2521309"/>
            </a:xfrm>
            <a:prstGeom prst="rect">
              <a:avLst/>
            </a:prstGeom>
          </p:spPr>
        </p:pic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76E0AF02-47DB-4496-82D4-0576F202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6600" b="16600"/>
            <a:stretch>
              <a:fillRect/>
            </a:stretch>
          </p:blipFill>
          <p:spPr>
            <a:xfrm rot="5762763">
              <a:off x="199257" y="744418"/>
              <a:ext cx="943415" cy="948589"/>
            </a:xfrm>
            <a:prstGeom prst="rect">
              <a:avLst/>
            </a:prstGeom>
          </p:spPr>
        </p:pic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13F43F77-6654-4315-8745-7F46CFE8EDEE}"/>
              </a:ext>
            </a:extLst>
          </p:cNvPr>
          <p:cNvGrpSpPr/>
          <p:nvPr/>
        </p:nvGrpSpPr>
        <p:grpSpPr>
          <a:xfrm>
            <a:off x="10770910" y="5404971"/>
            <a:ext cx="5742930" cy="3796851"/>
            <a:chOff x="0" y="0"/>
            <a:chExt cx="6307008" cy="4001491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23F6C9DB-EA43-43D9-AFDD-FB8D606BE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611988">
              <a:off x="201371" y="1156529"/>
              <a:ext cx="1940190" cy="2447487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6CA0E8E8-4136-42FD-A13F-C2C0443EF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1864391">
              <a:off x="2227345" y="448523"/>
              <a:ext cx="2372384" cy="2281802"/>
            </a:xfrm>
            <a:prstGeom prst="rect">
              <a:avLst/>
            </a:prstGeom>
          </p:spPr>
        </p:pic>
        <p:pic>
          <p:nvPicPr>
            <p:cNvPr id="28" name="Picture 14">
              <a:extLst>
                <a:ext uri="{FF2B5EF4-FFF2-40B4-BE49-F238E27FC236}">
                  <a16:creationId xmlns:a16="http://schemas.microsoft.com/office/drawing/2014/main" id="{826B2F90-368F-4DC9-992A-EC35B9D4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66251">
              <a:off x="4338681" y="1332680"/>
              <a:ext cx="1909708" cy="2471386"/>
            </a:xfrm>
            <a:prstGeom prst="rect">
              <a:avLst/>
            </a:prstGeom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9AD5ABE6-636A-40E8-A84F-9768D3B99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6600" b="16600"/>
            <a:stretch>
              <a:fillRect/>
            </a:stretch>
          </p:blipFill>
          <p:spPr>
            <a:xfrm rot="5762763">
              <a:off x="2155637" y="3037241"/>
              <a:ext cx="915793" cy="920815"/>
            </a:xfrm>
            <a:prstGeom prst="rect">
              <a:avLst/>
            </a:prstGeom>
          </p:spPr>
        </p:pic>
        <p:pic>
          <p:nvPicPr>
            <p:cNvPr id="30" name="Picture 16">
              <a:extLst>
                <a:ext uri="{FF2B5EF4-FFF2-40B4-BE49-F238E27FC236}">
                  <a16:creationId xmlns:a16="http://schemas.microsoft.com/office/drawing/2014/main" id="{D22F2639-F5DC-4B21-9031-48B9020A8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6600" b="16600"/>
            <a:stretch>
              <a:fillRect/>
            </a:stretch>
          </p:blipFill>
          <p:spPr>
            <a:xfrm rot="10584393">
              <a:off x="4560480" y="298646"/>
              <a:ext cx="915793" cy="920815"/>
            </a:xfrm>
            <a:prstGeom prst="rect">
              <a:avLst/>
            </a:prstGeom>
          </p:spPr>
        </p:pic>
      </p:grpSp>
      <p:grpSp>
        <p:nvGrpSpPr>
          <p:cNvPr id="31" name="Group 7">
            <a:extLst>
              <a:ext uri="{FF2B5EF4-FFF2-40B4-BE49-F238E27FC236}">
                <a16:creationId xmlns:a16="http://schemas.microsoft.com/office/drawing/2014/main" id="{A4B8F21B-7B71-4CB1-8159-6F3B20B5D035}"/>
              </a:ext>
            </a:extLst>
          </p:cNvPr>
          <p:cNvGrpSpPr/>
          <p:nvPr/>
        </p:nvGrpSpPr>
        <p:grpSpPr>
          <a:xfrm>
            <a:off x="7398615" y="5803676"/>
            <a:ext cx="3469578" cy="3814962"/>
            <a:chOff x="0" y="0"/>
            <a:chExt cx="4626103" cy="5086616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60C5798B-A9C4-4D10-A979-FEA5E0BBA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6600" b="16600"/>
            <a:stretch>
              <a:fillRect/>
            </a:stretch>
          </p:blipFill>
          <p:spPr>
            <a:xfrm rot="-9951490">
              <a:off x="142727" y="1068814"/>
              <a:ext cx="1325495" cy="1332765"/>
            </a:xfrm>
            <a:prstGeom prst="rect">
              <a:avLst/>
            </a:prstGeom>
          </p:spPr>
        </p:pic>
        <p:pic>
          <p:nvPicPr>
            <p:cNvPr id="33" name="Picture 9">
              <a:extLst>
                <a:ext uri="{FF2B5EF4-FFF2-40B4-BE49-F238E27FC236}">
                  <a16:creationId xmlns:a16="http://schemas.microsoft.com/office/drawing/2014/main" id="{F3786A49-AFD4-42EA-8DFD-C0576294F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1389326">
              <a:off x="1633492" y="242360"/>
              <a:ext cx="2175442" cy="460189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66FF12B2-6E31-40F3-A3C1-0CC52ED4E7BA}"/>
              </a:ext>
            </a:extLst>
          </p:cNvPr>
          <p:cNvSpPr/>
          <p:nvPr/>
        </p:nvSpPr>
        <p:spPr>
          <a:xfrm>
            <a:off x="1219200" y="3314700"/>
            <a:ext cx="7772400" cy="49530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100539-B57A-4C4F-96D1-00C2F6627BFE}"/>
              </a:ext>
            </a:extLst>
          </p:cNvPr>
          <p:cNvGrpSpPr/>
          <p:nvPr/>
        </p:nvGrpSpPr>
        <p:grpSpPr>
          <a:xfrm>
            <a:off x="1219200" y="647700"/>
            <a:ext cx="8686801" cy="1898583"/>
            <a:chOff x="4900438" y="499217"/>
            <a:chExt cx="8686801" cy="189858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TÌM HIỂU BÀI HÁT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416D6229-DF59-4C2A-8D03-6C08A381CC92}"/>
              </a:ext>
            </a:extLst>
          </p:cNvPr>
          <p:cNvSpPr txBox="1"/>
          <p:nvPr/>
        </p:nvSpPr>
        <p:spPr>
          <a:xfrm>
            <a:off x="2133600" y="4762500"/>
            <a:ext cx="6057900" cy="1715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6"/>
              </a:lnSpc>
              <a:spcBef>
                <a:spcPct val="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Letter&#10;&#10;Description automatically generated">
            <a:extLst>
              <a:ext uri="{FF2B5EF4-FFF2-40B4-BE49-F238E27FC236}">
                <a16:creationId xmlns:a16="http://schemas.microsoft.com/office/drawing/2014/main" id="{47F66031-46A1-47E7-8C8E-9B9408FD7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167140"/>
            <a:ext cx="6504979" cy="8319759"/>
          </a:xfrm>
          <a:prstGeom prst="rect">
            <a:avLst/>
          </a:prstGeom>
        </p:spPr>
      </p:pic>
      <p:pic>
        <p:nvPicPr>
          <p:cNvPr id="5" name="Mua-Khai-Truong-Thieu-nhi (mp3cut.net) (1)">
            <a:hlinkClick r:id="" action="ppaction://media"/>
            <a:extLst>
              <a:ext uri="{FF2B5EF4-FFF2-40B4-BE49-F238E27FC236}">
                <a16:creationId xmlns:a16="http://schemas.microsoft.com/office/drawing/2014/main" id="{9936CA97-FFF5-4B77-9E3F-BD6E70D2E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125" y="8416079"/>
            <a:ext cx="1387475" cy="13874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3D49190D-2A50-4661-AB05-F44EC14C3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2705100"/>
            <a:ext cx="9144000" cy="6994948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416D6229-DF59-4C2A-8D03-6C08A381CC92}"/>
              </a:ext>
            </a:extLst>
          </p:cNvPr>
          <p:cNvSpPr txBox="1"/>
          <p:nvPr/>
        </p:nvSpPr>
        <p:spPr>
          <a:xfrm>
            <a:off x="1600201" y="4026496"/>
            <a:ext cx="7162800" cy="5079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Phan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sang…”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“…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…”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3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4D8A91-42AF-430D-A55A-5F40AF625EC2}"/>
              </a:ext>
            </a:extLst>
          </p:cNvPr>
          <p:cNvGrpSpPr/>
          <p:nvPr/>
        </p:nvGrpSpPr>
        <p:grpSpPr>
          <a:xfrm>
            <a:off x="1219200" y="647700"/>
            <a:ext cx="8686801" cy="1898583"/>
            <a:chOff x="4900438" y="499217"/>
            <a:chExt cx="8686801" cy="1898583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910987F3-D8AC-4146-BFB9-0829D09AA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00E49A0B-878D-4400-9195-64246FFECA98}"/>
                </a:ext>
              </a:extLst>
            </p:cNvPr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TÌM HIỂU BÀI HÁT</a:t>
              </a:r>
            </a:p>
          </p:txBody>
        </p:sp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2632DAD1-C407-4A56-B350-989C92E7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  <p:pic>
        <p:nvPicPr>
          <p:cNvPr id="11" name="Picture 10" descr="Letter&#10;&#10;Description automatically generated">
            <a:extLst>
              <a:ext uri="{FF2B5EF4-FFF2-40B4-BE49-F238E27FC236}">
                <a16:creationId xmlns:a16="http://schemas.microsoft.com/office/drawing/2014/main" id="{6528CD27-7A34-420F-AC61-597B629624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167140"/>
            <a:ext cx="6504979" cy="831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83276" y="303573"/>
            <a:ext cx="9472848" cy="1937910"/>
            <a:chOff x="4469314" y="459890"/>
            <a:chExt cx="9472848" cy="1937910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469314" y="1028700"/>
              <a:ext cx="9472848" cy="1369100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4671838" y="1498027"/>
              <a:ext cx="9220200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BÀI HÁT “MÙA KHAI TRƯỜNG”</a:t>
              </a: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326289" y="459890"/>
              <a:ext cx="1625091" cy="863329"/>
            </a:xfrm>
            <a:prstGeom prst="rect">
              <a:avLst/>
            </a:prstGeom>
          </p:spPr>
        </p:pic>
      </p:grpSp>
      <p:pic>
        <p:nvPicPr>
          <p:cNvPr id="22" name="Picture 21" descr="Letter&#10;&#10;Description automatically generated">
            <a:extLst>
              <a:ext uri="{FF2B5EF4-FFF2-40B4-BE49-F238E27FC236}">
                <a16:creationId xmlns:a16="http://schemas.microsoft.com/office/drawing/2014/main" id="{33C48B5E-5C0C-4E28-80F9-28F63124D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05974"/>
            <a:ext cx="7095520" cy="9075051"/>
          </a:xfrm>
          <a:prstGeom prst="rect">
            <a:avLst/>
          </a:prstGeom>
        </p:spPr>
      </p:pic>
      <p:pic>
        <p:nvPicPr>
          <p:cNvPr id="11" name="MÙA KHAI TRƯỜNG KARAOKE - ÂM NHẠC 6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B64A6957-CD70-457E-9C50-472981F58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" y="3390900"/>
            <a:ext cx="8398933" cy="472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8">
            <a:extLst>
              <a:ext uri="{FF2B5EF4-FFF2-40B4-BE49-F238E27FC236}">
                <a16:creationId xmlns:a16="http://schemas.microsoft.com/office/drawing/2014/main" id="{B4A6AEE6-1E46-4C03-9D80-C3583788F14C}"/>
              </a:ext>
            </a:extLst>
          </p:cNvPr>
          <p:cNvGrpSpPr/>
          <p:nvPr/>
        </p:nvGrpSpPr>
        <p:grpSpPr>
          <a:xfrm>
            <a:off x="1447800" y="2710810"/>
            <a:ext cx="7889082" cy="7004690"/>
            <a:chOff x="0" y="0"/>
            <a:chExt cx="2287493" cy="1981074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B02A32A-8218-4218-86F3-704F01718269}"/>
                </a:ext>
              </a:extLst>
            </p:cNvPr>
            <p:cNvSpPr/>
            <p:nvPr/>
          </p:nvSpPr>
          <p:spPr>
            <a:xfrm>
              <a:off x="10160" y="16510"/>
              <a:ext cx="2264633" cy="1953134"/>
            </a:xfrm>
            <a:custGeom>
              <a:avLst/>
              <a:gdLst/>
              <a:ahLst/>
              <a:cxnLst/>
              <a:rect l="l" t="t" r="r" b="b"/>
              <a:pathLst>
                <a:path w="2264633" h="1953134">
                  <a:moveTo>
                    <a:pt x="2264633" y="1953134"/>
                  </a:moveTo>
                  <a:lnTo>
                    <a:pt x="0" y="1945514"/>
                  </a:lnTo>
                  <a:lnTo>
                    <a:pt x="0" y="690625"/>
                  </a:lnTo>
                  <a:lnTo>
                    <a:pt x="17780" y="19050"/>
                  </a:lnTo>
                  <a:lnTo>
                    <a:pt x="1127127" y="0"/>
                  </a:lnTo>
                  <a:lnTo>
                    <a:pt x="2245583" y="5080"/>
                  </a:lnTo>
                  <a:close/>
                </a:path>
              </a:pathLst>
            </a:custGeom>
            <a:solidFill>
              <a:srgbClr val="EDEDED"/>
            </a:solidFill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FCEF51A-B6DA-4919-9E5E-3B3475E58AE3}"/>
                </a:ext>
              </a:extLst>
            </p:cNvPr>
            <p:cNvSpPr/>
            <p:nvPr/>
          </p:nvSpPr>
          <p:spPr>
            <a:xfrm>
              <a:off x="-3810" y="0"/>
              <a:ext cx="2293843" cy="1979804"/>
            </a:xfrm>
            <a:custGeom>
              <a:avLst/>
              <a:gdLst/>
              <a:ahLst/>
              <a:cxnLst/>
              <a:rect l="l" t="t" r="r" b="b"/>
              <a:pathLst>
                <a:path w="2293843" h="1979804">
                  <a:moveTo>
                    <a:pt x="2259553" y="21590"/>
                  </a:moveTo>
                  <a:cubicBezTo>
                    <a:pt x="2260823" y="34290"/>
                    <a:pt x="2260823" y="44450"/>
                    <a:pt x="2262093" y="54610"/>
                  </a:cubicBezTo>
                  <a:cubicBezTo>
                    <a:pt x="2264633" y="93025"/>
                    <a:pt x="2265903" y="134559"/>
                    <a:pt x="2268443" y="174609"/>
                  </a:cubicBezTo>
                  <a:cubicBezTo>
                    <a:pt x="2268443" y="232460"/>
                    <a:pt x="2281143" y="1373163"/>
                    <a:pt x="2287493" y="1431013"/>
                  </a:cubicBezTo>
                  <a:cubicBezTo>
                    <a:pt x="2293843" y="1518532"/>
                    <a:pt x="2290033" y="1607533"/>
                    <a:pt x="2290033" y="1695051"/>
                  </a:cubicBezTo>
                  <a:cubicBezTo>
                    <a:pt x="2290033" y="1772186"/>
                    <a:pt x="2291303" y="1843387"/>
                    <a:pt x="2292573" y="1918844"/>
                  </a:cubicBezTo>
                  <a:cubicBezTo>
                    <a:pt x="2292573" y="1940434"/>
                    <a:pt x="2292573" y="1954404"/>
                    <a:pt x="2292573" y="1978534"/>
                  </a:cubicBezTo>
                  <a:cubicBezTo>
                    <a:pt x="2269713" y="1978534"/>
                    <a:pt x="2249393" y="1979804"/>
                    <a:pt x="2227194" y="1978534"/>
                  </a:cubicBezTo>
                  <a:cubicBezTo>
                    <a:pt x="2114779" y="1973454"/>
                    <a:pt x="2000635" y="1979804"/>
                    <a:pt x="1888221" y="1974724"/>
                  </a:cubicBezTo>
                  <a:cubicBezTo>
                    <a:pt x="1820772" y="1970914"/>
                    <a:pt x="1755053" y="1973454"/>
                    <a:pt x="1687604" y="1970914"/>
                  </a:cubicBezTo>
                  <a:cubicBezTo>
                    <a:pt x="1656474" y="1969644"/>
                    <a:pt x="1625344" y="1968374"/>
                    <a:pt x="1594214" y="1967104"/>
                  </a:cubicBezTo>
                  <a:cubicBezTo>
                    <a:pt x="1575190" y="1967104"/>
                    <a:pt x="1557895" y="1968374"/>
                    <a:pt x="1538871" y="1968374"/>
                  </a:cubicBezTo>
                  <a:cubicBezTo>
                    <a:pt x="1490446" y="1967104"/>
                    <a:pt x="1357278" y="1968374"/>
                    <a:pt x="1308854" y="1967104"/>
                  </a:cubicBezTo>
                  <a:cubicBezTo>
                    <a:pt x="1274265" y="1965834"/>
                    <a:pt x="582483" y="1974724"/>
                    <a:pt x="547894" y="1973454"/>
                  </a:cubicBezTo>
                  <a:cubicBezTo>
                    <a:pt x="539247" y="1973454"/>
                    <a:pt x="528870" y="1974724"/>
                    <a:pt x="520223" y="1974724"/>
                  </a:cubicBezTo>
                  <a:cubicBezTo>
                    <a:pt x="499469" y="1974724"/>
                    <a:pt x="480445" y="1975994"/>
                    <a:pt x="459692" y="1975994"/>
                  </a:cubicBezTo>
                  <a:cubicBezTo>
                    <a:pt x="407808" y="1975994"/>
                    <a:pt x="357654" y="1974724"/>
                    <a:pt x="305770" y="1973454"/>
                  </a:cubicBezTo>
                  <a:cubicBezTo>
                    <a:pt x="274640" y="1972184"/>
                    <a:pt x="243510" y="1970914"/>
                    <a:pt x="214109" y="1969644"/>
                  </a:cubicBezTo>
                  <a:cubicBezTo>
                    <a:pt x="158767" y="1968374"/>
                    <a:pt x="103424" y="1967104"/>
                    <a:pt x="48260" y="1967104"/>
                  </a:cubicBezTo>
                  <a:cubicBezTo>
                    <a:pt x="38100" y="1967104"/>
                    <a:pt x="29210" y="1967104"/>
                    <a:pt x="19050" y="1965834"/>
                  </a:cubicBezTo>
                  <a:cubicBezTo>
                    <a:pt x="10160" y="1964564"/>
                    <a:pt x="5080" y="1958214"/>
                    <a:pt x="7620" y="1949324"/>
                  </a:cubicBezTo>
                  <a:cubicBezTo>
                    <a:pt x="16510" y="1917555"/>
                    <a:pt x="12700" y="1880471"/>
                    <a:pt x="11430" y="1841903"/>
                  </a:cubicBezTo>
                  <a:cubicBezTo>
                    <a:pt x="10160" y="1763286"/>
                    <a:pt x="6350" y="1686151"/>
                    <a:pt x="7620" y="1607533"/>
                  </a:cubicBezTo>
                  <a:cubicBezTo>
                    <a:pt x="5080" y="1509631"/>
                    <a:pt x="0" y="297728"/>
                    <a:pt x="7620" y="198343"/>
                  </a:cubicBezTo>
                  <a:cubicBezTo>
                    <a:pt x="8890" y="179059"/>
                    <a:pt x="7620" y="158292"/>
                    <a:pt x="8890" y="139009"/>
                  </a:cubicBezTo>
                  <a:cubicBezTo>
                    <a:pt x="10160" y="107858"/>
                    <a:pt x="12700" y="7374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88" y="30480"/>
                    <a:pt x="87859" y="29210"/>
                  </a:cubicBezTo>
                  <a:cubicBezTo>
                    <a:pt x="134554" y="25400"/>
                    <a:pt x="181250" y="22860"/>
                    <a:pt x="229674" y="20320"/>
                  </a:cubicBezTo>
                  <a:cubicBezTo>
                    <a:pt x="262534" y="17780"/>
                    <a:pt x="295394" y="16510"/>
                    <a:pt x="326524" y="13970"/>
                  </a:cubicBezTo>
                  <a:cubicBezTo>
                    <a:pt x="357654" y="11430"/>
                    <a:pt x="390514" y="8890"/>
                    <a:pt x="421644" y="8890"/>
                  </a:cubicBezTo>
                  <a:cubicBezTo>
                    <a:pt x="456233" y="7620"/>
                    <a:pt x="490822" y="10160"/>
                    <a:pt x="525411" y="8890"/>
                  </a:cubicBezTo>
                  <a:cubicBezTo>
                    <a:pt x="568647" y="8890"/>
                    <a:pt x="1352090" y="6350"/>
                    <a:pt x="1395326" y="5080"/>
                  </a:cubicBezTo>
                  <a:cubicBezTo>
                    <a:pt x="1436833" y="3810"/>
                    <a:pt x="1478340" y="2540"/>
                    <a:pt x="1521577" y="2540"/>
                  </a:cubicBezTo>
                  <a:cubicBezTo>
                    <a:pt x="1592484" y="1270"/>
                    <a:pt x="1661662" y="0"/>
                    <a:pt x="1732570" y="0"/>
                  </a:cubicBezTo>
                  <a:cubicBezTo>
                    <a:pt x="1761971" y="0"/>
                    <a:pt x="1793101" y="2540"/>
                    <a:pt x="1822502" y="2540"/>
                  </a:cubicBezTo>
                  <a:cubicBezTo>
                    <a:pt x="1903786" y="3810"/>
                    <a:pt x="1986800" y="5080"/>
                    <a:pt x="2068084" y="7620"/>
                  </a:cubicBezTo>
                  <a:cubicBezTo>
                    <a:pt x="2111321" y="8890"/>
                    <a:pt x="2154557" y="12700"/>
                    <a:pt x="2197793" y="16510"/>
                  </a:cubicBezTo>
                  <a:cubicBezTo>
                    <a:pt x="2208170" y="16510"/>
                    <a:pt x="2218547" y="16510"/>
                    <a:pt x="2227194" y="16510"/>
                  </a:cubicBezTo>
                  <a:cubicBezTo>
                    <a:pt x="2240503" y="17780"/>
                    <a:pt x="2249393" y="20320"/>
                    <a:pt x="2259553" y="21590"/>
                  </a:cubicBezTo>
                  <a:close/>
                  <a:moveTo>
                    <a:pt x="2269713" y="1962024"/>
                  </a:moveTo>
                  <a:cubicBezTo>
                    <a:pt x="2270983" y="1945514"/>
                    <a:pt x="2272253" y="1932814"/>
                    <a:pt x="2272253" y="1920114"/>
                  </a:cubicBezTo>
                  <a:cubicBezTo>
                    <a:pt x="2270983" y="1835970"/>
                    <a:pt x="2269713" y="1757352"/>
                    <a:pt x="2269713" y="1672801"/>
                  </a:cubicBezTo>
                  <a:cubicBezTo>
                    <a:pt x="2269713" y="1634233"/>
                    <a:pt x="2272253" y="1595666"/>
                    <a:pt x="2270983" y="1557099"/>
                  </a:cubicBezTo>
                  <a:cubicBezTo>
                    <a:pt x="2270983" y="1521498"/>
                    <a:pt x="2269713" y="1484414"/>
                    <a:pt x="2268443" y="1448814"/>
                  </a:cubicBezTo>
                  <a:cubicBezTo>
                    <a:pt x="2263363" y="1393929"/>
                    <a:pt x="2251933" y="257677"/>
                    <a:pt x="2251933" y="202793"/>
                  </a:cubicBezTo>
                  <a:cubicBezTo>
                    <a:pt x="2249393" y="156809"/>
                    <a:pt x="2246853" y="109342"/>
                    <a:pt x="2244313" y="63500"/>
                  </a:cubicBezTo>
                  <a:cubicBezTo>
                    <a:pt x="2243043" y="44450"/>
                    <a:pt x="2241773" y="43180"/>
                    <a:pt x="2222006" y="41910"/>
                  </a:cubicBezTo>
                  <a:cubicBezTo>
                    <a:pt x="2216817" y="41910"/>
                    <a:pt x="2213358" y="41910"/>
                    <a:pt x="2208170" y="40640"/>
                  </a:cubicBezTo>
                  <a:cubicBezTo>
                    <a:pt x="2164934" y="36830"/>
                    <a:pt x="2119968" y="31750"/>
                    <a:pt x="2076732" y="30480"/>
                  </a:cubicBezTo>
                  <a:cubicBezTo>
                    <a:pt x="1971235" y="26670"/>
                    <a:pt x="1864009" y="25400"/>
                    <a:pt x="1758512" y="22860"/>
                  </a:cubicBezTo>
                  <a:cubicBezTo>
                    <a:pt x="1742947" y="22860"/>
                    <a:pt x="1725652" y="22860"/>
                    <a:pt x="1710087" y="22860"/>
                  </a:cubicBezTo>
                  <a:cubicBezTo>
                    <a:pt x="1684145" y="22860"/>
                    <a:pt x="1658204" y="22860"/>
                    <a:pt x="1633991" y="22860"/>
                  </a:cubicBezTo>
                  <a:cubicBezTo>
                    <a:pt x="1578649" y="22860"/>
                    <a:pt x="1523306" y="22860"/>
                    <a:pt x="1469693" y="24130"/>
                  </a:cubicBezTo>
                  <a:cubicBezTo>
                    <a:pt x="1422998" y="25400"/>
                    <a:pt x="636096" y="29210"/>
                    <a:pt x="589401" y="29210"/>
                  </a:cubicBezTo>
                  <a:cubicBezTo>
                    <a:pt x="513305" y="29210"/>
                    <a:pt x="437209" y="26670"/>
                    <a:pt x="361113" y="33020"/>
                  </a:cubicBezTo>
                  <a:cubicBezTo>
                    <a:pt x="321335" y="36830"/>
                    <a:pt x="283287" y="36830"/>
                    <a:pt x="245239" y="38100"/>
                  </a:cubicBezTo>
                  <a:cubicBezTo>
                    <a:pt x="179520" y="41910"/>
                    <a:pt x="113801" y="45720"/>
                    <a:pt x="49530" y="50800"/>
                  </a:cubicBezTo>
                  <a:cubicBezTo>
                    <a:pt x="36830" y="50800"/>
                    <a:pt x="34290" y="53340"/>
                    <a:pt x="33020" y="69291"/>
                  </a:cubicBezTo>
                  <a:cubicBezTo>
                    <a:pt x="31750" y="95991"/>
                    <a:pt x="31750" y="122692"/>
                    <a:pt x="30480" y="149392"/>
                  </a:cubicBezTo>
                  <a:cubicBezTo>
                    <a:pt x="29210" y="193893"/>
                    <a:pt x="26670" y="236910"/>
                    <a:pt x="25400" y="281411"/>
                  </a:cubicBezTo>
                  <a:cubicBezTo>
                    <a:pt x="20320" y="328879"/>
                    <a:pt x="26670" y="1488864"/>
                    <a:pt x="29210" y="1536332"/>
                  </a:cubicBezTo>
                  <a:cubicBezTo>
                    <a:pt x="29210" y="1586766"/>
                    <a:pt x="29210" y="1638684"/>
                    <a:pt x="30480" y="1689118"/>
                  </a:cubicBezTo>
                  <a:cubicBezTo>
                    <a:pt x="30480" y="1726202"/>
                    <a:pt x="33020" y="1763286"/>
                    <a:pt x="33020" y="1800370"/>
                  </a:cubicBezTo>
                  <a:cubicBezTo>
                    <a:pt x="33020" y="1840420"/>
                    <a:pt x="33020" y="1880471"/>
                    <a:pt x="31750" y="1920114"/>
                  </a:cubicBezTo>
                  <a:cubicBezTo>
                    <a:pt x="31750" y="1923924"/>
                    <a:pt x="31750" y="1926464"/>
                    <a:pt x="31750" y="1930274"/>
                  </a:cubicBezTo>
                  <a:cubicBezTo>
                    <a:pt x="31750" y="1940434"/>
                    <a:pt x="35560" y="1944244"/>
                    <a:pt x="44450" y="1944244"/>
                  </a:cubicBezTo>
                  <a:cubicBezTo>
                    <a:pt x="63647" y="1944244"/>
                    <a:pt x="87859" y="1945514"/>
                    <a:pt x="110342" y="1945514"/>
                  </a:cubicBezTo>
                  <a:cubicBezTo>
                    <a:pt x="143202" y="1945514"/>
                    <a:pt x="177791" y="1942974"/>
                    <a:pt x="210650" y="1945514"/>
                  </a:cubicBezTo>
                  <a:cubicBezTo>
                    <a:pt x="264263" y="1949324"/>
                    <a:pt x="317876" y="1951864"/>
                    <a:pt x="371490" y="1950594"/>
                  </a:cubicBezTo>
                  <a:cubicBezTo>
                    <a:pt x="406079" y="1949324"/>
                    <a:pt x="438938" y="1951864"/>
                    <a:pt x="473527" y="1951864"/>
                  </a:cubicBezTo>
                  <a:cubicBezTo>
                    <a:pt x="523682" y="1951864"/>
                    <a:pt x="573836" y="1950594"/>
                    <a:pt x="623990" y="1951864"/>
                  </a:cubicBezTo>
                  <a:cubicBezTo>
                    <a:pt x="698356" y="1953134"/>
                    <a:pt x="1514659" y="1942974"/>
                    <a:pt x="1590755" y="1945514"/>
                  </a:cubicBezTo>
                  <a:cubicBezTo>
                    <a:pt x="1623614" y="1946784"/>
                    <a:pt x="1656474" y="1948054"/>
                    <a:pt x="1687604" y="1948054"/>
                  </a:cubicBezTo>
                  <a:cubicBezTo>
                    <a:pt x="1744676" y="1950594"/>
                    <a:pt x="1800019" y="1946784"/>
                    <a:pt x="1857091" y="1950594"/>
                  </a:cubicBezTo>
                  <a:cubicBezTo>
                    <a:pt x="1903786" y="1953134"/>
                    <a:pt x="1950481" y="1953134"/>
                    <a:pt x="1997177" y="1955674"/>
                  </a:cubicBezTo>
                  <a:cubicBezTo>
                    <a:pt x="2066355" y="1959484"/>
                    <a:pt x="2135533" y="1962024"/>
                    <a:pt x="2204711" y="1963294"/>
                  </a:cubicBezTo>
                  <a:cubicBezTo>
                    <a:pt x="2230653" y="1963294"/>
                    <a:pt x="2249393" y="1962024"/>
                    <a:pt x="2269713" y="1962024"/>
                  </a:cubicBezTo>
                  <a:close/>
                </a:path>
              </a:pathLst>
            </a:custGeom>
            <a:solidFill>
              <a:srgbClr val="FEA53C"/>
            </a:solidFill>
          </p:spPr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800599" y="342900"/>
            <a:ext cx="8686801" cy="1898583"/>
            <a:chOff x="4900438" y="499217"/>
            <a:chExt cx="8686801" cy="1898583"/>
          </a:xfrm>
          <a:solidFill>
            <a:srgbClr val="324AB1"/>
          </a:solidFill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30B91FD6-4C5B-4FAB-8E8D-41D805B4DC9A}"/>
              </a:ext>
            </a:extLst>
          </p:cNvPr>
          <p:cNvSpPr txBox="1"/>
          <p:nvPr/>
        </p:nvSpPr>
        <p:spPr>
          <a:xfrm>
            <a:off x="2245517" y="3314700"/>
            <a:ext cx="6746083" cy="5818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thu sang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khai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chân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Kìa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ríu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rít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bầy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chim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trên vai.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Vui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em vui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trưa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thu sang theo bông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hoa mang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ông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CE25B2F3-5D32-4F24-A78C-AFBADCC8B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116" y="3467100"/>
            <a:ext cx="732235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093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0B4B5-6883-4857-B0B7-EE524E3F866A}"/>
              </a:ext>
            </a:extLst>
          </p:cNvPr>
          <p:cNvGrpSpPr/>
          <p:nvPr/>
        </p:nvGrpSpPr>
        <p:grpSpPr>
          <a:xfrm>
            <a:off x="4800599" y="342900"/>
            <a:ext cx="8686801" cy="1898583"/>
            <a:chOff x="4900438" y="499217"/>
            <a:chExt cx="8686801" cy="1898583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A37EF86-D0C2-48B0-99F7-91CAF324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00438" y="1028700"/>
              <a:ext cx="8686801" cy="1369100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FC4B96E5-E7B1-45DF-9294-F393C571B603}"/>
                </a:ext>
              </a:extLst>
            </p:cNvPr>
            <p:cNvSpPr txBox="1"/>
            <p:nvPr/>
          </p:nvSpPr>
          <p:spPr>
            <a:xfrm>
              <a:off x="6430318" y="1498027"/>
              <a:ext cx="5693712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6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485BFAFB-656B-42C5-85FA-15FA1705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38477">
              <a:off x="11298786" y="499217"/>
              <a:ext cx="1973476" cy="1048409"/>
            </a:xfrm>
            <a:prstGeom prst="rect">
              <a:avLst/>
            </a:prstGeom>
          </p:spPr>
        </p:pic>
      </p:grpSp>
      <p:pic>
        <p:nvPicPr>
          <p:cNvPr id="3" name="MÙA KHAI TRƯỜNG KARAOKE - ÂM NHẠC 6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AE53461F-21EE-4D46-9B4A-FFD9A4E204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7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9050" y="2680084"/>
            <a:ext cx="12469897" cy="70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45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884</Words>
  <Application>Microsoft Office PowerPoint</Application>
  <PresentationFormat>Custom</PresentationFormat>
  <Paragraphs>75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Màu kem Phông chữ rỗng Cổ điển Châu Âu Hình nền máy tính</dc:title>
  <cp:lastModifiedBy>Hương Giang</cp:lastModifiedBy>
  <cp:revision>7</cp:revision>
  <dcterms:created xsi:type="dcterms:W3CDTF">2006-08-16T00:00:00Z</dcterms:created>
  <dcterms:modified xsi:type="dcterms:W3CDTF">2021-08-28T17:41:56Z</dcterms:modified>
  <dc:identifier>DAEnoQnCDvQ</dc:identifier>
</cp:coreProperties>
</file>