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2" r:id="rId12"/>
    <p:sldId id="266" r:id="rId13"/>
    <p:sldId id="267" r:id="rId14"/>
    <p:sldId id="268" r:id="rId15"/>
    <p:sldId id="269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4343"/>
    <a:srgbClr val="73C8B1"/>
    <a:srgbClr val="FFA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8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16.svg"/><Relationship Id="rId7" Type="http://schemas.openxmlformats.org/officeDocument/2006/relationships/image" Target="../media/image3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5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6.svg"/><Relationship Id="rId7" Type="http://schemas.openxmlformats.org/officeDocument/2006/relationships/image" Target="../media/image1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Relationship Id="rId9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svg"/><Relationship Id="rId7" Type="http://schemas.openxmlformats.org/officeDocument/2006/relationships/image" Target="../media/image3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18.svg"/><Relationship Id="rId5" Type="http://schemas.openxmlformats.org/officeDocument/2006/relationships/image" Target="../media/image66.svg"/><Relationship Id="rId10" Type="http://schemas.openxmlformats.org/officeDocument/2006/relationships/image" Target="../media/image17.png"/><Relationship Id="rId4" Type="http://schemas.openxmlformats.org/officeDocument/2006/relationships/image" Target="../media/image65.png"/><Relationship Id="rId9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svg"/><Relationship Id="rId7" Type="http://schemas.openxmlformats.org/officeDocument/2006/relationships/image" Target="../media/image5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38.svg"/><Relationship Id="rId5" Type="http://schemas.openxmlformats.org/officeDocument/2006/relationships/image" Target="../media/image68.svg"/><Relationship Id="rId10" Type="http://schemas.openxmlformats.org/officeDocument/2006/relationships/image" Target="../media/image37.png"/><Relationship Id="rId4" Type="http://schemas.openxmlformats.org/officeDocument/2006/relationships/image" Target="../media/image67.png"/><Relationship Id="rId9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svg"/><Relationship Id="rId7" Type="http://schemas.openxmlformats.org/officeDocument/2006/relationships/image" Target="../media/image2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6.svg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svg"/><Relationship Id="rId12" Type="http://schemas.openxmlformats.org/officeDocument/2006/relationships/image" Target="../media/image46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2.png"/><Relationship Id="rId11" Type="http://schemas.openxmlformats.org/officeDocument/2006/relationships/image" Target="../media/image45.svg"/><Relationship Id="rId5" Type="http://schemas.openxmlformats.org/officeDocument/2006/relationships/image" Target="../media/image41.sv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sv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43.svg"/><Relationship Id="rId10" Type="http://schemas.openxmlformats.org/officeDocument/2006/relationships/image" Target="../media/image49.png"/><Relationship Id="rId4" Type="http://schemas.openxmlformats.org/officeDocument/2006/relationships/image" Target="../media/image42.png"/><Relationship Id="rId9" Type="http://schemas.openxmlformats.org/officeDocument/2006/relationships/image" Target="../media/image4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85875" y="3927526"/>
            <a:ext cx="15716250" cy="2431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6600" b="1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9900"/>
              </a:lnSpc>
            </a:pPr>
            <a:r>
              <a:rPr lang="en-US" sz="6600" b="1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BÀI HỌC NGÀY HÔM NAY!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4310871" cy="3190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88409">
            <a:off x="13780112" y="7856346"/>
            <a:ext cx="3406834" cy="1003467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87235">
            <a:off x="14564972" y="717161"/>
            <a:ext cx="3674331" cy="108225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869848" y="2261717"/>
            <a:ext cx="7123478" cy="1080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3. CẢM NHẬN BÀI HÁT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36286" y="7449947"/>
            <a:ext cx="1866900" cy="213470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133600" y="3653679"/>
            <a:ext cx="8050061" cy="3786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200000"/>
              </a:lnSpc>
              <a:spcBef>
                <a:spcPct val="0"/>
              </a:spcBef>
            </a:pP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khoắn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</a:p>
          <a:p>
            <a:pPr algn="just">
              <a:lnSpc>
                <a:spcPct val="200000"/>
              </a:lnSpc>
              <a:spcBef>
                <a:spcPct val="0"/>
              </a:spcBef>
            </a:pP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chuộng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8" descr="A group of people holding flags&#10;&#10;Description automatically generated with medium confidence">
            <a:extLst>
              <a:ext uri="{FF2B5EF4-FFF2-40B4-BE49-F238E27FC236}">
                <a16:creationId xmlns:a16="http://schemas.microsoft.com/office/drawing/2014/main" id="{3402EE5B-5872-40F9-875D-5E68025183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609" y="3298591"/>
            <a:ext cx="6058787" cy="378674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3231157" y="1447978"/>
            <a:ext cx="11963400" cy="2921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?”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C79792-A7FF-439B-9E5C-C28426DF0F18}"/>
              </a:ext>
            </a:extLst>
          </p:cNvPr>
          <p:cNvSpPr/>
          <p:nvPr/>
        </p:nvSpPr>
        <p:spPr>
          <a:xfrm>
            <a:off x="2278657" y="1257300"/>
            <a:ext cx="13868400" cy="3416643"/>
          </a:xfrm>
          <a:prstGeom prst="roundRect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clothing, person, swimsuit, underpants&#10;&#10;Description automatically generated">
            <a:extLst>
              <a:ext uri="{FF2B5EF4-FFF2-40B4-BE49-F238E27FC236}">
                <a16:creationId xmlns:a16="http://schemas.microsoft.com/office/drawing/2014/main" id="{4E5E8504-472F-4ABB-AA82-DE4464C6CA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5143500"/>
            <a:ext cx="7696200" cy="4329113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C9580BBE-9161-490A-9F34-57F0E1EF0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57976" y="5592447"/>
            <a:ext cx="3641361" cy="2694607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3AC89CBA-02D9-4247-A86E-BCD8D00442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194557" y="6744733"/>
            <a:ext cx="3066738" cy="350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4381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977775" y="1365092"/>
            <a:ext cx="8979070" cy="1109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5400" b="1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54961" y="6743846"/>
            <a:ext cx="3014778" cy="28503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0680" y="1028700"/>
            <a:ext cx="2883682" cy="178264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286000" y="2938664"/>
            <a:ext cx="13958120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đệm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3FFF3D81-9172-40DB-AB9A-02697C1E70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524404" y="4625326"/>
            <a:ext cx="7239191" cy="582754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5446">
            <a:off x="-927668" y="-6825163"/>
            <a:ext cx="19872358" cy="108033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80400" y="476970"/>
            <a:ext cx="2483089" cy="28392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74658" y="1028700"/>
            <a:ext cx="2698191" cy="255101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312933" y="1095375"/>
            <a:ext cx="13662133" cy="1109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A38C7F0-4D55-4972-958F-02020208133F}"/>
              </a:ext>
            </a:extLst>
          </p:cNvPr>
          <p:cNvSpPr/>
          <p:nvPr/>
        </p:nvSpPr>
        <p:spPr>
          <a:xfrm>
            <a:off x="1066800" y="6026867"/>
            <a:ext cx="9631181" cy="1577190"/>
          </a:xfrm>
          <a:prstGeom prst="roundRect">
            <a:avLst/>
          </a:prstGeom>
          <a:noFill/>
          <a:ln w="76200" cap="flat" cmpd="sng" algn="ctr">
            <a:solidFill>
              <a:srgbClr val="73C8B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D95C36-8C2C-4916-B13F-A15A9EAD4FFC}"/>
              </a:ext>
            </a:extLst>
          </p:cNvPr>
          <p:cNvSpPr txBox="1"/>
          <p:nvPr/>
        </p:nvSpPr>
        <p:spPr>
          <a:xfrm>
            <a:off x="1524001" y="5981700"/>
            <a:ext cx="8727080" cy="149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đệm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32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E605494-EB7C-4722-8976-27FBD96F0D95}"/>
              </a:ext>
            </a:extLst>
          </p:cNvPr>
          <p:cNvSpPr/>
          <p:nvPr/>
        </p:nvSpPr>
        <p:spPr>
          <a:xfrm>
            <a:off x="1066800" y="7961040"/>
            <a:ext cx="9631181" cy="1297260"/>
          </a:xfrm>
          <a:prstGeom prst="roundRect">
            <a:avLst/>
          </a:prstGeom>
          <a:noFill/>
          <a:ln w="76200" cap="flat" cmpd="sng" algn="ctr">
            <a:solidFill>
              <a:srgbClr val="73C8B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CD0B9D-4EA1-4355-8E23-49339EF3C6D0}"/>
              </a:ext>
            </a:extLst>
          </p:cNvPr>
          <p:cNvSpPr txBox="1"/>
          <p:nvPr/>
        </p:nvSpPr>
        <p:spPr>
          <a:xfrm>
            <a:off x="1667954" y="8071061"/>
            <a:ext cx="90490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ca, song ca,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tốp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ca,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đệm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32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6EA2181-E465-4B5A-8D1F-9E0B049F0895}"/>
              </a:ext>
            </a:extLst>
          </p:cNvPr>
          <p:cNvSpPr/>
          <p:nvPr/>
        </p:nvSpPr>
        <p:spPr>
          <a:xfrm>
            <a:off x="1088736" y="4450162"/>
            <a:ext cx="9631181" cy="1219722"/>
          </a:xfrm>
          <a:prstGeom prst="roundRect">
            <a:avLst/>
          </a:prstGeom>
          <a:noFill/>
          <a:ln w="76200" cap="flat" cmpd="sng" algn="ctr">
            <a:solidFill>
              <a:srgbClr val="73C8B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D1701B-2784-4EBD-9DFE-F63FDA058C1B}"/>
              </a:ext>
            </a:extLst>
          </p:cNvPr>
          <p:cNvSpPr txBox="1"/>
          <p:nvPr/>
        </p:nvSpPr>
        <p:spPr>
          <a:xfrm>
            <a:off x="1847523" y="4767635"/>
            <a:ext cx="71309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endParaRPr lang="en-US" sz="3200" dirty="0"/>
          </a:p>
        </p:txBody>
      </p:sp>
      <p:pic>
        <p:nvPicPr>
          <p:cNvPr id="7" name="Picture 6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13A09618-4E08-4651-8780-E629B12D42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95" y="4302375"/>
            <a:ext cx="6519000" cy="48892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croll: Horizontal 10">
            <a:extLst>
              <a:ext uri="{FF2B5EF4-FFF2-40B4-BE49-F238E27FC236}">
                <a16:creationId xmlns:a16="http://schemas.microsoft.com/office/drawing/2014/main" id="{520A152A-4921-4D98-A7E5-0DD0C0B4A33B}"/>
              </a:ext>
            </a:extLst>
          </p:cNvPr>
          <p:cNvSpPr/>
          <p:nvPr/>
        </p:nvSpPr>
        <p:spPr>
          <a:xfrm>
            <a:off x="4788533" y="600769"/>
            <a:ext cx="8710933" cy="2448513"/>
          </a:xfrm>
          <a:prstGeom prst="horizontalScroll">
            <a:avLst/>
          </a:prstGeom>
          <a:ln>
            <a:solidFill>
              <a:srgbClr val="CD434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25562" y="3166083"/>
            <a:ext cx="7737889" cy="563151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706322" y="1095375"/>
            <a:ext cx="12875356" cy="1109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32851" y="3166083"/>
            <a:ext cx="7737889" cy="57874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683841">
            <a:off x="8960212" y="7637829"/>
            <a:ext cx="2098516" cy="19840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7267" y="7436723"/>
            <a:ext cx="2066720" cy="19840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52848">
            <a:off x="6491963" y="3304864"/>
            <a:ext cx="2721842" cy="8660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36615">
            <a:off x="15594097" y="3091838"/>
            <a:ext cx="2291841" cy="76672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66429" y="4728236"/>
            <a:ext cx="7781844" cy="1816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nhuần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nhuyễn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US" sz="3200" b="1" i="1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b="1" i="1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i="1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3200" b="1" i="1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i="1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ngọn</a:t>
            </a:r>
            <a:r>
              <a:rPr lang="en-US" sz="3200" b="1" i="1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3200" b="1" i="1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3200" dirty="0">
                <a:solidFill>
                  <a:srgbClr val="1A1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194106" y="3869810"/>
            <a:ext cx="6400800" cy="4340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Latin”; “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tấu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2”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1”.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62633" y="1130720"/>
            <a:ext cx="14762735" cy="802555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849380" y="3749339"/>
            <a:ext cx="13003861" cy="2431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7200" b="1" dirty="0">
                <a:solidFill>
                  <a:srgbClr val="FF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ts val="9900"/>
              </a:lnSpc>
            </a:pPr>
            <a:r>
              <a:rPr lang="en-US" sz="7200" b="1" dirty="0">
                <a:solidFill>
                  <a:srgbClr val="FF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22698">
            <a:off x="13773244" y="7559003"/>
            <a:ext cx="3766556" cy="12189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1341118"/>
            <a:ext cx="3641361" cy="26946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21714">
            <a:off x="1290136" y="6873252"/>
            <a:ext cx="3126214" cy="19325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24574" y="1130720"/>
            <a:ext cx="2434726" cy="233733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7448">
            <a:off x="-672324" y="-8266033"/>
            <a:ext cx="20858837" cy="113396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54646">
            <a:off x="-1946340" y="1412847"/>
            <a:ext cx="5019330" cy="16244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82570">
            <a:off x="15938367" y="1582179"/>
            <a:ext cx="3170920" cy="19602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86400" y="6504621"/>
            <a:ext cx="8382000" cy="378237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128776" y="1181100"/>
            <a:ext cx="10030449" cy="1109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5400" b="1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81299" y="4161751"/>
            <a:ext cx="12725400" cy="2124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“a”, “ê”, “u”,…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A58B65A8-92D8-4894-A8BB-33B4F673EF19}"/>
              </a:ext>
            </a:extLst>
          </p:cNvPr>
          <p:cNvSpPr txBox="1"/>
          <p:nvPr/>
        </p:nvSpPr>
        <p:spPr>
          <a:xfrm>
            <a:off x="2509681" y="2781300"/>
            <a:ext cx="13268637" cy="10922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4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4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4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96324">
            <a:off x="245985" y="7757752"/>
            <a:ext cx="3900415" cy="130486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41320" y="3823142"/>
            <a:ext cx="15979880" cy="2997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00"/>
              </a:lnSpc>
            </a:pPr>
            <a:r>
              <a:rPr lang="en-US" sz="6000" b="1" dirty="0">
                <a:solidFill>
                  <a:srgbClr val="FF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5: HÁT: BÀI HÁT “TIẾNG CHUÔNG </a:t>
            </a:r>
          </a:p>
          <a:p>
            <a:pPr algn="ctr">
              <a:lnSpc>
                <a:spcPts val="12500"/>
              </a:lnSpc>
            </a:pPr>
            <a:r>
              <a:rPr lang="en-US" sz="6000" b="1" dirty="0">
                <a:solidFill>
                  <a:srgbClr val="FF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NGỌN CỜ”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074481" y="2628575"/>
            <a:ext cx="10033734" cy="5791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6000" i="1" spc="44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6000" i="1" spc="4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i="1" spc="44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6000" i="1" spc="44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6000" i="1" spc="44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000" i="1" spc="44" dirty="0"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6000" i="1" spc="44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6000" i="1" spc="4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i="1" spc="44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endParaRPr lang="en-US" sz="6000" i="1" spc="4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0780" y="1104900"/>
            <a:ext cx="2592132" cy="24507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316855">
            <a:off x="14690436" y="1012133"/>
            <a:ext cx="3201028" cy="10185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84629" y="6821014"/>
            <a:ext cx="2812641" cy="27001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571500"/>
            <a:ext cx="16104439" cy="925843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651449" y="1316066"/>
            <a:ext cx="8426261" cy="1109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50" lvl="1">
              <a:lnSpc>
                <a:spcPts val="9900"/>
              </a:lnSpc>
            </a:pPr>
            <a:r>
              <a:rPr lang="en-US" sz="5400" b="1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TÌM HIỂU BÀI HÁT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52848">
            <a:off x="291133" y="8431650"/>
            <a:ext cx="3564719" cy="11342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584864" y="323834"/>
            <a:ext cx="3703136" cy="27403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041606" y="2425922"/>
            <a:ext cx="12204788" cy="2863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571500" indent="-5715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ngọn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". </a:t>
            </a:r>
          </a:p>
          <a:p>
            <a:pPr marL="571500" indent="-5715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Sau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21CDAC0C-6F3B-4EAC-B7F6-6DEEC28CDE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400800" y="5384024"/>
            <a:ext cx="5158641" cy="417849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ÂM NHẠC LỚP 6- BÀI 1 - TIẾNG CHUÔNG VÀ NGỌN CỜ">
            <a:hlinkClick r:id="" action="ppaction://media"/>
            <a:extLst>
              <a:ext uri="{FF2B5EF4-FFF2-40B4-BE49-F238E27FC236}">
                <a16:creationId xmlns:a16="http://schemas.microsoft.com/office/drawing/2014/main" id="{C1CA74D7-573C-43CD-8179-A8783A92D24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77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" y="482203"/>
            <a:ext cx="16573500" cy="93225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587235">
            <a:off x="15710489" y="527377"/>
            <a:ext cx="2543798" cy="7492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95400" y="7369355"/>
            <a:ext cx="1953615" cy="2233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4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5800" y="464984"/>
            <a:ext cx="10095403" cy="894571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04487" y="1931882"/>
            <a:ext cx="9458028" cy="64232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ts val="4550"/>
              </a:lnSpc>
              <a:buFontTx/>
              <a:buChar char="-"/>
            </a:pP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Tuyên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 algn="just">
              <a:lnSpc>
                <a:spcPts val="4550"/>
              </a:lnSpc>
              <a:buFontTx/>
              <a:buChar char="-"/>
            </a:pP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tác:1985 </a:t>
            </a:r>
          </a:p>
          <a:p>
            <a:pPr marL="457200" indent="-457200" algn="just">
              <a:lnSpc>
                <a:spcPts val="4550"/>
              </a:lnSpc>
              <a:buFontTx/>
              <a:buChar char="-"/>
            </a:pP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trào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Ngọn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ts val="4550"/>
              </a:lnSpc>
              <a:buFontTx/>
              <a:buChar char="-"/>
            </a:pP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endParaRPr lang="en-US" sz="2800" dirty="0">
              <a:solidFill>
                <a:srgbClr val="2929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ts val="4550"/>
              </a:lnSpc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ts val="4550"/>
              </a:lnSpc>
            </a:pP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…”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“…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ta” </a:t>
            </a:r>
          </a:p>
          <a:p>
            <a:pPr algn="just">
              <a:lnSpc>
                <a:spcPts val="4550"/>
              </a:lnSpc>
            </a:pP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Boong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bính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boong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…”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“…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  <a:p>
            <a:pPr marL="457200" indent="-457200" algn="just">
              <a:lnSpc>
                <a:spcPts val="4550"/>
              </a:lnSpc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</a:p>
          <a:p>
            <a:pPr algn="just">
              <a:lnSpc>
                <a:spcPts val="4550"/>
              </a:lnSpc>
            </a:pP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..."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"...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tin"</a:t>
            </a:r>
          </a:p>
          <a:p>
            <a:pPr algn="just">
              <a:lnSpc>
                <a:spcPts val="4550"/>
              </a:lnSpc>
            </a:pP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Boong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bính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boong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..."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"...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ta"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20502" flipH="1">
            <a:off x="8264024" y="577184"/>
            <a:ext cx="2763229" cy="1708178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286861C7-BFD2-4C72-A0B4-754FBEC247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142" y="1421264"/>
            <a:ext cx="6714446" cy="7444471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EBA140E-6A50-426C-86EA-096C87E6DD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41194">
            <a:off x="-310408" y="8517500"/>
            <a:ext cx="2873926" cy="96145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590800" y="645583"/>
            <a:ext cx="14782800" cy="1109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en-US" sz="5400" b="1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BÀI HÁT "TIẾNG CHUÔNG VÀ NGỌN CỜ"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647453" y="7728262"/>
            <a:ext cx="2640547" cy="2534925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F21E8CE2-94DE-4723-8FDD-48C94F7BD7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342" y="2095500"/>
            <a:ext cx="8471316" cy="7772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croll: Horizontal 8">
            <a:extLst>
              <a:ext uri="{FF2B5EF4-FFF2-40B4-BE49-F238E27FC236}">
                <a16:creationId xmlns:a16="http://schemas.microsoft.com/office/drawing/2014/main" id="{68F31C8B-27B7-42A2-84B2-46B09CB521A5}"/>
              </a:ext>
            </a:extLst>
          </p:cNvPr>
          <p:cNvSpPr/>
          <p:nvPr/>
        </p:nvSpPr>
        <p:spPr>
          <a:xfrm>
            <a:off x="4572000" y="279648"/>
            <a:ext cx="7973067" cy="2019300"/>
          </a:xfrm>
          <a:prstGeom prst="horizontalScroll">
            <a:avLst/>
          </a:prstGeom>
          <a:ln>
            <a:solidFill>
              <a:srgbClr val="73C8B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215055"/>
            <a:ext cx="2209800" cy="25267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760"/>
          <a:stretch/>
        </p:blipFill>
        <p:spPr>
          <a:xfrm>
            <a:off x="8839200" y="2037250"/>
            <a:ext cx="8473635" cy="78741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7372">
            <a:off x="15501775" y="1868953"/>
            <a:ext cx="2620983" cy="87683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157833" y="893067"/>
            <a:ext cx="7973067" cy="792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algn="ctr">
              <a:lnSpc>
                <a:spcPts val="66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1. HỌC HÁT LỜI 1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4800" y="8640951"/>
            <a:ext cx="1684869" cy="161747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220200" y="2874821"/>
            <a:ext cx="8077200" cy="63834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уêu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ta.</a:t>
            </a:r>
          </a:p>
          <a:p>
            <a:pPr marL="342900" indent="-342900" algn="ctr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vang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khắp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đầу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уêu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ngời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- Karaoke HD - TIẾNG CHUÔNG VÀ NGỌN CỜ - Âm Nhạc Lớp 6 -- CD Chuẩn Bộ Giáo Dục">
            <a:hlinkClick r:id="" action="ppaction://media"/>
            <a:extLst>
              <a:ext uri="{FF2B5EF4-FFF2-40B4-BE49-F238E27FC236}">
                <a16:creationId xmlns:a16="http://schemas.microsoft.com/office/drawing/2014/main" id="{9A4DC913-BC78-40E5-BB6D-C0AE7AC86D3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473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6925" y="3634002"/>
            <a:ext cx="7315200" cy="411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97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9EA7C9BE-58C4-4606-9849-56C7E44481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760"/>
          <a:stretch/>
        </p:blipFill>
        <p:spPr>
          <a:xfrm rot="176117">
            <a:off x="652300" y="2122745"/>
            <a:ext cx="9920318" cy="78741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36615">
            <a:off x="-262343" y="8990934"/>
            <a:ext cx="2294990" cy="76777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384200" y="2868067"/>
            <a:ext cx="8902800" cy="63834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ctr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xinh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ghét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Ϲ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tin.</a:t>
            </a:r>
          </a:p>
          <a:p>
            <a:pPr marL="457200" indent="-457200" algn="ctr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vang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khắp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đầу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уêu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ngời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ta.</a:t>
            </a:r>
          </a:p>
        </p:txBody>
      </p:sp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2D16636B-A0C0-4C1C-8577-A111A476CCFE}"/>
              </a:ext>
            </a:extLst>
          </p:cNvPr>
          <p:cNvSpPr/>
          <p:nvPr/>
        </p:nvSpPr>
        <p:spPr>
          <a:xfrm>
            <a:off x="4572000" y="279648"/>
            <a:ext cx="7973067" cy="2019300"/>
          </a:xfrm>
          <a:prstGeom prst="horizontalScroll">
            <a:avLst/>
          </a:prstGeom>
          <a:ln>
            <a:solidFill>
              <a:srgbClr val="FFA8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04A2E513-4A9C-48E8-BBC9-B65265882FE5}"/>
              </a:ext>
            </a:extLst>
          </p:cNvPr>
          <p:cNvSpPr txBox="1"/>
          <p:nvPr/>
        </p:nvSpPr>
        <p:spPr>
          <a:xfrm>
            <a:off x="4157833" y="893067"/>
            <a:ext cx="7973067" cy="792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algn="ctr">
              <a:lnSpc>
                <a:spcPts val="66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2. HỌC HÁT LỜI 2</a:t>
            </a: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CC880814-B2A9-4F93-BB99-25E29282D3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87264" y="7474312"/>
            <a:ext cx="2500736" cy="2812688"/>
          </a:xfrm>
          <a:prstGeom prst="rect">
            <a:avLst/>
          </a:prstGeom>
        </p:spPr>
      </p:pic>
      <p:pic>
        <p:nvPicPr>
          <p:cNvPr id="11" name="- Karaoke HD - TIẾNG CHUÔNG VÀ NGỌN CỜ - Âm Nhạc Lớp 6 -- CD Chuẩn Bộ Giáo Dục">
            <a:hlinkClick r:id="" action="ppaction://media"/>
            <a:extLst>
              <a:ext uri="{FF2B5EF4-FFF2-40B4-BE49-F238E27FC236}">
                <a16:creationId xmlns:a16="http://schemas.microsoft.com/office/drawing/2014/main" id="{3384CC53-3B18-40DC-95FD-BAD0E33D62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443" end="9753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72800" y="3619500"/>
            <a:ext cx="6514332" cy="3664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84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677</Words>
  <Application>Microsoft Office PowerPoint</Application>
  <PresentationFormat>Custom</PresentationFormat>
  <Paragraphs>62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Chu_de_2_Tiet_5_Hat_bai_hat_Tieng_chuong_va_ngon_co</dc:title>
  <cp:lastModifiedBy>Hương Giang</cp:lastModifiedBy>
  <cp:revision>5</cp:revision>
  <dcterms:created xsi:type="dcterms:W3CDTF">2006-08-16T00:00:00Z</dcterms:created>
  <dcterms:modified xsi:type="dcterms:W3CDTF">2021-08-24T16:42:46Z</dcterms:modified>
  <dc:identifier>DAEn_BGQ2y8</dc:identifier>
</cp:coreProperties>
</file>