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9" r:id="rId3"/>
    <p:sldId id="260" r:id="rId4"/>
    <p:sldId id="261" r:id="rId5"/>
    <p:sldId id="262" r:id="rId6"/>
    <p:sldId id="276" r:id="rId7"/>
    <p:sldId id="263" r:id="rId8"/>
    <p:sldId id="278" r:id="rId9"/>
    <p:sldId id="284" r:id="rId10"/>
    <p:sldId id="285" r:id="rId11"/>
    <p:sldId id="286" r:id="rId12"/>
    <p:sldId id="28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747"/>
    <a:srgbClr val="E18989"/>
    <a:srgbClr val="FFD6CE"/>
    <a:srgbClr val="BE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.png"/><Relationship Id="rId11" Type="http://schemas.openxmlformats.org/officeDocument/2006/relationships/image" Target="../media/image38.png"/><Relationship Id="rId5" Type="http://schemas.openxmlformats.org/officeDocument/2006/relationships/image" Target="../media/image7.sv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10.png"/><Relationship Id="rId5" Type="http://schemas.openxmlformats.org/officeDocument/2006/relationships/image" Target="../media/image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sv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4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3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svg"/><Relationship Id="rId7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7326" y="471178"/>
            <a:ext cx="1109951" cy="96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837771" y="2144432"/>
            <a:ext cx="522530" cy="541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98487" y="7733693"/>
            <a:ext cx="492763" cy="4287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36908" y="8447765"/>
            <a:ext cx="661579" cy="5755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0668C5D-7296-A788-3D7D-F0CAE4BA7A70}"/>
              </a:ext>
            </a:extLst>
          </p:cNvPr>
          <p:cNvGrpSpPr/>
          <p:nvPr/>
        </p:nvGrpSpPr>
        <p:grpSpPr>
          <a:xfrm>
            <a:off x="1638300" y="1667976"/>
            <a:ext cx="15011400" cy="6218724"/>
            <a:chOff x="1638300" y="1436835"/>
            <a:chExt cx="15011400" cy="6218724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47D2F07A-FC87-761B-BD08-183E8AFBA743}"/>
                </a:ext>
              </a:extLst>
            </p:cNvPr>
            <p:cNvGrpSpPr/>
            <p:nvPr/>
          </p:nvGrpSpPr>
          <p:grpSpPr>
            <a:xfrm>
              <a:off x="1638300" y="1436835"/>
              <a:ext cx="15011400" cy="6218724"/>
              <a:chOff x="0" y="0"/>
              <a:chExt cx="4548909" cy="2008139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78E6BF3A-21C6-0C41-C29A-4015E78EE877}"/>
                  </a:ext>
                </a:extLst>
              </p:cNvPr>
              <p:cNvSpPr/>
              <p:nvPr/>
            </p:nvSpPr>
            <p:spPr>
              <a:xfrm>
                <a:off x="10160" y="16510"/>
                <a:ext cx="4526049" cy="1980200"/>
              </a:xfrm>
              <a:custGeom>
                <a:avLst/>
                <a:gdLst/>
                <a:ahLst/>
                <a:cxnLst/>
                <a:rect l="l" t="t" r="r" b="b"/>
                <a:pathLst>
                  <a:path w="4526049" h="1980200">
                    <a:moveTo>
                      <a:pt x="4526049" y="1980200"/>
                    </a:moveTo>
                    <a:lnTo>
                      <a:pt x="0" y="1972579"/>
                    </a:lnTo>
                    <a:lnTo>
                      <a:pt x="0" y="700012"/>
                    </a:lnTo>
                    <a:lnTo>
                      <a:pt x="17780" y="19050"/>
                    </a:lnTo>
                    <a:lnTo>
                      <a:pt x="2254927" y="0"/>
                    </a:lnTo>
                    <a:lnTo>
                      <a:pt x="4506999" y="50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68CD7062-814D-6435-3A48-8A915FCE2EA9}"/>
                  </a:ext>
                </a:extLst>
              </p:cNvPr>
              <p:cNvSpPr/>
              <p:nvPr/>
            </p:nvSpPr>
            <p:spPr>
              <a:xfrm>
                <a:off x="-3810" y="0"/>
                <a:ext cx="4555259" cy="2006869"/>
              </a:xfrm>
              <a:custGeom>
                <a:avLst/>
                <a:gdLst/>
                <a:ahLst/>
                <a:cxnLst/>
                <a:rect l="l" t="t" r="r" b="b"/>
                <a:pathLst>
                  <a:path w="4555259" h="2006869">
                    <a:moveTo>
                      <a:pt x="4520969" y="21590"/>
                    </a:moveTo>
                    <a:cubicBezTo>
                      <a:pt x="4522239" y="34290"/>
                      <a:pt x="4522239" y="44450"/>
                      <a:pt x="4523509" y="54610"/>
                    </a:cubicBezTo>
                    <a:cubicBezTo>
                      <a:pt x="4526049" y="93443"/>
                      <a:pt x="4527319" y="135584"/>
                      <a:pt x="4529859" y="176220"/>
                    </a:cubicBezTo>
                    <a:cubicBezTo>
                      <a:pt x="4529859" y="234915"/>
                      <a:pt x="4542559" y="1392276"/>
                      <a:pt x="4548909" y="1450972"/>
                    </a:cubicBezTo>
                    <a:cubicBezTo>
                      <a:pt x="4555259" y="1539768"/>
                      <a:pt x="4551449" y="1630069"/>
                      <a:pt x="4551449" y="1718865"/>
                    </a:cubicBezTo>
                    <a:cubicBezTo>
                      <a:pt x="4551449" y="1797126"/>
                      <a:pt x="4552719" y="1869367"/>
                      <a:pt x="4553989" y="1945909"/>
                    </a:cubicBezTo>
                    <a:cubicBezTo>
                      <a:pt x="4553989" y="1967499"/>
                      <a:pt x="4553989" y="1981469"/>
                      <a:pt x="4553989" y="2005599"/>
                    </a:cubicBezTo>
                    <a:cubicBezTo>
                      <a:pt x="4531129" y="2005599"/>
                      <a:pt x="4510809" y="2006869"/>
                      <a:pt x="4481275" y="2005599"/>
                    </a:cubicBezTo>
                    <a:cubicBezTo>
                      <a:pt x="4252287" y="2000519"/>
                      <a:pt x="4019776" y="2006869"/>
                      <a:pt x="3790788" y="2001789"/>
                    </a:cubicBezTo>
                    <a:cubicBezTo>
                      <a:pt x="3653395" y="1997979"/>
                      <a:pt x="3519525" y="2000519"/>
                      <a:pt x="3382132" y="1997979"/>
                    </a:cubicBezTo>
                    <a:cubicBezTo>
                      <a:pt x="3318720" y="1996709"/>
                      <a:pt x="3255308" y="1995439"/>
                      <a:pt x="3191896" y="1994169"/>
                    </a:cubicBezTo>
                    <a:cubicBezTo>
                      <a:pt x="3153144" y="1994169"/>
                      <a:pt x="3117915" y="1995439"/>
                      <a:pt x="3079163" y="1995439"/>
                    </a:cubicBezTo>
                    <a:cubicBezTo>
                      <a:pt x="2980522" y="1994169"/>
                      <a:pt x="2709259" y="1995439"/>
                      <a:pt x="2610618" y="1994169"/>
                    </a:cubicBezTo>
                    <a:cubicBezTo>
                      <a:pt x="2540160" y="1992899"/>
                      <a:pt x="1131002" y="2001789"/>
                      <a:pt x="1060544" y="2000519"/>
                    </a:cubicBezTo>
                    <a:cubicBezTo>
                      <a:pt x="1042930" y="2000519"/>
                      <a:pt x="1021793" y="2001789"/>
                      <a:pt x="1004178" y="2001789"/>
                    </a:cubicBezTo>
                    <a:cubicBezTo>
                      <a:pt x="961903" y="2001789"/>
                      <a:pt x="923152" y="2003059"/>
                      <a:pt x="880877" y="2003059"/>
                    </a:cubicBezTo>
                    <a:cubicBezTo>
                      <a:pt x="775190" y="2003059"/>
                      <a:pt x="673026" y="2001789"/>
                      <a:pt x="567339" y="2000519"/>
                    </a:cubicBezTo>
                    <a:cubicBezTo>
                      <a:pt x="503927" y="1999249"/>
                      <a:pt x="440515" y="1997979"/>
                      <a:pt x="380626" y="1996709"/>
                    </a:cubicBezTo>
                    <a:cubicBezTo>
                      <a:pt x="267893" y="1995439"/>
                      <a:pt x="155161" y="1994169"/>
                      <a:pt x="48260" y="1994169"/>
                    </a:cubicBezTo>
                    <a:cubicBezTo>
                      <a:pt x="38100" y="1994169"/>
                      <a:pt x="29210" y="1994169"/>
                      <a:pt x="19050" y="1992899"/>
                    </a:cubicBezTo>
                    <a:cubicBezTo>
                      <a:pt x="10160" y="1991629"/>
                      <a:pt x="5080" y="1985279"/>
                      <a:pt x="7620" y="1976389"/>
                    </a:cubicBezTo>
                    <a:cubicBezTo>
                      <a:pt x="16510" y="1944618"/>
                      <a:pt x="12700" y="1906993"/>
                      <a:pt x="11430" y="1867862"/>
                    </a:cubicBezTo>
                    <a:cubicBezTo>
                      <a:pt x="10160" y="1788096"/>
                      <a:pt x="6350" y="1709835"/>
                      <a:pt x="7620" y="1630069"/>
                    </a:cubicBezTo>
                    <a:cubicBezTo>
                      <a:pt x="5080" y="1530738"/>
                      <a:pt x="0" y="301136"/>
                      <a:pt x="7620" y="200300"/>
                    </a:cubicBezTo>
                    <a:cubicBezTo>
                      <a:pt x="8890" y="180735"/>
                      <a:pt x="7620" y="159664"/>
                      <a:pt x="8890" y="140099"/>
                    </a:cubicBezTo>
                    <a:cubicBezTo>
                      <a:pt x="10160" y="108494"/>
                      <a:pt x="12700" y="73878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7088" y="30480"/>
                      <a:pt x="123455" y="29210"/>
                    </a:cubicBezTo>
                    <a:cubicBezTo>
                      <a:pt x="218573" y="25400"/>
                      <a:pt x="313691" y="22860"/>
                      <a:pt x="412332" y="20320"/>
                    </a:cubicBezTo>
                    <a:cubicBezTo>
                      <a:pt x="479267" y="17780"/>
                      <a:pt x="546202" y="16510"/>
                      <a:pt x="609614" y="13970"/>
                    </a:cubicBezTo>
                    <a:cubicBezTo>
                      <a:pt x="673026" y="11430"/>
                      <a:pt x="739961" y="8890"/>
                      <a:pt x="803373" y="8890"/>
                    </a:cubicBezTo>
                    <a:cubicBezTo>
                      <a:pt x="873831" y="7620"/>
                      <a:pt x="944289" y="10160"/>
                      <a:pt x="1014747" y="8890"/>
                    </a:cubicBezTo>
                    <a:cubicBezTo>
                      <a:pt x="1102819" y="8890"/>
                      <a:pt x="2698690" y="6350"/>
                      <a:pt x="2786763" y="5080"/>
                    </a:cubicBezTo>
                    <a:cubicBezTo>
                      <a:pt x="2871312" y="3810"/>
                      <a:pt x="2955862" y="2540"/>
                      <a:pt x="3043934" y="2540"/>
                    </a:cubicBezTo>
                    <a:cubicBezTo>
                      <a:pt x="3188373" y="1270"/>
                      <a:pt x="3329288" y="0"/>
                      <a:pt x="3473727" y="0"/>
                    </a:cubicBezTo>
                    <a:cubicBezTo>
                      <a:pt x="3533616" y="0"/>
                      <a:pt x="3597029" y="2540"/>
                      <a:pt x="3656918" y="2540"/>
                    </a:cubicBezTo>
                    <a:cubicBezTo>
                      <a:pt x="3822494" y="3810"/>
                      <a:pt x="3991593" y="5080"/>
                      <a:pt x="4157168" y="7620"/>
                    </a:cubicBezTo>
                    <a:cubicBezTo>
                      <a:pt x="4245241" y="8890"/>
                      <a:pt x="4333314" y="12700"/>
                      <a:pt x="4421386" y="16510"/>
                    </a:cubicBezTo>
                    <a:cubicBezTo>
                      <a:pt x="4442523" y="16510"/>
                      <a:pt x="4463661" y="16510"/>
                      <a:pt x="4481275" y="16510"/>
                    </a:cubicBezTo>
                    <a:cubicBezTo>
                      <a:pt x="4501919" y="17780"/>
                      <a:pt x="4510809" y="20320"/>
                      <a:pt x="4520969" y="21590"/>
                    </a:cubicBezTo>
                    <a:close/>
                    <a:moveTo>
                      <a:pt x="4531129" y="1989089"/>
                    </a:moveTo>
                    <a:cubicBezTo>
                      <a:pt x="4532399" y="1972579"/>
                      <a:pt x="4533669" y="1959879"/>
                      <a:pt x="4533669" y="1947179"/>
                    </a:cubicBezTo>
                    <a:cubicBezTo>
                      <a:pt x="4532399" y="1861842"/>
                      <a:pt x="4531129" y="1782076"/>
                      <a:pt x="4531129" y="1696290"/>
                    </a:cubicBezTo>
                    <a:cubicBezTo>
                      <a:pt x="4531129" y="1657160"/>
                      <a:pt x="4533669" y="1618029"/>
                      <a:pt x="4532399" y="1578898"/>
                    </a:cubicBezTo>
                    <a:cubicBezTo>
                      <a:pt x="4532399" y="1542778"/>
                      <a:pt x="4531129" y="1505152"/>
                      <a:pt x="4529859" y="1469032"/>
                    </a:cubicBezTo>
                    <a:cubicBezTo>
                      <a:pt x="4524779" y="1413346"/>
                      <a:pt x="4513349" y="260501"/>
                      <a:pt x="4513349" y="204815"/>
                    </a:cubicBezTo>
                    <a:cubicBezTo>
                      <a:pt x="4510809" y="158159"/>
                      <a:pt x="4508269" y="109999"/>
                      <a:pt x="4505729" y="63500"/>
                    </a:cubicBezTo>
                    <a:cubicBezTo>
                      <a:pt x="4504459" y="44450"/>
                      <a:pt x="4503189" y="43180"/>
                      <a:pt x="4470706" y="41910"/>
                    </a:cubicBezTo>
                    <a:cubicBezTo>
                      <a:pt x="4460138" y="41910"/>
                      <a:pt x="4453092" y="41910"/>
                      <a:pt x="4442523" y="40640"/>
                    </a:cubicBezTo>
                    <a:cubicBezTo>
                      <a:pt x="4354451" y="36830"/>
                      <a:pt x="4262855" y="31750"/>
                      <a:pt x="4174783" y="30480"/>
                    </a:cubicBezTo>
                    <a:cubicBezTo>
                      <a:pt x="3959887" y="26670"/>
                      <a:pt x="3741467" y="25400"/>
                      <a:pt x="3526571" y="22860"/>
                    </a:cubicBezTo>
                    <a:cubicBezTo>
                      <a:pt x="3494865" y="22860"/>
                      <a:pt x="3459636" y="22860"/>
                      <a:pt x="3427930" y="22860"/>
                    </a:cubicBezTo>
                    <a:cubicBezTo>
                      <a:pt x="3375086" y="22860"/>
                      <a:pt x="3322243" y="22860"/>
                      <a:pt x="3272922" y="22860"/>
                    </a:cubicBezTo>
                    <a:cubicBezTo>
                      <a:pt x="3160190" y="22860"/>
                      <a:pt x="3047457" y="22860"/>
                      <a:pt x="2938247" y="24130"/>
                    </a:cubicBezTo>
                    <a:cubicBezTo>
                      <a:pt x="2843129" y="25400"/>
                      <a:pt x="1240212" y="29210"/>
                      <a:pt x="1145094" y="29210"/>
                    </a:cubicBezTo>
                    <a:cubicBezTo>
                      <a:pt x="990087" y="29210"/>
                      <a:pt x="835079" y="26670"/>
                      <a:pt x="680072" y="33020"/>
                    </a:cubicBezTo>
                    <a:cubicBezTo>
                      <a:pt x="599045" y="36830"/>
                      <a:pt x="521542" y="36830"/>
                      <a:pt x="444038" y="38100"/>
                    </a:cubicBezTo>
                    <a:cubicBezTo>
                      <a:pt x="310168" y="41910"/>
                      <a:pt x="176298" y="45720"/>
                      <a:pt x="49530" y="50800"/>
                    </a:cubicBezTo>
                    <a:cubicBezTo>
                      <a:pt x="36830" y="50800"/>
                      <a:pt x="34290" y="53340"/>
                      <a:pt x="33020" y="69363"/>
                    </a:cubicBezTo>
                    <a:cubicBezTo>
                      <a:pt x="31750" y="96453"/>
                      <a:pt x="31750" y="123544"/>
                      <a:pt x="30480" y="150634"/>
                    </a:cubicBezTo>
                    <a:cubicBezTo>
                      <a:pt x="29210" y="195785"/>
                      <a:pt x="26670" y="239430"/>
                      <a:pt x="25400" y="284581"/>
                    </a:cubicBezTo>
                    <a:cubicBezTo>
                      <a:pt x="20320" y="332742"/>
                      <a:pt x="26670" y="1509667"/>
                      <a:pt x="29210" y="1557828"/>
                    </a:cubicBezTo>
                    <a:cubicBezTo>
                      <a:pt x="29210" y="1608999"/>
                      <a:pt x="29210" y="1661675"/>
                      <a:pt x="30480" y="1712845"/>
                    </a:cubicBezTo>
                    <a:cubicBezTo>
                      <a:pt x="30480" y="1750471"/>
                      <a:pt x="33020" y="1788096"/>
                      <a:pt x="33020" y="1825722"/>
                    </a:cubicBezTo>
                    <a:cubicBezTo>
                      <a:pt x="33020" y="1866357"/>
                      <a:pt x="33020" y="1906993"/>
                      <a:pt x="31750" y="1947179"/>
                    </a:cubicBezTo>
                    <a:cubicBezTo>
                      <a:pt x="31750" y="1950989"/>
                      <a:pt x="31750" y="1953529"/>
                      <a:pt x="31750" y="1957339"/>
                    </a:cubicBezTo>
                    <a:cubicBezTo>
                      <a:pt x="31750" y="1967499"/>
                      <a:pt x="35560" y="1971309"/>
                      <a:pt x="44450" y="1971309"/>
                    </a:cubicBezTo>
                    <a:cubicBezTo>
                      <a:pt x="74134" y="1971309"/>
                      <a:pt x="123455" y="1972579"/>
                      <a:pt x="169252" y="1972579"/>
                    </a:cubicBezTo>
                    <a:cubicBezTo>
                      <a:pt x="236187" y="1972579"/>
                      <a:pt x="306645" y="1970039"/>
                      <a:pt x="373580" y="1972579"/>
                    </a:cubicBezTo>
                    <a:cubicBezTo>
                      <a:pt x="482790" y="1976389"/>
                      <a:pt x="592000" y="1978929"/>
                      <a:pt x="701209" y="1977659"/>
                    </a:cubicBezTo>
                    <a:cubicBezTo>
                      <a:pt x="771667" y="1976389"/>
                      <a:pt x="838602" y="1978929"/>
                      <a:pt x="909060" y="1978929"/>
                    </a:cubicBezTo>
                    <a:cubicBezTo>
                      <a:pt x="1011224" y="1978929"/>
                      <a:pt x="1113388" y="1977659"/>
                      <a:pt x="1215552" y="1978929"/>
                    </a:cubicBezTo>
                    <a:cubicBezTo>
                      <a:pt x="1367036" y="1980199"/>
                      <a:pt x="3029843" y="1970039"/>
                      <a:pt x="3184850" y="1972579"/>
                    </a:cubicBezTo>
                    <a:cubicBezTo>
                      <a:pt x="3251785" y="1973849"/>
                      <a:pt x="3318720" y="1975119"/>
                      <a:pt x="3382132" y="1975119"/>
                    </a:cubicBezTo>
                    <a:cubicBezTo>
                      <a:pt x="3498387" y="1977659"/>
                      <a:pt x="3611120" y="1973849"/>
                      <a:pt x="3727376" y="1977659"/>
                    </a:cubicBezTo>
                    <a:cubicBezTo>
                      <a:pt x="3822494" y="1980199"/>
                      <a:pt x="3917612" y="1980199"/>
                      <a:pt x="4012730" y="1982739"/>
                    </a:cubicBezTo>
                    <a:cubicBezTo>
                      <a:pt x="4153646" y="1986549"/>
                      <a:pt x="4294562" y="1989089"/>
                      <a:pt x="4435477" y="1990359"/>
                    </a:cubicBezTo>
                    <a:cubicBezTo>
                      <a:pt x="4488321" y="1990360"/>
                      <a:pt x="4510809" y="1989089"/>
                      <a:pt x="4531129" y="198908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F56BABF-385C-4E47-846F-D45F7896EBCC}"/>
                </a:ext>
              </a:extLst>
            </p:cNvPr>
            <p:cNvSpPr txBox="1"/>
            <p:nvPr/>
          </p:nvSpPr>
          <p:spPr>
            <a:xfrm>
              <a:off x="2196373" y="2792862"/>
              <a:ext cx="13891062" cy="3604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Tiết 1: </a:t>
              </a:r>
              <a:r>
                <a:rPr lang="vi-VN" sz="7200" dirty="0">
                  <a:latin typeface="Arial" panose="020B0604020202020204" pitchFamily="34" charset="0"/>
                  <a:cs typeface="Arial" panose="020B0604020202020204" pitchFamily="34" charset="0"/>
                </a:rPr>
                <a:t>Hát </a:t>
              </a:r>
            </a:p>
            <a:p>
              <a:pPr algn="ctr">
                <a:lnSpc>
                  <a:spcPct val="150000"/>
                </a:lnSpc>
              </a:pPr>
              <a:r>
                <a:rPr lang="vi-VN" sz="9600" b="1" dirty="0">
                  <a:solidFill>
                    <a:srgbClr val="E189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NIỀM VUI GIA ĐÌNH</a:t>
              </a:r>
              <a:endParaRPr lang="en-US" sz="9600" b="1" dirty="0">
                <a:solidFill>
                  <a:srgbClr val="E189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0041" y="6162527"/>
            <a:ext cx="3359300" cy="45704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5304440-7260-8E3D-8C96-D7B07FC053E1}"/>
              </a:ext>
            </a:extLst>
          </p:cNvPr>
          <p:cNvGrpSpPr/>
          <p:nvPr/>
        </p:nvGrpSpPr>
        <p:grpSpPr>
          <a:xfrm>
            <a:off x="1858635" y="1042268"/>
            <a:ext cx="14562348" cy="1906715"/>
            <a:chOff x="3398326" y="711973"/>
            <a:chExt cx="11491348" cy="1906715"/>
          </a:xfrm>
        </p:grpSpPr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DB56BED6-1917-D215-CB24-D92EEC65C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9471" b="42194"/>
            <a:stretch>
              <a:fillRect/>
            </a:stretch>
          </p:blipFill>
          <p:spPr>
            <a:xfrm rot="10800000">
              <a:off x="3398326" y="711973"/>
              <a:ext cx="11491348" cy="1906715"/>
            </a:xfrm>
            <a:prstGeom prst="rect">
              <a:avLst/>
            </a:prstGeom>
          </p:spPr>
        </p:pic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A8BABD3-5EA7-1C0D-3932-24CC54F32CDA}"/>
                </a:ext>
              </a:extLst>
            </p:cNvPr>
            <p:cNvSpPr txBox="1"/>
            <p:nvPr/>
          </p:nvSpPr>
          <p:spPr>
            <a:xfrm>
              <a:off x="4215896" y="1287021"/>
              <a:ext cx="9856208" cy="7566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vi-VN" sz="5400" b="1" spc="84" dirty="0"/>
                <a:t>CHỦ ĐỀ 2: </a:t>
              </a:r>
              <a:r>
                <a:rPr lang="vi-VN" sz="5400" b="1" spc="84"/>
                <a:t>GIA ĐÌNH </a:t>
              </a:r>
              <a:r>
                <a:rPr lang="vi-VN" sz="5400" b="1" spc="84" dirty="0"/>
                <a:t>YÊU THƯƠNG</a:t>
              </a:r>
              <a:endParaRPr lang="en-US" sz="5400" b="1" spc="84" dirty="0"/>
            </a:p>
          </p:txBody>
        </p:sp>
      </p:grpSp>
      <p:pic>
        <p:nvPicPr>
          <p:cNvPr id="18" name="Picture 11">
            <a:extLst>
              <a:ext uri="{FF2B5EF4-FFF2-40B4-BE49-F238E27FC236}">
                <a16:creationId xmlns:a16="http://schemas.microsoft.com/office/drawing/2014/main" id="{403079BA-9A58-391B-EF89-D5E6E5EFA9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82600" y="6426035"/>
            <a:ext cx="5105400" cy="38864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099DCE9-0842-553F-1287-B7984204C8AD}"/>
              </a:ext>
            </a:extLst>
          </p:cNvPr>
          <p:cNvGrpSpPr/>
          <p:nvPr/>
        </p:nvGrpSpPr>
        <p:grpSpPr>
          <a:xfrm>
            <a:off x="-20113" y="478947"/>
            <a:ext cx="9958945" cy="1593138"/>
            <a:chOff x="-20113" y="478947"/>
            <a:chExt cx="9958945" cy="1593138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963113C-20DA-D480-CB85-6C493FF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3" y="478947"/>
              <a:ext cx="9958945" cy="1593138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A6A505C-A004-7D69-047C-E905E51B8555}"/>
                </a:ext>
              </a:extLst>
            </p:cNvPr>
            <p:cNvSpPr txBox="1"/>
            <p:nvPr/>
          </p:nvSpPr>
          <p:spPr>
            <a:xfrm>
              <a:off x="381000" y="820477"/>
              <a:ext cx="8320645" cy="85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800" b="1" u="none">
                  <a:latin typeface="Arial" panose="020B0604020202020204" pitchFamily="34" charset="0"/>
                  <a:cs typeface="Arial" panose="020B0604020202020204" pitchFamily="34" charset="0"/>
                </a:rPr>
                <a:t>. Học hát đoạn 2</a:t>
              </a:r>
              <a:endParaRPr lang="en-US" sz="48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802807" y="1240732"/>
            <a:ext cx="522530" cy="541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DA30-C637-3941-FA01-336FC7F807C1}"/>
              </a:ext>
            </a:extLst>
          </p:cNvPr>
          <p:cNvSpPr txBox="1"/>
          <p:nvPr/>
        </p:nvSpPr>
        <p:spPr>
          <a:xfrm>
            <a:off x="838200" y="3307708"/>
            <a:ext cx="1264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Bên </a:t>
            </a:r>
            <a:r>
              <a:rPr lang="en-US" sz="4000">
                <a:cs typeface="Arial" panose="020B0604020202020204" pitchFamily="34" charset="0"/>
              </a:rPr>
              <a:t>n</a:t>
            </a:r>
            <a:r>
              <a:rPr lang="vi-VN" sz="4000">
                <a:cs typeface="Arial" panose="020B0604020202020204" pitchFamily="34" charset="0"/>
              </a:rPr>
              <a:t>hau vui </a:t>
            </a:r>
            <a:r>
              <a:rPr lang="en-US" sz="4000">
                <a:cs typeface="Arial" panose="020B0604020202020204" pitchFamily="34" charset="0"/>
              </a:rPr>
              <a:t> </a:t>
            </a:r>
            <a:r>
              <a:rPr lang="vi-VN" sz="4000">
                <a:cs typeface="Arial" panose="020B0604020202020204" pitchFamily="34" charset="0"/>
              </a:rPr>
              <a:t>ca hát ca hát</a:t>
            </a:r>
            <a:r>
              <a:rPr lang="en-US" sz="4000">
                <a:cs typeface="Arial" panose="020B0604020202020204" pitchFamily="34" charset="0"/>
              </a:rPr>
              <a:t>.</a:t>
            </a:r>
            <a:endParaRPr lang="vi-VN" sz="400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Hoa đưa hương thơm ngát thơm ngát.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AC1353F-59D3-8BEF-ACB1-4D287573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000" y="7298984"/>
            <a:ext cx="4468060" cy="29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52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099DCE9-0842-553F-1287-B7984204C8AD}"/>
              </a:ext>
            </a:extLst>
          </p:cNvPr>
          <p:cNvGrpSpPr/>
          <p:nvPr/>
        </p:nvGrpSpPr>
        <p:grpSpPr>
          <a:xfrm>
            <a:off x="-20113" y="478947"/>
            <a:ext cx="9958945" cy="1593138"/>
            <a:chOff x="-20113" y="478947"/>
            <a:chExt cx="9958945" cy="1593138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963113C-20DA-D480-CB85-6C493FF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3" y="478947"/>
              <a:ext cx="9958945" cy="1593138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A6A505C-A004-7D69-047C-E905E51B8555}"/>
                </a:ext>
              </a:extLst>
            </p:cNvPr>
            <p:cNvSpPr txBox="1"/>
            <p:nvPr/>
          </p:nvSpPr>
          <p:spPr>
            <a:xfrm>
              <a:off x="381000" y="820477"/>
              <a:ext cx="8320645" cy="85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800" b="1" u="none">
                  <a:latin typeface="Arial" panose="020B0604020202020204" pitchFamily="34" charset="0"/>
                  <a:cs typeface="Arial" panose="020B0604020202020204" pitchFamily="34" charset="0"/>
                </a:rPr>
                <a:t>. Học hát đoạn 2</a:t>
              </a:r>
              <a:endParaRPr lang="en-US" sz="48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802807" y="1240732"/>
            <a:ext cx="522530" cy="541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DA30-C637-3941-FA01-336FC7F807C1}"/>
              </a:ext>
            </a:extLst>
          </p:cNvPr>
          <p:cNvSpPr txBox="1"/>
          <p:nvPr/>
        </p:nvSpPr>
        <p:spPr>
          <a:xfrm>
            <a:off x="812800" y="3307708"/>
            <a:ext cx="11912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Mong ước cho tình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gia đình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ua tháng năm càng thêm mặn nồng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AC1353F-59D3-8BEF-ACB1-4D287573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000" y="7298984"/>
            <a:ext cx="4468060" cy="29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19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099DCE9-0842-553F-1287-B7984204C8AD}"/>
              </a:ext>
            </a:extLst>
          </p:cNvPr>
          <p:cNvGrpSpPr/>
          <p:nvPr/>
        </p:nvGrpSpPr>
        <p:grpSpPr>
          <a:xfrm>
            <a:off x="-20113" y="478947"/>
            <a:ext cx="9958945" cy="1593138"/>
            <a:chOff x="-20113" y="478947"/>
            <a:chExt cx="9958945" cy="1593138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963113C-20DA-D480-CB85-6C493FF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3" y="478947"/>
              <a:ext cx="9958945" cy="1593138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A6A505C-A004-7D69-047C-E905E51B8555}"/>
                </a:ext>
              </a:extLst>
            </p:cNvPr>
            <p:cNvSpPr txBox="1"/>
            <p:nvPr/>
          </p:nvSpPr>
          <p:spPr>
            <a:xfrm>
              <a:off x="381000" y="820477"/>
              <a:ext cx="8320645" cy="85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4800" b="1" u="none">
                  <a:latin typeface="Arial" panose="020B0604020202020204" pitchFamily="34" charset="0"/>
                  <a:cs typeface="Arial" panose="020B0604020202020204" pitchFamily="34" charset="0"/>
                </a:rPr>
                <a:t>. Học hát đoạn 2</a:t>
              </a:r>
              <a:endParaRPr lang="en-US" sz="48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802807" y="1240732"/>
            <a:ext cx="522530" cy="541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DA30-C637-3941-FA01-336FC7F807C1}"/>
              </a:ext>
            </a:extLst>
          </p:cNvPr>
          <p:cNvSpPr txBox="1"/>
          <p:nvPr/>
        </p:nvSpPr>
        <p:spPr>
          <a:xfrm>
            <a:off x="812800" y="3307708"/>
            <a:ext cx="52578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Hãy vững tin </a:t>
            </a:r>
            <a:endParaRPr lang="en-US" sz="400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tình yêu gia đình </a:t>
            </a:r>
            <a:endParaRPr lang="en-US" sz="400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trong trái tim </a:t>
            </a:r>
            <a:endParaRPr lang="en-US" sz="400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và trong nụ cười.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AC1353F-59D3-8BEF-ACB1-4D2875732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81000" y="7298984"/>
            <a:ext cx="4468060" cy="2988016"/>
          </a:xfrm>
          <a:prstGeom prst="rect">
            <a:avLst/>
          </a:prstGeom>
        </p:spPr>
      </p:pic>
      <p:pic>
        <p:nvPicPr>
          <p:cNvPr id="5" name="5. Câu 5 - Niềm vui gia đình">
            <a:hlinkClick r:id="" action="ppaction://media"/>
            <a:extLst>
              <a:ext uri="{FF2B5EF4-FFF2-40B4-BE49-F238E27FC236}">
                <a16:creationId xmlns:a16="http://schemas.microsoft.com/office/drawing/2014/main" id="{96C15682-7FC5-6BCC-6C20-633D11BDD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62600" y="2705099"/>
            <a:ext cx="11658600" cy="65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3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>
            <a:extLst>
              <a:ext uri="{FF2B5EF4-FFF2-40B4-BE49-F238E27FC236}">
                <a16:creationId xmlns:a16="http://schemas.microsoft.com/office/drawing/2014/main" id="{CF192C05-805B-41C3-EA3F-A948CEC71DF7}"/>
              </a:ext>
            </a:extLst>
          </p:cNvPr>
          <p:cNvGrpSpPr/>
          <p:nvPr/>
        </p:nvGrpSpPr>
        <p:grpSpPr>
          <a:xfrm>
            <a:off x="1219200" y="1181100"/>
            <a:ext cx="16040100" cy="8305799"/>
            <a:chOff x="0" y="0"/>
            <a:chExt cx="4548909" cy="2229117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BE493E6-3873-4E8D-734D-E73F8CA1C78B}"/>
                </a:ext>
              </a:extLst>
            </p:cNvPr>
            <p:cNvSpPr/>
            <p:nvPr/>
          </p:nvSpPr>
          <p:spPr>
            <a:xfrm>
              <a:off x="10160" y="16510"/>
              <a:ext cx="4526049" cy="2201177"/>
            </a:xfrm>
            <a:custGeom>
              <a:avLst/>
              <a:gdLst/>
              <a:ahLst/>
              <a:cxnLst/>
              <a:rect l="l" t="t" r="r" b="b"/>
              <a:pathLst>
                <a:path w="4526049" h="2201177">
                  <a:moveTo>
                    <a:pt x="4526049" y="2201177"/>
                  </a:moveTo>
                  <a:lnTo>
                    <a:pt x="0" y="2193557"/>
                  </a:lnTo>
                  <a:lnTo>
                    <a:pt x="0" y="776653"/>
                  </a:lnTo>
                  <a:lnTo>
                    <a:pt x="17780" y="19050"/>
                  </a:lnTo>
                  <a:lnTo>
                    <a:pt x="2254927" y="0"/>
                  </a:lnTo>
                  <a:lnTo>
                    <a:pt x="4506999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943EBB82-7E6C-17A1-9E75-3F9063AB4577}"/>
                </a:ext>
              </a:extLst>
            </p:cNvPr>
            <p:cNvSpPr/>
            <p:nvPr/>
          </p:nvSpPr>
          <p:spPr>
            <a:xfrm>
              <a:off x="-3810" y="0"/>
              <a:ext cx="4555259" cy="2227847"/>
            </a:xfrm>
            <a:custGeom>
              <a:avLst/>
              <a:gdLst/>
              <a:ahLst/>
              <a:cxnLst/>
              <a:rect l="l" t="t" r="r" b="b"/>
              <a:pathLst>
                <a:path w="4555259" h="2227847">
                  <a:moveTo>
                    <a:pt x="4520969" y="21590"/>
                  </a:moveTo>
                  <a:cubicBezTo>
                    <a:pt x="4522239" y="34290"/>
                    <a:pt x="4522239" y="44450"/>
                    <a:pt x="4523509" y="54610"/>
                  </a:cubicBezTo>
                  <a:cubicBezTo>
                    <a:pt x="4526049" y="96863"/>
                    <a:pt x="4527319" y="143955"/>
                    <a:pt x="4529859" y="189366"/>
                  </a:cubicBezTo>
                  <a:cubicBezTo>
                    <a:pt x="4529859" y="254960"/>
                    <a:pt x="4542559" y="1548329"/>
                    <a:pt x="4548909" y="1613922"/>
                  </a:cubicBezTo>
                  <a:cubicBezTo>
                    <a:pt x="4555259" y="1713153"/>
                    <a:pt x="4551449" y="1814066"/>
                    <a:pt x="4551449" y="1913298"/>
                  </a:cubicBezTo>
                  <a:cubicBezTo>
                    <a:pt x="4551449" y="2000756"/>
                    <a:pt x="4552719" y="2081486"/>
                    <a:pt x="4553989" y="2166887"/>
                  </a:cubicBezTo>
                  <a:cubicBezTo>
                    <a:pt x="4553989" y="2188477"/>
                    <a:pt x="4553989" y="2202447"/>
                    <a:pt x="4553989" y="2226577"/>
                  </a:cubicBezTo>
                  <a:cubicBezTo>
                    <a:pt x="4531129" y="2226577"/>
                    <a:pt x="4510809" y="2227847"/>
                    <a:pt x="4481275" y="2226577"/>
                  </a:cubicBezTo>
                  <a:cubicBezTo>
                    <a:pt x="4252287" y="2221497"/>
                    <a:pt x="4019776" y="2227847"/>
                    <a:pt x="3790788" y="2222767"/>
                  </a:cubicBezTo>
                  <a:cubicBezTo>
                    <a:pt x="3653395" y="2218957"/>
                    <a:pt x="3519525" y="2221497"/>
                    <a:pt x="3382132" y="2218957"/>
                  </a:cubicBezTo>
                  <a:cubicBezTo>
                    <a:pt x="3318720" y="2217687"/>
                    <a:pt x="3255308" y="2216417"/>
                    <a:pt x="3191896" y="2215147"/>
                  </a:cubicBezTo>
                  <a:cubicBezTo>
                    <a:pt x="3153144" y="2215147"/>
                    <a:pt x="3117915" y="2216417"/>
                    <a:pt x="3079163" y="2216417"/>
                  </a:cubicBezTo>
                  <a:cubicBezTo>
                    <a:pt x="2980522" y="2215147"/>
                    <a:pt x="2709259" y="2216417"/>
                    <a:pt x="2610618" y="2215147"/>
                  </a:cubicBezTo>
                  <a:cubicBezTo>
                    <a:pt x="2540160" y="2213877"/>
                    <a:pt x="1131002" y="2222767"/>
                    <a:pt x="1060544" y="2221497"/>
                  </a:cubicBezTo>
                  <a:cubicBezTo>
                    <a:pt x="1042930" y="2221497"/>
                    <a:pt x="1021793" y="2222767"/>
                    <a:pt x="1004178" y="2222767"/>
                  </a:cubicBezTo>
                  <a:cubicBezTo>
                    <a:pt x="961903" y="2222767"/>
                    <a:pt x="923152" y="2224037"/>
                    <a:pt x="880877" y="2224037"/>
                  </a:cubicBezTo>
                  <a:cubicBezTo>
                    <a:pt x="775190" y="2224037"/>
                    <a:pt x="673026" y="2222767"/>
                    <a:pt x="567339" y="2221497"/>
                  </a:cubicBezTo>
                  <a:cubicBezTo>
                    <a:pt x="503927" y="2220227"/>
                    <a:pt x="440515" y="2218957"/>
                    <a:pt x="380626" y="2217687"/>
                  </a:cubicBezTo>
                  <a:cubicBezTo>
                    <a:pt x="267893" y="2216417"/>
                    <a:pt x="155161" y="2215147"/>
                    <a:pt x="48260" y="2215147"/>
                  </a:cubicBezTo>
                  <a:cubicBezTo>
                    <a:pt x="38100" y="2215147"/>
                    <a:pt x="29210" y="2215147"/>
                    <a:pt x="19050" y="2213877"/>
                  </a:cubicBezTo>
                  <a:cubicBezTo>
                    <a:pt x="10160" y="2212607"/>
                    <a:pt x="5080" y="2206257"/>
                    <a:pt x="7620" y="2197367"/>
                  </a:cubicBezTo>
                  <a:cubicBezTo>
                    <a:pt x="16510" y="2165580"/>
                    <a:pt x="12700" y="2123533"/>
                    <a:pt x="11430" y="2079804"/>
                  </a:cubicBezTo>
                  <a:cubicBezTo>
                    <a:pt x="10160" y="1990664"/>
                    <a:pt x="6350" y="1903206"/>
                    <a:pt x="7620" y="1814066"/>
                  </a:cubicBezTo>
                  <a:cubicBezTo>
                    <a:pt x="5080" y="1703062"/>
                    <a:pt x="0" y="328963"/>
                    <a:pt x="7620" y="216276"/>
                  </a:cubicBezTo>
                  <a:cubicBezTo>
                    <a:pt x="8890" y="194412"/>
                    <a:pt x="7620" y="170865"/>
                    <a:pt x="8890" y="149001"/>
                  </a:cubicBezTo>
                  <a:cubicBezTo>
                    <a:pt x="10160" y="113681"/>
                    <a:pt x="12700" y="749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088" y="30480"/>
                    <a:pt x="123455" y="29210"/>
                  </a:cubicBezTo>
                  <a:cubicBezTo>
                    <a:pt x="218573" y="25400"/>
                    <a:pt x="313691" y="22860"/>
                    <a:pt x="412332" y="20320"/>
                  </a:cubicBezTo>
                  <a:cubicBezTo>
                    <a:pt x="479267" y="17780"/>
                    <a:pt x="546202" y="16510"/>
                    <a:pt x="609614" y="13970"/>
                  </a:cubicBezTo>
                  <a:cubicBezTo>
                    <a:pt x="673026" y="11430"/>
                    <a:pt x="739961" y="8890"/>
                    <a:pt x="803373" y="8890"/>
                  </a:cubicBezTo>
                  <a:cubicBezTo>
                    <a:pt x="873831" y="7620"/>
                    <a:pt x="944289" y="10160"/>
                    <a:pt x="1014747" y="8890"/>
                  </a:cubicBezTo>
                  <a:cubicBezTo>
                    <a:pt x="1102819" y="8890"/>
                    <a:pt x="2698690" y="6350"/>
                    <a:pt x="2786763" y="5080"/>
                  </a:cubicBezTo>
                  <a:cubicBezTo>
                    <a:pt x="2871312" y="3810"/>
                    <a:pt x="2955862" y="2540"/>
                    <a:pt x="3043934" y="2540"/>
                  </a:cubicBezTo>
                  <a:cubicBezTo>
                    <a:pt x="3188373" y="1270"/>
                    <a:pt x="3329288" y="0"/>
                    <a:pt x="3473727" y="0"/>
                  </a:cubicBezTo>
                  <a:cubicBezTo>
                    <a:pt x="3533616" y="0"/>
                    <a:pt x="3597029" y="2540"/>
                    <a:pt x="3656918" y="2540"/>
                  </a:cubicBezTo>
                  <a:cubicBezTo>
                    <a:pt x="3822494" y="3810"/>
                    <a:pt x="3991593" y="5080"/>
                    <a:pt x="4157168" y="7620"/>
                  </a:cubicBezTo>
                  <a:cubicBezTo>
                    <a:pt x="4245241" y="8890"/>
                    <a:pt x="4333314" y="12700"/>
                    <a:pt x="4421386" y="16510"/>
                  </a:cubicBezTo>
                  <a:cubicBezTo>
                    <a:pt x="4442523" y="16510"/>
                    <a:pt x="4463661" y="16510"/>
                    <a:pt x="4481275" y="16510"/>
                  </a:cubicBezTo>
                  <a:cubicBezTo>
                    <a:pt x="4501919" y="17780"/>
                    <a:pt x="4510809" y="20320"/>
                    <a:pt x="4520969" y="21590"/>
                  </a:cubicBezTo>
                  <a:close/>
                  <a:moveTo>
                    <a:pt x="4531129" y="2210067"/>
                  </a:moveTo>
                  <a:cubicBezTo>
                    <a:pt x="4532399" y="2193557"/>
                    <a:pt x="4533669" y="2180857"/>
                    <a:pt x="4533669" y="2168157"/>
                  </a:cubicBezTo>
                  <a:cubicBezTo>
                    <a:pt x="4532399" y="2073077"/>
                    <a:pt x="4531129" y="1983937"/>
                    <a:pt x="4531129" y="1888069"/>
                  </a:cubicBezTo>
                  <a:cubicBezTo>
                    <a:pt x="4531129" y="1844340"/>
                    <a:pt x="4533669" y="1800611"/>
                    <a:pt x="4532399" y="1756882"/>
                  </a:cubicBezTo>
                  <a:cubicBezTo>
                    <a:pt x="4532399" y="1716517"/>
                    <a:pt x="4531129" y="1674470"/>
                    <a:pt x="4529859" y="1634105"/>
                  </a:cubicBezTo>
                  <a:cubicBezTo>
                    <a:pt x="4524779" y="1571875"/>
                    <a:pt x="4513349" y="283552"/>
                    <a:pt x="4513349" y="221322"/>
                  </a:cubicBezTo>
                  <a:cubicBezTo>
                    <a:pt x="4510809" y="169184"/>
                    <a:pt x="4508269" y="115363"/>
                    <a:pt x="4505729" y="63500"/>
                  </a:cubicBezTo>
                  <a:cubicBezTo>
                    <a:pt x="4504459" y="44450"/>
                    <a:pt x="4503189" y="43180"/>
                    <a:pt x="4470706" y="41910"/>
                  </a:cubicBezTo>
                  <a:cubicBezTo>
                    <a:pt x="4460138" y="41910"/>
                    <a:pt x="4453092" y="41910"/>
                    <a:pt x="4442523" y="40640"/>
                  </a:cubicBezTo>
                  <a:cubicBezTo>
                    <a:pt x="4354451" y="36830"/>
                    <a:pt x="4262855" y="31750"/>
                    <a:pt x="4174783" y="30480"/>
                  </a:cubicBezTo>
                  <a:cubicBezTo>
                    <a:pt x="3959887" y="26670"/>
                    <a:pt x="3741467" y="25400"/>
                    <a:pt x="3526571" y="22860"/>
                  </a:cubicBezTo>
                  <a:cubicBezTo>
                    <a:pt x="3494865" y="22860"/>
                    <a:pt x="3459636" y="22860"/>
                    <a:pt x="3427930" y="22860"/>
                  </a:cubicBezTo>
                  <a:cubicBezTo>
                    <a:pt x="3375086" y="22860"/>
                    <a:pt x="3322243" y="22860"/>
                    <a:pt x="3272922" y="22860"/>
                  </a:cubicBezTo>
                  <a:cubicBezTo>
                    <a:pt x="3160190" y="22860"/>
                    <a:pt x="3047457" y="22860"/>
                    <a:pt x="2938247" y="24130"/>
                  </a:cubicBezTo>
                  <a:cubicBezTo>
                    <a:pt x="2843129" y="25400"/>
                    <a:pt x="1240212" y="29210"/>
                    <a:pt x="1145094" y="29210"/>
                  </a:cubicBezTo>
                  <a:cubicBezTo>
                    <a:pt x="990087" y="29210"/>
                    <a:pt x="835079" y="26670"/>
                    <a:pt x="680072" y="33020"/>
                  </a:cubicBezTo>
                  <a:cubicBezTo>
                    <a:pt x="599045" y="36830"/>
                    <a:pt x="521542" y="36830"/>
                    <a:pt x="444038" y="38100"/>
                  </a:cubicBezTo>
                  <a:cubicBezTo>
                    <a:pt x="310168" y="41910"/>
                    <a:pt x="176298" y="45720"/>
                    <a:pt x="49530" y="50800"/>
                  </a:cubicBezTo>
                  <a:cubicBezTo>
                    <a:pt x="36830" y="50800"/>
                    <a:pt x="34290" y="53340"/>
                    <a:pt x="33020" y="69952"/>
                  </a:cubicBezTo>
                  <a:cubicBezTo>
                    <a:pt x="31750" y="100226"/>
                    <a:pt x="31750" y="130500"/>
                    <a:pt x="30480" y="160774"/>
                  </a:cubicBezTo>
                  <a:cubicBezTo>
                    <a:pt x="29210" y="211231"/>
                    <a:pt x="26670" y="260005"/>
                    <a:pt x="25400" y="310462"/>
                  </a:cubicBezTo>
                  <a:cubicBezTo>
                    <a:pt x="20320" y="364282"/>
                    <a:pt x="26670" y="1679516"/>
                    <a:pt x="29210" y="1733336"/>
                  </a:cubicBezTo>
                  <a:cubicBezTo>
                    <a:pt x="29210" y="1790520"/>
                    <a:pt x="29210" y="1849386"/>
                    <a:pt x="30480" y="1906570"/>
                  </a:cubicBezTo>
                  <a:cubicBezTo>
                    <a:pt x="30480" y="1948617"/>
                    <a:pt x="33020" y="1990664"/>
                    <a:pt x="33020" y="2032711"/>
                  </a:cubicBezTo>
                  <a:cubicBezTo>
                    <a:pt x="33020" y="2078122"/>
                    <a:pt x="33020" y="2123533"/>
                    <a:pt x="31750" y="2168157"/>
                  </a:cubicBezTo>
                  <a:cubicBezTo>
                    <a:pt x="31750" y="2171967"/>
                    <a:pt x="31750" y="2174507"/>
                    <a:pt x="31750" y="2178317"/>
                  </a:cubicBezTo>
                  <a:cubicBezTo>
                    <a:pt x="31750" y="2188477"/>
                    <a:pt x="35560" y="2192287"/>
                    <a:pt x="44450" y="2192287"/>
                  </a:cubicBezTo>
                  <a:cubicBezTo>
                    <a:pt x="74134" y="2192287"/>
                    <a:pt x="123455" y="2193557"/>
                    <a:pt x="169252" y="2193557"/>
                  </a:cubicBezTo>
                  <a:cubicBezTo>
                    <a:pt x="236187" y="2193557"/>
                    <a:pt x="306645" y="2191017"/>
                    <a:pt x="373580" y="2193557"/>
                  </a:cubicBezTo>
                  <a:cubicBezTo>
                    <a:pt x="482790" y="2197367"/>
                    <a:pt x="592000" y="2199907"/>
                    <a:pt x="701209" y="2198637"/>
                  </a:cubicBezTo>
                  <a:cubicBezTo>
                    <a:pt x="771667" y="2197367"/>
                    <a:pt x="838602" y="2199907"/>
                    <a:pt x="909060" y="2199907"/>
                  </a:cubicBezTo>
                  <a:cubicBezTo>
                    <a:pt x="1011224" y="2199907"/>
                    <a:pt x="1113388" y="2198637"/>
                    <a:pt x="1215552" y="2199907"/>
                  </a:cubicBezTo>
                  <a:cubicBezTo>
                    <a:pt x="1367036" y="2201177"/>
                    <a:pt x="3029843" y="2191017"/>
                    <a:pt x="3184850" y="2193557"/>
                  </a:cubicBezTo>
                  <a:cubicBezTo>
                    <a:pt x="3251785" y="2194827"/>
                    <a:pt x="3318720" y="2196097"/>
                    <a:pt x="3382132" y="2196097"/>
                  </a:cubicBezTo>
                  <a:cubicBezTo>
                    <a:pt x="3498387" y="2198637"/>
                    <a:pt x="3611120" y="2194827"/>
                    <a:pt x="3727376" y="2198637"/>
                  </a:cubicBezTo>
                  <a:cubicBezTo>
                    <a:pt x="3822494" y="2201177"/>
                    <a:pt x="3917612" y="2201177"/>
                    <a:pt x="4012730" y="2203717"/>
                  </a:cubicBezTo>
                  <a:cubicBezTo>
                    <a:pt x="4153646" y="2207527"/>
                    <a:pt x="4294562" y="2210067"/>
                    <a:pt x="4435477" y="2211337"/>
                  </a:cubicBezTo>
                  <a:cubicBezTo>
                    <a:pt x="4488321" y="2211337"/>
                    <a:pt x="4510809" y="2210067"/>
                    <a:pt x="4531129" y="22100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99DCE9-0842-553F-1287-B7984204C8AD}"/>
              </a:ext>
            </a:extLst>
          </p:cNvPr>
          <p:cNvGrpSpPr/>
          <p:nvPr/>
        </p:nvGrpSpPr>
        <p:grpSpPr>
          <a:xfrm>
            <a:off x="-20113" y="478947"/>
            <a:ext cx="9958945" cy="1593138"/>
            <a:chOff x="-20113" y="478947"/>
            <a:chExt cx="9958945" cy="1593138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963113C-20DA-D480-CB85-6C493FF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3" y="478947"/>
              <a:ext cx="9958945" cy="1593138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A6A505C-A004-7D69-047C-E905E51B8555}"/>
                </a:ext>
              </a:extLst>
            </p:cNvPr>
            <p:cNvSpPr txBox="1"/>
            <p:nvPr/>
          </p:nvSpPr>
          <p:spPr>
            <a:xfrm>
              <a:off x="381000" y="820477"/>
              <a:ext cx="8320645" cy="85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vi-VN" sz="4800" b="1" u="none" dirty="0"/>
                <a:t>1. Tìm hiểu bài hát</a:t>
              </a:r>
              <a:endParaRPr lang="en-US" sz="4800" b="1" u="none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3627B12-0909-12C5-DC37-6162E4C3C5AD}"/>
              </a:ext>
            </a:extLst>
          </p:cNvPr>
          <p:cNvSpPr/>
          <p:nvPr/>
        </p:nvSpPr>
        <p:spPr>
          <a:xfrm>
            <a:off x="3651666" y="2114579"/>
            <a:ext cx="10984667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cơ thể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</a:t>
            </a:r>
            <a:r>
              <a:rPr lang="en-US" sz="4200" b="1" i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4200" b="1" i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4200" b="1" i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200" b="1" i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200" b="1" i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Vân</a:t>
            </a:r>
            <a:r>
              <a:rPr lang="en-US" sz="4200" b="1" dirty="0">
                <a:solidFill>
                  <a:srgbClr val="D1474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600647" y="2701954"/>
            <a:ext cx="522530" cy="54159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513699B0-90E6-FA97-AA75-1BB92EBE3F3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143500" y="4060599"/>
            <a:ext cx="8001000" cy="6060757"/>
          </a:xfrm>
          <a:prstGeom prst="rect">
            <a:avLst/>
          </a:prstGeom>
        </p:spPr>
      </p:pic>
      <p:pic>
        <p:nvPicPr>
          <p:cNvPr id="24" name="NIỀM VUI GIA ĐÌNH - HÁT MẪU - CHỦ ĐỀ 2 - GIA ĐÌNH YÊU THƯƠNG - ÂM NHẠC 7 - SGK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8DBD1B64-AF3C-C2F2-E1BC-3414544A1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87" y="9116520"/>
            <a:ext cx="1039307" cy="10393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13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B10C4-43E4-4BB7-324C-D965140EB049}"/>
              </a:ext>
            </a:extLst>
          </p:cNvPr>
          <p:cNvGrpSpPr/>
          <p:nvPr/>
        </p:nvGrpSpPr>
        <p:grpSpPr>
          <a:xfrm>
            <a:off x="719951" y="2853981"/>
            <a:ext cx="8765052" cy="6021835"/>
            <a:chOff x="685800" y="2550668"/>
            <a:chExt cx="8765052" cy="6021835"/>
          </a:xfrm>
        </p:grpSpPr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A905485F-DA1A-DC8D-EE04-85825CCF6141}"/>
                </a:ext>
              </a:extLst>
            </p:cNvPr>
            <p:cNvGrpSpPr/>
            <p:nvPr/>
          </p:nvGrpSpPr>
          <p:grpSpPr>
            <a:xfrm>
              <a:off x="685800" y="2550668"/>
              <a:ext cx="8765052" cy="6021835"/>
              <a:chOff x="0" y="0"/>
              <a:chExt cx="2745176" cy="627442"/>
            </a:xfrm>
          </p:grpSpPr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F7B05FA2-9ECA-9DA8-A1D2-1449B3F7D69C}"/>
                  </a:ext>
                </a:extLst>
              </p:cNvPr>
              <p:cNvSpPr/>
              <p:nvPr/>
            </p:nvSpPr>
            <p:spPr>
              <a:xfrm>
                <a:off x="0" y="0"/>
                <a:ext cx="2745176" cy="627442"/>
              </a:xfrm>
              <a:custGeom>
                <a:avLst/>
                <a:gdLst/>
                <a:ahLst/>
                <a:cxnLst/>
                <a:rect l="l" t="t" r="r" b="b"/>
                <a:pathLst>
                  <a:path w="2745176" h="746536">
                    <a:moveTo>
                      <a:pt x="2620715" y="746536"/>
                    </a:moveTo>
                    <a:lnTo>
                      <a:pt x="124460" y="746536"/>
                    </a:lnTo>
                    <a:cubicBezTo>
                      <a:pt x="55880" y="746536"/>
                      <a:pt x="0" y="690656"/>
                      <a:pt x="0" y="62207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20716" y="0"/>
                    </a:lnTo>
                    <a:cubicBezTo>
                      <a:pt x="2689296" y="0"/>
                      <a:pt x="2745176" y="55880"/>
                      <a:pt x="2745176" y="124460"/>
                    </a:cubicBezTo>
                    <a:lnTo>
                      <a:pt x="2745176" y="622076"/>
                    </a:lnTo>
                    <a:cubicBezTo>
                      <a:pt x="2745176" y="690656"/>
                      <a:pt x="2689296" y="746536"/>
                      <a:pt x="2620716" y="746536"/>
                    </a:cubicBez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4B837E3-6444-835F-C5A2-5E4E46E5DEFB}"/>
                </a:ext>
              </a:extLst>
            </p:cNvPr>
            <p:cNvGrpSpPr/>
            <p:nvPr/>
          </p:nvGrpSpPr>
          <p:grpSpPr>
            <a:xfrm>
              <a:off x="1110970" y="2935187"/>
              <a:ext cx="8035775" cy="5029200"/>
              <a:chOff x="675159" y="3052036"/>
              <a:chExt cx="8558615" cy="5029200"/>
            </a:xfrm>
          </p:grpSpPr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9D83AB7E-54F1-C57C-36A6-FA42714DFF45}"/>
                  </a:ext>
                </a:extLst>
              </p:cNvPr>
              <p:cNvSpPr txBox="1"/>
              <p:nvPr/>
            </p:nvSpPr>
            <p:spPr>
              <a:xfrm>
                <a:off x="675159" y="4859905"/>
                <a:ext cx="8558615" cy="32213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Bài hát </a:t>
                </a:r>
                <a:r>
                  <a:rPr lang="vi-VN" sz="3600" b="1" i="1">
                    <a:latin typeface="Arial" panose="020B0604020202020204" pitchFamily="34" charset="0"/>
                    <a:cs typeface="Arial" panose="020B0604020202020204" pitchFamily="34" charset="0"/>
                  </a:rPr>
                  <a:t>Niềm vui gia đình </a:t>
                </a: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gồm có mấy đoạn? Đó là những đoạn nào?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Bài hát nói về nội dung gì? 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600">
                    <a:latin typeface="Arial" panose="020B0604020202020204" pitchFamily="34" charset="0"/>
                    <a:cs typeface="Arial" panose="020B0604020202020204" pitchFamily="34" charset="0"/>
                  </a:rPr>
                  <a:t>Giai điệu của bài hát như thế nào?</a:t>
                </a:r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A67D5099-F03B-E425-63E1-839976709927}"/>
                  </a:ext>
                </a:extLst>
              </p:cNvPr>
              <p:cNvSpPr txBox="1"/>
              <p:nvPr/>
            </p:nvSpPr>
            <p:spPr>
              <a:xfrm>
                <a:off x="1436487" y="3052036"/>
                <a:ext cx="6907019" cy="15593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36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b="1" i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văn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3600" b="1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6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7E6814B-558C-B92E-9E07-A61F4E8B779F}"/>
              </a:ext>
            </a:extLst>
          </p:cNvPr>
          <p:cNvSpPr txBox="1"/>
          <p:nvPr/>
        </p:nvSpPr>
        <p:spPr>
          <a:xfrm>
            <a:off x="1273492" y="1159793"/>
            <a:ext cx="1574101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400" b="1">
                <a:solidFill>
                  <a:srgbClr val="BE303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4400">
              <a:solidFill>
                <a:srgbClr val="BE303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4849BB-9FA4-2FAF-05C8-AB45CEA8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7995" y="3064058"/>
            <a:ext cx="7147902" cy="58117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7365734" y="455668"/>
            <a:ext cx="522530" cy="5415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28750" y="9296806"/>
            <a:ext cx="959250" cy="9901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400" y="243634"/>
            <a:ext cx="554976" cy="4828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96975" y="7560023"/>
            <a:ext cx="2218181" cy="27050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4235" y="1714500"/>
            <a:ext cx="8686800" cy="6858000"/>
            <a:chOff x="0" y="0"/>
            <a:chExt cx="7620000" cy="5949593"/>
          </a:xfrm>
        </p:grpSpPr>
        <p:sp>
          <p:nvSpPr>
            <p:cNvPr id="3" name="Freeform 3"/>
            <p:cNvSpPr/>
            <p:nvPr/>
          </p:nvSpPr>
          <p:spPr>
            <a:xfrm>
              <a:off x="8890" y="0"/>
              <a:ext cx="7614920" cy="5949593"/>
            </a:xfrm>
            <a:custGeom>
              <a:avLst/>
              <a:gdLst/>
              <a:ahLst/>
              <a:cxnLst/>
              <a:rect l="l" t="t" r="r" b="b"/>
              <a:pathLst>
                <a:path w="7614920" h="5949593">
                  <a:moveTo>
                    <a:pt x="0" y="0"/>
                  </a:moveTo>
                  <a:lnTo>
                    <a:pt x="0" y="5949593"/>
                  </a:lnTo>
                  <a:lnTo>
                    <a:pt x="7614920" y="5949593"/>
                  </a:lnTo>
                  <a:lnTo>
                    <a:pt x="761492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029450" y="410210"/>
                  </a:moveTo>
                  <a:cubicBezTo>
                    <a:pt x="7123430" y="410210"/>
                    <a:pt x="7200900" y="486410"/>
                    <a:pt x="7200900" y="581660"/>
                  </a:cubicBezTo>
                  <a:cubicBezTo>
                    <a:pt x="7200900" y="676910"/>
                    <a:pt x="7124700" y="753110"/>
                    <a:pt x="7029450" y="753110"/>
                  </a:cubicBezTo>
                  <a:cubicBezTo>
                    <a:pt x="6934200" y="753110"/>
                    <a:pt x="6858000" y="676910"/>
                    <a:pt x="6858000" y="581660"/>
                  </a:cubicBezTo>
                  <a:cubicBezTo>
                    <a:pt x="6858000" y="486410"/>
                    <a:pt x="6935470" y="410210"/>
                    <a:pt x="7029450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539383"/>
                  </a:moveTo>
                  <a:cubicBezTo>
                    <a:pt x="478790" y="5539383"/>
                    <a:pt x="401320" y="5463183"/>
                    <a:pt x="401320" y="5367933"/>
                  </a:cubicBezTo>
                  <a:cubicBezTo>
                    <a:pt x="401320" y="5273953"/>
                    <a:pt x="477520" y="5196483"/>
                    <a:pt x="572770" y="5196483"/>
                  </a:cubicBezTo>
                  <a:cubicBezTo>
                    <a:pt x="666750" y="5196483"/>
                    <a:pt x="744220" y="5272683"/>
                    <a:pt x="744220" y="5367933"/>
                  </a:cubicBezTo>
                  <a:cubicBezTo>
                    <a:pt x="744220" y="5461913"/>
                    <a:pt x="666750" y="5539383"/>
                    <a:pt x="572770" y="5539383"/>
                  </a:cubicBezTo>
                  <a:close/>
                  <a:moveTo>
                    <a:pt x="7029450" y="5539383"/>
                  </a:moveTo>
                  <a:cubicBezTo>
                    <a:pt x="6935470" y="5539383"/>
                    <a:pt x="6858000" y="5463183"/>
                    <a:pt x="6858000" y="5367933"/>
                  </a:cubicBezTo>
                  <a:cubicBezTo>
                    <a:pt x="6858000" y="5273953"/>
                    <a:pt x="6934200" y="5196483"/>
                    <a:pt x="7029450" y="5196483"/>
                  </a:cubicBezTo>
                  <a:cubicBezTo>
                    <a:pt x="7124700" y="5196483"/>
                    <a:pt x="7200900" y="5272683"/>
                    <a:pt x="7200900" y="5367933"/>
                  </a:cubicBezTo>
                  <a:cubicBezTo>
                    <a:pt x="7200900" y="5461913"/>
                    <a:pt x="7123430" y="5539383"/>
                    <a:pt x="7029450" y="5539383"/>
                  </a:cubicBezTo>
                  <a:close/>
                </a:path>
              </a:pathLst>
            </a:custGeom>
            <a:solidFill>
              <a:srgbClr val="FFD6C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86689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86689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51964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18989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97125" y="482829"/>
            <a:ext cx="1109951" cy="96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7366309" y="1553617"/>
            <a:ext cx="522530" cy="541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257" y="8743427"/>
            <a:ext cx="1680924" cy="14876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E2588F-62D7-0DD9-1CB8-6FE9924CF33D}"/>
              </a:ext>
            </a:extLst>
          </p:cNvPr>
          <p:cNvSpPr/>
          <p:nvPr/>
        </p:nvSpPr>
        <p:spPr>
          <a:xfrm>
            <a:off x="1161437" y="2460791"/>
            <a:ext cx="7557737" cy="5428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nl-NL" sz="32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</a:t>
            </a:r>
            <a:r>
              <a:rPr lang="nl-NL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 bài hát: 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sáng, vui tươi, dịu </a:t>
            </a:r>
            <a:r>
              <a:rPr lang="nl-NL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dàng.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nl-NL" sz="32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</a:t>
            </a:r>
            <a:r>
              <a:rPr lang="nl-NL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 bài hát: </a:t>
            </a: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lên niềm hạnh phúc của cuộc sống, nhắn nhủ mọi người biết yêu thương trân trọng gia đình của </a:t>
            </a:r>
            <a:r>
              <a:rPr lang="nl-NL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Tx/>
              <a:buChar char="-"/>
            </a:pPr>
            <a:r>
              <a:rPr lang="nl-NL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chia thành 2 đoạn.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63182" y="6998087"/>
            <a:ext cx="4438417" cy="344532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172A5220-038B-67B0-97E0-A4DC73CF6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56263" y="6019186"/>
            <a:ext cx="1652187" cy="15695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54F1C0-A61F-5D36-5E4D-1790D3A880C2}"/>
              </a:ext>
            </a:extLst>
          </p:cNvPr>
          <p:cNvSpPr/>
          <p:nvPr/>
        </p:nvSpPr>
        <p:spPr>
          <a:xfrm>
            <a:off x="10444787" y="2200042"/>
            <a:ext cx="7198844" cy="2119704"/>
          </a:xfrm>
          <a:prstGeom prst="rect">
            <a:avLst/>
          </a:prstGeom>
          <a:solidFill>
            <a:srgbClr val="FF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1: </a:t>
            </a:r>
            <a:endParaRPr lang="vi-VN" sz="4000" b="1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NL" sz="3600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ấm gia đình... cho con vào đời.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C87117-A720-44EE-21E4-D1F53567F85C}"/>
              </a:ext>
            </a:extLst>
          </p:cNvPr>
          <p:cNvSpPr/>
          <p:nvPr/>
        </p:nvSpPr>
        <p:spPr>
          <a:xfrm>
            <a:off x="10444786" y="4935139"/>
            <a:ext cx="7198844" cy="2119704"/>
          </a:xfrm>
          <a:prstGeom prst="rect">
            <a:avLst/>
          </a:prstGeom>
          <a:solidFill>
            <a:srgbClr val="FFD6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</a:t>
            </a:r>
            <a:r>
              <a:rPr lang="vi-VN" sz="4000" b="1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nl-NL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000" b="1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i="1">
                <a:solidFill>
                  <a:schemeClr val="tx1"/>
                </a:solidFill>
                <a:cs typeface="Arial" panose="020B0604020202020204" pitchFamily="34" charset="0"/>
              </a:rPr>
              <a:t>Bên nhau vui ca hát ... nụ cười.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B97A23D-A07C-F027-3BDA-46C4DA2E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66" y="2295938"/>
            <a:ext cx="5734506" cy="7643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600647" y="2701954"/>
            <a:ext cx="522530" cy="541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14064" y="3950258"/>
            <a:ext cx="554976" cy="482829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193A6BFC-9955-1D7B-8720-0D878E94D82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97200" y="6039787"/>
            <a:ext cx="2590800" cy="424721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6CC11BE-1F62-E3CB-E04E-A00C07396625}"/>
              </a:ext>
            </a:extLst>
          </p:cNvPr>
          <p:cNvGrpSpPr/>
          <p:nvPr/>
        </p:nvGrpSpPr>
        <p:grpSpPr>
          <a:xfrm>
            <a:off x="-20114" y="478947"/>
            <a:ext cx="14269513" cy="1593138"/>
            <a:chOff x="-20114" y="478947"/>
            <a:chExt cx="14269513" cy="15931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0440C3-A827-39B8-960D-E632CD6D8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4" y="478947"/>
              <a:ext cx="14269513" cy="159313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314AFA-3C7C-E035-96C5-973610B4775C}"/>
                </a:ext>
              </a:extLst>
            </p:cNvPr>
            <p:cNvSpPr txBox="1"/>
            <p:nvPr/>
          </p:nvSpPr>
          <p:spPr>
            <a:xfrm>
              <a:off x="381000" y="820477"/>
              <a:ext cx="12268200" cy="8501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vi-VN" sz="4800" b="1" u="none"/>
                <a:t>2. Tìm hiểu đôi nét về nhạc sĩ Hoàng Vân</a:t>
              </a:r>
              <a:endParaRPr lang="en-US" sz="4800" b="1" u="none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D7FFD-6B81-12EA-AFA1-AFC28FEE0101}"/>
              </a:ext>
            </a:extLst>
          </p:cNvPr>
          <p:cNvSpPr/>
          <p:nvPr/>
        </p:nvSpPr>
        <p:spPr>
          <a:xfrm>
            <a:off x="1295400" y="2305463"/>
            <a:ext cx="8534400" cy="746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 sinh: 24/7/1930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 sinh: Hà Nội.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 đầu của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ca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pháo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ơi,</a:t>
            </a:r>
            <a:r>
              <a:rPr lang="vi-VN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trong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7326" y="471178"/>
            <a:ext cx="1109951" cy="96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837771" y="2144432"/>
            <a:ext cx="522530" cy="541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98487" y="7733693"/>
            <a:ext cx="492763" cy="4287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36908" y="8447765"/>
            <a:ext cx="661579" cy="57557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8166C8-C3CF-24E8-8284-7A6F5A56DC15}"/>
              </a:ext>
            </a:extLst>
          </p:cNvPr>
          <p:cNvGrpSpPr/>
          <p:nvPr/>
        </p:nvGrpSpPr>
        <p:grpSpPr>
          <a:xfrm>
            <a:off x="3574474" y="2004127"/>
            <a:ext cx="11142240" cy="5238539"/>
            <a:chOff x="3624919" y="3371367"/>
            <a:chExt cx="11142240" cy="5238539"/>
          </a:xfrm>
        </p:grpSpPr>
        <p:grpSp>
          <p:nvGrpSpPr>
            <p:cNvPr id="2" name="Group 2"/>
            <p:cNvGrpSpPr/>
            <p:nvPr/>
          </p:nvGrpSpPr>
          <p:grpSpPr>
            <a:xfrm>
              <a:off x="3624919" y="3371367"/>
              <a:ext cx="10830514" cy="5238539"/>
              <a:chOff x="-2201171" y="1519113"/>
              <a:chExt cx="9454516" cy="4572992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2201171" y="1519113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3936645" y="4758140"/>
              <a:ext cx="10830514" cy="987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79"/>
                </a:lnSpc>
              </a:pPr>
              <a:r>
                <a:rPr lang="en-US" sz="6600" b="1" spc="95">
                  <a:solidFill>
                    <a:srgbClr val="D147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12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7182" y="408768"/>
            <a:ext cx="1109951" cy="965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719596" y="2233606"/>
            <a:ext cx="522530" cy="5415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71496" y="2504400"/>
            <a:ext cx="1472126" cy="14829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1801" y="8036014"/>
            <a:ext cx="3045324" cy="29273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7972BB-1B0E-4820-044F-595FE71B1DF9}"/>
              </a:ext>
            </a:extLst>
          </p:cNvPr>
          <p:cNvSpPr txBox="1"/>
          <p:nvPr/>
        </p:nvSpPr>
        <p:spPr>
          <a:xfrm>
            <a:off x="6059662" y="577899"/>
            <a:ext cx="61686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4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 giọng: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750E82-7097-C459-5E18-147E7205ECE1}"/>
              </a:ext>
            </a:extLst>
          </p:cNvPr>
          <p:cNvGrpSpPr/>
          <p:nvPr/>
        </p:nvGrpSpPr>
        <p:grpSpPr>
          <a:xfrm>
            <a:off x="2395401" y="1592946"/>
            <a:ext cx="13497197" cy="3305817"/>
            <a:chOff x="2365014" y="2893397"/>
            <a:chExt cx="13497197" cy="330581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329E8F-2F06-AEC6-2267-82128B336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663475" y="3741178"/>
              <a:ext cx="487148" cy="580125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F6C313-D83B-6845-62D7-28485D4AC2EE}"/>
                </a:ext>
              </a:extLst>
            </p:cNvPr>
            <p:cNvGrpSpPr/>
            <p:nvPr/>
          </p:nvGrpSpPr>
          <p:grpSpPr>
            <a:xfrm>
              <a:off x="2365014" y="2893397"/>
              <a:ext cx="13497197" cy="3305817"/>
              <a:chOff x="2365014" y="2893397"/>
              <a:chExt cx="13497197" cy="330581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6D2F5BE-1A39-2EFA-11B8-C7BD3EA5B3B8}"/>
                  </a:ext>
                </a:extLst>
              </p:cNvPr>
              <p:cNvGrpSpPr/>
              <p:nvPr/>
            </p:nvGrpSpPr>
            <p:grpSpPr>
              <a:xfrm>
                <a:off x="2365014" y="3291362"/>
                <a:ext cx="13497197" cy="2141408"/>
                <a:chOff x="304801" y="3964835"/>
                <a:chExt cx="15767151" cy="245875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FEFED98-8783-68E7-07F8-E91465FA330A}"/>
                    </a:ext>
                  </a:extLst>
                </p:cNvPr>
                <p:cNvGrpSpPr/>
                <p:nvPr/>
              </p:nvGrpSpPr>
              <p:grpSpPr>
                <a:xfrm>
                  <a:off x="304801" y="3964835"/>
                  <a:ext cx="15767151" cy="2458751"/>
                  <a:chOff x="666182" y="4473430"/>
                  <a:chExt cx="15074539" cy="2074571"/>
                </a:xfrm>
              </p:grpSpPr>
              <p:pic>
                <p:nvPicPr>
                  <p:cNvPr id="34" name="Picture 17">
                    <a:extLst>
                      <a:ext uri="{FF2B5EF4-FFF2-40B4-BE49-F238E27FC236}">
                        <a16:creationId xmlns:a16="http://schemas.microsoft.com/office/drawing/2014/main" id="{A68AC543-45C0-AA23-7FB7-21995A01FF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rcRect r="1876"/>
                  <a:stretch/>
                </p:blipFill>
                <p:spPr>
                  <a:xfrm>
                    <a:off x="666182" y="4862027"/>
                    <a:ext cx="15074539" cy="1195113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7">
                    <a:extLst>
                      <a:ext uri="{FF2B5EF4-FFF2-40B4-BE49-F238E27FC236}">
                        <a16:creationId xmlns:a16="http://schemas.microsoft.com/office/drawing/2014/main" id="{51995C77-660E-1E11-1FFA-206ED2F5D5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411466">
                    <a:off x="1042683" y="4473430"/>
                    <a:ext cx="1114984" cy="2074571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F55C8C5-9BD0-042C-0414-F4311A46F0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58741" y="4425394"/>
                  <a:ext cx="0" cy="1376185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18">
                  <a:extLst>
                    <a:ext uri="{FF2B5EF4-FFF2-40B4-BE49-F238E27FC236}">
                      <a16:creationId xmlns:a16="http://schemas.microsoft.com/office/drawing/2014/main" id="{C0351C2C-DFD4-6ED1-7749-AFF3A870F3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 l="-4274" t="13093" r="-1"/>
                <a:stretch/>
              </p:blipFill>
              <p:spPr>
                <a:xfrm>
                  <a:off x="7026355" y="4947368"/>
                  <a:ext cx="449947" cy="1376185"/>
                </a:xfrm>
                <a:prstGeom prst="rect">
                  <a:avLst/>
                </a:prstGeom>
              </p:spPr>
            </p:pic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874D3981-2946-B203-9924-D780B907B1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905003" y="5107932"/>
                  <a:ext cx="543909" cy="708206"/>
                </a:xfrm>
                <a:prstGeom prst="rect">
                  <a:avLst/>
                </a:prstGeom>
              </p:spPr>
            </p:pic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998F1995-429D-9CE7-9944-1BFC74D2D663}"/>
                    </a:ext>
                  </a:extLst>
                </p:cNvPr>
                <p:cNvGrpSpPr/>
                <p:nvPr/>
              </p:nvGrpSpPr>
              <p:grpSpPr>
                <a:xfrm>
                  <a:off x="3460717" y="4547648"/>
                  <a:ext cx="2169981" cy="1630602"/>
                  <a:chOff x="4171671" y="4547648"/>
                  <a:chExt cx="2169981" cy="1630602"/>
                </a:xfrm>
              </p:grpSpPr>
              <p:pic>
                <p:nvPicPr>
                  <p:cNvPr id="32" name="Picture 17">
                    <a:extLst>
                      <a:ext uri="{FF2B5EF4-FFF2-40B4-BE49-F238E27FC236}">
                        <a16:creationId xmlns:a16="http://schemas.microsoft.com/office/drawing/2014/main" id="{FF90B18E-B6E4-5922-0F41-FBB27A35EF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 t="12021"/>
                  <a:stretch/>
                </p:blipFill>
                <p:spPr>
                  <a:xfrm>
                    <a:off x="4171671" y="4547648"/>
                    <a:ext cx="429294" cy="141643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17">
                    <a:extLst>
                      <a:ext uri="{FF2B5EF4-FFF2-40B4-BE49-F238E27FC236}">
                        <a16:creationId xmlns:a16="http://schemas.microsoft.com/office/drawing/2014/main" id="{F76EEE2A-57F7-AED1-5CD8-16F1196218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9"/>
                      </a:ext>
                    </a:extLst>
                  </a:blip>
                  <a:srcRect t="12021"/>
                  <a:stretch/>
                </p:blipFill>
                <p:spPr>
                  <a:xfrm>
                    <a:off x="5912358" y="4761820"/>
                    <a:ext cx="429294" cy="141643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CE0C726-5E27-96E3-A052-E8681C703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915738" y="4425394"/>
                  <a:ext cx="0" cy="1376185"/>
                </a:xfrm>
                <a:prstGeom prst="line">
                  <a:avLst/>
                </a:prstGeom>
                <a:ln w="5715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18">
                  <a:extLst>
                    <a:ext uri="{FF2B5EF4-FFF2-40B4-BE49-F238E27FC236}">
                      <a16:creationId xmlns:a16="http://schemas.microsoft.com/office/drawing/2014/main" id="{8754193D-7467-C554-D53D-7281A8FED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 l="-4274" t="13093" r="-1"/>
                <a:stretch/>
              </p:blipFill>
              <p:spPr>
                <a:xfrm>
                  <a:off x="13932739" y="4947368"/>
                  <a:ext cx="449947" cy="1376185"/>
                </a:xfrm>
                <a:prstGeom prst="rect">
                  <a:avLst/>
                </a:prstGeom>
              </p:spPr>
            </p:pic>
            <p:pic>
              <p:nvPicPr>
                <p:cNvPr id="30" name="Picture 17">
                  <a:extLst>
                    <a:ext uri="{FF2B5EF4-FFF2-40B4-BE49-F238E27FC236}">
                      <a16:creationId xmlns:a16="http://schemas.microsoft.com/office/drawing/2014/main" id="{CDB4D16C-249F-45ED-0AFD-AE85BD2269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 t="12021"/>
                <a:stretch/>
              </p:blipFill>
              <p:spPr>
                <a:xfrm>
                  <a:off x="10262500" y="4581401"/>
                  <a:ext cx="429294" cy="1416430"/>
                </a:xfrm>
                <a:prstGeom prst="rect">
                  <a:avLst/>
                </a:prstGeom>
              </p:spPr>
            </p:pic>
            <p:pic>
              <p:nvPicPr>
                <p:cNvPr id="31" name="Picture 17">
                  <a:extLst>
                    <a:ext uri="{FF2B5EF4-FFF2-40B4-BE49-F238E27FC236}">
                      <a16:creationId xmlns:a16="http://schemas.microsoft.com/office/drawing/2014/main" id="{12E63CEE-7AC0-ECB4-FFEE-EAF5856897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 t="12021"/>
                <a:stretch/>
              </p:blipFill>
              <p:spPr>
                <a:xfrm>
                  <a:off x="12107946" y="4761819"/>
                  <a:ext cx="429294" cy="1416430"/>
                </a:xfrm>
                <a:prstGeom prst="rect">
                  <a:avLst/>
                </a:prstGeom>
              </p:spPr>
            </p:pic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8B286-31DC-90B8-5A4C-560E2C0A2B08}"/>
                  </a:ext>
                </a:extLst>
              </p:cNvPr>
              <p:cNvSpPr txBox="1"/>
              <p:nvPr/>
            </p:nvSpPr>
            <p:spPr>
              <a:xfrm>
                <a:off x="4086311" y="2893397"/>
                <a:ext cx="162256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Chậm</a:t>
                </a:r>
                <a:endParaRPr lang="en-US" sz="42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C12CF8-0AB3-29DC-3515-AF0E92116D3E}"/>
                  </a:ext>
                </a:extLst>
              </p:cNvPr>
              <p:cNvSpPr txBox="1"/>
              <p:nvPr/>
            </p:nvSpPr>
            <p:spPr>
              <a:xfrm>
                <a:off x="4197116" y="5460550"/>
                <a:ext cx="93326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Mô</a:t>
                </a:r>
                <a:endParaRPr lang="en-US" sz="4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2E3C6B5-513C-E1BF-729A-7A74D3B31438}"/>
                  </a:ext>
                </a:extLst>
              </p:cNvPr>
              <p:cNvSpPr txBox="1"/>
              <p:nvPr/>
            </p:nvSpPr>
            <p:spPr>
              <a:xfrm>
                <a:off x="6498197" y="5437460"/>
                <a:ext cx="48442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ô</a:t>
                </a:r>
                <a:endParaRPr lang="en-US" sz="42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63C50E-173D-A1DD-795C-71BFD271F4D1}"/>
                  </a:ext>
                </a:extLst>
              </p:cNvPr>
              <p:cNvSpPr txBox="1"/>
              <p:nvPr/>
            </p:nvSpPr>
            <p:spPr>
              <a:xfrm>
                <a:off x="8118884" y="5423436"/>
                <a:ext cx="48442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ô</a:t>
                </a:r>
                <a:endParaRPr lang="en-US" sz="42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6E25DCB-F818-B093-5D95-BDB4BBAE61B1}"/>
                  </a:ext>
                </a:extLst>
              </p:cNvPr>
              <p:cNvSpPr txBox="1"/>
              <p:nvPr/>
            </p:nvSpPr>
            <p:spPr>
              <a:xfrm>
                <a:off x="10548563" y="5457377"/>
                <a:ext cx="93326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Ma</a:t>
                </a:r>
                <a:endParaRPr lang="en-US" sz="42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ED3621-1B27-FF68-10C2-2C16263F874B}"/>
                  </a:ext>
                </a:extLst>
              </p:cNvPr>
              <p:cNvSpPr txBox="1"/>
              <p:nvPr/>
            </p:nvSpPr>
            <p:spPr>
              <a:xfrm>
                <a:off x="12427262" y="5423436"/>
                <a:ext cx="48442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a</a:t>
                </a:r>
                <a:endParaRPr lang="en-US" sz="42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57EDFD-DC95-CAD1-7726-E99BE8225FBA}"/>
                  </a:ext>
                </a:extLst>
              </p:cNvPr>
              <p:cNvSpPr txBox="1"/>
              <p:nvPr/>
            </p:nvSpPr>
            <p:spPr>
              <a:xfrm>
                <a:off x="14030975" y="5437291"/>
                <a:ext cx="48442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a</a:t>
                </a:r>
                <a:endParaRPr lang="en-US" sz="42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720392-6736-6002-996D-33D65BC76906}"/>
                  </a:ext>
                </a:extLst>
              </p:cNvPr>
              <p:cNvSpPr txBox="1"/>
              <p:nvPr/>
            </p:nvSpPr>
            <p:spPr>
              <a:xfrm>
                <a:off x="9672406" y="2928848"/>
                <a:ext cx="54373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200" dirty="0"/>
                  <a:t>V</a:t>
                </a:r>
                <a:endParaRPr lang="en-US" sz="4200" dirty="0"/>
              </a:p>
            </p:txBody>
          </p:sp>
        </p:grpSp>
      </p:grpSp>
      <p:pic>
        <p:nvPicPr>
          <p:cNvPr id="36" name="Picture 31">
            <a:extLst>
              <a:ext uri="{FF2B5EF4-FFF2-40B4-BE49-F238E27FC236}">
                <a16:creationId xmlns:a16="http://schemas.microsoft.com/office/drawing/2014/main" id="{60310B13-48EB-8A26-4E22-C3CC856A3A3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096968" y="5367373"/>
            <a:ext cx="8015685" cy="49196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099DCE9-0842-553F-1287-B7984204C8AD}"/>
              </a:ext>
            </a:extLst>
          </p:cNvPr>
          <p:cNvGrpSpPr/>
          <p:nvPr/>
        </p:nvGrpSpPr>
        <p:grpSpPr>
          <a:xfrm>
            <a:off x="-20113" y="478947"/>
            <a:ext cx="9958945" cy="1593138"/>
            <a:chOff x="-20113" y="478947"/>
            <a:chExt cx="9958945" cy="1593138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963113C-20DA-D480-CB85-6C493FF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3" y="478947"/>
              <a:ext cx="9958945" cy="1593138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A6A505C-A004-7D69-047C-E905E51B8555}"/>
                </a:ext>
              </a:extLst>
            </p:cNvPr>
            <p:cNvSpPr txBox="1"/>
            <p:nvPr/>
          </p:nvSpPr>
          <p:spPr>
            <a:xfrm>
              <a:off x="381000" y="820477"/>
              <a:ext cx="8320645" cy="85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 u="none">
                  <a:latin typeface="Arial" panose="020B0604020202020204" pitchFamily="34" charset="0"/>
                  <a:cs typeface="Arial" panose="020B0604020202020204" pitchFamily="34" charset="0"/>
                </a:rPr>
                <a:t>2. Học hát đoạn 1</a:t>
              </a:r>
              <a:endParaRPr lang="en-US" sz="48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802807" y="1240732"/>
            <a:ext cx="522530" cy="541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DA30-C637-3941-FA01-336FC7F807C1}"/>
              </a:ext>
            </a:extLst>
          </p:cNvPr>
          <p:cNvSpPr txBox="1"/>
          <p:nvPr/>
        </p:nvSpPr>
        <p:spPr>
          <a:xfrm>
            <a:off x="1676400" y="3086100"/>
            <a:ext cx="10972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Tổ ấm gia đình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hông gì sánh được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òn trong ký ức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bao nhi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u buồn vui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AC1353F-59D3-8BEF-ACB1-4D287573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000" y="7298984"/>
            <a:ext cx="4468060" cy="29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3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099DCE9-0842-553F-1287-B7984204C8AD}"/>
              </a:ext>
            </a:extLst>
          </p:cNvPr>
          <p:cNvGrpSpPr/>
          <p:nvPr/>
        </p:nvGrpSpPr>
        <p:grpSpPr>
          <a:xfrm>
            <a:off x="-20113" y="478947"/>
            <a:ext cx="9958945" cy="1593138"/>
            <a:chOff x="-20113" y="478947"/>
            <a:chExt cx="9958945" cy="1593138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5963113C-20DA-D480-CB85-6C493FF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9471" r="4963" b="9445"/>
            <a:stretch>
              <a:fillRect/>
            </a:stretch>
          </p:blipFill>
          <p:spPr>
            <a:xfrm rot="-10800000">
              <a:off x="-20113" y="478947"/>
              <a:ext cx="9958945" cy="1593138"/>
            </a:xfrm>
            <a:prstGeom prst="rect">
              <a:avLst/>
            </a:prstGeom>
          </p:spPr>
        </p:pic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4A6A505C-A004-7D69-047C-E905E51B8555}"/>
                </a:ext>
              </a:extLst>
            </p:cNvPr>
            <p:cNvSpPr txBox="1"/>
            <p:nvPr/>
          </p:nvSpPr>
          <p:spPr>
            <a:xfrm>
              <a:off x="381000" y="820477"/>
              <a:ext cx="8320645" cy="850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4800" b="1" u="none">
                  <a:latin typeface="Arial" panose="020B0604020202020204" pitchFamily="34" charset="0"/>
                  <a:cs typeface="Arial" panose="020B0604020202020204" pitchFamily="34" charset="0"/>
                </a:rPr>
                <a:t>2. Học hát đoạn 1</a:t>
              </a:r>
              <a:endParaRPr lang="en-US" sz="48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0203" y="1028700"/>
            <a:ext cx="1109951" cy="965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514" b="36801"/>
          <a:stretch>
            <a:fillRect/>
          </a:stretch>
        </p:blipFill>
        <p:spPr>
          <a:xfrm rot="-2788314">
            <a:off x="16802807" y="1240732"/>
            <a:ext cx="522530" cy="541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04DA30-C637-3941-FA01-336FC7F807C1}"/>
              </a:ext>
            </a:extLst>
          </p:cNvPr>
          <p:cNvSpPr txBox="1"/>
          <p:nvPr/>
        </p:nvSpPr>
        <p:spPr>
          <a:xfrm>
            <a:off x="838200" y="3307708"/>
            <a:ext cx="12801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ình thương của mẹ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ùng lời cha dặn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ột mai vững bước cho con vào đời.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0AC1353F-59D3-8BEF-ACB1-4D2875732FE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000" y="7298984"/>
            <a:ext cx="4468060" cy="298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47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374</Words>
  <Application>Microsoft Office PowerPoint</Application>
  <PresentationFormat>Custom</PresentationFormat>
  <Paragraphs>50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tailieugiaovien.edu.vn</dc:title>
  <cp:lastModifiedBy>NHT</cp:lastModifiedBy>
  <cp:revision>2</cp:revision>
  <dcterms:created xsi:type="dcterms:W3CDTF">2006-08-16T00:00:00Z</dcterms:created>
  <dcterms:modified xsi:type="dcterms:W3CDTF">2023-09-09T01:10:48Z</dcterms:modified>
  <dc:identifier>DAFJYMl1Dus</dc:identifier>
</cp:coreProperties>
</file>